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Masters/slideMaster19.xml" ContentType="application/vnd.openxmlformats-officedocument.presentationml.slideMaster+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heme/theme18.xml" ContentType="application/vnd.openxmlformats-officedocument.theme+xml"/>
  <Override PartName="/ppt/slideLayouts/slideLayout160.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30.xml" ContentType="application/vnd.openxmlformats-officedocument.presentationml.notesSlide+xml"/>
  <Override PartName="/ppt/notesSlides/notesSlide7.xml" ContentType="application/vnd.openxmlformats-officedocument.presentationml.notesSlide+xml"/>
  <Override PartName="/ppt/theme/theme10.xml" ContentType="application/vnd.openxmlformats-officedocument.them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Default Extension="emf" ContentType="image/x-emf"/>
  <Override PartName="/ppt/notesSlides/notesSlide46.xml" ContentType="application/vnd.openxmlformats-officedocument.presentationml.notesSlide+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theme/theme15.xml" ContentType="application/vnd.openxmlformats-officedocument.theme+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notesSlides/notesSlide18.xml" ContentType="application/vnd.openxmlformats-officedocument.presentationml.notesSlide+xml"/>
  <Default Extension="wmf" ContentType="image/x-wmf"/>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30.xml" ContentType="application/vnd.openxmlformats-officedocument.presentationml.slide+xml"/>
  <Override PartName="/ppt/slideLayouts/slideLayout40.xml" ContentType="application/vnd.openxmlformats-officedocument.presentationml.slideLayout+xml"/>
  <Override PartName="/ppt/notesSlides/notesSlide32.xml" ContentType="application/vnd.openxmlformats-officedocument.presentationml.notesSlide+xml"/>
  <Override PartName="/ppt/slideMasters/slideMaster13.xml" ContentType="application/vnd.openxmlformats-officedocument.presentationml.slideMaster+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Layouts/slideLayout89.xml" ContentType="application/vnd.openxmlformats-officedocument.presentationml.slideLayout+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57.xml" ContentType="application/vnd.openxmlformats-officedocument.presentationml.slide+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46.xml" ContentType="application/vnd.openxmlformats-officedocument.presentationml.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145.xml" ContentType="application/vnd.openxmlformats-officedocument.presentationml.slideLayout+xml"/>
  <Override PartName="/ppt/notesSlides/notesSlide48.xml" ContentType="application/vnd.openxmlformats-officedocument.presentationml.notesSlide+xml"/>
  <Override PartName="/ppt/slideMasters/slideMaster18.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theme/theme17.xml" ContentType="application/vnd.openxmlformats-officedocument.them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theme/theme20.xml" ContentType="application/vnd.openxmlformats-officedocument.theme+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notesSlides/notesSlide34.xml" ContentType="application/vnd.openxmlformats-officedocument.presentationml.notesSlide+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notesSlides/notesSlide23.xml" ContentType="application/vnd.openxmlformats-officedocument.presentationml.notesSlide+xml"/>
  <Override PartName="/ppt/theme/theme14.xml" ContentType="application/vnd.openxmlformats-officedocument.theme+xml"/>
  <Override PartName="/ppt/notesSlides/notesSlide12.xml" ContentType="application/vnd.openxmlformats-officedocument.presentationml.notesSlide+xml"/>
  <Default Extension="doc" ContentType="application/msword"/>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s/slide48.xml" ContentType="application/vnd.openxmlformats-officedocument.presentationml.slide+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19.xml" ContentType="application/vnd.openxmlformats-officedocument.theme+xml"/>
  <Override PartName="/ppt/notesSlides/notesSlide53.xml" ContentType="application/vnd.openxmlformats-officedocument.presentationml.notesSlide+xml"/>
  <Override PartName="/ppt/slides/slide40.xml" ContentType="application/vnd.openxmlformats-officedocument.presentationml.slide+xml"/>
  <Override PartName="/ppt/slideLayouts/slideLayout50.xml" ContentType="application/vnd.openxmlformats-officedocument.presentationml.slideLayout+xml"/>
  <Override PartName="/ppt/notesSlides/notesSlide42.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notesSlides/notesSlide8.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slideLayouts/slideLayout99.xml" ContentType="application/vnd.openxmlformats-officedocument.presentationml.slideLayout+xml"/>
  <Override PartName="/ppt/theme/theme11.xml" ContentType="application/vnd.openxmlformats-officedocument.theme+xml"/>
  <Override PartName="/ppt/slideLayouts/slideLayout88.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Default Extension="xls" ContentType="application/vnd.ms-excel"/>
  <Override PartName="/ppt/notesSlides/notesSlide36.xml" ContentType="application/vnd.openxmlformats-officedocument.presentationml.notesSlide+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slideLayouts/slideLayout100.xml" ContentType="application/vnd.openxmlformats-officedocument.presentationml.slideLayout+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slideLayouts/slideLayout14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2" r:id="rId2"/>
    <p:sldMasterId id="2147483682" r:id="rId3"/>
    <p:sldMasterId id="2147483849" r:id="rId4"/>
    <p:sldMasterId id="2147483911" r:id="rId5"/>
    <p:sldMasterId id="2147483919" r:id="rId6"/>
    <p:sldMasterId id="2147484077" r:id="rId7"/>
    <p:sldMasterId id="2147484079" r:id="rId8"/>
    <p:sldMasterId id="2147484082" r:id="rId9"/>
    <p:sldMasterId id="2147484084" r:id="rId10"/>
    <p:sldMasterId id="2147484097" r:id="rId11"/>
    <p:sldMasterId id="2147484099" r:id="rId12"/>
    <p:sldMasterId id="2147484111" r:id="rId13"/>
    <p:sldMasterId id="2147484125" r:id="rId14"/>
    <p:sldMasterId id="2147484127" r:id="rId15"/>
    <p:sldMasterId id="2147484139" r:id="rId16"/>
    <p:sldMasterId id="2147484151" r:id="rId17"/>
    <p:sldMasterId id="2147484165" r:id="rId18"/>
    <p:sldMasterId id="2147484177" r:id="rId19"/>
  </p:sldMasterIdLst>
  <p:notesMasterIdLst>
    <p:notesMasterId r:id="rId82"/>
  </p:notesMasterIdLst>
  <p:sldIdLst>
    <p:sldId id="1590" r:id="rId20"/>
    <p:sldId id="1611" r:id="rId21"/>
    <p:sldId id="1612" r:id="rId22"/>
    <p:sldId id="1596" r:id="rId23"/>
    <p:sldId id="1597" r:id="rId24"/>
    <p:sldId id="1598" r:id="rId25"/>
    <p:sldId id="1599" r:id="rId26"/>
    <p:sldId id="1600" r:id="rId27"/>
    <p:sldId id="1601" r:id="rId28"/>
    <p:sldId id="1602" r:id="rId29"/>
    <p:sldId id="1606" r:id="rId30"/>
    <p:sldId id="1607" r:id="rId31"/>
    <p:sldId id="1608" r:id="rId32"/>
    <p:sldId id="1609" r:id="rId33"/>
    <p:sldId id="1610" r:id="rId34"/>
    <p:sldId id="1592" r:id="rId35"/>
    <p:sldId id="1638" r:id="rId36"/>
    <p:sldId id="1591" r:id="rId37"/>
    <p:sldId id="1603" r:id="rId38"/>
    <p:sldId id="1604" r:id="rId39"/>
    <p:sldId id="1605" r:id="rId40"/>
    <p:sldId id="1549" r:id="rId41"/>
    <p:sldId id="1627" r:id="rId42"/>
    <p:sldId id="1595" r:id="rId43"/>
    <p:sldId id="1547" r:id="rId44"/>
    <p:sldId id="1616" r:id="rId45"/>
    <p:sldId id="1617" r:id="rId46"/>
    <p:sldId id="1618" r:id="rId47"/>
    <p:sldId id="1639" r:id="rId48"/>
    <p:sldId id="1640" r:id="rId49"/>
    <p:sldId id="1641" r:id="rId50"/>
    <p:sldId id="1642" r:id="rId51"/>
    <p:sldId id="1614" r:id="rId52"/>
    <p:sldId id="1615" r:id="rId53"/>
    <p:sldId id="1593" r:id="rId54"/>
    <p:sldId id="1574" r:id="rId55"/>
    <p:sldId id="1575" r:id="rId56"/>
    <p:sldId id="1628" r:id="rId57"/>
    <p:sldId id="1577" r:id="rId58"/>
    <p:sldId id="1619" r:id="rId59"/>
    <p:sldId id="1620" r:id="rId60"/>
    <p:sldId id="1634" r:id="rId61"/>
    <p:sldId id="1635" r:id="rId62"/>
    <p:sldId id="1630" r:id="rId63"/>
    <p:sldId id="1631" r:id="rId64"/>
    <p:sldId id="1632" r:id="rId65"/>
    <p:sldId id="1633" r:id="rId66"/>
    <p:sldId id="1636" r:id="rId67"/>
    <p:sldId id="1629" r:id="rId68"/>
    <p:sldId id="1594" r:id="rId69"/>
    <p:sldId id="1572" r:id="rId70"/>
    <p:sldId id="1637" r:id="rId71"/>
    <p:sldId id="1567" r:id="rId72"/>
    <p:sldId id="1568" r:id="rId73"/>
    <p:sldId id="1555" r:id="rId74"/>
    <p:sldId id="1570" r:id="rId75"/>
    <p:sldId id="1621" r:id="rId76"/>
    <p:sldId id="1622" r:id="rId77"/>
    <p:sldId id="1623" r:id="rId78"/>
    <p:sldId id="1624" r:id="rId79"/>
    <p:sldId id="1625" r:id="rId80"/>
    <p:sldId id="1626" r:id="rId81"/>
  </p:sldIdLst>
  <p:sldSz cx="9144000" cy="6858000" type="screen4x3"/>
  <p:notesSz cx="6858000" cy="9077325"/>
  <p:defaultTextStyle>
    <a:defPPr>
      <a:defRPr lang="en-US"/>
    </a:defPPr>
    <a:lvl1pPr algn="ctr" rtl="0" fontAlgn="base">
      <a:spcBef>
        <a:spcPct val="0"/>
      </a:spcBef>
      <a:spcAft>
        <a:spcPct val="0"/>
      </a:spcAft>
      <a:defRPr sz="1600" b="1" kern="1200">
        <a:solidFill>
          <a:schemeClr val="tx1"/>
        </a:solidFill>
        <a:latin typeface="Times New Roman" pitchFamily="18" charset="0"/>
        <a:ea typeface="+mn-ea"/>
        <a:cs typeface="+mn-cs"/>
      </a:defRPr>
    </a:lvl1pPr>
    <a:lvl2pPr marL="457200" algn="ctr" rtl="0" fontAlgn="base">
      <a:spcBef>
        <a:spcPct val="0"/>
      </a:spcBef>
      <a:spcAft>
        <a:spcPct val="0"/>
      </a:spcAft>
      <a:defRPr sz="1600" b="1" kern="1200">
        <a:solidFill>
          <a:schemeClr val="tx1"/>
        </a:solidFill>
        <a:latin typeface="Times New Roman" pitchFamily="18" charset="0"/>
        <a:ea typeface="+mn-ea"/>
        <a:cs typeface="+mn-cs"/>
      </a:defRPr>
    </a:lvl2pPr>
    <a:lvl3pPr marL="914400" algn="ctr" rtl="0" fontAlgn="base">
      <a:spcBef>
        <a:spcPct val="0"/>
      </a:spcBef>
      <a:spcAft>
        <a:spcPct val="0"/>
      </a:spcAft>
      <a:defRPr sz="1600" b="1" kern="1200">
        <a:solidFill>
          <a:schemeClr val="tx1"/>
        </a:solidFill>
        <a:latin typeface="Times New Roman" pitchFamily="18" charset="0"/>
        <a:ea typeface="+mn-ea"/>
        <a:cs typeface="+mn-cs"/>
      </a:defRPr>
    </a:lvl3pPr>
    <a:lvl4pPr marL="1371600" algn="ctr" rtl="0" fontAlgn="base">
      <a:spcBef>
        <a:spcPct val="0"/>
      </a:spcBef>
      <a:spcAft>
        <a:spcPct val="0"/>
      </a:spcAft>
      <a:defRPr sz="1600" b="1" kern="1200">
        <a:solidFill>
          <a:schemeClr val="tx1"/>
        </a:solidFill>
        <a:latin typeface="Times New Roman" pitchFamily="18" charset="0"/>
        <a:ea typeface="+mn-ea"/>
        <a:cs typeface="+mn-cs"/>
      </a:defRPr>
    </a:lvl4pPr>
    <a:lvl5pPr marL="1828800" algn="ctr" rtl="0" fontAlgn="base">
      <a:spcBef>
        <a:spcPct val="0"/>
      </a:spcBef>
      <a:spcAft>
        <a:spcPct val="0"/>
      </a:spcAft>
      <a:defRPr sz="1600" b="1" kern="1200">
        <a:solidFill>
          <a:schemeClr val="tx1"/>
        </a:solidFill>
        <a:latin typeface="Times New Roman" pitchFamily="18" charset="0"/>
        <a:ea typeface="+mn-ea"/>
        <a:cs typeface="+mn-cs"/>
      </a:defRPr>
    </a:lvl5pPr>
    <a:lvl6pPr marL="2286000" algn="l" defTabSz="914400" rtl="0" eaLnBrk="1" latinLnBrk="0" hangingPunct="1">
      <a:defRPr sz="1600" b="1" kern="1200">
        <a:solidFill>
          <a:schemeClr val="tx1"/>
        </a:solidFill>
        <a:latin typeface="Times New Roman" pitchFamily="18" charset="0"/>
        <a:ea typeface="+mn-ea"/>
        <a:cs typeface="+mn-cs"/>
      </a:defRPr>
    </a:lvl6pPr>
    <a:lvl7pPr marL="2743200" algn="l" defTabSz="914400" rtl="0" eaLnBrk="1" latinLnBrk="0" hangingPunct="1">
      <a:defRPr sz="1600" b="1" kern="1200">
        <a:solidFill>
          <a:schemeClr val="tx1"/>
        </a:solidFill>
        <a:latin typeface="Times New Roman" pitchFamily="18" charset="0"/>
        <a:ea typeface="+mn-ea"/>
        <a:cs typeface="+mn-cs"/>
      </a:defRPr>
    </a:lvl7pPr>
    <a:lvl8pPr marL="3200400" algn="l" defTabSz="914400" rtl="0" eaLnBrk="1" latinLnBrk="0" hangingPunct="1">
      <a:defRPr sz="1600" b="1" kern="1200">
        <a:solidFill>
          <a:schemeClr val="tx1"/>
        </a:solidFill>
        <a:latin typeface="Times New Roman" pitchFamily="18" charset="0"/>
        <a:ea typeface="+mn-ea"/>
        <a:cs typeface="+mn-cs"/>
      </a:defRPr>
    </a:lvl8pPr>
    <a:lvl9pPr marL="3657600" algn="l" defTabSz="914400" rtl="0" eaLnBrk="1" latinLnBrk="0" hangingPunct="1">
      <a:defRPr sz="1600"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FFFF00"/>
    <a:srgbClr val="0033CC"/>
    <a:srgbClr val="00FF00"/>
    <a:srgbClr val="000066"/>
    <a:srgbClr val="FF0000"/>
    <a:srgbClr val="008000"/>
    <a:srgbClr val="006600"/>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009" autoAdjust="0"/>
    <p:restoredTop sz="99511" autoAdjust="0"/>
  </p:normalViewPr>
  <p:slideViewPr>
    <p:cSldViewPr>
      <p:cViewPr varScale="1">
        <p:scale>
          <a:sx n="106" d="100"/>
          <a:sy n="106" d="100"/>
        </p:scale>
        <p:origin x="-331"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474"/>
    </p:cViewPr>
  </p:sorterViewPr>
  <p:notesViewPr>
    <p:cSldViewPr>
      <p:cViewPr varScale="1">
        <p:scale>
          <a:sx n="97" d="100"/>
          <a:sy n="97" d="100"/>
        </p:scale>
        <p:origin x="-1854" y="-102"/>
      </p:cViewPr>
      <p:guideLst>
        <p:guide orient="horz" pos="2859"/>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9" Type="http://schemas.openxmlformats.org/officeDocument/2006/relationships/slide" Target="slides/slide20.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slide" Target="slides/slide28.xml"/><Relationship Id="rId50" Type="http://schemas.openxmlformats.org/officeDocument/2006/relationships/slide" Target="slides/slide31.xml"/><Relationship Id="rId55" Type="http://schemas.openxmlformats.org/officeDocument/2006/relationships/slide" Target="slides/slide36.xml"/><Relationship Id="rId63" Type="http://schemas.openxmlformats.org/officeDocument/2006/relationships/slide" Target="slides/slide44.xml"/><Relationship Id="rId68" Type="http://schemas.openxmlformats.org/officeDocument/2006/relationships/slide" Target="slides/slide49.xml"/><Relationship Id="rId76" Type="http://schemas.openxmlformats.org/officeDocument/2006/relationships/slide" Target="slides/slide57.xml"/><Relationship Id="rId84"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52.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0.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slide" Target="slides/slide34.xml"/><Relationship Id="rId58" Type="http://schemas.openxmlformats.org/officeDocument/2006/relationships/slide" Target="slides/slide39.xml"/><Relationship Id="rId66" Type="http://schemas.openxmlformats.org/officeDocument/2006/relationships/slide" Target="slides/slide47.xml"/><Relationship Id="rId74" Type="http://schemas.openxmlformats.org/officeDocument/2006/relationships/slide" Target="slides/slide55.xml"/><Relationship Id="rId79" Type="http://schemas.openxmlformats.org/officeDocument/2006/relationships/slide" Target="slides/slide60.xml"/><Relationship Id="rId5" Type="http://schemas.openxmlformats.org/officeDocument/2006/relationships/slideMaster" Target="slideMasters/slideMaster5.xml"/><Relationship Id="rId61" Type="http://schemas.openxmlformats.org/officeDocument/2006/relationships/slide" Target="slides/slide42.xml"/><Relationship Id="rId82" Type="http://schemas.openxmlformats.org/officeDocument/2006/relationships/notesMaster" Target="notesMasters/notesMaster1.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slide" Target="slides/slide37.xml"/><Relationship Id="rId64" Type="http://schemas.openxmlformats.org/officeDocument/2006/relationships/slide" Target="slides/slide45.xml"/><Relationship Id="rId69" Type="http://schemas.openxmlformats.org/officeDocument/2006/relationships/slide" Target="slides/slide50.xml"/><Relationship Id="rId77" Type="http://schemas.openxmlformats.org/officeDocument/2006/relationships/slide" Target="slides/slide58.xml"/><Relationship Id="rId8" Type="http://schemas.openxmlformats.org/officeDocument/2006/relationships/slideMaster" Target="slideMasters/slideMaster8.xml"/><Relationship Id="rId51" Type="http://schemas.openxmlformats.org/officeDocument/2006/relationships/slide" Target="slides/slide32.xml"/><Relationship Id="rId72" Type="http://schemas.openxmlformats.org/officeDocument/2006/relationships/slide" Target="slides/slide53.xml"/><Relationship Id="rId80" Type="http://schemas.openxmlformats.org/officeDocument/2006/relationships/slide" Target="slides/slide61.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slide" Target="slides/slide40.xml"/><Relationship Id="rId67" Type="http://schemas.openxmlformats.org/officeDocument/2006/relationships/slide" Target="slides/slide48.xml"/><Relationship Id="rId20" Type="http://schemas.openxmlformats.org/officeDocument/2006/relationships/slide" Target="slides/slide1.xml"/><Relationship Id="rId41" Type="http://schemas.openxmlformats.org/officeDocument/2006/relationships/slide" Target="slides/slide22.xml"/><Relationship Id="rId54" Type="http://schemas.openxmlformats.org/officeDocument/2006/relationships/slide" Target="slides/slide35.xml"/><Relationship Id="rId62" Type="http://schemas.openxmlformats.org/officeDocument/2006/relationships/slide" Target="slides/slide43.xml"/><Relationship Id="rId70" Type="http://schemas.openxmlformats.org/officeDocument/2006/relationships/slide" Target="slides/slide51.xml"/><Relationship Id="rId75" Type="http://schemas.openxmlformats.org/officeDocument/2006/relationships/slide" Target="slides/slide56.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slide" Target="slides/slide38.xml"/><Relationship Id="rId10" Type="http://schemas.openxmlformats.org/officeDocument/2006/relationships/slideMaster" Target="slideMasters/slideMaster10.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slide" Target="slides/slide41.xml"/><Relationship Id="rId65" Type="http://schemas.openxmlformats.org/officeDocument/2006/relationships/slide" Target="slides/slide46.xml"/><Relationship Id="rId73" Type="http://schemas.openxmlformats.org/officeDocument/2006/relationships/slide" Target="slides/slide54.xml"/><Relationship Id="rId78" Type="http://schemas.openxmlformats.org/officeDocument/2006/relationships/slide" Target="slides/slide59.xml"/><Relationship Id="rId81" Type="http://schemas.openxmlformats.org/officeDocument/2006/relationships/slide" Target="slides/slide62.xml"/><Relationship Id="rId86"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314" name="Rectangle 2"/>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b="0" smtClean="0"/>
            </a:lvl1pPr>
          </a:lstStyle>
          <a:p>
            <a:pPr>
              <a:defRPr/>
            </a:pPr>
            <a:endParaRPr lang="en-US"/>
          </a:p>
        </p:txBody>
      </p:sp>
      <p:sp>
        <p:nvSpPr>
          <p:cNvPr id="141315" name="Rectangle 3"/>
          <p:cNvSpPr>
            <a:spLocks noGrp="1" noChangeArrowheads="1"/>
          </p:cNvSpPr>
          <p:nvPr>
            <p:ph type="dt" idx="1"/>
          </p:nvPr>
        </p:nvSpPr>
        <p:spPr bwMode="auto">
          <a:xfrm>
            <a:off x="3884613"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0" smtClean="0"/>
            </a:lvl1pPr>
          </a:lstStyle>
          <a:p>
            <a:pPr>
              <a:defRPr/>
            </a:pPr>
            <a:endParaRPr lang="en-US"/>
          </a:p>
        </p:txBody>
      </p:sp>
      <p:sp>
        <p:nvSpPr>
          <p:cNvPr id="112644" name="Rectangle 4"/>
          <p:cNvSpPr>
            <a:spLocks noGrp="1" noRot="1" noChangeAspect="1" noChangeArrowheads="1" noTextEdit="1"/>
          </p:cNvSpPr>
          <p:nvPr>
            <p:ph type="sldImg" idx="2"/>
          </p:nvPr>
        </p:nvSpPr>
        <p:spPr bwMode="auto">
          <a:xfrm>
            <a:off x="1160463" y="681038"/>
            <a:ext cx="4538662" cy="3403600"/>
          </a:xfrm>
          <a:prstGeom prst="rect">
            <a:avLst/>
          </a:prstGeom>
          <a:noFill/>
          <a:ln w="9525">
            <a:solidFill>
              <a:srgbClr val="000000"/>
            </a:solidFill>
            <a:miter lim="800000"/>
            <a:headEnd/>
            <a:tailEnd/>
          </a:ln>
        </p:spPr>
      </p:sp>
      <p:sp>
        <p:nvSpPr>
          <p:cNvPr id="141317" name="Rectangle 5"/>
          <p:cNvSpPr>
            <a:spLocks noGrp="1" noChangeArrowheads="1"/>
          </p:cNvSpPr>
          <p:nvPr>
            <p:ph type="body" sz="quarter" idx="3"/>
          </p:nvPr>
        </p:nvSpPr>
        <p:spPr bwMode="auto">
          <a:xfrm>
            <a:off x="685800" y="4311650"/>
            <a:ext cx="5486400" cy="40846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1318" name="Rectangle 6"/>
          <p:cNvSpPr>
            <a:spLocks noGrp="1" noChangeArrowheads="1"/>
          </p:cNvSpPr>
          <p:nvPr>
            <p:ph type="ftr" sz="quarter" idx="4"/>
          </p:nvPr>
        </p:nvSpPr>
        <p:spPr bwMode="auto">
          <a:xfrm>
            <a:off x="0" y="8621713"/>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b="0" smtClean="0"/>
            </a:lvl1pPr>
          </a:lstStyle>
          <a:p>
            <a:pPr>
              <a:defRPr/>
            </a:pPr>
            <a:endParaRPr lang="en-US"/>
          </a:p>
        </p:txBody>
      </p:sp>
      <p:sp>
        <p:nvSpPr>
          <p:cNvPr id="141319" name="Rectangle 7"/>
          <p:cNvSpPr>
            <a:spLocks noGrp="1" noChangeArrowheads="1"/>
          </p:cNvSpPr>
          <p:nvPr>
            <p:ph type="sldNum" sz="quarter" idx="5"/>
          </p:nvPr>
        </p:nvSpPr>
        <p:spPr bwMode="auto">
          <a:xfrm>
            <a:off x="3884613" y="8621713"/>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0" smtClean="0"/>
            </a:lvl1pPr>
          </a:lstStyle>
          <a:p>
            <a:pPr>
              <a:defRPr/>
            </a:pPr>
            <a:fld id="{11950634-FCAB-46CC-A8E2-60A7E485ED0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7B8065-F8E7-4201-9831-54DB06DDFF21}" type="slidenum">
              <a:rPr lang="en-US"/>
              <a:pPr/>
              <a:t>1</a:t>
            </a:fld>
            <a:endParaRPr lang="en-US"/>
          </a:p>
        </p:txBody>
      </p:sp>
      <p:sp>
        <p:nvSpPr>
          <p:cNvPr id="1092610" name="Rectangle 2"/>
          <p:cNvSpPr>
            <a:spLocks noGrp="1" noRot="1" noChangeAspect="1" noChangeArrowheads="1" noTextEdit="1"/>
          </p:cNvSpPr>
          <p:nvPr>
            <p:ph type="sldImg"/>
          </p:nvPr>
        </p:nvSpPr>
        <p:spPr>
          <a:ln cap="flat"/>
        </p:spPr>
      </p:sp>
      <p:sp>
        <p:nvSpPr>
          <p:cNvPr id="1092611" name="Rectangle 3"/>
          <p:cNvSpPr>
            <a:spLocks noGrp="1" noChangeArrowheads="1"/>
          </p:cNvSpPr>
          <p:nvPr>
            <p:ph type="body" idx="1"/>
          </p:nvPr>
        </p:nvSpPr>
        <p:spPr>
          <a:ln/>
        </p:spPr>
        <p:txBody>
          <a:bodyPr lIns="90664" tIns="45332" rIns="90664" bIns="45332"/>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8850" name="Rectangle 2"/>
          <p:cNvSpPr>
            <a:spLocks noGrp="1" noRot="1" noChangeAspect="1" noChangeArrowheads="1" noTextEdit="1"/>
          </p:cNvSpPr>
          <p:nvPr>
            <p:ph type="sldImg"/>
          </p:nvPr>
        </p:nvSpPr>
        <p:spPr>
          <a:ln/>
        </p:spPr>
      </p:sp>
      <p:sp>
        <p:nvSpPr>
          <p:cNvPr id="1358851"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562" name="Rectangle 7"/>
          <p:cNvSpPr txBox="1">
            <a:spLocks noGrp="1" noChangeArrowheads="1"/>
          </p:cNvSpPr>
          <p:nvPr/>
        </p:nvSpPr>
        <p:spPr bwMode="auto">
          <a:xfrm>
            <a:off x="3884613" y="8621713"/>
            <a:ext cx="2971800" cy="454025"/>
          </a:xfrm>
          <a:prstGeom prst="rect">
            <a:avLst/>
          </a:prstGeom>
          <a:noFill/>
          <a:ln w="9525">
            <a:noFill/>
            <a:miter lim="800000"/>
            <a:headEnd/>
            <a:tailEnd/>
          </a:ln>
        </p:spPr>
        <p:txBody>
          <a:bodyPr anchor="b"/>
          <a:lstStyle/>
          <a:p>
            <a:pPr algn="r" eaLnBrk="0" hangingPunct="0"/>
            <a:fld id="{898E8AC7-A257-49D1-8ABB-5269050E9349}" type="slidenum">
              <a:rPr lang="en-US" sz="1200"/>
              <a:pPr algn="r" eaLnBrk="0" hangingPunct="0"/>
              <a:t>11</a:t>
            </a:fld>
            <a:endParaRPr lang="en-US" sz="1200"/>
          </a:p>
        </p:txBody>
      </p:sp>
      <p:sp>
        <p:nvSpPr>
          <p:cNvPr id="834563" name="Rectangle 2"/>
          <p:cNvSpPr>
            <a:spLocks noGrp="1" noRot="1" noChangeAspect="1" noChangeArrowheads="1" noTextEdit="1"/>
          </p:cNvSpPr>
          <p:nvPr>
            <p:ph type="sldImg"/>
          </p:nvPr>
        </p:nvSpPr>
        <p:spPr>
          <a:ln/>
        </p:spPr>
      </p:sp>
      <p:sp>
        <p:nvSpPr>
          <p:cNvPr id="8345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8658" name="Rectangle 2"/>
          <p:cNvSpPr>
            <a:spLocks noGrp="1" noRot="1" noChangeAspect="1" noChangeArrowheads="1" noTextEdit="1"/>
          </p:cNvSpPr>
          <p:nvPr>
            <p:ph type="sldImg"/>
          </p:nvPr>
        </p:nvSpPr>
        <p:spPr>
          <a:ln/>
        </p:spPr>
      </p:sp>
      <p:sp>
        <p:nvSpPr>
          <p:cNvPr id="83865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7954" name="Rectangle 2"/>
          <p:cNvSpPr>
            <a:spLocks noGrp="1" noRot="1" noChangeAspect="1" noChangeArrowheads="1" noTextEdit="1"/>
          </p:cNvSpPr>
          <p:nvPr>
            <p:ph type="sldImg"/>
          </p:nvPr>
        </p:nvSpPr>
        <p:spPr>
          <a:ln/>
        </p:spPr>
      </p:sp>
      <p:sp>
        <p:nvSpPr>
          <p:cNvPr id="127795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9714" name="Rectangle 2"/>
          <p:cNvSpPr>
            <a:spLocks noGrp="1" noRot="1" noChangeAspect="1" noChangeArrowheads="1" noTextEdit="1"/>
          </p:cNvSpPr>
          <p:nvPr>
            <p:ph type="sldImg"/>
          </p:nvPr>
        </p:nvSpPr>
        <p:spPr>
          <a:ln/>
        </p:spPr>
      </p:sp>
      <p:sp>
        <p:nvSpPr>
          <p:cNvPr id="11397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1762" name="Rectangle 2"/>
          <p:cNvSpPr>
            <a:spLocks noGrp="1" noRot="1" noChangeAspect="1" noChangeArrowheads="1" noTextEdit="1"/>
          </p:cNvSpPr>
          <p:nvPr>
            <p:ph type="sldImg"/>
          </p:nvPr>
        </p:nvSpPr>
        <p:spPr>
          <a:ln/>
        </p:spPr>
      </p:sp>
      <p:sp>
        <p:nvSpPr>
          <p:cNvPr id="11417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pPr defTabSz="2193925" eaLnBrk="1" hangingPunct="1">
              <a:spcBef>
                <a:spcPct val="0"/>
              </a:spcBef>
            </a:pPr>
            <a:endParaRPr lang="en-US" smtClean="0"/>
          </a:p>
        </p:txBody>
      </p:sp>
      <p:sp>
        <p:nvSpPr>
          <p:cNvPr id="22531" name="Slide Number Placeholder 3"/>
          <p:cNvSpPr txBox="1">
            <a:spLocks noGrp="1"/>
          </p:cNvSpPr>
          <p:nvPr/>
        </p:nvSpPr>
        <p:spPr bwMode="auto">
          <a:xfrm>
            <a:off x="3884613" y="8621713"/>
            <a:ext cx="2971800" cy="454025"/>
          </a:xfrm>
          <a:prstGeom prst="rect">
            <a:avLst/>
          </a:prstGeom>
          <a:noFill/>
          <a:ln>
            <a:miter lim="800000"/>
            <a:headEnd/>
            <a:tailEnd/>
          </a:ln>
        </p:spPr>
        <p:txBody>
          <a:bodyPr anchor="b"/>
          <a:lstStyle/>
          <a:p>
            <a:pPr algn="r" defTabSz="2193925">
              <a:defRPr/>
            </a:pPr>
            <a:fld id="{69EA0537-563E-4A22-BD73-B23616598968}" type="slidenum">
              <a:rPr lang="en-US" sz="1200" b="0">
                <a:latin typeface="+mn-lt"/>
              </a:rPr>
              <a:pPr algn="r" defTabSz="2193925">
                <a:defRPr/>
              </a:pPr>
              <a:t>16</a:t>
            </a:fld>
            <a:endParaRPr lang="en-US" sz="1200" b="0">
              <a:latin typeface="+mn-lt"/>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6" name="Rectangle 2"/>
          <p:cNvSpPr>
            <a:spLocks noGrp="1" noRot="1" noChangeAspect="1" noChangeArrowheads="1" noTextEdit="1"/>
          </p:cNvSpPr>
          <p:nvPr>
            <p:ph type="sldImg"/>
          </p:nvPr>
        </p:nvSpPr>
        <p:spPr>
          <a:ln/>
        </p:spPr>
      </p:sp>
      <p:sp>
        <p:nvSpPr>
          <p:cNvPr id="64102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spect="1" noTextEdit="1"/>
          </p:cNvSpPr>
          <p:nvPr>
            <p:ph type="sldImg"/>
          </p:nvPr>
        </p:nvSpPr>
        <p:spPr bwMode="auto">
          <a:xfrm>
            <a:off x="1162050" y="681038"/>
            <a:ext cx="4537075" cy="3403600"/>
          </a:xfrm>
          <a:noFill/>
          <a:ln>
            <a:solidFill>
              <a:srgbClr val="000000"/>
            </a:solidFill>
            <a:miter lim="800000"/>
            <a:headEnd/>
            <a:tailEnd/>
          </a:ln>
        </p:spPr>
      </p:sp>
      <p:sp>
        <p:nvSpPr>
          <p:cNvPr id="71682"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7"/>
          <p:cNvSpPr txBox="1">
            <a:spLocks noGrp="1" noChangeArrowheads="1"/>
          </p:cNvSpPr>
          <p:nvPr/>
        </p:nvSpPr>
        <p:spPr bwMode="auto">
          <a:xfrm>
            <a:off x="3884613" y="8621713"/>
            <a:ext cx="2971800" cy="454025"/>
          </a:xfrm>
          <a:prstGeom prst="rect">
            <a:avLst/>
          </a:prstGeom>
          <a:noFill/>
          <a:ln w="9525">
            <a:noFill/>
            <a:miter lim="800000"/>
            <a:headEnd/>
            <a:tailEnd/>
          </a:ln>
        </p:spPr>
        <p:txBody>
          <a:bodyPr anchor="b"/>
          <a:lstStyle/>
          <a:p>
            <a:pPr algn="r" eaLnBrk="0" hangingPunct="0"/>
            <a:fld id="{2E6FD577-815B-443F-B13C-AAB2262D8F9D}" type="slidenum">
              <a:rPr lang="en-US" sz="1200"/>
              <a:pPr algn="r" eaLnBrk="0" hangingPunct="0"/>
              <a:t>2</a:t>
            </a:fld>
            <a:endParaRPr lang="en-US" sz="1200"/>
          </a:p>
        </p:txBody>
      </p:sp>
      <p:sp>
        <p:nvSpPr>
          <p:cNvPr id="417795" name="Rectangle 2"/>
          <p:cNvSpPr>
            <a:spLocks noGrp="1" noRot="1" noChangeAspect="1" noChangeArrowheads="1" noTextEdit="1"/>
          </p:cNvSpPr>
          <p:nvPr>
            <p:ph type="sldImg"/>
          </p:nvPr>
        </p:nvSpPr>
        <p:spPr>
          <a:ln/>
        </p:spPr>
      </p:sp>
      <p:sp>
        <p:nvSpPr>
          <p:cNvPr id="4177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82" name="Slide Image Placeholder 1"/>
          <p:cNvSpPr>
            <a:spLocks noGrp="1" noRot="1" noChangeAspect="1" noTextEdit="1"/>
          </p:cNvSpPr>
          <p:nvPr>
            <p:ph type="sldImg"/>
          </p:nvPr>
        </p:nvSpPr>
        <p:spPr>
          <a:ln/>
        </p:spPr>
      </p:sp>
      <p:sp>
        <p:nvSpPr>
          <p:cNvPr id="993283" name="Notes Placeholder 2"/>
          <p:cNvSpPr>
            <a:spLocks noGrp="1"/>
          </p:cNvSpPr>
          <p:nvPr>
            <p:ph type="body" idx="1"/>
          </p:nvPr>
        </p:nvSpPr>
        <p:spPr>
          <a:noFill/>
          <a:ln/>
        </p:spPr>
        <p:txBody>
          <a:bodyPr/>
          <a:lstStyle/>
          <a:p>
            <a:pPr defTabSz="2193925" eaLnBrk="1" hangingPunct="1">
              <a:spcBef>
                <a:spcPct val="0"/>
              </a:spcBef>
            </a:pPr>
            <a:endParaRPr lang="en-US" smtClean="0"/>
          </a:p>
        </p:txBody>
      </p:sp>
      <p:sp>
        <p:nvSpPr>
          <p:cNvPr id="17411" name="Slide Number Placeholder 3"/>
          <p:cNvSpPr txBox="1">
            <a:spLocks noGrp="1"/>
          </p:cNvSpPr>
          <p:nvPr/>
        </p:nvSpPr>
        <p:spPr bwMode="auto">
          <a:xfrm>
            <a:off x="3884613" y="8621713"/>
            <a:ext cx="2971800" cy="454025"/>
          </a:xfrm>
          <a:prstGeom prst="rect">
            <a:avLst/>
          </a:prstGeom>
          <a:noFill/>
          <a:ln>
            <a:miter lim="800000"/>
            <a:headEnd/>
            <a:tailEnd/>
          </a:ln>
        </p:spPr>
        <p:txBody>
          <a:bodyPr anchor="b"/>
          <a:lstStyle/>
          <a:p>
            <a:pPr algn="r" defTabSz="2193925">
              <a:defRPr/>
            </a:pPr>
            <a:fld id="{5EF8E866-398D-4507-AC10-26635F509A87}" type="slidenum">
              <a:rPr lang="en-US" sz="1200" b="0">
                <a:latin typeface="+mn-lt"/>
              </a:rPr>
              <a:pPr algn="r" defTabSz="2193925">
                <a:defRPr/>
              </a:pPr>
              <a:t>22</a:t>
            </a:fld>
            <a:endParaRPr lang="en-US" sz="1200" b="0">
              <a:latin typeface="+mn-lt"/>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22" name="Slide Image Placeholder 1"/>
          <p:cNvSpPr>
            <a:spLocks noGrp="1" noRot="1" noChangeAspect="1" noTextEdit="1"/>
          </p:cNvSpPr>
          <p:nvPr>
            <p:ph type="sldImg"/>
          </p:nvPr>
        </p:nvSpPr>
        <p:spPr>
          <a:ln/>
        </p:spPr>
      </p:sp>
      <p:sp>
        <p:nvSpPr>
          <p:cNvPr id="1003523" name="Notes Placeholder 2"/>
          <p:cNvSpPr>
            <a:spLocks noGrp="1"/>
          </p:cNvSpPr>
          <p:nvPr>
            <p:ph type="body" idx="1"/>
          </p:nvPr>
        </p:nvSpPr>
        <p:spPr>
          <a:noFill/>
          <a:ln/>
        </p:spPr>
        <p:txBody>
          <a:bodyPr/>
          <a:lstStyle/>
          <a:p>
            <a:pPr defTabSz="2193925" eaLnBrk="1" hangingPunct="1">
              <a:spcBef>
                <a:spcPct val="0"/>
              </a:spcBef>
            </a:pPr>
            <a:endParaRPr lang="en-US" smtClean="0"/>
          </a:p>
        </p:txBody>
      </p:sp>
      <p:sp>
        <p:nvSpPr>
          <p:cNvPr id="19459" name="Slide Number Placeholder 3"/>
          <p:cNvSpPr txBox="1">
            <a:spLocks noGrp="1"/>
          </p:cNvSpPr>
          <p:nvPr/>
        </p:nvSpPr>
        <p:spPr bwMode="auto">
          <a:xfrm>
            <a:off x="3884613" y="8621713"/>
            <a:ext cx="2971800" cy="454025"/>
          </a:xfrm>
          <a:prstGeom prst="rect">
            <a:avLst/>
          </a:prstGeom>
          <a:noFill/>
          <a:ln>
            <a:miter lim="800000"/>
            <a:headEnd/>
            <a:tailEnd/>
          </a:ln>
        </p:spPr>
        <p:txBody>
          <a:bodyPr anchor="b"/>
          <a:lstStyle/>
          <a:p>
            <a:pPr algn="r" defTabSz="2193925">
              <a:defRPr/>
            </a:pPr>
            <a:fld id="{F1215A43-85A7-4C45-8962-D14A132B14A0}" type="slidenum">
              <a:rPr lang="en-US" sz="1200" b="0">
                <a:latin typeface="+mn-lt"/>
              </a:rPr>
              <a:pPr algn="r" defTabSz="2193925">
                <a:defRPr/>
              </a:pPr>
              <a:t>23</a:t>
            </a:fld>
            <a:endParaRPr lang="en-US" sz="1200" b="0">
              <a:latin typeface="+mn-lt"/>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TextEdit="1"/>
          </p:cNvSpPr>
          <p:nvPr>
            <p:ph type="sldImg"/>
          </p:nvPr>
        </p:nvSpPr>
        <p:spPr bwMode="auto">
          <a:noFill/>
          <a:ln>
            <a:solidFill>
              <a:srgbClr val="000000"/>
            </a:solidFill>
            <a:miter lim="800000"/>
            <a:headEnd/>
            <a:tailEnd/>
          </a:ln>
        </p:spPr>
      </p:sp>
      <p:sp>
        <p:nvSpPr>
          <p:cNvPr id="81922"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9186" name="Slide Image Placeholder 1"/>
          <p:cNvSpPr>
            <a:spLocks noGrp="1" noRot="1" noChangeAspect="1" noTextEdit="1"/>
          </p:cNvSpPr>
          <p:nvPr>
            <p:ph type="sldImg"/>
          </p:nvPr>
        </p:nvSpPr>
        <p:spPr>
          <a:ln/>
        </p:spPr>
      </p:sp>
      <p:sp>
        <p:nvSpPr>
          <p:cNvPr id="989187" name="Notes Placeholder 2"/>
          <p:cNvSpPr>
            <a:spLocks noGrp="1"/>
          </p:cNvSpPr>
          <p:nvPr>
            <p:ph type="body" idx="1"/>
          </p:nvPr>
        </p:nvSpPr>
        <p:spPr>
          <a:noFill/>
          <a:ln/>
        </p:spPr>
        <p:txBody>
          <a:bodyPr/>
          <a:lstStyle/>
          <a:p>
            <a:pPr defTabSz="2193925" eaLnBrk="1" hangingPunct="1">
              <a:spcBef>
                <a:spcPct val="0"/>
              </a:spcBef>
            </a:pPr>
            <a:endParaRPr lang="en-US" smtClean="0"/>
          </a:p>
        </p:txBody>
      </p:sp>
      <p:sp>
        <p:nvSpPr>
          <p:cNvPr id="17411" name="Slide Number Placeholder 3"/>
          <p:cNvSpPr txBox="1">
            <a:spLocks noGrp="1"/>
          </p:cNvSpPr>
          <p:nvPr/>
        </p:nvSpPr>
        <p:spPr bwMode="auto">
          <a:xfrm>
            <a:off x="3884613" y="8621713"/>
            <a:ext cx="2971800" cy="454025"/>
          </a:xfrm>
          <a:prstGeom prst="rect">
            <a:avLst/>
          </a:prstGeom>
          <a:noFill/>
          <a:ln>
            <a:miter lim="800000"/>
            <a:headEnd/>
            <a:tailEnd/>
          </a:ln>
        </p:spPr>
        <p:txBody>
          <a:bodyPr anchor="b"/>
          <a:lstStyle/>
          <a:p>
            <a:pPr algn="r" defTabSz="2193925">
              <a:defRPr/>
            </a:pPr>
            <a:fld id="{9B28CDFA-7832-4241-83E2-E5D5A902760A}" type="slidenum">
              <a:rPr lang="en-US" sz="1200" b="0">
                <a:latin typeface="+mn-lt"/>
              </a:rPr>
              <a:pPr algn="r" defTabSz="2193925">
                <a:defRPr/>
              </a:pPr>
              <a:t>25</a:t>
            </a:fld>
            <a:endParaRPr lang="en-US" sz="1200" b="0">
              <a:latin typeface="+mn-lt"/>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Rectangle 2"/>
          <p:cNvSpPr>
            <a:spLocks noGrp="1" noRot="1" noChangeAspect="1" noChangeArrowheads="1" noTextEdit="1"/>
          </p:cNvSpPr>
          <p:nvPr>
            <p:ph type="sldImg"/>
          </p:nvPr>
        </p:nvSpPr>
        <p:spPr>
          <a:ln/>
        </p:spPr>
      </p:sp>
      <p:sp>
        <p:nvSpPr>
          <p:cNvPr id="67993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30" name="Rectangle 2"/>
          <p:cNvSpPr>
            <a:spLocks noGrp="1" noRot="1" noChangeAspect="1" noChangeArrowheads="1" noTextEdit="1"/>
          </p:cNvSpPr>
          <p:nvPr>
            <p:ph type="sldImg"/>
          </p:nvPr>
        </p:nvSpPr>
        <p:spPr>
          <a:ln/>
        </p:spPr>
      </p:sp>
      <p:sp>
        <p:nvSpPr>
          <p:cNvPr id="79053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2" name="Rectangle 2"/>
          <p:cNvSpPr>
            <a:spLocks noGrp="1" noRot="1" noChangeAspect="1" noChangeArrowheads="1" noTextEdit="1"/>
          </p:cNvSpPr>
          <p:nvPr>
            <p:ph type="sldImg"/>
          </p:nvPr>
        </p:nvSpPr>
        <p:spPr>
          <a:ln/>
        </p:spPr>
      </p:sp>
      <p:sp>
        <p:nvSpPr>
          <p:cNvPr id="79360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AC4CE0-E439-494C-A4FD-5C0021FB2053}" type="slidenum">
              <a:rPr lang="en-US"/>
              <a:pPr/>
              <a:t>29</a:t>
            </a:fld>
            <a:endParaRPr lang="en-US"/>
          </a:p>
        </p:txBody>
      </p:sp>
      <p:sp>
        <p:nvSpPr>
          <p:cNvPr id="1390594" name="Rectangle 2"/>
          <p:cNvSpPr>
            <a:spLocks noGrp="1" noRot="1" noChangeAspect="1" noChangeArrowheads="1" noTextEdit="1"/>
          </p:cNvSpPr>
          <p:nvPr>
            <p:ph type="sldImg"/>
          </p:nvPr>
        </p:nvSpPr>
        <p:spPr>
          <a:xfrm>
            <a:off x="1160463" y="682625"/>
            <a:ext cx="4537075" cy="3402013"/>
          </a:xfrm>
          <a:ln/>
        </p:spPr>
      </p:sp>
      <p:sp>
        <p:nvSpPr>
          <p:cNvPr id="1390595" name="Rectangle 3"/>
          <p:cNvSpPr>
            <a:spLocks noGrp="1" noChangeArrowheads="1"/>
          </p:cNvSpPr>
          <p:nvPr>
            <p:ph type="body" idx="1"/>
          </p:nvPr>
        </p:nvSpPr>
        <p:spPr>
          <a:xfrm>
            <a:off x="685800" y="4310800"/>
            <a:ext cx="5486400" cy="4084486"/>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82" name="Rectangle 7"/>
          <p:cNvSpPr txBox="1">
            <a:spLocks noGrp="1" noChangeArrowheads="1"/>
          </p:cNvSpPr>
          <p:nvPr/>
        </p:nvSpPr>
        <p:spPr bwMode="auto">
          <a:xfrm>
            <a:off x="3884613" y="8621713"/>
            <a:ext cx="2971800" cy="454025"/>
          </a:xfrm>
          <a:prstGeom prst="rect">
            <a:avLst/>
          </a:prstGeom>
          <a:noFill/>
          <a:ln w="9525">
            <a:noFill/>
            <a:miter lim="800000"/>
            <a:headEnd/>
            <a:tailEnd/>
          </a:ln>
        </p:spPr>
        <p:txBody>
          <a:bodyPr anchor="b"/>
          <a:lstStyle/>
          <a:p>
            <a:pPr algn="r" eaLnBrk="0" hangingPunct="0"/>
            <a:fld id="{3AFF482F-AD77-402A-A324-5F8E105658C5}" type="slidenum">
              <a:rPr lang="en-US" sz="1200"/>
              <a:pPr algn="r" eaLnBrk="0" hangingPunct="0"/>
              <a:t>3</a:t>
            </a:fld>
            <a:endParaRPr lang="en-US" sz="1200"/>
          </a:p>
        </p:txBody>
      </p:sp>
      <p:sp>
        <p:nvSpPr>
          <p:cNvPr id="737283" name="Rectangle 2"/>
          <p:cNvSpPr>
            <a:spLocks noGrp="1" noRot="1" noChangeAspect="1" noChangeArrowheads="1" noTextEdit="1"/>
          </p:cNvSpPr>
          <p:nvPr>
            <p:ph type="sldImg"/>
          </p:nvPr>
        </p:nvSpPr>
        <p:spPr>
          <a:ln/>
        </p:spPr>
      </p:sp>
      <p:sp>
        <p:nvSpPr>
          <p:cNvPr id="7372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B8D987-7D5D-49D0-8FA8-D156F6B3170B}" type="slidenum">
              <a:rPr lang="en-US"/>
              <a:pPr/>
              <a:t>30</a:t>
            </a:fld>
            <a:endParaRPr lang="en-US"/>
          </a:p>
        </p:txBody>
      </p:sp>
      <p:sp>
        <p:nvSpPr>
          <p:cNvPr id="1392642" name="Rectangle 2"/>
          <p:cNvSpPr>
            <a:spLocks noGrp="1" noRot="1" noChangeAspect="1" noChangeArrowheads="1" noTextEdit="1"/>
          </p:cNvSpPr>
          <p:nvPr>
            <p:ph type="sldImg"/>
          </p:nvPr>
        </p:nvSpPr>
        <p:spPr>
          <a:xfrm>
            <a:off x="1160463" y="682625"/>
            <a:ext cx="4537075" cy="3402013"/>
          </a:xfrm>
          <a:ln/>
        </p:spPr>
      </p:sp>
      <p:sp>
        <p:nvSpPr>
          <p:cNvPr id="1392643" name="Rectangle 3"/>
          <p:cNvSpPr>
            <a:spLocks noGrp="1" noChangeArrowheads="1"/>
          </p:cNvSpPr>
          <p:nvPr>
            <p:ph type="body" idx="1"/>
          </p:nvPr>
        </p:nvSpPr>
        <p:spPr>
          <a:xfrm>
            <a:off x="685800" y="4310800"/>
            <a:ext cx="5486400" cy="4084486"/>
          </a:xfrm>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B833AE-51E3-46D0-AEB8-6977BA046BD5}" type="slidenum">
              <a:rPr lang="en-US"/>
              <a:pPr/>
              <a:t>31</a:t>
            </a:fld>
            <a:endParaRPr lang="en-US"/>
          </a:p>
        </p:txBody>
      </p:sp>
      <p:sp>
        <p:nvSpPr>
          <p:cNvPr id="1394690" name="Rectangle 2"/>
          <p:cNvSpPr>
            <a:spLocks noGrp="1" noRot="1" noChangeAspect="1" noChangeArrowheads="1" noTextEdit="1"/>
          </p:cNvSpPr>
          <p:nvPr>
            <p:ph type="sldImg"/>
          </p:nvPr>
        </p:nvSpPr>
        <p:spPr>
          <a:xfrm>
            <a:off x="1160463" y="682625"/>
            <a:ext cx="4537075" cy="3402013"/>
          </a:xfrm>
          <a:ln/>
        </p:spPr>
      </p:sp>
      <p:sp>
        <p:nvSpPr>
          <p:cNvPr id="1394691" name="Rectangle 3"/>
          <p:cNvSpPr>
            <a:spLocks noGrp="1" noChangeArrowheads="1"/>
          </p:cNvSpPr>
          <p:nvPr>
            <p:ph type="body" idx="1"/>
          </p:nvPr>
        </p:nvSpPr>
        <p:spPr>
          <a:xfrm>
            <a:off x="685800" y="4310800"/>
            <a:ext cx="5486400" cy="4084486"/>
          </a:xfrm>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A7410A-B9AB-4303-94D8-9AF7A04C8327}" type="slidenum">
              <a:rPr lang="en-US"/>
              <a:pPr/>
              <a:t>32</a:t>
            </a:fld>
            <a:endParaRPr lang="en-US"/>
          </a:p>
        </p:txBody>
      </p:sp>
      <p:sp>
        <p:nvSpPr>
          <p:cNvPr id="1398786" name="Rectangle 2"/>
          <p:cNvSpPr>
            <a:spLocks noGrp="1" noRot="1" noChangeAspect="1" noChangeArrowheads="1" noTextEdit="1"/>
          </p:cNvSpPr>
          <p:nvPr>
            <p:ph type="sldImg"/>
          </p:nvPr>
        </p:nvSpPr>
        <p:spPr>
          <a:xfrm>
            <a:off x="1106489" y="682040"/>
            <a:ext cx="4645025" cy="3402447"/>
          </a:xfrm>
          <a:ln/>
        </p:spPr>
      </p:sp>
      <p:sp>
        <p:nvSpPr>
          <p:cNvPr id="1398787" name="Rectangle 3"/>
          <p:cNvSpPr>
            <a:spLocks noGrp="1" noChangeArrowheads="1"/>
          </p:cNvSpPr>
          <p:nvPr>
            <p:ph type="body" idx="1"/>
          </p:nvPr>
        </p:nvSpPr>
        <p:spPr>
          <a:xfrm>
            <a:off x="685800" y="4310800"/>
            <a:ext cx="5486400" cy="4084486"/>
          </a:xfrm>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58" name="Rectangle 2"/>
          <p:cNvSpPr>
            <a:spLocks noGrp="1" noRot="1" noChangeAspect="1" noChangeArrowheads="1" noTextEdit="1"/>
          </p:cNvSpPr>
          <p:nvPr>
            <p:ph type="sldImg"/>
          </p:nvPr>
        </p:nvSpPr>
        <p:spPr>
          <a:ln/>
        </p:spPr>
      </p:sp>
      <p:sp>
        <p:nvSpPr>
          <p:cNvPr id="65945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674" name="Rectangle 2"/>
          <p:cNvSpPr>
            <a:spLocks noGrp="1" noRot="1" noChangeAspect="1" noChangeArrowheads="1" noTextEdit="1"/>
          </p:cNvSpPr>
          <p:nvPr>
            <p:ph type="sldImg"/>
          </p:nvPr>
        </p:nvSpPr>
        <p:spPr>
          <a:ln/>
        </p:spPr>
      </p:sp>
      <p:sp>
        <p:nvSpPr>
          <p:cNvPr id="6686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Rot="1" noChangeAspect="1" noTextEdit="1"/>
          </p:cNvSpPr>
          <p:nvPr>
            <p:ph type="sldImg"/>
          </p:nvPr>
        </p:nvSpPr>
        <p:spPr bwMode="auto">
          <a:xfrm>
            <a:off x="1144588" y="680799"/>
            <a:ext cx="4572000" cy="3403997"/>
          </a:xfrm>
          <a:noFill/>
          <a:ln>
            <a:solidFill>
              <a:srgbClr val="000000"/>
            </a:solidFill>
            <a:miter lim="800000"/>
            <a:headEnd/>
            <a:tailEnd/>
          </a:ln>
        </p:spPr>
      </p:sp>
      <p:sp>
        <p:nvSpPr>
          <p:cNvPr id="75778"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3698" name="Rectangle 2"/>
          <p:cNvSpPr>
            <a:spLocks noGrp="1" noRot="1" noChangeAspect="1" noChangeArrowheads="1" noTextEdit="1"/>
          </p:cNvSpPr>
          <p:nvPr>
            <p:ph type="sldImg"/>
          </p:nvPr>
        </p:nvSpPr>
        <p:spPr>
          <a:ln/>
        </p:spPr>
      </p:sp>
      <p:sp>
        <p:nvSpPr>
          <p:cNvPr id="105369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5746" name="Rectangle 2"/>
          <p:cNvSpPr>
            <a:spLocks noGrp="1" noRot="1" noChangeAspect="1" noChangeArrowheads="1" noTextEdit="1"/>
          </p:cNvSpPr>
          <p:nvPr>
            <p:ph type="sldImg"/>
          </p:nvPr>
        </p:nvSpPr>
        <p:spPr>
          <a:ln/>
        </p:spPr>
      </p:sp>
      <p:sp>
        <p:nvSpPr>
          <p:cNvPr id="10557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Rectangle 2"/>
          <p:cNvSpPr>
            <a:spLocks noGrp="1" noRot="1" noChangeAspect="1" noChangeArrowheads="1" noTextEdit="1"/>
          </p:cNvSpPr>
          <p:nvPr>
            <p:ph type="sldImg"/>
          </p:nvPr>
        </p:nvSpPr>
        <p:spPr>
          <a:ln/>
        </p:spPr>
      </p:sp>
      <p:sp>
        <p:nvSpPr>
          <p:cNvPr id="76083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9842" name="Rectangle 2"/>
          <p:cNvSpPr>
            <a:spLocks noGrp="1" noRot="1" noChangeAspect="1" noChangeArrowheads="1" noTextEdit="1"/>
          </p:cNvSpPr>
          <p:nvPr>
            <p:ph type="sldImg"/>
          </p:nvPr>
        </p:nvSpPr>
        <p:spPr>
          <a:ln/>
        </p:spPr>
      </p:sp>
      <p:sp>
        <p:nvSpPr>
          <p:cNvPr id="10598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4514" name="Rectangle 2"/>
          <p:cNvSpPr>
            <a:spLocks noGrp="1" noRot="1" noChangeAspect="1" noChangeArrowheads="1" noTextEdit="1"/>
          </p:cNvSpPr>
          <p:nvPr>
            <p:ph type="sldImg"/>
          </p:nvPr>
        </p:nvSpPr>
        <p:spPr>
          <a:ln/>
        </p:spPr>
      </p:sp>
      <p:sp>
        <p:nvSpPr>
          <p:cNvPr id="1344515"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3906" name="Rectangle 2"/>
          <p:cNvSpPr>
            <a:spLocks noGrp="1" noRot="1" noChangeAspect="1" noChangeArrowheads="1" noTextEdit="1"/>
          </p:cNvSpPr>
          <p:nvPr>
            <p:ph type="sldImg"/>
          </p:nvPr>
        </p:nvSpPr>
        <p:spPr>
          <a:ln/>
        </p:spPr>
      </p:sp>
      <p:sp>
        <p:nvSpPr>
          <p:cNvPr id="7639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346" name="Rectangle 2"/>
          <p:cNvSpPr>
            <a:spLocks noGrp="1" noRot="1" noChangeAspect="1" noChangeArrowheads="1" noTextEdit="1"/>
          </p:cNvSpPr>
          <p:nvPr>
            <p:ph type="sldImg"/>
          </p:nvPr>
        </p:nvSpPr>
        <p:spPr>
          <a:ln/>
        </p:spPr>
      </p:sp>
      <p:sp>
        <p:nvSpPr>
          <p:cNvPr id="6973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62" name="Rectangle 2"/>
          <p:cNvSpPr>
            <a:spLocks noGrp="1" noRot="1" noChangeAspect="1" noChangeArrowheads="1" noTextEdit="1"/>
          </p:cNvSpPr>
          <p:nvPr>
            <p:ph type="sldImg"/>
          </p:nvPr>
        </p:nvSpPr>
        <p:spPr>
          <a:ln/>
        </p:spPr>
      </p:sp>
      <p:sp>
        <p:nvSpPr>
          <p:cNvPr id="7065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050" name="Rectangle 2"/>
          <p:cNvSpPr>
            <a:spLocks noGrp="1" noRot="1" noChangeAspect="1" noChangeArrowheads="1" noTextEdit="1"/>
          </p:cNvSpPr>
          <p:nvPr>
            <p:ph type="sldImg"/>
          </p:nvPr>
        </p:nvSpPr>
        <p:spPr>
          <a:ln/>
        </p:spPr>
      </p:sp>
      <p:sp>
        <p:nvSpPr>
          <p:cNvPr id="77005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6194" name="Rectangle 2"/>
          <p:cNvSpPr>
            <a:spLocks noGrp="1" noRot="1" noChangeAspect="1" noChangeArrowheads="1" noTextEdit="1"/>
          </p:cNvSpPr>
          <p:nvPr>
            <p:ph type="sldImg"/>
          </p:nvPr>
        </p:nvSpPr>
        <p:spPr>
          <a:ln/>
        </p:spPr>
      </p:sp>
      <p:sp>
        <p:nvSpPr>
          <p:cNvPr id="77619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42" name="Rectangle 2"/>
          <p:cNvSpPr>
            <a:spLocks noGrp="1" noRot="1" noChangeAspect="1" noChangeArrowheads="1" noTextEdit="1"/>
          </p:cNvSpPr>
          <p:nvPr>
            <p:ph type="sldImg"/>
          </p:nvPr>
        </p:nvSpPr>
        <p:spPr>
          <a:ln/>
        </p:spPr>
      </p:sp>
      <p:sp>
        <p:nvSpPr>
          <p:cNvPr id="7782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434" name="Rectangle 2"/>
          <p:cNvSpPr>
            <a:spLocks noGrp="1" noRot="1" noChangeAspect="1" noChangeArrowheads="1" noTextEdit="1"/>
          </p:cNvSpPr>
          <p:nvPr>
            <p:ph type="sldImg"/>
          </p:nvPr>
        </p:nvSpPr>
        <p:spPr>
          <a:ln/>
        </p:spPr>
      </p:sp>
      <p:sp>
        <p:nvSpPr>
          <p:cNvPr id="78643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290" name="Rectangle 2"/>
          <p:cNvSpPr>
            <a:spLocks noGrp="1" noRot="1" noChangeAspect="1" noChangeArrowheads="1" noTextEdit="1"/>
          </p:cNvSpPr>
          <p:nvPr>
            <p:ph type="sldImg"/>
          </p:nvPr>
        </p:nvSpPr>
        <p:spPr>
          <a:ln/>
        </p:spPr>
      </p:sp>
      <p:sp>
        <p:nvSpPr>
          <p:cNvPr id="78029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1950634-FCAB-46CC-A8E2-60A7E485ED0B}" type="slidenum">
              <a:rPr lang="en-US" smtClean="0"/>
              <a:pPr>
                <a:defRPr/>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8" name="Rectangle 2"/>
          <p:cNvSpPr>
            <a:spLocks noGrp="1" noRot="1" noChangeAspect="1" noChangeArrowheads="1" noTextEdit="1"/>
          </p:cNvSpPr>
          <p:nvPr>
            <p:ph type="sldImg"/>
          </p:nvPr>
        </p:nvSpPr>
        <p:spPr>
          <a:ln/>
        </p:spPr>
      </p:sp>
      <p:sp>
        <p:nvSpPr>
          <p:cNvPr id="70041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6562" name="Rectangle 2"/>
          <p:cNvSpPr>
            <a:spLocks noGrp="1" noRot="1" noChangeAspect="1" noChangeArrowheads="1" noTextEdit="1"/>
          </p:cNvSpPr>
          <p:nvPr>
            <p:ph type="sldImg"/>
          </p:nvPr>
        </p:nvSpPr>
        <p:spPr>
          <a:ln/>
        </p:spPr>
      </p:sp>
      <p:sp>
        <p:nvSpPr>
          <p:cNvPr id="1346563"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Rot="1" noChangeAspect="1" noTextEdit="1"/>
          </p:cNvSpPr>
          <p:nvPr>
            <p:ph type="sldImg"/>
          </p:nvPr>
        </p:nvSpPr>
        <p:spPr bwMode="auto">
          <a:xfrm>
            <a:off x="1162050" y="681038"/>
            <a:ext cx="4537075" cy="3403600"/>
          </a:xfrm>
          <a:noFill/>
          <a:ln>
            <a:solidFill>
              <a:srgbClr val="000000"/>
            </a:solidFill>
            <a:miter lim="800000"/>
            <a:headEnd/>
            <a:tailEnd/>
          </a:ln>
        </p:spPr>
      </p:sp>
      <p:sp>
        <p:nvSpPr>
          <p:cNvPr id="79874"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506" name="Rectangle 2"/>
          <p:cNvSpPr>
            <a:spLocks noGrp="1" noRot="1" noChangeAspect="1" noChangeArrowheads="1" noTextEdit="1"/>
          </p:cNvSpPr>
          <p:nvPr>
            <p:ph type="sldImg"/>
          </p:nvPr>
        </p:nvSpPr>
        <p:spPr>
          <a:ln/>
        </p:spPr>
      </p:sp>
      <p:sp>
        <p:nvSpPr>
          <p:cNvPr id="10455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82" name="Rectangle 2"/>
          <p:cNvSpPr>
            <a:spLocks noGrp="1" noRot="1" noChangeAspect="1" noChangeArrowheads="1" noTextEdit="1"/>
          </p:cNvSpPr>
          <p:nvPr>
            <p:ph type="sldImg"/>
          </p:nvPr>
        </p:nvSpPr>
        <p:spPr>
          <a:ln/>
        </p:spPr>
      </p:sp>
      <p:sp>
        <p:nvSpPr>
          <p:cNvPr id="78848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5266" name="Rectangle 2"/>
          <p:cNvSpPr>
            <a:spLocks noGrp="1" noRot="1" noChangeAspect="1" noChangeArrowheads="1" noTextEdit="1"/>
          </p:cNvSpPr>
          <p:nvPr>
            <p:ph type="sldImg"/>
          </p:nvPr>
        </p:nvSpPr>
        <p:spPr>
          <a:ln/>
        </p:spPr>
      </p:sp>
      <p:sp>
        <p:nvSpPr>
          <p:cNvPr id="103526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314" name="Rectangle 2"/>
          <p:cNvSpPr>
            <a:spLocks noGrp="1" noRot="1" noChangeAspect="1" noChangeArrowheads="1" noTextEdit="1"/>
          </p:cNvSpPr>
          <p:nvPr>
            <p:ph type="sldImg"/>
          </p:nvPr>
        </p:nvSpPr>
        <p:spPr>
          <a:ln/>
        </p:spPr>
      </p:sp>
      <p:sp>
        <p:nvSpPr>
          <p:cNvPr id="10373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5570" name="Rectangle 2"/>
          <p:cNvSpPr>
            <a:spLocks noGrp="1" noRot="1" noChangeAspect="1" noTextEdit="1"/>
          </p:cNvSpPr>
          <p:nvPr>
            <p:ph type="sldImg"/>
          </p:nvPr>
        </p:nvSpPr>
        <p:spPr>
          <a:ln/>
        </p:spPr>
      </p:sp>
      <p:sp>
        <p:nvSpPr>
          <p:cNvPr id="1005571" name="Rectangle 3"/>
          <p:cNvSpPr>
            <a:spLocks noGrp="1"/>
          </p:cNvSpPr>
          <p:nvPr>
            <p:ph type="body" idx="1"/>
          </p:nvPr>
        </p:nvSpPr>
        <p:spPr>
          <a:noFill/>
          <a:ln/>
        </p:spPr>
        <p:txBody>
          <a:bodyPr/>
          <a:lstStyle/>
          <a:p>
            <a:pPr defTabSz="2193925"/>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1410" name="Rectangle 7"/>
          <p:cNvSpPr txBox="1">
            <a:spLocks noGrp="1" noChangeArrowheads="1"/>
          </p:cNvSpPr>
          <p:nvPr/>
        </p:nvSpPr>
        <p:spPr bwMode="auto">
          <a:xfrm>
            <a:off x="3884613" y="8621713"/>
            <a:ext cx="2971800" cy="454025"/>
          </a:xfrm>
          <a:prstGeom prst="rect">
            <a:avLst/>
          </a:prstGeom>
          <a:noFill/>
          <a:ln w="9525">
            <a:noFill/>
            <a:miter lim="800000"/>
            <a:headEnd/>
            <a:tailEnd/>
          </a:ln>
        </p:spPr>
        <p:txBody>
          <a:bodyPr anchor="b"/>
          <a:lstStyle/>
          <a:p>
            <a:pPr algn="r" eaLnBrk="0" hangingPunct="0"/>
            <a:fld id="{8361C441-DE9A-4B6C-AC28-0B9C653CB927}" type="slidenum">
              <a:rPr lang="en-US" sz="1200" b="0"/>
              <a:pPr algn="r" eaLnBrk="0" hangingPunct="0"/>
              <a:t>56</a:t>
            </a:fld>
            <a:endParaRPr lang="en-US" sz="1200" b="0"/>
          </a:p>
        </p:txBody>
      </p:sp>
      <p:sp>
        <p:nvSpPr>
          <p:cNvPr id="1041411" name="Rectangle 2"/>
          <p:cNvSpPr>
            <a:spLocks noGrp="1" noRot="1" noChangeAspect="1" noChangeArrowheads="1" noTextEdit="1"/>
          </p:cNvSpPr>
          <p:nvPr>
            <p:ph type="sldImg"/>
          </p:nvPr>
        </p:nvSpPr>
        <p:spPr>
          <a:xfrm>
            <a:off x="1160463" y="682625"/>
            <a:ext cx="4537075" cy="3402013"/>
          </a:xfrm>
          <a:ln/>
        </p:spPr>
      </p:sp>
      <p:sp>
        <p:nvSpPr>
          <p:cNvPr id="1041412" name="Rectangle 3"/>
          <p:cNvSpPr>
            <a:spLocks noGrp="1" noChangeArrowheads="1"/>
          </p:cNvSpPr>
          <p:nvPr>
            <p:ph type="body" idx="1"/>
          </p:nvPr>
        </p:nvSpPr>
        <p:spPr>
          <a:xfrm>
            <a:off x="685800" y="4310063"/>
            <a:ext cx="5486400" cy="4084637"/>
          </a:xfrm>
          <a:noFill/>
          <a:ln/>
        </p:spPr>
        <p:txBody>
          <a:bodyPr/>
          <a:lstStyle/>
          <a:p>
            <a:pPr eaLnBrk="1" hangingPunct="1"/>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690" name="Rectangle 2"/>
          <p:cNvSpPr>
            <a:spLocks noGrp="1" noRot="1" noChangeAspect="1" noChangeArrowheads="1" noTextEdit="1"/>
          </p:cNvSpPr>
          <p:nvPr>
            <p:ph type="sldImg"/>
          </p:nvPr>
        </p:nvSpPr>
        <p:spPr>
          <a:ln/>
        </p:spPr>
      </p:sp>
      <p:sp>
        <p:nvSpPr>
          <p:cNvPr id="62669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Rectangle 2"/>
          <p:cNvSpPr>
            <a:spLocks noGrp="1" noRot="1" noChangeAspect="1" noChangeArrowheads="1" noTextEdit="1"/>
          </p:cNvSpPr>
          <p:nvPr>
            <p:ph type="sldImg"/>
          </p:nvPr>
        </p:nvSpPr>
        <p:spPr>
          <a:ln/>
        </p:spPr>
      </p:sp>
      <p:sp>
        <p:nvSpPr>
          <p:cNvPr id="62873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6" name="Rectangle 2"/>
          <p:cNvSpPr>
            <a:spLocks noGrp="1" noRot="1" noChangeAspect="1" noChangeArrowheads="1" noTextEdit="1"/>
          </p:cNvSpPr>
          <p:nvPr>
            <p:ph type="sldImg"/>
          </p:nvPr>
        </p:nvSpPr>
        <p:spPr>
          <a:ln/>
        </p:spPr>
      </p:sp>
      <p:sp>
        <p:nvSpPr>
          <p:cNvPr id="63078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0658" name="Rectangle 2"/>
          <p:cNvSpPr>
            <a:spLocks noGrp="1" noRot="1" noChangeAspect="1" noChangeArrowheads="1" noTextEdit="1"/>
          </p:cNvSpPr>
          <p:nvPr>
            <p:ph type="sldImg"/>
          </p:nvPr>
        </p:nvSpPr>
        <p:spPr>
          <a:ln/>
        </p:spPr>
      </p:sp>
      <p:sp>
        <p:nvSpPr>
          <p:cNvPr id="1350659"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4" name="Rectangle 2"/>
          <p:cNvSpPr>
            <a:spLocks noGrp="1" noRot="1" noChangeAspect="1" noChangeArrowheads="1" noTextEdit="1"/>
          </p:cNvSpPr>
          <p:nvPr>
            <p:ph type="sldImg"/>
          </p:nvPr>
        </p:nvSpPr>
        <p:spPr>
          <a:ln/>
        </p:spPr>
      </p:sp>
      <p:sp>
        <p:nvSpPr>
          <p:cNvPr id="63283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30" name="Rectangle 2"/>
          <p:cNvSpPr>
            <a:spLocks noGrp="1" noRot="1" noChangeAspect="1" noChangeArrowheads="1" noTextEdit="1"/>
          </p:cNvSpPr>
          <p:nvPr>
            <p:ph type="sldImg"/>
          </p:nvPr>
        </p:nvSpPr>
        <p:spPr>
          <a:ln/>
        </p:spPr>
      </p:sp>
      <p:sp>
        <p:nvSpPr>
          <p:cNvPr id="63693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8" name="Rectangle 2"/>
          <p:cNvSpPr>
            <a:spLocks noGrp="1" noRot="1" noChangeAspect="1" noChangeArrowheads="1" noTextEdit="1"/>
          </p:cNvSpPr>
          <p:nvPr>
            <p:ph type="sldImg"/>
          </p:nvPr>
        </p:nvSpPr>
        <p:spPr>
          <a:ln/>
        </p:spPr>
      </p:sp>
      <p:sp>
        <p:nvSpPr>
          <p:cNvPr id="63897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2706" name="Rectangle 2"/>
          <p:cNvSpPr>
            <a:spLocks noGrp="1" noRot="1" noChangeAspect="1" noChangeArrowheads="1" noTextEdit="1"/>
          </p:cNvSpPr>
          <p:nvPr>
            <p:ph type="sldImg"/>
          </p:nvPr>
        </p:nvSpPr>
        <p:spPr>
          <a:ln/>
        </p:spPr>
      </p:sp>
      <p:sp>
        <p:nvSpPr>
          <p:cNvPr id="1352707"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4754" name="Rectangle 2"/>
          <p:cNvSpPr>
            <a:spLocks noGrp="1" noRot="1" noChangeAspect="1" noChangeArrowheads="1" noTextEdit="1"/>
          </p:cNvSpPr>
          <p:nvPr>
            <p:ph type="sldImg"/>
          </p:nvPr>
        </p:nvSpPr>
        <p:spPr>
          <a:ln/>
        </p:spPr>
      </p:sp>
      <p:sp>
        <p:nvSpPr>
          <p:cNvPr id="1354755"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6802" name="Rectangle 2"/>
          <p:cNvSpPr>
            <a:spLocks noGrp="1" noRot="1" noChangeAspect="1" noChangeArrowheads="1" noTextEdit="1"/>
          </p:cNvSpPr>
          <p:nvPr>
            <p:ph type="sldImg"/>
          </p:nvPr>
        </p:nvSpPr>
        <p:spPr>
          <a:ln/>
        </p:spPr>
      </p:sp>
      <p:sp>
        <p:nvSpPr>
          <p:cNvPr id="1356803" name="Rectangle 3"/>
          <p:cNvSpPr>
            <a:spLocks noGrp="1" noChangeArrowheads="1"/>
          </p:cNvSpPr>
          <p:nvPr>
            <p:ph type="body" idx="1"/>
          </p:nvPr>
        </p:nvSpPr>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2"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en-US"/>
            </a:p>
          </p:txBody>
        </p:sp>
        <p:sp>
          <p:nvSpPr>
            <p:cNvPr id="13"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en-US"/>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5"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en-US"/>
            </a:p>
          </p:txBody>
        </p:sp>
        <p:sp>
          <p:nvSpPr>
            <p:cNvPr id="16"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en-US"/>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en-US"/>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en-US"/>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en-US"/>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en-US"/>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en-US"/>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en-US"/>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en-US"/>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en-US"/>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en-US"/>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en-US"/>
            </a:p>
          </p:txBody>
        </p:sp>
      </p:grpSp>
      <p:sp>
        <p:nvSpPr>
          <p:cNvPr id="448551" name="Rectangle 39"/>
          <p:cNvSpPr>
            <a:spLocks noGrp="1" noChangeArrowheads="1"/>
          </p:cNvSpPr>
          <p:nvPr>
            <p:ph type="ctrTitle" sz="quarter"/>
          </p:nvPr>
        </p:nvSpPr>
        <p:spPr>
          <a:xfrm>
            <a:off x="685800" y="1692275"/>
            <a:ext cx="7772400" cy="1736725"/>
          </a:xfrm>
        </p:spPr>
        <p:txBody>
          <a:bodyPr anchor="b"/>
          <a:lstStyle>
            <a:lvl1pPr>
              <a:defRPr sz="5400" b="0"/>
            </a:lvl1pPr>
          </a:lstStyle>
          <a:p>
            <a:r>
              <a:rPr lang="en-US"/>
              <a:t>Click to edit Master title style</a:t>
            </a:r>
          </a:p>
        </p:txBody>
      </p:sp>
      <p:sp>
        <p:nvSpPr>
          <p:cNvPr id="448552"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2400" b="0">
                <a:solidFill>
                  <a:srgbClr val="FFFF00"/>
                </a:solidFill>
              </a:defRPr>
            </a:lvl1pPr>
          </a:lstStyle>
          <a:p>
            <a:r>
              <a:rPr lang="en-US"/>
              <a:t>Click to edit Master subtitle style</a:t>
            </a:r>
          </a:p>
        </p:txBody>
      </p:sp>
      <p:sp>
        <p:nvSpPr>
          <p:cNvPr id="41" name="Rectangle 41"/>
          <p:cNvSpPr>
            <a:spLocks noGrp="1" noChangeArrowheads="1"/>
          </p:cNvSpPr>
          <p:nvPr>
            <p:ph type="dt" sz="quarter" idx="10"/>
          </p:nvPr>
        </p:nvSpPr>
        <p:spPr>
          <a:xfrm>
            <a:off x="457200" y="6243638"/>
            <a:ext cx="2133600" cy="457200"/>
          </a:xfrm>
        </p:spPr>
        <p:txBody>
          <a:bodyPr/>
          <a:lstStyle>
            <a:lvl1pPr>
              <a:defRPr smtClean="0"/>
            </a:lvl1pPr>
          </a:lstStyle>
          <a:p>
            <a:pPr>
              <a:defRPr/>
            </a:pPr>
            <a:endParaRPr lang="en-US"/>
          </a:p>
        </p:txBody>
      </p:sp>
      <p:sp>
        <p:nvSpPr>
          <p:cNvPr id="42" name="Rectangle 42"/>
          <p:cNvSpPr>
            <a:spLocks noGrp="1" noChangeArrowheads="1"/>
          </p:cNvSpPr>
          <p:nvPr>
            <p:ph type="ftr" sz="quarter" idx="11"/>
          </p:nvPr>
        </p:nvSpPr>
        <p:spPr>
          <a:xfrm>
            <a:off x="3124200" y="6248400"/>
            <a:ext cx="2895600" cy="457200"/>
          </a:xfrm>
        </p:spPr>
        <p:txBody>
          <a:bodyPr/>
          <a:lstStyle>
            <a:lvl1pPr>
              <a:defRPr smtClean="0"/>
            </a:lvl1pPr>
          </a:lstStyle>
          <a:p>
            <a:pPr>
              <a:defRPr/>
            </a:pPr>
            <a:endParaRPr lang="en-US"/>
          </a:p>
        </p:txBody>
      </p:sp>
      <p:sp>
        <p:nvSpPr>
          <p:cNvPr id="43" name="Rectangle 43"/>
          <p:cNvSpPr>
            <a:spLocks noGrp="1" noChangeArrowheads="1"/>
          </p:cNvSpPr>
          <p:nvPr>
            <p:ph type="sldNum" sz="quarter" idx="12"/>
          </p:nvPr>
        </p:nvSpPr>
        <p:spPr>
          <a:xfrm>
            <a:off x="6553200" y="6243638"/>
            <a:ext cx="2133600" cy="457200"/>
          </a:xfrm>
        </p:spPr>
        <p:txBody>
          <a:bodyPr/>
          <a:lstStyle>
            <a:lvl1pPr>
              <a:defRPr smtClean="0"/>
            </a:lvl1pPr>
          </a:lstStyle>
          <a:p>
            <a:pPr>
              <a:defRPr/>
            </a:pPr>
            <a:fld id="{E4A2DD65-1DED-46D0-99A5-F4ABC887F90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6DAE99FA-6808-4076-9C4D-C28E7BA98AD4}"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PC07Intro  gcf@indiana.edu</a:t>
            </a:r>
          </a:p>
        </p:txBody>
      </p:sp>
      <p:sp>
        <p:nvSpPr>
          <p:cNvPr id="9" name="Rectangle 6"/>
          <p:cNvSpPr>
            <a:spLocks noGrp="1" noChangeArrowheads="1"/>
          </p:cNvSpPr>
          <p:nvPr>
            <p:ph type="sldNum" sz="quarter" idx="12"/>
          </p:nvPr>
        </p:nvSpPr>
        <p:spPr>
          <a:ln/>
        </p:spPr>
        <p:txBody>
          <a:bodyPr/>
          <a:lstStyle>
            <a:lvl1pPr>
              <a:defRPr/>
            </a:lvl1pPr>
          </a:lstStyle>
          <a:p>
            <a:pPr>
              <a:defRPr/>
            </a:pPr>
            <a:fld id="{4BF552EA-6A00-491A-A8A2-648545C00F37}" type="slidenum">
              <a:rPr lang="en-US"/>
              <a:pPr>
                <a:defRPr/>
              </a:pPr>
              <a:t>‹#›</a:t>
            </a:fld>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PC07Intro  gcf@indiana.edu</a:t>
            </a:r>
          </a:p>
        </p:txBody>
      </p:sp>
      <p:sp>
        <p:nvSpPr>
          <p:cNvPr id="5" name="Rectangle 6"/>
          <p:cNvSpPr>
            <a:spLocks noGrp="1" noChangeArrowheads="1"/>
          </p:cNvSpPr>
          <p:nvPr>
            <p:ph type="sldNum" sz="quarter" idx="12"/>
          </p:nvPr>
        </p:nvSpPr>
        <p:spPr>
          <a:ln/>
        </p:spPr>
        <p:txBody>
          <a:bodyPr/>
          <a:lstStyle>
            <a:lvl1pPr>
              <a:defRPr/>
            </a:lvl1pPr>
          </a:lstStyle>
          <a:p>
            <a:pPr>
              <a:defRPr/>
            </a:pPr>
            <a:fld id="{0FEDBF57-AC5B-46EF-A4EF-A4A88B800153}" type="slidenum">
              <a:rPr lang="en-US"/>
              <a:pPr>
                <a:defRPr/>
              </a:pPr>
              <a:t>‹#›</a:t>
            </a:fld>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PC07Intro  gcf@indiana.edu</a:t>
            </a:r>
          </a:p>
        </p:txBody>
      </p:sp>
      <p:sp>
        <p:nvSpPr>
          <p:cNvPr id="4" name="Rectangle 6"/>
          <p:cNvSpPr>
            <a:spLocks noGrp="1" noChangeArrowheads="1"/>
          </p:cNvSpPr>
          <p:nvPr>
            <p:ph type="sldNum" sz="quarter" idx="12"/>
          </p:nvPr>
        </p:nvSpPr>
        <p:spPr>
          <a:ln/>
        </p:spPr>
        <p:txBody>
          <a:bodyPr/>
          <a:lstStyle>
            <a:lvl1pPr>
              <a:defRPr/>
            </a:lvl1pPr>
          </a:lstStyle>
          <a:p>
            <a:pPr>
              <a:defRPr/>
            </a:pPr>
            <a:fld id="{12E02F6B-7F4B-45B8-92FA-3CD0A8A62452}" type="slidenum">
              <a:rPr lang="en-US"/>
              <a:pPr>
                <a:defRPr/>
              </a:pPr>
              <a:t>‹#›</a:t>
            </a:fld>
            <a:endParaRPr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PC07Intro  gcf@indiana.edu</a:t>
            </a:r>
          </a:p>
        </p:txBody>
      </p:sp>
      <p:sp>
        <p:nvSpPr>
          <p:cNvPr id="7" name="Rectangle 6"/>
          <p:cNvSpPr>
            <a:spLocks noGrp="1" noChangeArrowheads="1"/>
          </p:cNvSpPr>
          <p:nvPr>
            <p:ph type="sldNum" sz="quarter" idx="12"/>
          </p:nvPr>
        </p:nvSpPr>
        <p:spPr>
          <a:ln/>
        </p:spPr>
        <p:txBody>
          <a:bodyPr/>
          <a:lstStyle>
            <a:lvl1pPr>
              <a:defRPr/>
            </a:lvl1pPr>
          </a:lstStyle>
          <a:p>
            <a:pPr>
              <a:defRPr/>
            </a:pPr>
            <a:fld id="{0A5731A0-098E-4D95-9A77-54E863788473}" type="slidenum">
              <a:rPr lang="en-US"/>
              <a:pPr>
                <a:defRPr/>
              </a:pPr>
              <a:t>‹#›</a:t>
            </a:fld>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PC07Intro  gcf@indiana.edu</a:t>
            </a:r>
          </a:p>
        </p:txBody>
      </p:sp>
      <p:sp>
        <p:nvSpPr>
          <p:cNvPr id="7" name="Rectangle 6"/>
          <p:cNvSpPr>
            <a:spLocks noGrp="1" noChangeArrowheads="1"/>
          </p:cNvSpPr>
          <p:nvPr>
            <p:ph type="sldNum" sz="quarter" idx="12"/>
          </p:nvPr>
        </p:nvSpPr>
        <p:spPr>
          <a:ln/>
        </p:spPr>
        <p:txBody>
          <a:bodyPr/>
          <a:lstStyle>
            <a:lvl1pPr>
              <a:defRPr/>
            </a:lvl1pPr>
          </a:lstStyle>
          <a:p>
            <a:pPr>
              <a:defRPr/>
            </a:pPr>
            <a:fld id="{4597B876-86B7-427E-8397-60A7712B3408}" type="slidenum">
              <a:rPr lang="en-US"/>
              <a:pPr>
                <a:defRPr/>
              </a:pPr>
              <a:t>‹#›</a:t>
            </a:fld>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PC07Intro  gcf@indiana.edu</a:t>
            </a:r>
          </a:p>
        </p:txBody>
      </p:sp>
      <p:sp>
        <p:nvSpPr>
          <p:cNvPr id="6" name="Rectangle 6"/>
          <p:cNvSpPr>
            <a:spLocks noGrp="1" noChangeArrowheads="1"/>
          </p:cNvSpPr>
          <p:nvPr>
            <p:ph type="sldNum" sz="quarter" idx="12"/>
          </p:nvPr>
        </p:nvSpPr>
        <p:spPr>
          <a:ln/>
        </p:spPr>
        <p:txBody>
          <a:bodyPr/>
          <a:lstStyle>
            <a:lvl1pPr>
              <a:defRPr/>
            </a:lvl1pPr>
          </a:lstStyle>
          <a:p>
            <a:pPr>
              <a:defRPr/>
            </a:pPr>
            <a:fld id="{8AF15068-D44C-4852-A955-E1833DB9D92B}" type="slidenum">
              <a:rPr lang="en-US"/>
              <a:pPr>
                <a:defRPr/>
              </a:pPr>
              <a:t>‹#›</a:t>
            </a:fld>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PC07Intro  gcf@indiana.edu</a:t>
            </a:r>
          </a:p>
        </p:txBody>
      </p:sp>
      <p:sp>
        <p:nvSpPr>
          <p:cNvPr id="6" name="Rectangle 6"/>
          <p:cNvSpPr>
            <a:spLocks noGrp="1" noChangeArrowheads="1"/>
          </p:cNvSpPr>
          <p:nvPr>
            <p:ph type="sldNum" sz="quarter" idx="12"/>
          </p:nvPr>
        </p:nvSpPr>
        <p:spPr>
          <a:ln/>
        </p:spPr>
        <p:txBody>
          <a:bodyPr/>
          <a:lstStyle>
            <a:lvl1pPr>
              <a:defRPr/>
            </a:lvl1pPr>
          </a:lstStyle>
          <a:p>
            <a:pPr>
              <a:defRPr/>
            </a:pPr>
            <a:fld id="{D78926E8-C472-4D51-8877-C8FC73F523EA}" type="slidenum">
              <a:rPr lang="en-US"/>
              <a:pPr>
                <a:defRPr/>
              </a:pPr>
              <a:t>‹#›</a:t>
            </a:fld>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PC07Intro  gcf@indiana.edu</a:t>
            </a:r>
          </a:p>
        </p:txBody>
      </p:sp>
      <p:sp>
        <p:nvSpPr>
          <p:cNvPr id="7" name="Rectangle 6"/>
          <p:cNvSpPr>
            <a:spLocks noGrp="1" noChangeArrowheads="1"/>
          </p:cNvSpPr>
          <p:nvPr>
            <p:ph type="sldNum" sz="quarter" idx="12"/>
          </p:nvPr>
        </p:nvSpPr>
        <p:spPr>
          <a:ln/>
        </p:spPr>
        <p:txBody>
          <a:bodyPr/>
          <a:lstStyle>
            <a:lvl1pPr>
              <a:defRPr/>
            </a:lvl1pPr>
          </a:lstStyle>
          <a:p>
            <a:pPr>
              <a:defRPr/>
            </a:pPr>
            <a:fld id="{4E5E467D-04D8-4EB0-AF75-0B1AD8905FDE}" type="slidenum">
              <a:rPr lang="en-US"/>
              <a:pPr>
                <a:defRPr/>
              </a:pPr>
              <a:t>‹#›</a:t>
            </a:fld>
            <a:endParaRPr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PC07Intro  gcf@indiana.edu</a:t>
            </a:r>
          </a:p>
        </p:txBody>
      </p:sp>
      <p:sp>
        <p:nvSpPr>
          <p:cNvPr id="6" name="Rectangle 6"/>
          <p:cNvSpPr>
            <a:spLocks noGrp="1" noChangeArrowheads="1"/>
          </p:cNvSpPr>
          <p:nvPr>
            <p:ph type="sldNum" sz="quarter" idx="12"/>
          </p:nvPr>
        </p:nvSpPr>
        <p:spPr>
          <a:ln/>
        </p:spPr>
        <p:txBody>
          <a:bodyPr/>
          <a:lstStyle>
            <a:lvl1pPr>
              <a:defRPr/>
            </a:lvl1pPr>
          </a:lstStyle>
          <a:p>
            <a:pPr>
              <a:defRPr/>
            </a:pPr>
            <a:fld id="{5DF8E53E-A556-48CA-812F-59BF235692D4}" type="slidenum">
              <a:rPr lang="en-US"/>
              <a:pPr>
                <a:defRPr/>
              </a:pPr>
              <a:t>‹#›</a:t>
            </a:fld>
            <a:endParaRPr 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sz="1600" b="1"/>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sz="1600" b="1"/>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sz="1600" b="1"/>
            </a:p>
          </p:txBody>
        </p:sp>
        <p:grpSp>
          <p:nvGrpSpPr>
            <p:cNvPr id="3"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sz="1600" b="1"/>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sz="1600" b="1"/>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sz="1600" b="1"/>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sz="1600" b="1"/>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sz="1600" b="1"/>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sz="1600" b="1"/>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sz="1600" b="1"/>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sz="1600" b="1"/>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sz="1600" b="1"/>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sz="1600" b="1"/>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sz="1600" b="1"/>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sz="1600" b="1"/>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sz="1600" b="1"/>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sz="1600" b="1"/>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sz="1600" b="1"/>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sz="1600" b="1"/>
            </a:p>
          </p:txBody>
        </p:sp>
        <p:sp>
          <p:nvSpPr>
            <p:cNvPr id="12"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en-US" sz="1600" b="1"/>
            </a:p>
          </p:txBody>
        </p:sp>
        <p:sp>
          <p:nvSpPr>
            <p:cNvPr id="13"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en-US" sz="1600" b="1"/>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sz="1600" b="1"/>
            </a:p>
          </p:txBody>
        </p:sp>
        <p:sp>
          <p:nvSpPr>
            <p:cNvPr id="15"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en-US" sz="1600" b="1"/>
            </a:p>
          </p:txBody>
        </p:sp>
        <p:sp>
          <p:nvSpPr>
            <p:cNvPr id="16"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en-US" sz="1600" b="1"/>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en-US" sz="1600" b="1"/>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en-US" sz="1600" b="1"/>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en-US" sz="1600" b="1"/>
            </a:p>
          </p:txBody>
        </p:sp>
        <p:grpSp>
          <p:nvGrpSpPr>
            <p:cNvPr id="4"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en-US" sz="1600" b="1"/>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en-US" sz="1600" b="1"/>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en-US" sz="1600" b="1"/>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en-US" sz="1600" b="1"/>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en-US" sz="1600" b="1"/>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en-US" sz="1600" b="1"/>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en-US" sz="1600" b="1"/>
            </a:p>
          </p:txBody>
        </p:sp>
      </p:grpSp>
      <p:sp>
        <p:nvSpPr>
          <p:cNvPr id="448551" name="Rectangle 39"/>
          <p:cNvSpPr>
            <a:spLocks noGrp="1" noChangeArrowheads="1"/>
          </p:cNvSpPr>
          <p:nvPr>
            <p:ph type="ctrTitle" sz="quarter"/>
          </p:nvPr>
        </p:nvSpPr>
        <p:spPr>
          <a:xfrm>
            <a:off x="685800" y="1692275"/>
            <a:ext cx="7772400" cy="1736725"/>
          </a:xfrm>
        </p:spPr>
        <p:txBody>
          <a:bodyPr anchor="b"/>
          <a:lstStyle>
            <a:lvl1pPr>
              <a:defRPr sz="5400" b="0"/>
            </a:lvl1pPr>
          </a:lstStyle>
          <a:p>
            <a:r>
              <a:rPr lang="en-US"/>
              <a:t>Click to edit Master title style</a:t>
            </a:r>
          </a:p>
        </p:txBody>
      </p:sp>
      <p:sp>
        <p:nvSpPr>
          <p:cNvPr id="448552"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2400" b="0">
                <a:solidFill>
                  <a:srgbClr val="FFFF00"/>
                </a:solidFill>
              </a:defRPr>
            </a:lvl1pPr>
          </a:lstStyle>
          <a:p>
            <a:r>
              <a:rPr lang="en-US"/>
              <a:t>Click to edit Master subtitle style</a:t>
            </a:r>
          </a:p>
        </p:txBody>
      </p:sp>
      <p:sp>
        <p:nvSpPr>
          <p:cNvPr id="41" name="Rectangle 41"/>
          <p:cNvSpPr>
            <a:spLocks noGrp="1" noChangeArrowheads="1"/>
          </p:cNvSpPr>
          <p:nvPr>
            <p:ph type="dt" sz="quarter" idx="10"/>
          </p:nvPr>
        </p:nvSpPr>
        <p:spPr/>
        <p:txBody>
          <a:bodyPr/>
          <a:lstStyle>
            <a:lvl1pPr>
              <a:defRPr smtClean="0"/>
            </a:lvl1pPr>
          </a:lstStyle>
          <a:p>
            <a:pPr>
              <a:defRPr/>
            </a:pPr>
            <a:endParaRPr lang="en-US"/>
          </a:p>
        </p:txBody>
      </p:sp>
      <p:sp>
        <p:nvSpPr>
          <p:cNvPr id="42" name="Rectangle 42"/>
          <p:cNvSpPr>
            <a:spLocks noGrp="1" noChangeArrowheads="1"/>
          </p:cNvSpPr>
          <p:nvPr>
            <p:ph type="ftr" sz="quarter" idx="11"/>
          </p:nvPr>
        </p:nvSpPr>
        <p:spPr/>
        <p:txBody>
          <a:bodyPr/>
          <a:lstStyle>
            <a:lvl1pPr>
              <a:defRPr smtClean="0"/>
            </a:lvl1pPr>
          </a:lstStyle>
          <a:p>
            <a:pPr>
              <a:defRPr/>
            </a:pPr>
            <a:endParaRPr lang="en-US"/>
          </a:p>
        </p:txBody>
      </p:sp>
      <p:sp>
        <p:nvSpPr>
          <p:cNvPr id="43" name="Rectangle 43"/>
          <p:cNvSpPr>
            <a:spLocks noGrp="1" noChangeArrowheads="1"/>
          </p:cNvSpPr>
          <p:nvPr>
            <p:ph type="sldNum" sz="quarter" idx="12"/>
          </p:nvPr>
        </p:nvSpPr>
        <p:spPr/>
        <p:txBody>
          <a:bodyPr/>
          <a:lstStyle>
            <a:lvl1pPr>
              <a:defRPr smtClean="0"/>
            </a:lvl1pPr>
          </a:lstStyle>
          <a:p>
            <a:pPr>
              <a:defRPr/>
            </a:pPr>
            <a:fld id="{165B9C65-6E47-48F5-A23A-F6D8F85D916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52400"/>
            <a:ext cx="2286000"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52400"/>
            <a:ext cx="670560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378F5E37-F23D-494A-97E0-7BDA486F5EF8}" type="slidenum">
              <a:rPr lang="en-US"/>
              <a:pPr>
                <a:defRPr/>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quarter"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7819655-A0B8-432C-91E5-FFC72449115A}" type="slidenum">
              <a:rPr lang="en-US"/>
              <a:pPr>
                <a:defRPr/>
              </a:pPr>
              <a:t>‹#›</a:t>
            </a:fld>
            <a:endParaRPr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quarter"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9FE76EF-85CD-4F2F-88FC-F11D6205AFBC}" type="slidenum">
              <a:rPr lang="en-US"/>
              <a:pPr>
                <a:defRPr/>
              </a:pPr>
              <a:t>‹#›</a:t>
            </a:fld>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quarter"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10809E7-AD46-40B2-8F6E-EBCA6172E08A}" type="slidenum">
              <a:rPr lang="en-US"/>
              <a:pPr>
                <a:defRPr/>
              </a:pPr>
              <a:t>‹#›</a:t>
            </a:fld>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 y="1066800"/>
            <a:ext cx="4419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419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quarter"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A16867F0-04EE-4754-9101-94758F439BBF}" type="slidenum">
              <a:rPr lang="en-US"/>
              <a:pPr>
                <a:defRPr/>
              </a:pPr>
              <a:t>‹#›</a:t>
            </a:fld>
            <a:endParaRPr 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quarter"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A1C0DC46-EA61-4B1F-B181-585CF9FF1D82}" type="slidenum">
              <a:rPr lang="en-US"/>
              <a:pPr>
                <a:defRPr/>
              </a:pPr>
              <a:t>‹#›</a:t>
            </a:fld>
            <a:endParaRPr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quarter"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BAF4CC71-ED75-4AE9-B7B7-3829FD06176A}" type="slidenum">
              <a:rPr lang="en-US"/>
              <a:pPr>
                <a:defRPr/>
              </a:pPr>
              <a:t>‹#›</a:t>
            </a:fld>
            <a:endParaRPr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CD7377C2-FE42-431A-8C39-B9F4635EA272}" type="slidenum">
              <a:rPr lang="en-US"/>
              <a:pPr>
                <a:defRPr/>
              </a:pPr>
              <a:t>‹#›</a:t>
            </a:fld>
            <a:endParaRPr 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quarter"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57AC01C9-EFB0-454A-BFA2-3539FA06FC81}" type="slidenum">
              <a:rPr lang="en-US"/>
              <a:pPr>
                <a:defRPr/>
              </a:pPr>
              <a:t>‹#›</a:t>
            </a:fld>
            <a:endParaRPr 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quarter"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412CF497-C91A-4F91-807D-EE897FFE3187}" type="slidenum">
              <a:rPr lang="en-US"/>
              <a:pPr>
                <a:defRPr/>
              </a:pPr>
              <a:t>‹#›</a:t>
            </a:fld>
            <a:endParaRPr 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quarter"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614E37-B3C4-4247-A107-D95A1649B1C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6856413"/>
          </a:xfrm>
          <a:prstGeom prst="rect">
            <a:avLst/>
          </a:prstGeom>
          <a:solidFill>
            <a:srgbClr val="CCECFF"/>
          </a:solidFill>
          <a:ln w="9525">
            <a:noFill/>
            <a:miter lim="800000"/>
            <a:headEnd/>
            <a:tailEnd/>
          </a:ln>
          <a:effectLst/>
        </p:spPr>
        <p:txBody>
          <a:bodyPr wrap="none" anchor="ctr"/>
          <a:lstStyle/>
          <a:p>
            <a:pPr>
              <a:defRPr/>
            </a:pPr>
            <a:endParaRPr lang="en-US"/>
          </a:p>
        </p:txBody>
      </p:sp>
      <p:sp>
        <p:nvSpPr>
          <p:cNvPr id="3" name="Oval 3"/>
          <p:cNvSpPr>
            <a:spLocks noChangeArrowheads="1"/>
          </p:cNvSpPr>
          <p:nvPr/>
        </p:nvSpPr>
        <p:spPr bwMode="auto">
          <a:xfrm>
            <a:off x="228600" y="228600"/>
            <a:ext cx="152400" cy="152400"/>
          </a:xfrm>
          <a:prstGeom prst="ellipse">
            <a:avLst/>
          </a:prstGeom>
          <a:solidFill>
            <a:srgbClr val="FFFFFF"/>
          </a:solidFill>
          <a:ln w="9525">
            <a:noFill/>
            <a:round/>
            <a:headEnd/>
            <a:tailEnd/>
          </a:ln>
          <a:effectLst/>
        </p:spPr>
        <p:txBody>
          <a:bodyPr wrap="none" anchor="ctr"/>
          <a:lstStyle/>
          <a:p>
            <a:pPr>
              <a:defRPr/>
            </a:pPr>
            <a:endParaRPr lang="en-US"/>
          </a:p>
        </p:txBody>
      </p:sp>
      <p:sp>
        <p:nvSpPr>
          <p:cNvPr id="4" name="Oval 4"/>
          <p:cNvSpPr>
            <a:spLocks noChangeArrowheads="1"/>
          </p:cNvSpPr>
          <p:nvPr/>
        </p:nvSpPr>
        <p:spPr bwMode="auto">
          <a:xfrm>
            <a:off x="533400" y="228600"/>
            <a:ext cx="152400" cy="152400"/>
          </a:xfrm>
          <a:prstGeom prst="ellipse">
            <a:avLst/>
          </a:prstGeom>
          <a:solidFill>
            <a:srgbClr val="FFFFFF"/>
          </a:solidFill>
          <a:ln w="9525">
            <a:noFill/>
            <a:round/>
            <a:headEnd/>
            <a:tailEnd/>
          </a:ln>
          <a:effectLst/>
        </p:spPr>
        <p:txBody>
          <a:bodyPr wrap="none" anchor="ctr"/>
          <a:lstStyle/>
          <a:p>
            <a:pPr>
              <a:defRPr/>
            </a:pPr>
            <a:endParaRPr lang="en-US"/>
          </a:p>
        </p:txBody>
      </p:sp>
      <p:sp>
        <p:nvSpPr>
          <p:cNvPr id="5" name="Oval 5"/>
          <p:cNvSpPr>
            <a:spLocks noChangeArrowheads="1"/>
          </p:cNvSpPr>
          <p:nvPr/>
        </p:nvSpPr>
        <p:spPr bwMode="auto">
          <a:xfrm>
            <a:off x="838200" y="228600"/>
            <a:ext cx="152400" cy="152400"/>
          </a:xfrm>
          <a:prstGeom prst="ellipse">
            <a:avLst/>
          </a:prstGeom>
          <a:solidFill>
            <a:srgbClr val="FFFFFF"/>
          </a:solidFill>
          <a:ln w="9525">
            <a:noFill/>
            <a:round/>
            <a:headEnd/>
            <a:tailEnd/>
          </a:ln>
          <a:effectLst/>
        </p:spPr>
        <p:txBody>
          <a:bodyPr wrap="none" anchor="ctr"/>
          <a:lstStyle/>
          <a:p>
            <a:pPr>
              <a:defRPr/>
            </a:pPr>
            <a:endParaRPr lang="en-US"/>
          </a:p>
        </p:txBody>
      </p:sp>
      <p:sp>
        <p:nvSpPr>
          <p:cNvPr id="6" name="Oval 6"/>
          <p:cNvSpPr>
            <a:spLocks noChangeArrowheads="1"/>
          </p:cNvSpPr>
          <p:nvPr/>
        </p:nvSpPr>
        <p:spPr bwMode="auto">
          <a:xfrm>
            <a:off x="228600" y="533400"/>
            <a:ext cx="152400" cy="152400"/>
          </a:xfrm>
          <a:prstGeom prst="ellipse">
            <a:avLst/>
          </a:prstGeom>
          <a:solidFill>
            <a:srgbClr val="FFFFFF"/>
          </a:solidFill>
          <a:ln w="9525">
            <a:noFill/>
            <a:round/>
            <a:headEnd/>
            <a:tailEnd/>
          </a:ln>
          <a:effectLst/>
        </p:spPr>
        <p:txBody>
          <a:bodyPr wrap="none" anchor="ctr"/>
          <a:lstStyle/>
          <a:p>
            <a:pPr>
              <a:defRPr/>
            </a:pPr>
            <a:endParaRPr lang="en-US"/>
          </a:p>
        </p:txBody>
      </p:sp>
      <p:sp>
        <p:nvSpPr>
          <p:cNvPr id="7" name="Oval 7"/>
          <p:cNvSpPr>
            <a:spLocks noChangeArrowheads="1"/>
          </p:cNvSpPr>
          <p:nvPr/>
        </p:nvSpPr>
        <p:spPr bwMode="auto">
          <a:xfrm>
            <a:off x="533400" y="533400"/>
            <a:ext cx="152400" cy="152400"/>
          </a:xfrm>
          <a:prstGeom prst="ellipse">
            <a:avLst/>
          </a:prstGeom>
          <a:solidFill>
            <a:srgbClr val="FFFFFF"/>
          </a:solidFill>
          <a:ln w="9525">
            <a:noFill/>
            <a:round/>
            <a:headEnd/>
            <a:tailEnd/>
          </a:ln>
          <a:effectLst/>
        </p:spPr>
        <p:txBody>
          <a:bodyPr wrap="none" anchor="ctr"/>
          <a:lstStyle/>
          <a:p>
            <a:pPr>
              <a:defRPr/>
            </a:pPr>
            <a:endParaRPr lang="en-US"/>
          </a:p>
        </p:txBody>
      </p:sp>
      <p:sp>
        <p:nvSpPr>
          <p:cNvPr id="8" name="Oval 8"/>
          <p:cNvSpPr>
            <a:spLocks noChangeArrowheads="1"/>
          </p:cNvSpPr>
          <p:nvPr/>
        </p:nvSpPr>
        <p:spPr bwMode="auto">
          <a:xfrm>
            <a:off x="838200" y="533400"/>
            <a:ext cx="152400" cy="152400"/>
          </a:xfrm>
          <a:prstGeom prst="ellipse">
            <a:avLst/>
          </a:prstGeom>
          <a:solidFill>
            <a:srgbClr val="FFFFFF"/>
          </a:solidFill>
          <a:ln w="9525">
            <a:noFill/>
            <a:round/>
            <a:headEnd/>
            <a:tailEnd/>
          </a:ln>
          <a:effectLst/>
        </p:spPr>
        <p:txBody>
          <a:bodyPr wrap="none" anchor="ctr"/>
          <a:lstStyle/>
          <a:p>
            <a:pPr>
              <a:defRPr/>
            </a:pPr>
            <a:endParaRPr lang="en-US"/>
          </a:p>
        </p:txBody>
      </p:sp>
      <p:sp>
        <p:nvSpPr>
          <p:cNvPr id="9" name="Oval 9"/>
          <p:cNvSpPr>
            <a:spLocks noChangeArrowheads="1"/>
          </p:cNvSpPr>
          <p:nvPr/>
        </p:nvSpPr>
        <p:spPr bwMode="auto">
          <a:xfrm>
            <a:off x="228600" y="838200"/>
            <a:ext cx="152400" cy="152400"/>
          </a:xfrm>
          <a:prstGeom prst="ellipse">
            <a:avLst/>
          </a:prstGeom>
          <a:solidFill>
            <a:srgbClr val="FFFFFF"/>
          </a:solidFill>
          <a:ln w="9525">
            <a:noFill/>
            <a:round/>
            <a:headEnd/>
            <a:tailEnd/>
          </a:ln>
          <a:effectLst/>
        </p:spPr>
        <p:txBody>
          <a:bodyPr wrap="none" anchor="ctr"/>
          <a:lstStyle/>
          <a:p>
            <a:pPr>
              <a:defRPr/>
            </a:pPr>
            <a:endParaRPr lang="en-US"/>
          </a:p>
        </p:txBody>
      </p:sp>
      <p:sp>
        <p:nvSpPr>
          <p:cNvPr id="10" name="Oval 10"/>
          <p:cNvSpPr>
            <a:spLocks noChangeArrowheads="1"/>
          </p:cNvSpPr>
          <p:nvPr/>
        </p:nvSpPr>
        <p:spPr bwMode="auto">
          <a:xfrm>
            <a:off x="533400" y="838200"/>
            <a:ext cx="152400" cy="152400"/>
          </a:xfrm>
          <a:prstGeom prst="ellipse">
            <a:avLst/>
          </a:prstGeom>
          <a:solidFill>
            <a:srgbClr val="FFFFFF"/>
          </a:solidFill>
          <a:ln w="9525">
            <a:noFill/>
            <a:round/>
            <a:headEnd/>
            <a:tailEnd/>
          </a:ln>
          <a:effectLst/>
        </p:spPr>
        <p:txBody>
          <a:bodyPr wrap="none" anchor="ctr"/>
          <a:lstStyle/>
          <a:p>
            <a:pPr>
              <a:defRPr/>
            </a:pPr>
            <a:endParaRPr lang="en-US"/>
          </a:p>
        </p:txBody>
      </p:sp>
      <p:sp>
        <p:nvSpPr>
          <p:cNvPr id="11" name="Oval 11"/>
          <p:cNvSpPr>
            <a:spLocks noChangeArrowheads="1"/>
          </p:cNvSpPr>
          <p:nvPr/>
        </p:nvSpPr>
        <p:spPr bwMode="auto">
          <a:xfrm>
            <a:off x="1143000" y="533400"/>
            <a:ext cx="152400" cy="152400"/>
          </a:xfrm>
          <a:prstGeom prst="ellipse">
            <a:avLst/>
          </a:prstGeom>
          <a:solidFill>
            <a:srgbClr val="FFFFFF"/>
          </a:solidFill>
          <a:ln w="9525">
            <a:noFill/>
            <a:round/>
            <a:headEnd/>
            <a:tailEnd/>
          </a:ln>
          <a:effectLst/>
        </p:spPr>
        <p:txBody>
          <a:bodyPr wrap="none" anchor="ctr"/>
          <a:lstStyle/>
          <a:p>
            <a:pPr>
              <a:defRPr/>
            </a:pPr>
            <a:endParaRPr lang="en-US"/>
          </a:p>
        </p:txBody>
      </p:sp>
      <p:sp>
        <p:nvSpPr>
          <p:cNvPr id="12" name="Oval 12"/>
          <p:cNvSpPr>
            <a:spLocks noChangeArrowheads="1"/>
          </p:cNvSpPr>
          <p:nvPr/>
        </p:nvSpPr>
        <p:spPr bwMode="auto">
          <a:xfrm>
            <a:off x="228600" y="1143000"/>
            <a:ext cx="152400" cy="152400"/>
          </a:xfrm>
          <a:prstGeom prst="ellipse">
            <a:avLst/>
          </a:prstGeom>
          <a:solidFill>
            <a:srgbClr val="FFFFFF"/>
          </a:solidFill>
          <a:ln w="9525">
            <a:noFill/>
            <a:round/>
            <a:headEnd/>
            <a:tailEnd/>
          </a:ln>
          <a:effectLst/>
        </p:spPr>
        <p:txBody>
          <a:bodyPr wrap="none" anchor="ctr"/>
          <a:lstStyle/>
          <a:p>
            <a:pPr>
              <a:defRPr/>
            </a:pPr>
            <a:endParaRPr lang="en-US"/>
          </a:p>
        </p:txBody>
      </p:sp>
      <p:sp>
        <p:nvSpPr>
          <p:cNvPr id="13" name="Oval 13"/>
          <p:cNvSpPr>
            <a:spLocks noChangeArrowheads="1"/>
          </p:cNvSpPr>
          <p:nvPr/>
        </p:nvSpPr>
        <p:spPr bwMode="auto">
          <a:xfrm>
            <a:off x="152400" y="1447800"/>
            <a:ext cx="152400" cy="152400"/>
          </a:xfrm>
          <a:prstGeom prst="ellipse">
            <a:avLst/>
          </a:prstGeom>
          <a:solidFill>
            <a:srgbClr val="FFFFFF"/>
          </a:solidFill>
          <a:ln w="9525">
            <a:noFill/>
            <a:round/>
            <a:headEnd/>
            <a:tailEnd/>
          </a:ln>
          <a:effectLst/>
        </p:spPr>
        <p:txBody>
          <a:bodyPr wrap="none" anchor="ctr"/>
          <a:lstStyle/>
          <a:p>
            <a:pPr>
              <a:defRPr/>
            </a:pPr>
            <a:endParaRPr lang="en-US"/>
          </a:p>
        </p:txBody>
      </p:sp>
      <p:sp>
        <p:nvSpPr>
          <p:cNvPr id="14" name="Oval 14"/>
          <p:cNvSpPr>
            <a:spLocks noChangeArrowheads="1"/>
          </p:cNvSpPr>
          <p:nvPr/>
        </p:nvSpPr>
        <p:spPr bwMode="auto">
          <a:xfrm>
            <a:off x="381000" y="1447800"/>
            <a:ext cx="152400" cy="152400"/>
          </a:xfrm>
          <a:prstGeom prst="ellipse">
            <a:avLst/>
          </a:prstGeom>
          <a:solidFill>
            <a:srgbClr val="FFFFFF"/>
          </a:solidFill>
          <a:ln w="9525">
            <a:noFill/>
            <a:round/>
            <a:headEnd/>
            <a:tailEnd/>
          </a:ln>
          <a:effectLst/>
        </p:spPr>
        <p:txBody>
          <a:bodyPr wrap="none" anchor="ctr"/>
          <a:lstStyle/>
          <a:p>
            <a:pPr>
              <a:defRPr/>
            </a:pPr>
            <a:endParaRPr lang="en-US"/>
          </a:p>
        </p:txBody>
      </p:sp>
      <p:sp>
        <p:nvSpPr>
          <p:cNvPr id="15" name="Rectangle 15"/>
          <p:cNvSpPr>
            <a:spLocks noChangeArrowheads="1"/>
          </p:cNvSpPr>
          <p:nvPr/>
        </p:nvSpPr>
        <p:spPr bwMode="auto">
          <a:xfrm>
            <a:off x="461963" y="5157788"/>
            <a:ext cx="4456112" cy="914400"/>
          </a:xfrm>
          <a:prstGeom prst="rect">
            <a:avLst/>
          </a:prstGeom>
          <a:noFill/>
          <a:ln w="9525">
            <a:noFill/>
            <a:miter lim="800000"/>
            <a:headEnd/>
            <a:tailEnd/>
          </a:ln>
          <a:effectLst/>
        </p:spPr>
        <p:txBody>
          <a:bodyPr/>
          <a:lstStyle/>
          <a:p>
            <a:pPr algn="l" eaLnBrk="0" hangingPunct="0">
              <a:defRPr/>
            </a:pPr>
            <a:r>
              <a:rPr lang="en-US" sz="2400" b="0"/>
              <a:t>EGA Discussion</a:t>
            </a:r>
          </a:p>
          <a:p>
            <a:pPr algn="l" eaLnBrk="0" hangingPunct="0">
              <a:defRPr/>
            </a:pPr>
            <a:r>
              <a:rPr lang="en-US" sz="2400" b="0"/>
              <a:t>November 2004</a:t>
            </a:r>
          </a:p>
        </p:txBody>
      </p:sp>
      <p:sp>
        <p:nvSpPr>
          <p:cNvPr id="16" name="Text Box 16"/>
          <p:cNvSpPr txBox="1">
            <a:spLocks noChangeArrowheads="1"/>
          </p:cNvSpPr>
          <p:nvPr/>
        </p:nvSpPr>
        <p:spPr bwMode="auto">
          <a:xfrm>
            <a:off x="231775" y="2038350"/>
            <a:ext cx="6491288" cy="427038"/>
          </a:xfrm>
          <a:prstGeom prst="rect">
            <a:avLst/>
          </a:prstGeom>
          <a:noFill/>
          <a:ln w="9525">
            <a:noFill/>
            <a:miter lim="800000"/>
            <a:headEnd/>
            <a:tailEnd/>
          </a:ln>
          <a:effectLst/>
        </p:spPr>
        <p:txBody>
          <a:bodyPr>
            <a:spAutoFit/>
          </a:bodyPr>
          <a:lstStyle/>
          <a:p>
            <a:pPr>
              <a:spcBef>
                <a:spcPct val="50000"/>
              </a:spcBef>
              <a:defRPr/>
            </a:pPr>
            <a:r>
              <a:rPr lang="en-US" sz="2200" b="0">
                <a:solidFill>
                  <a:srgbClr val="808080"/>
                </a:solidFill>
                <a:latin typeface="Futura Bk" pitchFamily="34" charset="0"/>
              </a:rPr>
              <a:t>Promoting and Standardizing Grid Computing</a:t>
            </a:r>
            <a:r>
              <a:rPr lang="en-US" sz="2200" b="0">
                <a:solidFill>
                  <a:srgbClr val="808080"/>
                </a:solidFill>
              </a:rPr>
              <a:t> </a:t>
            </a:r>
          </a:p>
        </p:txBody>
      </p:sp>
      <p:sp>
        <p:nvSpPr>
          <p:cNvPr id="17" name="WordArt 17"/>
          <p:cNvSpPr>
            <a:spLocks noChangeArrowheads="1" noChangeShapeType="1" noTextEdit="1"/>
          </p:cNvSpPr>
          <p:nvPr/>
        </p:nvSpPr>
        <p:spPr bwMode="auto">
          <a:xfrm>
            <a:off x="4230688" y="1047750"/>
            <a:ext cx="2057400" cy="990600"/>
          </a:xfrm>
          <a:prstGeom prst="rect">
            <a:avLst/>
          </a:prstGeom>
        </p:spPr>
        <p:txBody>
          <a:bodyPr wrap="none" fromWordArt="1">
            <a:prstTxWarp prst="textPlain">
              <a:avLst>
                <a:gd name="adj" fmla="val 50000"/>
              </a:avLst>
            </a:prstTxWarp>
          </a:bodyPr>
          <a:lstStyle/>
          <a:p>
            <a:r>
              <a:rPr lang="en-US" sz="3600" kern="10" spc="720">
                <a:ln w="9525">
                  <a:noFill/>
                  <a:round/>
                  <a:headEnd/>
                  <a:tailEnd/>
                </a:ln>
                <a:solidFill>
                  <a:srgbClr val="808080">
                    <a:alpha val="70195"/>
                  </a:srgbClr>
                </a:solidFill>
                <a:latin typeface="Haettenschweiler"/>
              </a:rPr>
              <a:t>Forum</a:t>
            </a:r>
          </a:p>
        </p:txBody>
      </p:sp>
      <p:sp>
        <p:nvSpPr>
          <p:cNvPr id="18" name="WordArt 18"/>
          <p:cNvSpPr>
            <a:spLocks noChangeArrowheads="1" noChangeShapeType="1" noTextEdit="1"/>
          </p:cNvSpPr>
          <p:nvPr/>
        </p:nvSpPr>
        <p:spPr bwMode="auto">
          <a:xfrm>
            <a:off x="649288" y="1047750"/>
            <a:ext cx="2057400" cy="990600"/>
          </a:xfrm>
          <a:prstGeom prst="rect">
            <a:avLst/>
          </a:prstGeom>
        </p:spPr>
        <p:txBody>
          <a:bodyPr wrap="none" fromWordArt="1">
            <a:prstTxWarp prst="textPlain">
              <a:avLst>
                <a:gd name="adj" fmla="val 50000"/>
              </a:avLst>
            </a:prstTxWarp>
          </a:bodyPr>
          <a:lstStyle/>
          <a:p>
            <a:r>
              <a:rPr lang="en-US" sz="3600" kern="10" spc="720">
                <a:ln w="9525">
                  <a:noFill/>
                  <a:round/>
                  <a:headEnd/>
                  <a:tailEnd/>
                </a:ln>
                <a:solidFill>
                  <a:srgbClr val="808080">
                    <a:alpha val="70195"/>
                  </a:srgbClr>
                </a:solidFill>
                <a:latin typeface="Haettenschweiler"/>
              </a:rPr>
              <a:t>Global</a:t>
            </a:r>
          </a:p>
        </p:txBody>
      </p:sp>
      <p:sp>
        <p:nvSpPr>
          <p:cNvPr id="19" name="WordArt 19"/>
          <p:cNvSpPr>
            <a:spLocks noChangeArrowheads="1" noChangeShapeType="1" noTextEdit="1"/>
          </p:cNvSpPr>
          <p:nvPr/>
        </p:nvSpPr>
        <p:spPr bwMode="auto">
          <a:xfrm>
            <a:off x="2782888" y="1047750"/>
            <a:ext cx="1371600" cy="990600"/>
          </a:xfrm>
          <a:prstGeom prst="rect">
            <a:avLst/>
          </a:prstGeom>
        </p:spPr>
        <p:txBody>
          <a:bodyPr wrap="none" fromWordArt="1">
            <a:prstTxWarp prst="textPlain">
              <a:avLst>
                <a:gd name="adj" fmla="val 50000"/>
              </a:avLst>
            </a:prstTxWarp>
          </a:bodyPr>
          <a:lstStyle/>
          <a:p>
            <a:r>
              <a:rPr lang="en-US" sz="3600" kern="10" spc="720">
                <a:ln w="9525">
                  <a:noFill/>
                  <a:round/>
                  <a:headEnd/>
                  <a:tailEnd/>
                </a:ln>
                <a:solidFill>
                  <a:schemeClr val="hlink">
                    <a:alpha val="70195"/>
                  </a:schemeClr>
                </a:solidFill>
                <a:latin typeface="Haettenschweiler"/>
              </a:rPr>
              <a:t>Grid</a:t>
            </a:r>
          </a:p>
        </p:txBody>
      </p:sp>
      <p:pic>
        <p:nvPicPr>
          <p:cNvPr id="20" name="Picture 20"/>
          <p:cNvPicPr>
            <a:picLocks noChangeAspect="1" noChangeArrowheads="1"/>
          </p:cNvPicPr>
          <p:nvPr/>
        </p:nvPicPr>
        <p:blipFill>
          <a:blip r:embed="rId3"/>
          <a:srcRect/>
          <a:stretch>
            <a:fillRect/>
          </a:stretch>
        </p:blipFill>
        <p:spPr bwMode="auto">
          <a:xfrm>
            <a:off x="8108950" y="165100"/>
            <a:ext cx="841375" cy="920750"/>
          </a:xfrm>
          <a:prstGeom prst="rect">
            <a:avLst/>
          </a:prstGeom>
          <a:noFill/>
          <a:ln w="9525">
            <a:noFill/>
            <a:miter lim="800000"/>
            <a:headEnd/>
            <a:tailEnd/>
          </a:ln>
        </p:spPr>
      </p:pic>
      <p:sp>
        <p:nvSpPr>
          <p:cNvPr id="21" name="Rectangle 21"/>
          <p:cNvSpPr>
            <a:spLocks noChangeArrowheads="1"/>
          </p:cNvSpPr>
          <p:nvPr/>
        </p:nvSpPr>
        <p:spPr bwMode="auto">
          <a:xfrm>
            <a:off x="0" y="0"/>
            <a:ext cx="155575" cy="6858000"/>
          </a:xfrm>
          <a:prstGeom prst="rect">
            <a:avLst/>
          </a:prstGeom>
          <a:solidFill>
            <a:srgbClr val="B2B2B2"/>
          </a:solidFill>
          <a:ln w="9525">
            <a:noFill/>
            <a:miter lim="800000"/>
            <a:headEnd/>
            <a:tailEnd/>
          </a:ln>
          <a:effectLst/>
        </p:spPr>
        <p:txBody>
          <a:bodyPr wrap="none" anchor="ctr"/>
          <a:lstStyle/>
          <a:p>
            <a:pPr>
              <a:defRPr/>
            </a:pPr>
            <a:endParaRPr lang="en-US"/>
          </a:p>
        </p:txBody>
      </p:sp>
    </p:spTree>
  </p:cSld>
  <p:clrMapOvr>
    <a:overrideClrMapping bg1="dk2" tx1="lt1" bg2="dk1" tx2="lt2" accent1="accent1" accent2="accent2" accent3="accent3" accent4="accent4" accent5="accent5" accent6="accent6" hlink="hlink" folHlink="folHlink"/>
  </p:clrMapOvr>
  <p:transition>
    <p:wipe dir="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52400"/>
            <a:ext cx="2286000"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52400"/>
            <a:ext cx="670560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quarter"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5CA385-30CD-40E1-80D1-9CF2D734AE07}" type="slidenum">
              <a:rPr lang="en-US"/>
              <a:pPr>
                <a:defRPr/>
              </a:pPr>
              <a:t>‹#›</a:t>
            </a:fld>
            <a:endParaRPr 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pPr>
              <a:defRPr/>
            </a:pPr>
            <a:fld id="{7C1F57DD-E600-40A2-AF22-FA822F1F93C9}" type="slidenum">
              <a:rPr lang="en-US"/>
              <a:pPr>
                <a:defRPr/>
              </a:pPr>
              <a:t>‹#›</a:t>
            </a:fld>
            <a:endParaRPr lang="en-US"/>
          </a:p>
        </p:txBody>
      </p:sp>
      <p:sp>
        <p:nvSpPr>
          <p:cNvPr id="5" name="Date Placeholder 4"/>
          <p:cNvSpPr>
            <a:spLocks noGrp="1"/>
          </p:cNvSpPr>
          <p:nvPr>
            <p:ph type="dt" sz="half" idx="11"/>
          </p:nvPr>
        </p:nvSpPr>
        <p:spPr/>
        <p:txBody>
          <a:bodyPr/>
          <a:lstStyle>
            <a:lvl1pPr>
              <a:defRPr/>
            </a:lvl1pPr>
          </a:lstStyle>
          <a:p>
            <a:pPr>
              <a:defRPr/>
            </a:pPr>
            <a:endParaRPr 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5331FBD6-66CE-4F5B-B43C-C819CDC77B2F}" type="slidenum">
              <a:rPr lang="en-US"/>
              <a:pPr>
                <a:defRPr/>
              </a:pPr>
              <a:t>‹#›</a:t>
            </a:fld>
            <a:endParaRPr lang="en-US"/>
          </a:p>
        </p:txBody>
      </p:sp>
      <p:sp>
        <p:nvSpPr>
          <p:cNvPr id="5" name="Date Placeholder 4"/>
          <p:cNvSpPr>
            <a:spLocks noGrp="1"/>
          </p:cNvSpPr>
          <p:nvPr>
            <p:ph type="dt" sz="half" idx="11"/>
          </p:nvPr>
        </p:nvSpPr>
        <p:spPr/>
        <p:txBody>
          <a:bodyPr/>
          <a:lstStyle>
            <a:lvl1pPr>
              <a:defRPr/>
            </a:lvl1pPr>
          </a:lstStyle>
          <a:p>
            <a:pPr>
              <a:defRPr/>
            </a:pPr>
            <a:endParaRPr 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7DB9F231-CBAF-4A30-8650-CDC21A02EA78}" type="slidenum">
              <a:rPr lang="en-US"/>
              <a:pPr>
                <a:defRPr/>
              </a:pPr>
              <a:t>‹#›</a:t>
            </a:fld>
            <a:endParaRPr lang="en-US"/>
          </a:p>
        </p:txBody>
      </p:sp>
      <p:sp>
        <p:nvSpPr>
          <p:cNvPr id="5" name="Date Placeholder 4"/>
          <p:cNvSpPr>
            <a:spLocks noGrp="1"/>
          </p:cNvSpPr>
          <p:nvPr>
            <p:ph type="dt" sz="half" idx="11"/>
          </p:nvPr>
        </p:nvSpPr>
        <p:spPr/>
        <p:txBody>
          <a:bodyPr/>
          <a:lstStyle>
            <a:lvl1pPr>
              <a:defRPr/>
            </a:lvl1pPr>
          </a:lstStyle>
          <a:p>
            <a:pPr>
              <a:defRPr/>
            </a:pPr>
            <a:endParaRPr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066800"/>
            <a:ext cx="44958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4958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pPr>
              <a:defRPr/>
            </a:pPr>
            <a:fld id="{E426D84B-18A7-4364-A50B-B61272C87B35}" type="slidenum">
              <a:rPr lang="en-US"/>
              <a:pPr>
                <a:defRPr/>
              </a:pPr>
              <a:t>‹#›</a:t>
            </a:fld>
            <a:endParaRPr lang="en-US"/>
          </a:p>
        </p:txBody>
      </p:sp>
      <p:sp>
        <p:nvSpPr>
          <p:cNvPr id="6" name="Date Placeholder 5"/>
          <p:cNvSpPr>
            <a:spLocks noGrp="1"/>
          </p:cNvSpPr>
          <p:nvPr>
            <p:ph type="dt" sz="half" idx="11"/>
          </p:nvPr>
        </p:nvSpPr>
        <p:spPr/>
        <p:txBody>
          <a:bodyPr/>
          <a:lstStyle>
            <a:lvl1pPr>
              <a:defRPr/>
            </a:lvl1pPr>
          </a:lstStyle>
          <a:p>
            <a:pPr>
              <a:defRPr/>
            </a:pPr>
            <a:endParaRPr 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pPr>
              <a:defRPr/>
            </a:pPr>
            <a:fld id="{958DFAC3-768B-4C7B-8AEE-83339BC5A383}" type="slidenum">
              <a:rPr lang="en-US"/>
              <a:pPr>
                <a:defRPr/>
              </a:pPr>
              <a:t>‹#›</a:t>
            </a:fld>
            <a:endParaRPr lang="en-US"/>
          </a:p>
        </p:txBody>
      </p:sp>
      <p:sp>
        <p:nvSpPr>
          <p:cNvPr id="8" name="Date Placeholder 7"/>
          <p:cNvSpPr>
            <a:spLocks noGrp="1"/>
          </p:cNvSpPr>
          <p:nvPr>
            <p:ph type="dt" sz="half" idx="11"/>
          </p:nvPr>
        </p:nvSpPr>
        <p:spPr/>
        <p:txBody>
          <a:bodyPr/>
          <a:lstStyle>
            <a:lvl1pPr>
              <a:defRPr/>
            </a:lvl1pPr>
          </a:lstStyle>
          <a:p>
            <a:pPr>
              <a:defRPr/>
            </a:pPr>
            <a:endParaRPr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pPr>
              <a:defRPr/>
            </a:pPr>
            <a:fld id="{6DE85AB7-B199-4CB6-A63E-9D287545793B}" type="slidenum">
              <a:rPr lang="en-US"/>
              <a:pPr>
                <a:defRPr/>
              </a:pPr>
              <a:t>‹#›</a:t>
            </a:fld>
            <a:endParaRPr lang="en-US"/>
          </a:p>
        </p:txBody>
      </p:sp>
      <p:sp>
        <p:nvSpPr>
          <p:cNvPr id="4" name="Date Placeholder 3"/>
          <p:cNvSpPr>
            <a:spLocks noGrp="1"/>
          </p:cNvSpPr>
          <p:nvPr>
            <p:ph type="dt" sz="half" idx="11"/>
          </p:nvPr>
        </p:nvSpPr>
        <p:spPr/>
        <p:txBody>
          <a:bodyPr/>
          <a:lstStyle>
            <a:lvl1pPr>
              <a:defRPr/>
            </a:lvl1pPr>
          </a:lstStyle>
          <a:p>
            <a:pPr>
              <a:defRPr/>
            </a:pPr>
            <a:endParaRPr 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E15966D9-2495-413D-9150-92C5E699153B}" type="slidenum">
              <a:rPr lang="en-US"/>
              <a:pPr>
                <a:defRPr/>
              </a:pPr>
              <a:t>‹#›</a:t>
            </a:fld>
            <a:endParaRPr lang="en-US"/>
          </a:p>
        </p:txBody>
      </p:sp>
      <p:sp>
        <p:nvSpPr>
          <p:cNvPr id="3" name="Date Placeholder 2"/>
          <p:cNvSpPr>
            <a:spLocks noGrp="1"/>
          </p:cNvSpPr>
          <p:nvPr>
            <p:ph type="dt" sz="half" idx="11"/>
          </p:nvPr>
        </p:nvSpPr>
        <p:spPr/>
        <p:txBody>
          <a:bodyPr/>
          <a:lstStyle>
            <a:lvl1pPr>
              <a:defRPr/>
            </a:lvl1pPr>
          </a:lstStyle>
          <a:p>
            <a:pPr>
              <a:defRPr/>
            </a:pPr>
            <a:endParaRPr 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519911B1-BA37-4457-95FE-D97D17B4CF7F}" type="slidenum">
              <a:rPr lang="en-US"/>
              <a:pPr>
                <a:defRPr/>
              </a:pPr>
              <a:t>‹#›</a:t>
            </a:fld>
            <a:endParaRPr lang="en-US"/>
          </a:p>
        </p:txBody>
      </p:sp>
      <p:sp>
        <p:nvSpPr>
          <p:cNvPr id="6" name="Date Placeholder 5"/>
          <p:cNvSpPr>
            <a:spLocks noGrp="1"/>
          </p:cNvSpPr>
          <p:nvPr>
            <p:ph type="dt" sz="half" idx="11"/>
          </p:nvPr>
        </p:nvSpPr>
        <p:spPr/>
        <p:txBody>
          <a:bodyPr/>
          <a:lstStyle>
            <a:lvl1pPr>
              <a:defRPr/>
            </a:lvl1pPr>
          </a:lstStyle>
          <a:p>
            <a:pPr>
              <a:defRPr/>
            </a:pPr>
            <a:endParaRPr 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E089BD4C-1A91-4A4F-8877-6541F3587CFC}" type="slidenum">
              <a:rPr lang="en-US"/>
              <a:pPr>
                <a:defRPr/>
              </a:pPr>
              <a:t>‹#›</a:t>
            </a:fld>
            <a:endParaRPr lang="en-US"/>
          </a:p>
        </p:txBody>
      </p:sp>
      <p:sp>
        <p:nvSpPr>
          <p:cNvPr id="6" name="Date Placeholder 5"/>
          <p:cNvSpPr>
            <a:spLocks noGrp="1"/>
          </p:cNvSpPr>
          <p:nvPr>
            <p:ph type="dt" sz="half" idx="11"/>
          </p:nvPr>
        </p:nvSpPr>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8FB5D657-5C05-439B-BC34-8EFF3CBD39C5}" type="slidenum">
              <a:rPr lang="en-US"/>
              <a:pPr>
                <a:defRPr/>
              </a:pPr>
              <a:t>‹#›</a:t>
            </a:fld>
            <a:endParaRPr lang="en-US"/>
          </a:p>
        </p:txBody>
      </p:sp>
    </p:spTree>
  </p:cSld>
  <p:clrMapOvr>
    <a:masterClrMapping/>
  </p:clrMapOvr>
  <p:transition>
    <p:wipe dir="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FD07DF65-F847-49BD-8C1B-48EF29657F9B}" type="slidenum">
              <a:rPr lang="en-US"/>
              <a:pPr>
                <a:defRPr/>
              </a:pPr>
              <a:t>‹#›</a:t>
            </a:fld>
            <a:endParaRPr lang="en-US"/>
          </a:p>
        </p:txBody>
      </p:sp>
      <p:sp>
        <p:nvSpPr>
          <p:cNvPr id="5" name="Date Placeholder 4"/>
          <p:cNvSpPr>
            <a:spLocks noGrp="1"/>
          </p:cNvSpPr>
          <p:nvPr>
            <p:ph type="dt" sz="half" idx="11"/>
          </p:nvPr>
        </p:nvSpPr>
        <p:spPr/>
        <p:txBody>
          <a:bodyPr/>
          <a:lstStyle>
            <a:lvl1pPr>
              <a:defRPr/>
            </a:lvl1pPr>
          </a:lstStyle>
          <a:p>
            <a:pPr>
              <a:defRPr/>
            </a:pPr>
            <a:endParaRPr 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400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40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D27109AC-D151-4601-966B-0F96EEFF8936}" type="slidenum">
              <a:rPr lang="en-US"/>
              <a:pPr>
                <a:defRPr/>
              </a:pPr>
              <a:t>‹#›</a:t>
            </a:fld>
            <a:endParaRPr lang="en-US"/>
          </a:p>
        </p:txBody>
      </p:sp>
      <p:sp>
        <p:nvSpPr>
          <p:cNvPr id="5" name="Date Placeholder 4"/>
          <p:cNvSpPr>
            <a:spLocks noGrp="1"/>
          </p:cNvSpPr>
          <p:nvPr>
            <p:ph type="dt" sz="half" idx="11"/>
          </p:nvPr>
        </p:nvSpPr>
        <p:spPr/>
        <p:txBody>
          <a:bodyPr/>
          <a:lstStyle>
            <a:lvl1pPr>
              <a:defRPr/>
            </a:lvl1pPr>
          </a:lstStyle>
          <a:p>
            <a:pPr>
              <a:defRPr/>
            </a:pPr>
            <a:endParaRPr 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PC07Intro  gcf@indiana.edu</a:t>
            </a:r>
          </a:p>
        </p:txBody>
      </p:sp>
      <p:sp>
        <p:nvSpPr>
          <p:cNvPr id="6" name="Slide Number Placeholder 5"/>
          <p:cNvSpPr>
            <a:spLocks noGrp="1"/>
          </p:cNvSpPr>
          <p:nvPr>
            <p:ph type="sldNum" sz="quarter" idx="12"/>
          </p:nvPr>
        </p:nvSpPr>
        <p:spPr/>
        <p:txBody>
          <a:bodyPr/>
          <a:lstStyle>
            <a:lvl1pPr>
              <a:defRPr/>
            </a:lvl1pPr>
          </a:lstStyle>
          <a:p>
            <a:pPr>
              <a:defRPr/>
            </a:pPr>
            <a:fld id="{A0A5B4D7-7BC3-4AFD-A662-608D687A8A9D}" type="slidenum">
              <a:rPr lang="en-US"/>
              <a:pPr>
                <a:defRPr/>
              </a:pPr>
              <a:t>‹#›</a:t>
            </a:fld>
            <a:endParaRPr 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PC07Intro  gcf@indiana.edu</a:t>
            </a:r>
          </a:p>
        </p:txBody>
      </p:sp>
      <p:sp>
        <p:nvSpPr>
          <p:cNvPr id="6" name="Slide Number Placeholder 5"/>
          <p:cNvSpPr>
            <a:spLocks noGrp="1"/>
          </p:cNvSpPr>
          <p:nvPr>
            <p:ph type="sldNum" sz="quarter" idx="12"/>
          </p:nvPr>
        </p:nvSpPr>
        <p:spPr/>
        <p:txBody>
          <a:bodyPr/>
          <a:lstStyle>
            <a:lvl1pPr>
              <a:defRPr/>
            </a:lvl1pPr>
          </a:lstStyle>
          <a:p>
            <a:pPr>
              <a:defRPr/>
            </a:pPr>
            <a:fld id="{50A48FB6-48AD-4BE5-8675-41EDB93D15E1}" type="slidenum">
              <a:rPr lang="en-US"/>
              <a:pPr>
                <a:defRPr/>
              </a:pPr>
              <a:t>‹#›</a:t>
            </a:fld>
            <a:endParaRPr lang="en-US"/>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PC07Intro  gcf@indiana.edu</a:t>
            </a:r>
          </a:p>
        </p:txBody>
      </p:sp>
      <p:sp>
        <p:nvSpPr>
          <p:cNvPr id="6" name="Slide Number Placeholder 5"/>
          <p:cNvSpPr>
            <a:spLocks noGrp="1"/>
          </p:cNvSpPr>
          <p:nvPr>
            <p:ph type="sldNum" sz="quarter" idx="12"/>
          </p:nvPr>
        </p:nvSpPr>
        <p:spPr/>
        <p:txBody>
          <a:bodyPr/>
          <a:lstStyle>
            <a:lvl1pPr>
              <a:defRPr/>
            </a:lvl1pPr>
          </a:lstStyle>
          <a:p>
            <a:pPr>
              <a:defRPr/>
            </a:pPr>
            <a:fld id="{EA597A5F-4343-4D37-91AA-D9B2F07DAF46}" type="slidenum">
              <a:rPr lang="en-US"/>
              <a:pPr>
                <a:defRPr/>
              </a:pPr>
              <a:t>‹#›</a:t>
            </a:fld>
            <a:endParaRPr lang="en-US"/>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PC07Intro  gcf@indiana.edu</a:t>
            </a:r>
          </a:p>
        </p:txBody>
      </p:sp>
      <p:sp>
        <p:nvSpPr>
          <p:cNvPr id="7" name="Slide Number Placeholder 6"/>
          <p:cNvSpPr>
            <a:spLocks noGrp="1"/>
          </p:cNvSpPr>
          <p:nvPr>
            <p:ph type="sldNum" sz="quarter" idx="12"/>
          </p:nvPr>
        </p:nvSpPr>
        <p:spPr/>
        <p:txBody>
          <a:bodyPr/>
          <a:lstStyle>
            <a:lvl1pPr>
              <a:defRPr/>
            </a:lvl1pPr>
          </a:lstStyle>
          <a:p>
            <a:pPr>
              <a:defRPr/>
            </a:pPr>
            <a:fld id="{04009802-2A65-4C96-A0BB-AA32A11BA9DB}" type="slidenum">
              <a:rPr lang="en-US"/>
              <a:pPr>
                <a:defRPr/>
              </a:pPr>
              <a:t>‹#›</a:t>
            </a:fld>
            <a:endParaRPr lang="en-US"/>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r>
              <a:rPr lang="en-US"/>
              <a:t>PC07Intro  gcf@indiana.edu</a:t>
            </a:r>
          </a:p>
        </p:txBody>
      </p:sp>
      <p:sp>
        <p:nvSpPr>
          <p:cNvPr id="9" name="Slide Number Placeholder 8"/>
          <p:cNvSpPr>
            <a:spLocks noGrp="1"/>
          </p:cNvSpPr>
          <p:nvPr>
            <p:ph type="sldNum" sz="quarter" idx="12"/>
          </p:nvPr>
        </p:nvSpPr>
        <p:spPr/>
        <p:txBody>
          <a:bodyPr/>
          <a:lstStyle>
            <a:lvl1pPr>
              <a:defRPr/>
            </a:lvl1pPr>
          </a:lstStyle>
          <a:p>
            <a:pPr>
              <a:defRPr/>
            </a:pPr>
            <a:fld id="{7B091704-3585-493F-A10D-37C4B5230AED}" type="slidenum">
              <a:rPr lang="en-US"/>
              <a:pPr>
                <a:defRPr/>
              </a:pPr>
              <a:t>‹#›</a:t>
            </a:fld>
            <a:endParaRPr lang="en-US"/>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r>
              <a:rPr lang="en-US"/>
              <a:t>PC07Intro  gcf@indiana.edu</a:t>
            </a:r>
          </a:p>
        </p:txBody>
      </p:sp>
      <p:sp>
        <p:nvSpPr>
          <p:cNvPr id="5" name="Slide Number Placeholder 4"/>
          <p:cNvSpPr>
            <a:spLocks noGrp="1"/>
          </p:cNvSpPr>
          <p:nvPr>
            <p:ph type="sldNum" sz="quarter" idx="12"/>
          </p:nvPr>
        </p:nvSpPr>
        <p:spPr/>
        <p:txBody>
          <a:bodyPr/>
          <a:lstStyle>
            <a:lvl1pPr>
              <a:defRPr/>
            </a:lvl1pPr>
          </a:lstStyle>
          <a:p>
            <a:pPr>
              <a:defRPr/>
            </a:pPr>
            <a:fld id="{7E23945D-B247-4D49-A24F-43D70A134C68}" type="slidenum">
              <a:rPr lang="en-US"/>
              <a:pPr>
                <a:defRPr/>
              </a:pPr>
              <a:t>‹#›</a:t>
            </a:fld>
            <a:endParaRPr lang="en-U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r>
              <a:rPr lang="en-US"/>
              <a:t>PC07Intro  gcf@indiana.edu</a:t>
            </a:r>
          </a:p>
        </p:txBody>
      </p:sp>
      <p:sp>
        <p:nvSpPr>
          <p:cNvPr id="4" name="Slide Number Placeholder 3"/>
          <p:cNvSpPr>
            <a:spLocks noGrp="1"/>
          </p:cNvSpPr>
          <p:nvPr>
            <p:ph type="sldNum" sz="quarter" idx="12"/>
          </p:nvPr>
        </p:nvSpPr>
        <p:spPr/>
        <p:txBody>
          <a:bodyPr/>
          <a:lstStyle>
            <a:lvl1pPr>
              <a:defRPr/>
            </a:lvl1pPr>
          </a:lstStyle>
          <a:p>
            <a:pPr>
              <a:defRPr/>
            </a:pPr>
            <a:fld id="{1F3E8013-8543-497C-8506-EE7ACD0EC1EB}" type="slidenum">
              <a:rPr lang="en-US"/>
              <a:pPr>
                <a:defRPr/>
              </a:pPr>
              <a:t>‹#›</a:t>
            </a:fld>
            <a:endParaRPr lang="en-U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PC07Intro  gcf@indiana.edu</a:t>
            </a:r>
          </a:p>
        </p:txBody>
      </p:sp>
      <p:sp>
        <p:nvSpPr>
          <p:cNvPr id="7" name="Slide Number Placeholder 6"/>
          <p:cNvSpPr>
            <a:spLocks noGrp="1"/>
          </p:cNvSpPr>
          <p:nvPr>
            <p:ph type="sldNum" sz="quarter" idx="12"/>
          </p:nvPr>
        </p:nvSpPr>
        <p:spPr/>
        <p:txBody>
          <a:bodyPr/>
          <a:lstStyle>
            <a:lvl1pPr>
              <a:defRPr/>
            </a:lvl1pPr>
          </a:lstStyle>
          <a:p>
            <a:pPr>
              <a:defRPr/>
            </a:pPr>
            <a:fld id="{8E61823F-2611-4390-9072-85D51A2D4EE9}"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356CCEF9-B92C-42C8-94CE-48274E6B390E}" type="slidenum">
              <a:rPr lang="en-US"/>
              <a:pPr>
                <a:defRPr/>
              </a:pPr>
              <a:t>‹#›</a:t>
            </a:fld>
            <a:endParaRPr lang="en-US"/>
          </a:p>
        </p:txBody>
      </p:sp>
    </p:spTree>
  </p:cSld>
  <p:clrMapOvr>
    <a:masterClrMapping/>
  </p:clrMapOvr>
  <p:transition>
    <p:wipe dir="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PC07Intro  gcf@indiana.edu</a:t>
            </a:r>
          </a:p>
        </p:txBody>
      </p:sp>
      <p:sp>
        <p:nvSpPr>
          <p:cNvPr id="7" name="Slide Number Placeholder 6"/>
          <p:cNvSpPr>
            <a:spLocks noGrp="1"/>
          </p:cNvSpPr>
          <p:nvPr>
            <p:ph type="sldNum" sz="quarter" idx="12"/>
          </p:nvPr>
        </p:nvSpPr>
        <p:spPr/>
        <p:txBody>
          <a:bodyPr/>
          <a:lstStyle>
            <a:lvl1pPr>
              <a:defRPr/>
            </a:lvl1pPr>
          </a:lstStyle>
          <a:p>
            <a:pPr>
              <a:defRPr/>
            </a:pPr>
            <a:fld id="{8CF02681-FD70-46A4-90D4-90802D15649A}" type="slidenum">
              <a:rPr lang="en-US"/>
              <a:pPr>
                <a:defRPr/>
              </a:pPr>
              <a:t>‹#›</a:t>
            </a:fld>
            <a:endParaRPr lang="en-US"/>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PC07Intro  gcf@indiana.edu</a:t>
            </a:r>
          </a:p>
        </p:txBody>
      </p:sp>
      <p:sp>
        <p:nvSpPr>
          <p:cNvPr id="6" name="Slide Number Placeholder 5"/>
          <p:cNvSpPr>
            <a:spLocks noGrp="1"/>
          </p:cNvSpPr>
          <p:nvPr>
            <p:ph type="sldNum" sz="quarter" idx="12"/>
          </p:nvPr>
        </p:nvSpPr>
        <p:spPr/>
        <p:txBody>
          <a:bodyPr/>
          <a:lstStyle>
            <a:lvl1pPr>
              <a:defRPr/>
            </a:lvl1pPr>
          </a:lstStyle>
          <a:p>
            <a:pPr>
              <a:defRPr/>
            </a:pPr>
            <a:fld id="{B0383E3B-A577-4423-9CB9-8A3DB065813C}" type="slidenum">
              <a:rPr lang="en-US"/>
              <a:pPr>
                <a:defRPr/>
              </a:pPr>
              <a:t>‹#›</a:t>
            </a:fld>
            <a:endParaRPr lang="en-US"/>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PC07Intro  gcf@indiana.edu</a:t>
            </a:r>
          </a:p>
        </p:txBody>
      </p:sp>
      <p:sp>
        <p:nvSpPr>
          <p:cNvPr id="6" name="Slide Number Placeholder 5"/>
          <p:cNvSpPr>
            <a:spLocks noGrp="1"/>
          </p:cNvSpPr>
          <p:nvPr>
            <p:ph type="sldNum" sz="quarter" idx="12"/>
          </p:nvPr>
        </p:nvSpPr>
        <p:spPr/>
        <p:txBody>
          <a:bodyPr/>
          <a:lstStyle>
            <a:lvl1pPr>
              <a:defRPr/>
            </a:lvl1pPr>
          </a:lstStyle>
          <a:p>
            <a:pPr>
              <a:defRPr/>
            </a:pPr>
            <a:fld id="{E5102C88-CE77-4773-956D-4CEE559C44E6}" type="slidenum">
              <a:rPr lang="en-US"/>
              <a:pPr>
                <a:defRPr/>
              </a:pPr>
              <a:t>‹#›</a:t>
            </a:fld>
            <a:endParaRPr lang="en-U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pPr>
              <a:defRPr/>
            </a:pPr>
            <a:r>
              <a:rPr lang="en-US"/>
              <a:t>PC07Intro  gcf@indiana.edu</a:t>
            </a: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pPr>
              <a:defRPr/>
            </a:pPr>
            <a:fld id="{583DD909-7DED-461E-B365-D10BA010E0D8}" type="slidenum">
              <a:rPr lang="en-US"/>
              <a:pPr>
                <a:defRPr/>
              </a:pPr>
              <a:t>‹#›</a:t>
            </a:fld>
            <a:endParaRPr lang="en-US"/>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r>
              <a:rPr lang="en-US"/>
              <a:t>PC07Intro  gcf@indiana.edu</a:t>
            </a: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C2C2C24E-7D4E-48C5-85F4-AB59545264CB}" type="slidenum">
              <a:rPr lang="en-US"/>
              <a:pPr>
                <a:defRPr/>
              </a:pPr>
              <a:t>‹#›</a:t>
            </a:fld>
            <a:endParaRPr lang="en-US"/>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dirty="0" smtClean="0"/>
              <a:t>PC08 Tutorial gcf@indiana.edu</a:t>
            </a:r>
            <a:endParaRPr lang="en-US" dirty="0"/>
          </a:p>
        </p:txBody>
      </p:sp>
      <p:sp>
        <p:nvSpPr>
          <p:cNvPr id="6" name="Slide Number Placeholder 5"/>
          <p:cNvSpPr>
            <a:spLocks noGrp="1"/>
          </p:cNvSpPr>
          <p:nvPr>
            <p:ph type="sldNum" sz="quarter" idx="12"/>
          </p:nvPr>
        </p:nvSpPr>
        <p:spPr/>
        <p:txBody>
          <a:bodyPr/>
          <a:lstStyle>
            <a:lvl1pPr>
              <a:defRPr/>
            </a:lvl1pPr>
          </a:lstStyle>
          <a:p>
            <a:fld id="{CADF6C5D-6115-4D4F-9894-BA81355EDF73}" type="slidenum">
              <a:rPr lang="en-US"/>
              <a:pPr/>
              <a:t>‹#›</a:t>
            </a:fld>
            <a:endParaRPr lang="en-US"/>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dirty="0" smtClean="0"/>
              <a:t>PC08 Tutorial gcf@indiana.edu</a:t>
            </a:r>
            <a:endParaRPr lang="en-US" dirty="0"/>
          </a:p>
        </p:txBody>
      </p:sp>
      <p:sp>
        <p:nvSpPr>
          <p:cNvPr id="6" name="Slide Number Placeholder 5"/>
          <p:cNvSpPr>
            <a:spLocks noGrp="1"/>
          </p:cNvSpPr>
          <p:nvPr>
            <p:ph type="sldNum" sz="quarter" idx="12"/>
          </p:nvPr>
        </p:nvSpPr>
        <p:spPr/>
        <p:txBody>
          <a:bodyPr/>
          <a:lstStyle>
            <a:lvl1pPr>
              <a:defRPr/>
            </a:lvl1pPr>
          </a:lstStyle>
          <a:p>
            <a:fld id="{4AFE8DDC-030A-40F6-B6B2-8F40EFB5CE88}" type="slidenum">
              <a:rPr lang="en-US"/>
              <a:pPr/>
              <a:t>‹#›</a:t>
            </a:fld>
            <a:endParaRPr lang="en-US"/>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PC07Intro  gcf@indiana.edu</a:t>
            </a:r>
          </a:p>
        </p:txBody>
      </p:sp>
      <p:sp>
        <p:nvSpPr>
          <p:cNvPr id="6" name="Slide Number Placeholder 5"/>
          <p:cNvSpPr>
            <a:spLocks noGrp="1"/>
          </p:cNvSpPr>
          <p:nvPr>
            <p:ph type="sldNum" sz="quarter" idx="12"/>
          </p:nvPr>
        </p:nvSpPr>
        <p:spPr/>
        <p:txBody>
          <a:bodyPr/>
          <a:lstStyle>
            <a:lvl1pPr>
              <a:defRPr/>
            </a:lvl1pPr>
          </a:lstStyle>
          <a:p>
            <a:fld id="{2C89C46D-ED6B-4071-90BD-F10183F2C61A}" type="slidenum">
              <a:rPr lang="en-US"/>
              <a:pPr/>
              <a:t>‹#›</a:t>
            </a:fld>
            <a:endParaRPr lang="en-US"/>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PC07Intro  gcf@indiana.edu</a:t>
            </a:r>
          </a:p>
        </p:txBody>
      </p:sp>
      <p:sp>
        <p:nvSpPr>
          <p:cNvPr id="7" name="Slide Number Placeholder 6"/>
          <p:cNvSpPr>
            <a:spLocks noGrp="1"/>
          </p:cNvSpPr>
          <p:nvPr>
            <p:ph type="sldNum" sz="quarter" idx="12"/>
          </p:nvPr>
        </p:nvSpPr>
        <p:spPr/>
        <p:txBody>
          <a:bodyPr/>
          <a:lstStyle>
            <a:lvl1pPr>
              <a:defRPr/>
            </a:lvl1pPr>
          </a:lstStyle>
          <a:p>
            <a:fld id="{83E5D964-AFB2-4260-B7C2-BA81EC1BEDEF}" type="slidenum">
              <a:rPr lang="en-US"/>
              <a:pPr/>
              <a:t>‹#›</a:t>
            </a:fld>
            <a:endParaRPr lang="en-US"/>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t>PC07Intro  gcf@indiana.edu</a:t>
            </a:r>
          </a:p>
        </p:txBody>
      </p:sp>
      <p:sp>
        <p:nvSpPr>
          <p:cNvPr id="9" name="Slide Number Placeholder 8"/>
          <p:cNvSpPr>
            <a:spLocks noGrp="1"/>
          </p:cNvSpPr>
          <p:nvPr>
            <p:ph type="sldNum" sz="quarter" idx="12"/>
          </p:nvPr>
        </p:nvSpPr>
        <p:spPr/>
        <p:txBody>
          <a:bodyPr/>
          <a:lstStyle>
            <a:lvl1pPr>
              <a:defRPr/>
            </a:lvl1pPr>
          </a:lstStyle>
          <a:p>
            <a:fld id="{80DD5C6A-72F6-4F7D-93A2-C61C65E01E51}"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587500"/>
            <a:ext cx="4227513" cy="5027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8513" y="1587500"/>
            <a:ext cx="4227512" cy="5027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70F394FA-E7CD-4747-8A1C-6038F9F78803}" type="slidenum">
              <a:rPr lang="en-US"/>
              <a:pPr>
                <a:defRPr/>
              </a:pPr>
              <a:t>‹#›</a:t>
            </a:fld>
            <a:endParaRPr lang="en-US"/>
          </a:p>
        </p:txBody>
      </p:sp>
    </p:spTree>
  </p:cSld>
  <p:clrMapOvr>
    <a:masterClrMapping/>
  </p:clrMapOvr>
  <p:transition>
    <p:wipe dir="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dirty="0" smtClean="0"/>
              <a:t>PC08 Tutorial gcf@indiana.edu</a:t>
            </a:r>
            <a:endParaRPr lang="en-US" dirty="0"/>
          </a:p>
        </p:txBody>
      </p:sp>
      <p:sp>
        <p:nvSpPr>
          <p:cNvPr id="5" name="Slide Number Placeholder 4"/>
          <p:cNvSpPr>
            <a:spLocks noGrp="1"/>
          </p:cNvSpPr>
          <p:nvPr>
            <p:ph type="sldNum" sz="quarter" idx="12"/>
          </p:nvPr>
        </p:nvSpPr>
        <p:spPr/>
        <p:txBody>
          <a:bodyPr/>
          <a:lstStyle>
            <a:lvl1pPr>
              <a:defRPr/>
            </a:lvl1pPr>
          </a:lstStyle>
          <a:p>
            <a:fld id="{B15CE674-2079-4DA1-B9E1-02A8A94457CD}" type="slidenum">
              <a:rPr lang="en-US"/>
              <a:pPr/>
              <a:t>‹#›</a:t>
            </a:fld>
            <a:endParaRPr lang="en-US"/>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dirty="0" smtClean="0"/>
              <a:t>PC08 Tutorial gcf@indiana.edu</a:t>
            </a:r>
            <a:endParaRPr lang="en-US" dirty="0"/>
          </a:p>
        </p:txBody>
      </p:sp>
      <p:sp>
        <p:nvSpPr>
          <p:cNvPr id="4" name="Slide Number Placeholder 3"/>
          <p:cNvSpPr>
            <a:spLocks noGrp="1"/>
          </p:cNvSpPr>
          <p:nvPr>
            <p:ph type="sldNum" sz="quarter" idx="12"/>
          </p:nvPr>
        </p:nvSpPr>
        <p:spPr/>
        <p:txBody>
          <a:bodyPr/>
          <a:lstStyle>
            <a:lvl1pPr>
              <a:defRPr/>
            </a:lvl1pPr>
          </a:lstStyle>
          <a:p>
            <a:fld id="{96D07520-EFDB-4376-82AD-4D00DC94827D}" type="slidenum">
              <a:rPr lang="en-US"/>
              <a:pPr/>
              <a:t>‹#›</a:t>
            </a:fld>
            <a:endParaRPr lang="en-US"/>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dirty="0" smtClean="0"/>
              <a:t>PC08 Tutorial gcf@indiana.edu</a:t>
            </a:r>
            <a:endParaRPr lang="en-US" dirty="0"/>
          </a:p>
        </p:txBody>
      </p:sp>
      <p:sp>
        <p:nvSpPr>
          <p:cNvPr id="7" name="Slide Number Placeholder 6"/>
          <p:cNvSpPr>
            <a:spLocks noGrp="1"/>
          </p:cNvSpPr>
          <p:nvPr>
            <p:ph type="sldNum" sz="quarter" idx="12"/>
          </p:nvPr>
        </p:nvSpPr>
        <p:spPr/>
        <p:txBody>
          <a:bodyPr/>
          <a:lstStyle>
            <a:lvl1pPr>
              <a:defRPr/>
            </a:lvl1pPr>
          </a:lstStyle>
          <a:p>
            <a:fld id="{8574B0A7-F0F1-4262-9ADB-ECE20C07B782}" type="slidenum">
              <a:rPr lang="en-US"/>
              <a:pPr/>
              <a:t>‹#›</a:t>
            </a:fld>
            <a:endParaRPr lang="en-US"/>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PC07Intro  gcf@indiana.edu</a:t>
            </a:r>
          </a:p>
        </p:txBody>
      </p:sp>
      <p:sp>
        <p:nvSpPr>
          <p:cNvPr id="7" name="Slide Number Placeholder 6"/>
          <p:cNvSpPr>
            <a:spLocks noGrp="1"/>
          </p:cNvSpPr>
          <p:nvPr>
            <p:ph type="sldNum" sz="quarter" idx="12"/>
          </p:nvPr>
        </p:nvSpPr>
        <p:spPr/>
        <p:txBody>
          <a:bodyPr/>
          <a:lstStyle>
            <a:lvl1pPr>
              <a:defRPr/>
            </a:lvl1pPr>
          </a:lstStyle>
          <a:p>
            <a:fld id="{92998BBD-850C-4A23-9F02-28AB64A8D3A8}" type="slidenum">
              <a:rPr lang="en-US"/>
              <a:pPr/>
              <a:t>‹#›</a:t>
            </a:fld>
            <a:endParaRPr lang="en-US"/>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dirty="0" smtClean="0"/>
              <a:t>PC08 Tutorial gcf@indiana.edu</a:t>
            </a:r>
            <a:endParaRPr lang="en-US" dirty="0"/>
          </a:p>
        </p:txBody>
      </p:sp>
      <p:sp>
        <p:nvSpPr>
          <p:cNvPr id="6" name="Slide Number Placeholder 5"/>
          <p:cNvSpPr>
            <a:spLocks noGrp="1"/>
          </p:cNvSpPr>
          <p:nvPr>
            <p:ph type="sldNum" sz="quarter" idx="12"/>
          </p:nvPr>
        </p:nvSpPr>
        <p:spPr/>
        <p:txBody>
          <a:bodyPr/>
          <a:lstStyle>
            <a:lvl1pPr>
              <a:defRPr/>
            </a:lvl1pPr>
          </a:lstStyle>
          <a:p>
            <a:fld id="{9E92BE8B-EE17-4B2D-974D-FA1B05216680}" type="slidenum">
              <a:rPr lang="en-US"/>
              <a:pPr/>
              <a:t>‹#›</a:t>
            </a:fld>
            <a:endParaRPr lang="en-US"/>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dirty="0" smtClean="0"/>
              <a:t>PC08 Tutorial gcf@indiana.edu</a:t>
            </a:r>
            <a:endParaRPr lang="en-US" dirty="0"/>
          </a:p>
        </p:txBody>
      </p:sp>
      <p:sp>
        <p:nvSpPr>
          <p:cNvPr id="6" name="Slide Number Placeholder 5"/>
          <p:cNvSpPr>
            <a:spLocks noGrp="1"/>
          </p:cNvSpPr>
          <p:nvPr>
            <p:ph type="sldNum" sz="quarter" idx="12"/>
          </p:nvPr>
        </p:nvSpPr>
        <p:spPr/>
        <p:txBody>
          <a:bodyPr/>
          <a:lstStyle>
            <a:lvl1pPr>
              <a:defRPr/>
            </a:lvl1pPr>
          </a:lstStyle>
          <a:p>
            <a:fld id="{59E6A98B-5F11-4A13-A5E1-379B9D248E06}" type="slidenum">
              <a:rPr lang="en-US"/>
              <a:pPr/>
              <a:t>‹#›</a:t>
            </a:fld>
            <a:endParaRPr lang="en-US"/>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96738" name="Rectangle 2"/>
          <p:cNvSpPr>
            <a:spLocks noGrp="1" noChangeArrowheads="1"/>
          </p:cNvSpPr>
          <p:nvPr>
            <p:ph type="ctrTitle"/>
          </p:nvPr>
        </p:nvSpPr>
        <p:spPr>
          <a:xfrm>
            <a:off x="628650" y="3128963"/>
            <a:ext cx="7924800" cy="622300"/>
          </a:xfrm>
        </p:spPr>
        <p:txBody>
          <a:bodyPr lIns="91440" tIns="91440" rIns="91440" bIns="91440" anchor="b">
            <a:spAutoFit/>
          </a:bodyPr>
          <a:lstStyle>
            <a:lvl1pPr>
              <a:defRPr>
                <a:effectLst/>
              </a:defRPr>
            </a:lvl1pPr>
          </a:lstStyle>
          <a:p>
            <a:r>
              <a:rPr lang="en-US"/>
              <a:t>Click To Edit Master Title Style</a:t>
            </a:r>
          </a:p>
        </p:txBody>
      </p:sp>
      <p:sp>
        <p:nvSpPr>
          <p:cNvPr id="1396739" name="Rectangle 3"/>
          <p:cNvSpPr>
            <a:spLocks noGrp="1" noChangeArrowheads="1"/>
          </p:cNvSpPr>
          <p:nvPr>
            <p:ph type="subTitle" idx="1"/>
          </p:nvPr>
        </p:nvSpPr>
        <p:spPr>
          <a:xfrm>
            <a:off x="628650" y="4645025"/>
            <a:ext cx="6400800" cy="512763"/>
          </a:xfrm>
        </p:spPr>
        <p:txBody>
          <a:bodyPr tIns="91440" bIns="91440" anchor="ctr"/>
          <a:lstStyle>
            <a:lvl1pPr marL="0" indent="0">
              <a:spcBef>
                <a:spcPct val="10000"/>
              </a:spcBef>
              <a:buFontTx/>
              <a:buNone/>
              <a:defRPr sz="2400"/>
            </a:lvl1pPr>
          </a:lstStyle>
          <a:p>
            <a:r>
              <a:rPr lang="en-US"/>
              <a:t>Click to edit Master subtitle style</a:t>
            </a:r>
          </a:p>
        </p:txBody>
      </p:sp>
    </p:spTree>
  </p:cSld>
  <p:clrMapOvr>
    <a:masterClrMapping/>
  </p:clrMapOvr>
  <p:transition>
    <p:zoom/>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1950" y="914400"/>
            <a:ext cx="4133850" cy="1941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4400"/>
            <a:ext cx="4133850" cy="1941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94E06F3C-FCD0-4EE9-A3AA-8ADCFFD16A65}" type="slidenum">
              <a:rPr lang="en-US"/>
              <a:pPr>
                <a:defRPr/>
              </a:pPr>
              <a:t>‹#›</a:t>
            </a:fld>
            <a:endParaRPr lang="en-US"/>
          </a:p>
        </p:txBody>
      </p:sp>
    </p:spTree>
  </p:cSld>
  <p:clrMapOvr>
    <a:masterClrMapping/>
  </p:clrMapOvr>
  <p:transition>
    <p:wipe dir="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28559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28559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1E4266AF-5DB1-4F83-8262-22CAFEFAC275}" type="slidenum">
              <a:rPr lang="en-US"/>
              <a:pPr>
                <a:defRPr/>
              </a:pPr>
              <a:t>‹#›</a:t>
            </a:fld>
            <a:endParaRPr lang="en-US"/>
          </a:p>
        </p:txBody>
      </p:sp>
    </p:spTree>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3C172891-FDA3-4506-9C46-082FB02DBD97}" type="slidenum">
              <a:rPr lang="en-US"/>
              <a:pPr>
                <a:defRPr/>
              </a:pPr>
              <a:t>‹#›</a:t>
            </a:fld>
            <a:endParaRPr lang="en-US"/>
          </a:p>
        </p:txBody>
      </p:sp>
    </p:spTree>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2370508A-B21F-4528-B5E8-6863FE8824F7}" type="slidenum">
              <a:rPr lang="en-US"/>
              <a:pPr>
                <a:defRPr/>
              </a:pPr>
              <a:t>‹#›</a:t>
            </a:fld>
            <a:endParaRPr lang="en-US"/>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40838FE9-2946-4085-968C-6FA24E2FEE4F}"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7B835E65-110C-43A5-AE0C-395C83279C3E}" type="slidenum">
              <a:rPr lang="en-US"/>
              <a:pPr>
                <a:defRPr/>
              </a:pPr>
              <a:t>‹#›</a:t>
            </a:fld>
            <a:endParaRPr lang="en-US"/>
          </a:p>
        </p:txBody>
      </p:sp>
    </p:spTree>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F1540600-AEAA-46EF-8BDF-C5DAE5D391F9}" type="slidenum">
              <a:rPr lang="en-US"/>
              <a:pPr>
                <a:defRPr/>
              </a:pPr>
              <a:t>‹#›</a:t>
            </a:fld>
            <a:endParaRPr lang="en-US"/>
          </a:p>
        </p:txBody>
      </p:sp>
    </p:spTree>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4963" y="114300"/>
            <a:ext cx="2151062" cy="65008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14300"/>
            <a:ext cx="6303963" cy="65008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C70456D3-8795-4187-9696-038AEBC8DCF5}" type="slidenum">
              <a:rPr lang="en-US"/>
              <a:pPr>
                <a:defRPr/>
              </a:pPr>
              <a:t>‹#›</a:t>
            </a:fld>
            <a:endParaRPr lang="en-US"/>
          </a:p>
        </p:txBody>
      </p:sp>
    </p:spTree>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600200"/>
            <a:ext cx="43434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3434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A7376908-AAE1-4DBA-AD87-316D09C90C4F}"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04800"/>
            <a:ext cx="22098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304800"/>
            <a:ext cx="64770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3036888" y="6300788"/>
            <a:ext cx="184150" cy="396875"/>
          </a:xfrm>
          <a:prstGeom prst="rect">
            <a:avLst/>
          </a:prstGeom>
          <a:noFill/>
          <a:ln w="12700" algn="ctr">
            <a:noFill/>
            <a:miter lim="800000"/>
            <a:headEnd type="none" w="sm" len="sm"/>
            <a:tailEnd type="none" w="sm" len="sm"/>
          </a:ln>
          <a:effectLst/>
        </p:spPr>
        <p:txBody>
          <a:bodyPr wrap="none">
            <a:spAutoFit/>
          </a:bodyPr>
          <a:lstStyle/>
          <a:p>
            <a:pPr eaLnBrk="0" hangingPunct="0">
              <a:defRPr/>
            </a:pPr>
            <a:endParaRPr lang="en-US"/>
          </a:p>
        </p:txBody>
      </p:sp>
      <p:pic>
        <p:nvPicPr>
          <p:cNvPr id="5" name="Picture 5" descr="intel"/>
          <p:cNvPicPr>
            <a:picLocks noChangeAspect="1" noChangeArrowheads="1"/>
          </p:cNvPicPr>
          <p:nvPr/>
        </p:nvPicPr>
        <p:blipFill>
          <a:blip r:embed="rId2"/>
          <a:srcRect/>
          <a:stretch>
            <a:fillRect/>
          </a:stretch>
        </p:blipFill>
        <p:spPr bwMode="invGray">
          <a:xfrm>
            <a:off x="0" y="6199188"/>
            <a:ext cx="1317625" cy="658812"/>
          </a:xfrm>
          <a:prstGeom prst="rect">
            <a:avLst/>
          </a:prstGeom>
          <a:noFill/>
          <a:ln w="9525">
            <a:noFill/>
            <a:miter lim="800000"/>
            <a:headEnd/>
            <a:tailEnd/>
          </a:ln>
        </p:spPr>
      </p:pic>
      <p:sp>
        <p:nvSpPr>
          <p:cNvPr id="6" name="Text Box 6"/>
          <p:cNvSpPr txBox="1">
            <a:spLocks noChangeArrowheads="1"/>
          </p:cNvSpPr>
          <p:nvPr/>
        </p:nvSpPr>
        <p:spPr bwMode="auto">
          <a:xfrm>
            <a:off x="2959100" y="6596063"/>
            <a:ext cx="2916238" cy="244475"/>
          </a:xfrm>
          <a:prstGeom prst="rect">
            <a:avLst/>
          </a:prstGeom>
          <a:noFill/>
          <a:ln w="9525" algn="ctr">
            <a:noFill/>
            <a:miter lim="800000"/>
            <a:headEnd/>
            <a:tailEnd/>
          </a:ln>
          <a:effectLst/>
        </p:spPr>
        <p:txBody>
          <a:bodyPr wrap="none">
            <a:spAutoFit/>
          </a:bodyPr>
          <a:lstStyle/>
          <a:p>
            <a:pPr>
              <a:defRPr/>
            </a:pPr>
            <a:r>
              <a:rPr lang="en-US" sz="1000"/>
              <a:t>Pradeep K. Dubey, pradeep.dubey@intel.com</a:t>
            </a:r>
          </a:p>
        </p:txBody>
      </p:sp>
      <p:sp>
        <p:nvSpPr>
          <p:cNvPr id="1170434" name="Rectangle 2"/>
          <p:cNvSpPr>
            <a:spLocks noGrp="1" noChangeArrowheads="1"/>
          </p:cNvSpPr>
          <p:nvPr>
            <p:ph type="ctrTitle" sz="quarter"/>
          </p:nvPr>
        </p:nvSpPr>
        <p:spPr>
          <a:xfrm>
            <a:off x="1611313" y="304800"/>
            <a:ext cx="7532687" cy="2590800"/>
          </a:xfrm>
        </p:spPr>
        <p:txBody>
          <a:bodyPr/>
          <a:lstStyle>
            <a:lvl1pPr>
              <a:lnSpc>
                <a:spcPct val="95000"/>
              </a:lnSpc>
              <a:spcBef>
                <a:spcPct val="20000"/>
              </a:spcBef>
              <a:spcAft>
                <a:spcPct val="20000"/>
              </a:spcAft>
              <a:defRPr sz="4400"/>
            </a:lvl1pPr>
          </a:lstStyle>
          <a:p>
            <a:r>
              <a:rPr lang="en-US"/>
              <a:t>Click to edit Master title style</a:t>
            </a:r>
          </a:p>
        </p:txBody>
      </p:sp>
      <p:sp>
        <p:nvSpPr>
          <p:cNvPr id="1170435" name="Rectangle 3"/>
          <p:cNvSpPr>
            <a:spLocks noGrp="1" noChangeArrowheads="1"/>
          </p:cNvSpPr>
          <p:nvPr>
            <p:ph type="subTitle" sz="quarter" idx="1"/>
          </p:nvPr>
        </p:nvSpPr>
        <p:spPr>
          <a:xfrm>
            <a:off x="1611313" y="2873375"/>
            <a:ext cx="6232525" cy="1752600"/>
          </a:xfrm>
        </p:spPr>
        <p:txBody>
          <a:bodyPr/>
          <a:lstStyle>
            <a:lvl1pPr marL="0" indent="0">
              <a:spcBef>
                <a:spcPct val="20000"/>
              </a:spcBef>
              <a:spcAft>
                <a:spcPct val="20000"/>
              </a:spcAft>
              <a:buFont typeface="Wingdings" pitchFamily="2" charset="2"/>
              <a:buNone/>
              <a:defRPr sz="2400"/>
            </a:lvl1pPr>
          </a:lstStyle>
          <a:p>
            <a:r>
              <a:rPr lang="en-US"/>
              <a:t>Name</a:t>
            </a:r>
          </a:p>
          <a:p>
            <a:r>
              <a:rPr lang="en-US"/>
              <a:t>Title</a:t>
            </a:r>
          </a:p>
          <a:p>
            <a:r>
              <a:rPr lang="en-US"/>
              <a:t>Department</a:t>
            </a:r>
          </a:p>
          <a:p>
            <a:r>
              <a:rPr lang="en-US"/>
              <a:t>Intel Corporation</a:t>
            </a:r>
          </a:p>
          <a:p>
            <a:endParaRPr lang="en-US"/>
          </a:p>
          <a:p>
            <a:r>
              <a:rPr lang="en-US"/>
              <a:t>Date of Presentation</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F8EC55B7-2053-49C3-B790-E86EA241CF51}" type="slidenum">
              <a:rPr lang="ar-SA"/>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7BF98847-8DCC-4021-94DC-C1FB118B4D44}" type="slidenum">
              <a:rPr lang="ar-SA"/>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76238" y="1524000"/>
            <a:ext cx="4310062"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38700" y="1524000"/>
            <a:ext cx="4310063"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DA0F900F-BD72-4EB1-A405-FEDCC73BB0EC}" type="slidenum">
              <a:rPr lang="ar-SA"/>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0703424E-E906-4B6D-8CC8-3925F699A90C}" type="slidenum">
              <a:rPr lang="ar-SA"/>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07CA19B6-8D2B-4C48-BCF9-218932243E39}" type="slidenum">
              <a:rPr lang="ar-SA"/>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 y="1066800"/>
            <a:ext cx="4419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419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30205366-9A90-46C3-8CF6-981F3028DC0D}"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719D1B4F-6492-4563-8944-ED3F6D00BE63}" type="slidenum">
              <a:rPr lang="ar-SA"/>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118F7FFC-3259-4327-A5EA-1180C1ABD841}" type="slidenum">
              <a:rPr lang="ar-SA"/>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5F3C3CC-DADF-46D2-9E04-6DCDEF9763E2}" type="slidenum">
              <a:rPr lang="ar-SA"/>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F2A05CDA-5637-42FB-A539-DA5140FC9EA7}" type="slidenum">
              <a:rPr lang="ar-SA"/>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6425" y="381000"/>
            <a:ext cx="2192338"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76238" y="381000"/>
            <a:ext cx="6427787"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54C57FD7-EB43-4947-B7CA-346EFF9700ED}" type="slidenum">
              <a:rPr lang="ar-SA"/>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81000" y="381000"/>
            <a:ext cx="87630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76238" y="1524000"/>
            <a:ext cx="4310062"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38700" y="1524000"/>
            <a:ext cx="4310063"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76238" y="3924300"/>
            <a:ext cx="4310062"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838700" y="3924300"/>
            <a:ext cx="4310063"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91BE4ED4-A1A6-49DD-AB58-4A514EEB8FB7}" type="slidenum">
              <a:rPr lang="ar-SA"/>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pPr>
              <a:defRPr/>
            </a:pPr>
            <a:fld id="{A079B7E8-DCDA-4441-8BF0-E0633E63D6BC}" type="slidenum">
              <a:rPr lang="ar-SA"/>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7C2F9F32-C967-4C2B-BF61-A3712A149280}" type="slidenum">
              <a:rPr lang="ar-SA"/>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4D0824B5-EBC7-4773-98BD-81A6E65BA445}" type="slidenum">
              <a:rPr lang="ar-SA"/>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76238" y="1524000"/>
            <a:ext cx="4310062"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38700" y="1524000"/>
            <a:ext cx="4310063"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pPr>
              <a:defRPr/>
            </a:pPr>
            <a:fld id="{173DD2A9-CE5D-48BD-A4EA-B9C8D372DE92}" type="slidenum">
              <a:rPr lang="ar-SA"/>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0"/>
          <p:cNvSpPr>
            <a:spLocks noGrp="1" noChangeArrowheads="1"/>
          </p:cNvSpPr>
          <p:nvPr>
            <p:ph type="dt" sz="half" idx="10"/>
          </p:nvPr>
        </p:nvSpPr>
        <p:spPr>
          <a:ln/>
        </p:spPr>
        <p:txBody>
          <a:bodyPr/>
          <a:lstStyle>
            <a:lvl1pPr>
              <a:defRPr/>
            </a:lvl1pPr>
          </a:lstStyle>
          <a:p>
            <a:pPr>
              <a:defRPr/>
            </a:pPr>
            <a:endParaRPr lang="en-US"/>
          </a:p>
        </p:txBody>
      </p:sp>
      <p:sp>
        <p:nvSpPr>
          <p:cNvPr id="8" name="Rectangle 41"/>
          <p:cNvSpPr>
            <a:spLocks noGrp="1" noChangeArrowheads="1"/>
          </p:cNvSpPr>
          <p:nvPr>
            <p:ph type="ftr" sz="quarter" idx="11"/>
          </p:nvPr>
        </p:nvSpPr>
        <p:spPr>
          <a:ln/>
        </p:spPr>
        <p:txBody>
          <a:bodyPr/>
          <a:lstStyle>
            <a:lvl1pPr>
              <a:defRPr/>
            </a:lvl1pPr>
          </a:lstStyle>
          <a:p>
            <a:pPr>
              <a:defRPr/>
            </a:pPr>
            <a:endParaRPr lang="en-US"/>
          </a:p>
        </p:txBody>
      </p:sp>
      <p:sp>
        <p:nvSpPr>
          <p:cNvPr id="9" name="Rectangle 42"/>
          <p:cNvSpPr>
            <a:spLocks noGrp="1" noChangeArrowheads="1"/>
          </p:cNvSpPr>
          <p:nvPr>
            <p:ph type="sldNum" sz="quarter" idx="12"/>
          </p:nvPr>
        </p:nvSpPr>
        <p:spPr>
          <a:ln/>
        </p:spPr>
        <p:txBody>
          <a:bodyPr/>
          <a:lstStyle>
            <a:lvl1pPr>
              <a:defRPr/>
            </a:lvl1pPr>
          </a:lstStyle>
          <a:p>
            <a:pPr>
              <a:defRPr/>
            </a:pPr>
            <a:fld id="{244BA6B1-BC09-4718-8A7F-8EFFE16FE821}"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pPr>
              <a:defRPr/>
            </a:pPr>
            <a:fld id="{7A0CE857-C07F-4031-A313-0D56D31CD76D}" type="slidenum">
              <a:rPr lang="ar-SA"/>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pPr>
              <a:defRPr/>
            </a:pPr>
            <a:fld id="{829AD14D-3BDD-4B88-8E71-F8FF28116267}" type="slidenum">
              <a:rPr lang="ar-SA"/>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B3FBC604-87F8-4BEC-B606-F9CC161444B9}" type="slidenum">
              <a:rPr lang="ar-SA"/>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39FC552D-3B4B-46DF-835C-C3B2B5D02BF2}" type="slidenum">
              <a:rPr lang="ar-SA"/>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A01C045C-570C-4860-84F1-55FF1EC00ABE}" type="slidenum">
              <a:rPr lang="ar-SA"/>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6DD248FB-E7D3-471C-AE33-ECBC419336C5}" type="slidenum">
              <a:rPr lang="ar-SA"/>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6425" y="381000"/>
            <a:ext cx="2192338"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76238" y="381000"/>
            <a:ext cx="6427787"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E0C61C60-39F1-4D0E-B1FA-DE48EC139D51}" type="slidenum">
              <a:rPr lang="ar-SA"/>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D1025CC7-910E-4162-B10F-F6E92376B7C8}" type="datetimeFigureOut">
              <a:rPr lang="en-US"/>
              <a:pPr/>
              <a:t>6/5/2008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2EED184-DD33-48E4-B559-09F2AB1DC9EF}" type="slidenum">
              <a:rPr lang="en-US"/>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9E17401-46A9-4B71-BE88-76B54711119D}" type="datetimeFigureOut">
              <a:rPr lang="en-US"/>
              <a:pPr/>
              <a:t>6/5/2008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50A1C81-D556-42E6-BF18-8DD442331FF4}" type="slidenum">
              <a:rPr lang="en-US"/>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6FDC0FC4-7858-4DEC-9CB9-AADFFCFA6FC4}" type="datetimeFigureOut">
              <a:rPr lang="en-US"/>
              <a:pPr/>
              <a:t>6/5/2008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A812394-CF4C-4FBB-BF5C-780550256E9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0"/>
          <p:cNvSpPr>
            <a:spLocks noGrp="1" noChangeArrowheads="1"/>
          </p:cNvSpPr>
          <p:nvPr>
            <p:ph type="dt" sz="half" idx="10"/>
          </p:nvPr>
        </p:nvSpPr>
        <p:spPr>
          <a:ln/>
        </p:spPr>
        <p:txBody>
          <a:bodyPr/>
          <a:lstStyle>
            <a:lvl1pPr>
              <a:defRPr/>
            </a:lvl1pPr>
          </a:lstStyle>
          <a:p>
            <a:pPr>
              <a:defRPr/>
            </a:pPr>
            <a:endParaRPr lang="en-US"/>
          </a:p>
        </p:txBody>
      </p:sp>
      <p:sp>
        <p:nvSpPr>
          <p:cNvPr id="4" name="Rectangle 41"/>
          <p:cNvSpPr>
            <a:spLocks noGrp="1" noChangeArrowheads="1"/>
          </p:cNvSpPr>
          <p:nvPr>
            <p:ph type="ftr" sz="quarter" idx="11"/>
          </p:nvPr>
        </p:nvSpPr>
        <p:spPr>
          <a:ln/>
        </p:spPr>
        <p:txBody>
          <a:bodyPr/>
          <a:lstStyle>
            <a:lvl1pPr>
              <a:defRPr/>
            </a:lvl1pPr>
          </a:lstStyle>
          <a:p>
            <a:pPr>
              <a:defRPr/>
            </a:pPr>
            <a:endParaRPr lang="en-US"/>
          </a:p>
        </p:txBody>
      </p:sp>
      <p:sp>
        <p:nvSpPr>
          <p:cNvPr id="5" name="Rectangle 42"/>
          <p:cNvSpPr>
            <a:spLocks noGrp="1" noChangeArrowheads="1"/>
          </p:cNvSpPr>
          <p:nvPr>
            <p:ph type="sldNum" sz="quarter" idx="12"/>
          </p:nvPr>
        </p:nvSpPr>
        <p:spPr>
          <a:ln/>
        </p:spPr>
        <p:txBody>
          <a:bodyPr/>
          <a:lstStyle>
            <a:lvl1pPr>
              <a:defRPr/>
            </a:lvl1pPr>
          </a:lstStyle>
          <a:p>
            <a:pPr>
              <a:defRPr/>
            </a:pPr>
            <a:fld id="{C6561EE5-E363-420A-BDD9-0FCEC1EC9DD6}"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708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708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F3A2B697-B1B5-4A1B-BEBA-4B7C69CBE170}" type="datetimeFigureOut">
              <a:rPr lang="en-US"/>
              <a:pPr/>
              <a:t>6/5/2008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8B22D01-322E-4E72-AAEB-B6DFB7A84D79}" type="slidenum">
              <a:rPr lang="en-US"/>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43CFD557-81FA-4D67-9C60-8AD37924FFA2}" type="datetimeFigureOut">
              <a:rPr lang="en-US"/>
              <a:pPr/>
              <a:t>6/5/2008</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E2DD1B0-6F55-4853-BC32-563EE808525F}" type="slidenum">
              <a:rPr lang="en-US"/>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E36CDB4B-2559-418C-9433-E2BDE77007BE}" type="datetimeFigureOut">
              <a:rPr lang="en-US"/>
              <a:pPr/>
              <a:t>6/5/2008</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3744E78-F116-4F6E-8957-BB5DF3CF45A0}" type="slidenum">
              <a:rPr lang="en-US"/>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71F7C631-6F59-4B6F-BE94-6927087832E3}" type="datetimeFigureOut">
              <a:rPr lang="en-US"/>
              <a:pPr/>
              <a:t>6/5/2008</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2755DD8-1CD0-40F8-9E80-23598EC7321B}" type="slidenum">
              <a:rPr lang="en-US"/>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140AD6E-016D-44BD-9B4E-C523F98ADAC4}" type="datetimeFigureOut">
              <a:rPr lang="en-US"/>
              <a:pPr/>
              <a:t>6/5/2008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69E0DC7-A364-404D-A723-806AA1B107B3}" type="slidenum">
              <a:rPr lang="en-US"/>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679F99B-AFDD-438B-9C9F-E4D59B9422DC}" type="datetimeFigureOut">
              <a:rPr lang="en-US"/>
              <a:pPr/>
              <a:t>6/5/2008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E908D6B-51E9-4E6B-A48A-3C8DC4F75B15}" type="slidenum">
              <a:rPr lang="en-US"/>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0328D57-270E-459F-ACBB-17630F3C9A1C}" type="datetimeFigureOut">
              <a:rPr lang="en-US"/>
              <a:pPr/>
              <a:t>6/5/2008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228AD08-FE96-45D0-A660-669F76C5009A}" type="slidenum">
              <a:rPr lang="en-US"/>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0340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60340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38D277B-FAF8-438E-856A-EAE1380EB9A0}" type="datetimeFigureOut">
              <a:rPr lang="en-US"/>
              <a:pPr/>
              <a:t>6/5/2008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B35D20B-878E-4718-A1EB-A0C9B4CD19FC}" type="slidenum">
              <a:rPr lang="en-US"/>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708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708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416675"/>
            <a:ext cx="2133600" cy="365125"/>
          </a:xfrm>
        </p:spPr>
        <p:txBody>
          <a:bodyPr/>
          <a:lstStyle>
            <a:lvl1pPr>
              <a:defRPr/>
            </a:lvl1pPr>
          </a:lstStyle>
          <a:p>
            <a:fld id="{A4FE87F3-AAE4-4A46-9961-4FA3BB2354C3}" type="datetimeFigureOut">
              <a:rPr lang="en-US"/>
              <a:pPr/>
              <a:t>6/5/2008</a:t>
            </a:fld>
            <a:endParaRPr lang="en-US"/>
          </a:p>
        </p:txBody>
      </p:sp>
      <p:sp>
        <p:nvSpPr>
          <p:cNvPr id="6" name="Footer Placeholder 5"/>
          <p:cNvSpPr>
            <a:spLocks noGrp="1"/>
          </p:cNvSpPr>
          <p:nvPr>
            <p:ph type="ftr" sz="quarter" idx="11"/>
          </p:nvPr>
        </p:nvSpPr>
        <p:spPr>
          <a:xfrm>
            <a:off x="3124200" y="6416675"/>
            <a:ext cx="2895600" cy="365125"/>
          </a:xfrm>
        </p:spPr>
        <p:txBody>
          <a:bodyPr/>
          <a:lstStyle>
            <a:lvl1pPr>
              <a:defRPr/>
            </a:lvl1pPr>
          </a:lstStyle>
          <a:p>
            <a:endParaRPr lang="en-US"/>
          </a:p>
        </p:txBody>
      </p:sp>
      <p:sp>
        <p:nvSpPr>
          <p:cNvPr id="7" name="Slide Number Placeholder 6"/>
          <p:cNvSpPr>
            <a:spLocks noGrp="1"/>
          </p:cNvSpPr>
          <p:nvPr>
            <p:ph type="sldNum" sz="quarter" idx="12"/>
          </p:nvPr>
        </p:nvSpPr>
        <p:spPr>
          <a:xfrm>
            <a:off x="7924800" y="6416675"/>
            <a:ext cx="762000" cy="365125"/>
          </a:xfrm>
        </p:spPr>
        <p:txBody>
          <a:bodyPr/>
          <a:lstStyle>
            <a:lvl1pPr>
              <a:defRPr/>
            </a:lvl1pPr>
          </a:lstStyle>
          <a:p>
            <a:fld id="{E778CC55-E505-4697-BFC3-568116BB1466}" type="slidenum">
              <a:rPr lang="en-US"/>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en-US"/>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a:defRPr/>
            </a:pPr>
            <a:endParaRPr lang="en-US"/>
          </a:p>
        </p:txBody>
      </p:sp>
      <p:sp>
        <p:nvSpPr>
          <p:cNvPr id="3928066" name="Rectangle 2"/>
          <p:cNvSpPr>
            <a:spLocks noGrp="1" noChangeArrowheads="1"/>
          </p:cNvSpPr>
          <p:nvPr>
            <p:ph type="ctrTitle"/>
          </p:nvPr>
        </p:nvSpPr>
        <p:spPr>
          <a:xfrm>
            <a:off x="914400" y="1524000"/>
            <a:ext cx="7623175" cy="1752600"/>
          </a:xfrm>
        </p:spPr>
        <p:txBody>
          <a:bodyPr/>
          <a:lstStyle>
            <a:lvl1pPr>
              <a:defRPr sz="5000"/>
            </a:lvl1pPr>
          </a:lstStyle>
          <a:p>
            <a:r>
              <a:rPr lang="en-US"/>
              <a:t>Click to edit Master title style</a:t>
            </a:r>
          </a:p>
        </p:txBody>
      </p:sp>
      <p:sp>
        <p:nvSpPr>
          <p:cNvPr id="3928067"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t>Click to edit Master subtitle style</a:t>
            </a:r>
          </a:p>
        </p:txBody>
      </p:sp>
      <p:sp>
        <p:nvSpPr>
          <p:cNvPr id="6" name="Rectangle 4"/>
          <p:cNvSpPr>
            <a:spLocks noGrp="1" noChangeArrowheads="1"/>
          </p:cNvSpPr>
          <p:nvPr>
            <p:ph type="dt" sz="half" idx="10"/>
          </p:nvPr>
        </p:nvSpPr>
        <p:spPr/>
        <p:txBody>
          <a:bodyPr/>
          <a:lstStyle>
            <a:lvl1pPr>
              <a:defRPr smtClean="0"/>
            </a:lvl1pPr>
          </a:lstStyle>
          <a:p>
            <a:pPr>
              <a:defRPr/>
            </a:pPr>
            <a:endParaRPr lang="en-US"/>
          </a:p>
        </p:txBody>
      </p:sp>
      <p:sp>
        <p:nvSpPr>
          <p:cNvPr id="7" name="Rectangle 5"/>
          <p:cNvSpPr>
            <a:spLocks noGrp="1" noChangeArrowheads="1"/>
          </p:cNvSpPr>
          <p:nvPr>
            <p:ph type="ftr" sz="quarter" idx="11"/>
          </p:nvPr>
        </p:nvSpPr>
        <p:spPr/>
        <p:txBody>
          <a:bodyPr/>
          <a:lstStyle>
            <a:lvl1pPr>
              <a:defRPr smtClean="0"/>
            </a:lvl1pPr>
          </a:lstStyle>
          <a:p>
            <a:pPr>
              <a:defRPr/>
            </a:pPr>
            <a:endParaRPr lang="en-US"/>
          </a:p>
        </p:txBody>
      </p:sp>
      <p:sp>
        <p:nvSpPr>
          <p:cNvPr id="8" name="Rectangle 6"/>
          <p:cNvSpPr>
            <a:spLocks noGrp="1" noChangeArrowheads="1"/>
          </p:cNvSpPr>
          <p:nvPr>
            <p:ph type="sldNum" sz="quarter" idx="12"/>
          </p:nvPr>
        </p:nvSpPr>
        <p:spPr/>
        <p:txBody>
          <a:bodyPr/>
          <a:lstStyle>
            <a:lvl1pPr>
              <a:defRPr smtClean="0"/>
            </a:lvl1pPr>
          </a:lstStyle>
          <a:p>
            <a:pPr>
              <a:defRPr/>
            </a:pPr>
            <a:fld id="{60582DC1-5696-4C52-9BF4-FAEF9BFA086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p>
        </p:txBody>
      </p:sp>
      <p:sp>
        <p:nvSpPr>
          <p:cNvPr id="3" name="Rectangle 41"/>
          <p:cNvSpPr>
            <a:spLocks noGrp="1" noChangeArrowheads="1"/>
          </p:cNvSpPr>
          <p:nvPr>
            <p:ph type="ftr" sz="quarter" idx="11"/>
          </p:nvPr>
        </p:nvSpPr>
        <p:spPr>
          <a:ln/>
        </p:spPr>
        <p:txBody>
          <a:bodyPr/>
          <a:lstStyle>
            <a:lvl1pPr>
              <a:defRPr/>
            </a:lvl1pPr>
          </a:lstStyle>
          <a:p>
            <a:pPr>
              <a:defRPr/>
            </a:pPr>
            <a:endParaRPr lang="en-US"/>
          </a:p>
        </p:txBody>
      </p:sp>
      <p:sp>
        <p:nvSpPr>
          <p:cNvPr id="4" name="Rectangle 42"/>
          <p:cNvSpPr>
            <a:spLocks noGrp="1" noChangeArrowheads="1"/>
          </p:cNvSpPr>
          <p:nvPr>
            <p:ph type="sldNum" sz="quarter" idx="12"/>
          </p:nvPr>
        </p:nvSpPr>
        <p:spPr>
          <a:ln/>
        </p:spPr>
        <p:txBody>
          <a:bodyPr/>
          <a:lstStyle>
            <a:lvl1pPr>
              <a:defRPr/>
            </a:lvl1pPr>
          </a:lstStyle>
          <a:p>
            <a:pPr>
              <a:defRPr/>
            </a:pPr>
            <a:fld id="{0995EA53-7F06-4775-8ACC-3C119A7BF05C}"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invGray">
          <a:xfrm>
            <a:off x="8783638" y="444500"/>
            <a:ext cx="360362" cy="3152775"/>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pPr>
              <a:defRPr/>
            </a:pPr>
            <a:endParaRPr lang="en-US"/>
          </a:p>
        </p:txBody>
      </p:sp>
      <p:sp>
        <p:nvSpPr>
          <p:cNvPr id="5" name="Freeform 3"/>
          <p:cNvSpPr>
            <a:spLocks/>
          </p:cNvSpPr>
          <p:nvPr/>
        </p:nvSpPr>
        <p:spPr bwMode="invGray">
          <a:xfrm>
            <a:off x="0" y="0"/>
            <a:ext cx="9144000" cy="2133600"/>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pPr>
              <a:defRPr/>
            </a:pPr>
            <a:endParaRPr lang="en-US"/>
          </a:p>
        </p:txBody>
      </p:sp>
      <p:sp>
        <p:nvSpPr>
          <p:cNvPr id="6" name="Freeform 4"/>
          <p:cNvSpPr>
            <a:spLocks/>
          </p:cNvSpPr>
          <p:nvPr/>
        </p:nvSpPr>
        <p:spPr bwMode="invGray">
          <a:xfrm>
            <a:off x="0" y="1163638"/>
            <a:ext cx="9144000" cy="5694362"/>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pPr>
              <a:defRPr/>
            </a:pPr>
            <a:endParaRPr lang="en-US"/>
          </a:p>
        </p:txBody>
      </p:sp>
      <p:sp>
        <p:nvSpPr>
          <p:cNvPr id="7" name="Freeform 5"/>
          <p:cNvSpPr>
            <a:spLocks/>
          </p:cNvSpPr>
          <p:nvPr/>
        </p:nvSpPr>
        <p:spPr bwMode="invGray">
          <a:xfrm>
            <a:off x="0" y="292100"/>
            <a:ext cx="9144000" cy="854075"/>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pPr>
              <a:defRPr/>
            </a:pPr>
            <a:endParaRPr lang="en-US"/>
          </a:p>
        </p:txBody>
      </p:sp>
      <p:sp>
        <p:nvSpPr>
          <p:cNvPr id="8" name="Freeform 6"/>
          <p:cNvSpPr>
            <a:spLocks/>
          </p:cNvSpPr>
          <p:nvPr/>
        </p:nvSpPr>
        <p:spPr bwMode="hidden">
          <a:xfrm>
            <a:off x="0" y="2405063"/>
            <a:ext cx="9144000" cy="1069975"/>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a:defRPr/>
            </a:pPr>
            <a:endParaRPr lang="en-US"/>
          </a:p>
        </p:txBody>
      </p:sp>
      <p:sp>
        <p:nvSpPr>
          <p:cNvPr id="9" name="Freeform 7"/>
          <p:cNvSpPr>
            <a:spLocks/>
          </p:cNvSpPr>
          <p:nvPr/>
        </p:nvSpPr>
        <p:spPr bwMode="white">
          <a:xfrm>
            <a:off x="2476500" y="1522413"/>
            <a:ext cx="6667500" cy="5335587"/>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pPr>
              <a:defRPr/>
            </a:pPr>
            <a:endParaRPr lang="en-US"/>
          </a:p>
        </p:txBody>
      </p:sp>
      <p:sp>
        <p:nvSpPr>
          <p:cNvPr id="10" name="Freeform 8"/>
          <p:cNvSpPr>
            <a:spLocks/>
          </p:cNvSpPr>
          <p:nvPr/>
        </p:nvSpPr>
        <p:spPr bwMode="invGray">
          <a:xfrm>
            <a:off x="0" y="3443288"/>
            <a:ext cx="9144000" cy="3055937"/>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a:defRPr/>
            </a:pPr>
            <a:endParaRPr lang="en-US"/>
          </a:p>
        </p:txBody>
      </p:sp>
      <p:sp>
        <p:nvSpPr>
          <p:cNvPr id="11" name="Freeform 9"/>
          <p:cNvSpPr>
            <a:spLocks/>
          </p:cNvSpPr>
          <p:nvPr/>
        </p:nvSpPr>
        <p:spPr bwMode="white">
          <a:xfrm>
            <a:off x="0" y="3552825"/>
            <a:ext cx="6237288" cy="336550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pPr>
              <a:defRPr/>
            </a:pPr>
            <a:endParaRPr lang="en-US"/>
          </a:p>
        </p:txBody>
      </p:sp>
      <p:sp>
        <p:nvSpPr>
          <p:cNvPr id="738314" name="Rectangle 10"/>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738315" name="Rectangle 11"/>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2" name="Rectangle 21"/>
          <p:cNvSpPr>
            <a:spLocks noGrp="1" noChangeArrowheads="1"/>
          </p:cNvSpPr>
          <p:nvPr>
            <p:ph type="ftr" sz="quarter" idx="10"/>
          </p:nvPr>
        </p:nvSpPr>
        <p:spPr/>
        <p:txBody>
          <a:bodyPr/>
          <a:lstStyle>
            <a:lvl1pPr>
              <a:defRPr smtClean="0"/>
            </a:lvl1pPr>
          </a:lstStyle>
          <a:p>
            <a:pPr>
              <a:defRPr/>
            </a:pPr>
            <a:r>
              <a:rPr lang="en-US"/>
              <a:t>PC07Intro  gcf@indiana.edu</a:t>
            </a:r>
          </a:p>
        </p:txBody>
      </p:sp>
      <p:sp>
        <p:nvSpPr>
          <p:cNvPr id="13" name="Rectangle 22"/>
          <p:cNvSpPr>
            <a:spLocks noGrp="1" noChangeArrowheads="1"/>
          </p:cNvSpPr>
          <p:nvPr>
            <p:ph type="sldNum" sz="quarter" idx="11"/>
          </p:nvPr>
        </p:nvSpPr>
        <p:spPr/>
        <p:txBody>
          <a:bodyPr/>
          <a:lstStyle>
            <a:lvl1pPr>
              <a:defRPr smtClean="0"/>
            </a:lvl1pPr>
          </a:lstStyle>
          <a:p>
            <a:pPr>
              <a:defRPr/>
            </a:pPr>
            <a:fld id="{46EA30B4-9DCF-40F8-B890-77BF29755A34}" type="slidenum">
              <a:rPr lang="en-US"/>
              <a:pPr>
                <a:defRPr/>
              </a:pPr>
              <a:t>‹#›</a:t>
            </a:fld>
            <a:endParaRPr lang="en-US"/>
          </a:p>
        </p:txBody>
      </p:sp>
      <p:sp>
        <p:nvSpPr>
          <p:cNvPr id="14" name="Rectangle 23"/>
          <p:cNvSpPr>
            <a:spLocks noGrp="1" noChangeArrowheads="1"/>
          </p:cNvSpPr>
          <p:nvPr>
            <p:ph type="dt" sz="half" idx="12"/>
          </p:nvPr>
        </p:nvSpPr>
        <p:spPr/>
        <p:txBody>
          <a:bodyPr/>
          <a:lstStyle>
            <a:lvl1pPr>
              <a:defRPr smtClean="0"/>
            </a:lvl1pPr>
          </a:lstStyle>
          <a:p>
            <a:pPr>
              <a:defRPr/>
            </a:pPr>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2"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en-US"/>
            </a:p>
          </p:txBody>
        </p:sp>
        <p:sp>
          <p:nvSpPr>
            <p:cNvPr id="13"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en-US"/>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5"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en-US"/>
            </a:p>
          </p:txBody>
        </p:sp>
        <p:sp>
          <p:nvSpPr>
            <p:cNvPr id="16"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en-US"/>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en-US"/>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en-US"/>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en-US"/>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en-US"/>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en-US"/>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en-US"/>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en-US"/>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en-US"/>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en-US"/>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en-US"/>
            </a:p>
          </p:txBody>
        </p:sp>
      </p:grpSp>
      <p:sp>
        <p:nvSpPr>
          <p:cNvPr id="1415207" name="Rectangle 39"/>
          <p:cNvSpPr>
            <a:spLocks noGrp="1" noChangeArrowheads="1"/>
          </p:cNvSpPr>
          <p:nvPr>
            <p:ph type="ctrTitle" sz="quarter"/>
          </p:nvPr>
        </p:nvSpPr>
        <p:spPr>
          <a:xfrm>
            <a:off x="685800" y="1692275"/>
            <a:ext cx="7772400" cy="1736725"/>
          </a:xfrm>
        </p:spPr>
        <p:txBody>
          <a:bodyPr anchor="b"/>
          <a:lstStyle>
            <a:lvl1pPr>
              <a:defRPr sz="5400" b="0"/>
            </a:lvl1pPr>
          </a:lstStyle>
          <a:p>
            <a:r>
              <a:rPr lang="en-US"/>
              <a:t>Click to edit Master title style</a:t>
            </a:r>
          </a:p>
        </p:txBody>
      </p:sp>
      <p:sp>
        <p:nvSpPr>
          <p:cNvPr id="1415208"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2400" b="0">
                <a:solidFill>
                  <a:srgbClr val="FFFF00"/>
                </a:solidFill>
              </a:defRPr>
            </a:lvl1pPr>
          </a:lstStyle>
          <a:p>
            <a:r>
              <a:rPr lang="en-US"/>
              <a:t>Click to edit Master subtitle style</a:t>
            </a:r>
          </a:p>
        </p:txBody>
      </p:sp>
      <p:sp>
        <p:nvSpPr>
          <p:cNvPr id="41" name="Rectangle 41"/>
          <p:cNvSpPr>
            <a:spLocks noGrp="1" noChangeArrowheads="1"/>
          </p:cNvSpPr>
          <p:nvPr>
            <p:ph type="dt" sz="quarter" idx="10"/>
          </p:nvPr>
        </p:nvSpPr>
        <p:spPr/>
        <p:txBody>
          <a:bodyPr/>
          <a:lstStyle>
            <a:lvl1pPr>
              <a:defRPr smtClean="0"/>
            </a:lvl1pPr>
          </a:lstStyle>
          <a:p>
            <a:pPr>
              <a:defRPr/>
            </a:pPr>
            <a:endParaRPr lang="en-US"/>
          </a:p>
        </p:txBody>
      </p:sp>
      <p:sp>
        <p:nvSpPr>
          <p:cNvPr id="42" name="Rectangle 42"/>
          <p:cNvSpPr>
            <a:spLocks noGrp="1" noChangeArrowheads="1"/>
          </p:cNvSpPr>
          <p:nvPr>
            <p:ph type="ftr" sz="quarter" idx="11"/>
          </p:nvPr>
        </p:nvSpPr>
        <p:spPr/>
        <p:txBody>
          <a:bodyPr/>
          <a:lstStyle>
            <a:lvl1pPr>
              <a:defRPr smtClean="0"/>
            </a:lvl1pPr>
          </a:lstStyle>
          <a:p>
            <a:pPr>
              <a:defRPr/>
            </a:pPr>
            <a:r>
              <a:rPr lang="en-US"/>
              <a:t>PC07Intro  gcf@indiana.edu</a:t>
            </a:r>
          </a:p>
        </p:txBody>
      </p:sp>
      <p:sp>
        <p:nvSpPr>
          <p:cNvPr id="43" name="Rectangle 43"/>
          <p:cNvSpPr>
            <a:spLocks noGrp="1" noChangeArrowheads="1"/>
          </p:cNvSpPr>
          <p:nvPr>
            <p:ph type="sldNum" sz="quarter" idx="12"/>
          </p:nvPr>
        </p:nvSpPr>
        <p:spPr/>
        <p:txBody>
          <a:bodyPr/>
          <a:lstStyle>
            <a:lvl1pPr>
              <a:defRPr smtClean="0"/>
            </a:lvl1pPr>
          </a:lstStyle>
          <a:p>
            <a:pPr>
              <a:defRPr/>
            </a:pPr>
            <a:fld id="{C3430B80-E09E-4BA3-876D-15ECE8C4A526}" type="slidenum">
              <a:rPr lang="en-US"/>
              <a:pPr>
                <a:defRPr/>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1"/>
          <p:cNvSpPr>
            <a:spLocks noChangeArrowheads="1"/>
          </p:cNvSpPr>
          <p:nvPr/>
        </p:nvSpPr>
        <p:spPr bwMode="auto">
          <a:xfrm>
            <a:off x="0" y="0"/>
            <a:ext cx="365125" cy="6854825"/>
          </a:xfrm>
          <a:prstGeom prst="rect">
            <a:avLst/>
          </a:prstGeom>
          <a:solidFill>
            <a:srgbClr val="FFFFFF"/>
          </a:solidFill>
          <a:ln w="50800" cap="rnd" cmpd="dbl" algn="ctr">
            <a:noFill/>
            <a:miter lim="800000"/>
            <a:headEnd/>
            <a:tailEnd/>
          </a:ln>
        </p:spPr>
        <p:txBody>
          <a:bodyPr lIns="91425" tIns="45713" rIns="91425" bIns="45713" anchor="ctr"/>
          <a:lstStyle/>
          <a:p>
            <a:pPr algn="ctr" defTabSz="914400">
              <a:defRPr/>
            </a:pPr>
            <a:endParaRPr lang="en-US">
              <a:solidFill>
                <a:srgbClr val="FFFFFF"/>
              </a:solidFill>
              <a:latin typeface="Corbel" pitchFamily="34" charset="0"/>
            </a:endParaRPr>
          </a:p>
        </p:txBody>
      </p:sp>
      <p:sp>
        <p:nvSpPr>
          <p:cNvPr id="5" name="Rectangle 38"/>
          <p:cNvSpPr>
            <a:spLocks noChangeArrowheads="1"/>
          </p:cNvSpPr>
          <p:nvPr/>
        </p:nvSpPr>
        <p:spPr bwMode="auto">
          <a:xfrm>
            <a:off x="309563" y="681038"/>
            <a:ext cx="46037" cy="365125"/>
          </a:xfrm>
          <a:prstGeom prst="rect">
            <a:avLst/>
          </a:prstGeom>
          <a:solidFill>
            <a:srgbClr val="000000"/>
          </a:solidFill>
          <a:ln w="50800" cap="rnd" cmpd="thickThin" algn="ctr">
            <a:noFill/>
            <a:miter lim="800000"/>
            <a:headEnd/>
            <a:tailEnd/>
          </a:ln>
        </p:spPr>
        <p:txBody>
          <a:bodyPr lIns="91425" tIns="45713" rIns="91425" bIns="45713" anchor="ctr"/>
          <a:lstStyle/>
          <a:p>
            <a:pPr algn="ctr" defTabSz="914400">
              <a:defRPr/>
            </a:pPr>
            <a:endParaRPr lang="en-US">
              <a:solidFill>
                <a:srgbClr val="FFFFFF"/>
              </a:solidFill>
              <a:latin typeface="Corbel" pitchFamily="34" charset="0"/>
            </a:endParaRPr>
          </a:p>
        </p:txBody>
      </p:sp>
      <p:sp>
        <p:nvSpPr>
          <p:cNvPr id="6" name="Rectangle 39"/>
          <p:cNvSpPr>
            <a:spLocks noChangeArrowheads="1"/>
          </p:cNvSpPr>
          <p:nvPr/>
        </p:nvSpPr>
        <p:spPr bwMode="auto">
          <a:xfrm>
            <a:off x="269875" y="681038"/>
            <a:ext cx="26988" cy="365125"/>
          </a:xfrm>
          <a:prstGeom prst="rect">
            <a:avLst/>
          </a:prstGeom>
          <a:solidFill>
            <a:srgbClr val="000000"/>
          </a:solidFill>
          <a:ln w="50800" cap="rnd" cmpd="thickThin" algn="ctr">
            <a:noFill/>
            <a:miter lim="800000"/>
            <a:headEnd/>
            <a:tailEnd/>
          </a:ln>
        </p:spPr>
        <p:txBody>
          <a:bodyPr lIns="91425" tIns="45713" rIns="91425" bIns="45713" anchor="ctr"/>
          <a:lstStyle/>
          <a:p>
            <a:pPr algn="ctr" defTabSz="914400">
              <a:defRPr/>
            </a:pPr>
            <a:endParaRPr lang="en-US">
              <a:solidFill>
                <a:srgbClr val="FFFFFF"/>
              </a:solidFill>
              <a:latin typeface="Corbel" pitchFamily="34" charset="0"/>
            </a:endParaRPr>
          </a:p>
        </p:txBody>
      </p:sp>
      <p:sp>
        <p:nvSpPr>
          <p:cNvPr id="7" name="Rectangle 40"/>
          <p:cNvSpPr>
            <a:spLocks noChangeArrowheads="1"/>
          </p:cNvSpPr>
          <p:nvPr/>
        </p:nvSpPr>
        <p:spPr bwMode="auto">
          <a:xfrm>
            <a:off x="250825" y="681038"/>
            <a:ext cx="7938" cy="365125"/>
          </a:xfrm>
          <a:prstGeom prst="rect">
            <a:avLst/>
          </a:prstGeom>
          <a:solidFill>
            <a:srgbClr val="000000"/>
          </a:solidFill>
          <a:ln w="50800" cap="rnd" cmpd="thickThin" algn="ctr">
            <a:noFill/>
            <a:miter lim="800000"/>
            <a:headEnd/>
            <a:tailEnd/>
          </a:ln>
        </p:spPr>
        <p:txBody>
          <a:bodyPr lIns="91425" tIns="45713" rIns="91425" bIns="45713" anchor="ctr"/>
          <a:lstStyle/>
          <a:p>
            <a:pPr algn="ctr" defTabSz="914400">
              <a:defRPr/>
            </a:pPr>
            <a:endParaRPr lang="en-US">
              <a:solidFill>
                <a:srgbClr val="FFFFFF"/>
              </a:solidFill>
              <a:latin typeface="Corbel" pitchFamily="34" charset="0"/>
            </a:endParaRPr>
          </a:p>
        </p:txBody>
      </p:sp>
      <p:sp>
        <p:nvSpPr>
          <p:cNvPr id="10" name="Rectangle 41"/>
          <p:cNvSpPr>
            <a:spLocks noChangeArrowheads="1"/>
          </p:cNvSpPr>
          <p:nvPr/>
        </p:nvSpPr>
        <p:spPr bwMode="auto">
          <a:xfrm>
            <a:off x="222250" y="681038"/>
            <a:ext cx="7938" cy="365125"/>
          </a:xfrm>
          <a:prstGeom prst="rect">
            <a:avLst/>
          </a:prstGeom>
          <a:solidFill>
            <a:srgbClr val="000000"/>
          </a:solidFill>
          <a:ln w="50800" cap="rnd" cmpd="thickThin" algn="ctr">
            <a:noFill/>
            <a:miter lim="800000"/>
            <a:headEnd/>
            <a:tailEnd/>
          </a:ln>
        </p:spPr>
        <p:txBody>
          <a:bodyPr lIns="91425" tIns="45713" rIns="91425" bIns="45713" anchor="ctr"/>
          <a:lstStyle/>
          <a:p>
            <a:pPr algn="ctr" defTabSz="914400">
              <a:defRPr/>
            </a:pPr>
            <a:endParaRPr lang="en-US">
              <a:solidFill>
                <a:srgbClr val="FFFFFF"/>
              </a:solidFill>
              <a:latin typeface="Corbel" pitchFamily="34" charset="0"/>
            </a:endParaRPr>
          </a:p>
        </p:txBody>
      </p:sp>
      <p:sp>
        <p:nvSpPr>
          <p:cNvPr id="11" name="Rectangle 55"/>
          <p:cNvSpPr>
            <a:spLocks noChangeArrowheads="1"/>
          </p:cNvSpPr>
          <p:nvPr/>
        </p:nvSpPr>
        <p:spPr bwMode="auto">
          <a:xfrm>
            <a:off x="255588" y="5048250"/>
            <a:ext cx="73025" cy="1690688"/>
          </a:xfrm>
          <a:prstGeom prst="rect">
            <a:avLst/>
          </a:prstGeom>
          <a:solidFill>
            <a:schemeClr val="accent2"/>
          </a:solidFill>
          <a:ln w="50800" cap="rnd" cmpd="dbl" algn="ctr">
            <a:noFill/>
            <a:miter lim="800000"/>
            <a:headEnd/>
            <a:tailEnd/>
          </a:ln>
        </p:spPr>
        <p:txBody>
          <a:bodyPr lIns="91425" tIns="45713" rIns="91425" bIns="45713" anchor="ctr"/>
          <a:lstStyle/>
          <a:p>
            <a:pPr algn="ctr" defTabSz="914400">
              <a:defRPr/>
            </a:pPr>
            <a:endParaRPr lang="en-US">
              <a:solidFill>
                <a:srgbClr val="FFFFFF"/>
              </a:solidFill>
              <a:latin typeface="Corbel" pitchFamily="34" charset="0"/>
            </a:endParaRPr>
          </a:p>
        </p:txBody>
      </p:sp>
      <p:sp>
        <p:nvSpPr>
          <p:cNvPr id="12" name="Rectangle 64"/>
          <p:cNvSpPr>
            <a:spLocks noChangeArrowheads="1"/>
          </p:cNvSpPr>
          <p:nvPr/>
        </p:nvSpPr>
        <p:spPr bwMode="auto">
          <a:xfrm>
            <a:off x="255588" y="4797425"/>
            <a:ext cx="73025" cy="227013"/>
          </a:xfrm>
          <a:prstGeom prst="rect">
            <a:avLst/>
          </a:prstGeom>
          <a:solidFill>
            <a:srgbClr val="969696"/>
          </a:solidFill>
          <a:ln w="50800" cap="rnd" cmpd="dbl" algn="ctr">
            <a:noFill/>
            <a:miter lim="800000"/>
            <a:headEnd/>
            <a:tailEnd/>
          </a:ln>
        </p:spPr>
        <p:txBody>
          <a:bodyPr lIns="91425" tIns="45713" rIns="91425" bIns="45713" anchor="ctr"/>
          <a:lstStyle/>
          <a:p>
            <a:pPr algn="ctr" defTabSz="914400">
              <a:defRPr/>
            </a:pPr>
            <a:endParaRPr lang="en-US">
              <a:solidFill>
                <a:srgbClr val="FFFFFF"/>
              </a:solidFill>
              <a:latin typeface="Corbel" pitchFamily="34" charset="0"/>
            </a:endParaRPr>
          </a:p>
        </p:txBody>
      </p:sp>
      <p:sp>
        <p:nvSpPr>
          <p:cNvPr id="13" name="Rectangle 65"/>
          <p:cNvSpPr>
            <a:spLocks noChangeArrowheads="1"/>
          </p:cNvSpPr>
          <p:nvPr/>
        </p:nvSpPr>
        <p:spPr bwMode="auto">
          <a:xfrm>
            <a:off x="255588" y="4637088"/>
            <a:ext cx="73025" cy="138112"/>
          </a:xfrm>
          <a:prstGeom prst="rect">
            <a:avLst/>
          </a:prstGeom>
          <a:solidFill>
            <a:schemeClr val="bg2"/>
          </a:solidFill>
          <a:ln w="50800" cap="rnd" cmpd="dbl" algn="ctr">
            <a:noFill/>
            <a:miter lim="800000"/>
            <a:headEnd/>
            <a:tailEnd/>
          </a:ln>
        </p:spPr>
        <p:txBody>
          <a:bodyPr lIns="91425" tIns="45713" rIns="91425" bIns="45713" anchor="ctr"/>
          <a:lstStyle/>
          <a:p>
            <a:pPr algn="ctr" defTabSz="914400">
              <a:defRPr/>
            </a:pPr>
            <a:endParaRPr lang="en-US">
              <a:solidFill>
                <a:srgbClr val="FFFFFF"/>
              </a:solidFill>
              <a:latin typeface="Corbel" pitchFamily="34" charset="0"/>
            </a:endParaRPr>
          </a:p>
        </p:txBody>
      </p:sp>
      <p:sp>
        <p:nvSpPr>
          <p:cNvPr id="14" name="Rectangle 66"/>
          <p:cNvSpPr>
            <a:spLocks noChangeArrowheads="1"/>
          </p:cNvSpPr>
          <p:nvPr/>
        </p:nvSpPr>
        <p:spPr bwMode="auto">
          <a:xfrm>
            <a:off x="255588" y="4541838"/>
            <a:ext cx="73025" cy="74612"/>
          </a:xfrm>
          <a:prstGeom prst="rect">
            <a:avLst/>
          </a:prstGeom>
          <a:solidFill>
            <a:schemeClr val="accent2"/>
          </a:solidFill>
          <a:ln w="50800" cap="rnd" cmpd="dbl" algn="ctr">
            <a:noFill/>
            <a:miter lim="800000"/>
            <a:headEnd/>
            <a:tailEnd/>
          </a:ln>
        </p:spPr>
        <p:txBody>
          <a:bodyPr lIns="91425" tIns="45713" rIns="91425" bIns="45713" anchor="ctr"/>
          <a:lstStyle/>
          <a:p>
            <a:pPr algn="ctr" defTabSz="914400">
              <a:defRPr/>
            </a:pPr>
            <a:endParaRPr lang="en-US">
              <a:solidFill>
                <a:srgbClr val="FFFFFF"/>
              </a:solidFill>
              <a:latin typeface="Corbel" pitchFamily="34" charset="0"/>
            </a:endParaRPr>
          </a:p>
        </p:txBody>
      </p:sp>
      <p:sp>
        <p:nvSpPr>
          <p:cNvPr id="8" name="Title 7"/>
          <p:cNvSpPr>
            <a:spLocks noGrp="1"/>
          </p:cNvSpPr>
          <p:nvPr>
            <p:ph type="ctrTitle"/>
          </p:nvPr>
        </p:nvSpPr>
        <p:spPr>
          <a:xfrm>
            <a:off x="2194560" y="10424160"/>
            <a:ext cx="18653760" cy="4740250"/>
          </a:xfrm>
        </p:spPr>
        <p:txBody>
          <a:bodyPr/>
          <a:lstStyle>
            <a:lvl1pPr marR="21946" algn="l">
              <a:defRPr sz="9600" b="1" cap="all" spc="0" baseline="0">
                <a:effectLst>
                  <a:reflection blurRad="12700" stA="34000" endA="740" endPos="53000" dir="5400000" sy="-100000" algn="bl" rotWithShape="0"/>
                </a:effectLst>
              </a:defRPr>
            </a:lvl1pPr>
            <a:extLst/>
          </a:lstStyle>
          <a:p>
            <a:r>
              <a:rPr lang="en-US" smtClean="0"/>
              <a:t>Click to edit Master title style</a:t>
            </a:r>
            <a:endParaRPr lang="en-US"/>
          </a:p>
        </p:txBody>
      </p:sp>
      <p:sp>
        <p:nvSpPr>
          <p:cNvPr id="9" name="Subtitle 8"/>
          <p:cNvSpPr>
            <a:spLocks noGrp="1"/>
          </p:cNvSpPr>
          <p:nvPr>
            <p:ph type="subTitle" idx="1"/>
          </p:nvPr>
        </p:nvSpPr>
        <p:spPr>
          <a:xfrm>
            <a:off x="2194560" y="6803136"/>
            <a:ext cx="18653760" cy="3621024"/>
          </a:xfrm>
        </p:spPr>
        <p:txBody>
          <a:bodyPr lIns="241402" anchor="b"/>
          <a:lstStyle>
            <a:lvl1pPr marL="0" indent="0" algn="l">
              <a:spcBef>
                <a:spcPts val="0"/>
              </a:spcBef>
              <a:buNone/>
              <a:defRPr sz="4800">
                <a:solidFill>
                  <a:schemeClr val="tx1"/>
                </a:solidFill>
              </a:defRPr>
            </a:lvl1pPr>
            <a:lvl2pPr marL="1097280" indent="0" algn="ctr">
              <a:buNone/>
            </a:lvl2pPr>
            <a:lvl3pPr marL="2194560" indent="0" algn="ctr">
              <a:buNone/>
            </a:lvl3pPr>
            <a:lvl4pPr marL="3291840" indent="0" algn="ctr">
              <a:buNone/>
            </a:lvl4pPr>
            <a:lvl5pPr marL="4389120" indent="0" algn="ctr">
              <a:buNone/>
            </a:lvl5pPr>
            <a:lvl6pPr marL="5486400" indent="0" algn="ctr">
              <a:buNone/>
            </a:lvl6pPr>
            <a:lvl7pPr marL="6583680" indent="0" algn="ctr">
              <a:buNone/>
            </a:lvl7pPr>
            <a:lvl8pPr marL="7680960" indent="0" algn="ctr">
              <a:buNone/>
            </a:lvl8pPr>
            <a:lvl9pPr marL="8778240" indent="0" algn="ctr">
              <a:buNone/>
            </a:lvl9pPr>
            <a:extLst/>
          </a:lstStyle>
          <a:p>
            <a:r>
              <a:rPr lang="en-US" smtClean="0"/>
              <a:t>Click to edit Master subtitle style</a:t>
            </a:r>
            <a:endParaRPr lang="en-US"/>
          </a:p>
        </p:txBody>
      </p:sp>
      <p:sp>
        <p:nvSpPr>
          <p:cNvPr id="15" name="Date Placeholder 27"/>
          <p:cNvSpPr>
            <a:spLocks noGrp="1"/>
          </p:cNvSpPr>
          <p:nvPr>
            <p:ph type="dt" sz="half" idx="10"/>
          </p:nvPr>
        </p:nvSpPr>
        <p:spPr/>
        <p:txBody>
          <a:bodyPr/>
          <a:lstStyle>
            <a:lvl1pPr>
              <a:defRPr/>
            </a:lvl1pPr>
          </a:lstStyle>
          <a:p>
            <a:pPr>
              <a:defRPr/>
            </a:pPr>
            <a:fld id="{43CEA5A1-C553-40B5-A6A7-DB6E313BE56D}" type="datetimeFigureOut">
              <a:rPr lang="en-US"/>
              <a:pPr>
                <a:defRPr/>
              </a:pPr>
              <a:t>6/5/2008</a:t>
            </a:fld>
            <a:endParaRPr lang="en-US"/>
          </a:p>
        </p:txBody>
      </p:sp>
      <p:sp>
        <p:nvSpPr>
          <p:cNvPr id="16" name="Footer Placeholder 16"/>
          <p:cNvSpPr>
            <a:spLocks noGrp="1"/>
          </p:cNvSpPr>
          <p:nvPr>
            <p:ph type="ftr" sz="quarter" idx="11"/>
          </p:nvPr>
        </p:nvSpPr>
        <p:spPr/>
        <p:txBody>
          <a:bodyPr/>
          <a:lstStyle>
            <a:lvl1pPr>
              <a:defRPr/>
            </a:lvl1pPr>
          </a:lstStyle>
          <a:p>
            <a:pPr>
              <a:defRPr/>
            </a:pPr>
            <a:endParaRPr lang="en-US"/>
          </a:p>
        </p:txBody>
      </p:sp>
      <p:sp>
        <p:nvSpPr>
          <p:cNvPr id="17" name="Slide Number Placeholder 28"/>
          <p:cNvSpPr>
            <a:spLocks noGrp="1"/>
          </p:cNvSpPr>
          <p:nvPr>
            <p:ph type="sldNum" sz="quarter" idx="12"/>
          </p:nvPr>
        </p:nvSpPr>
        <p:spPr/>
        <p:txBody>
          <a:bodyPr/>
          <a:lstStyle>
            <a:lvl1pPr>
              <a:defRPr/>
            </a:lvl1pPr>
          </a:lstStyle>
          <a:p>
            <a:pPr>
              <a:defRPr/>
            </a:pPr>
            <a:fld id="{3441C658-CF57-45D2-B67A-8715F3B5578C}" type="slidenum">
              <a:rPr lang="en-US"/>
              <a:pPr>
                <a:defRPr/>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a:ln/>
        </p:spPr>
        <p:txBody>
          <a:bodyPr/>
          <a:lstStyle>
            <a:lvl1pPr>
              <a:defRPr/>
            </a:lvl1pPr>
          </a:lstStyle>
          <a:p>
            <a:pPr>
              <a:defRPr/>
            </a:pPr>
            <a:fld id="{ECDE2A5A-FC4F-45A5-BBE3-F4DF1F555779}" type="datetimeFigureOut">
              <a:rPr lang="en-US"/>
              <a:pPr>
                <a:defRPr/>
              </a:pPr>
              <a:t>6/5/2008</a:t>
            </a:fld>
            <a:endParaRPr lang="en-US"/>
          </a:p>
        </p:txBody>
      </p:sp>
      <p:sp>
        <p:nvSpPr>
          <p:cNvPr id="5" name="Footer Placeholder 2"/>
          <p:cNvSpPr>
            <a:spLocks noGrp="1"/>
          </p:cNvSpPr>
          <p:nvPr>
            <p:ph type="ftr" sz="quarter" idx="11"/>
          </p:nvPr>
        </p:nvSpPr>
        <p:spPr>
          <a:ln/>
        </p:spPr>
        <p:txBody>
          <a:bodyPr/>
          <a:lstStyle>
            <a:lvl1pPr>
              <a:defRPr/>
            </a:lvl1pPr>
          </a:lstStyle>
          <a:p>
            <a:pPr>
              <a:defRPr/>
            </a:pPr>
            <a:endParaRPr lang="en-US"/>
          </a:p>
        </p:txBody>
      </p:sp>
      <p:sp>
        <p:nvSpPr>
          <p:cNvPr id="6" name="Slide Number Placeholder 22"/>
          <p:cNvSpPr>
            <a:spLocks noGrp="1"/>
          </p:cNvSpPr>
          <p:nvPr>
            <p:ph type="sldNum" sz="quarter" idx="12"/>
          </p:nvPr>
        </p:nvSpPr>
        <p:spPr>
          <a:ln/>
        </p:spPr>
        <p:txBody>
          <a:bodyPr/>
          <a:lstStyle>
            <a:lvl1pPr>
              <a:defRPr/>
            </a:lvl1pPr>
          </a:lstStyle>
          <a:p>
            <a:pPr>
              <a:defRPr/>
            </a:pPr>
            <a:fld id="{B92F157F-EC27-49E2-9126-79727BE0E69B}" type="slidenum">
              <a:rPr lang="en-US"/>
              <a:pPr>
                <a:defRPr/>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13"/>
          <p:cNvSpPr>
            <a:spLocks/>
          </p:cNvSpPr>
          <p:nvPr/>
        </p:nvSpPr>
        <p:spPr bwMode="auto">
          <a:xfrm>
            <a:off x="4829175" y="1074738"/>
            <a:ext cx="4322763" cy="5791200"/>
          </a:xfrm>
          <a:custGeom>
            <a:avLst/>
            <a:gdLst>
              <a:gd name="T0" fmla="*/ 0 w 2736"/>
              <a:gd name="T1" fmla="*/ 3648 h 3648"/>
              <a:gd name="T2" fmla="*/ 720 w 2736"/>
              <a:gd name="T3" fmla="*/ 2016 h 3648"/>
              <a:gd name="T4" fmla="*/ 2736 w 2736"/>
              <a:gd name="T5" fmla="*/ 0 h 3648"/>
              <a:gd name="T6" fmla="*/ 2736 w 2736"/>
              <a:gd name="T7" fmla="*/ 96 h 3648"/>
              <a:gd name="T8" fmla="*/ 744 w 2736"/>
              <a:gd name="T9" fmla="*/ 2038 h 3648"/>
              <a:gd name="T10" fmla="*/ 48 w 2736"/>
              <a:gd name="T11" fmla="*/ 3648 h 3648"/>
              <a:gd name="T12" fmla="*/ 0 w 2736"/>
              <a:gd name="T13" fmla="*/ 3648 h 3648"/>
              <a:gd name="T14" fmla="*/ 0 60000 65536"/>
              <a:gd name="T15" fmla="*/ 0 60000 65536"/>
              <a:gd name="T16" fmla="*/ 0 60000 65536"/>
              <a:gd name="T17" fmla="*/ 0 60000 65536"/>
              <a:gd name="T18" fmla="*/ 0 60000 65536"/>
              <a:gd name="T19" fmla="*/ 0 60000 65536"/>
              <a:gd name="T20" fmla="*/ 0 60000 65536"/>
              <a:gd name="T21" fmla="*/ 0 w 2736"/>
              <a:gd name="T22" fmla="*/ 0 h 3648"/>
              <a:gd name="T23" fmla="*/ 2736 w 2736"/>
              <a:gd name="T24" fmla="*/ 3648 h 36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36" h="3648">
                <a:moveTo>
                  <a:pt x="0" y="3648"/>
                </a:moveTo>
                <a:lnTo>
                  <a:pt x="720" y="2016"/>
                </a:lnTo>
                <a:lnTo>
                  <a:pt x="2736" y="672"/>
                </a:lnTo>
                <a:lnTo>
                  <a:pt x="2736" y="720"/>
                </a:lnTo>
                <a:lnTo>
                  <a:pt x="744" y="2038"/>
                </a:lnTo>
                <a:lnTo>
                  <a:pt x="48" y="3648"/>
                </a:lnTo>
                <a:close/>
              </a:path>
            </a:pathLst>
          </a:custGeom>
          <a:noFill/>
          <a:ln w="3175" algn="ctr">
            <a:solidFill>
              <a:schemeClr val="accent2">
                <a:alpha val="52940"/>
              </a:schemeClr>
            </a:solidFill>
            <a:round/>
            <a:headEnd/>
            <a:tailEnd/>
          </a:ln>
        </p:spPr>
        <p:txBody>
          <a:bodyPr lIns="91425" tIns="45713" rIns="91425" bIns="45713"/>
          <a:lstStyle/>
          <a:p>
            <a:pPr defTabSz="914400">
              <a:defRPr/>
            </a:pPr>
            <a:endParaRPr lang="en-US">
              <a:latin typeface="Corbel" pitchFamily="34" charset="0"/>
            </a:endParaRPr>
          </a:p>
        </p:txBody>
      </p:sp>
      <p:sp>
        <p:nvSpPr>
          <p:cNvPr id="5" name="Freeform 14"/>
          <p:cNvSpPr>
            <a:spLocks/>
          </p:cNvSpPr>
          <p:nvPr/>
        </p:nvSpPr>
        <p:spPr bwMode="auto">
          <a:xfrm>
            <a:off x="373063" y="0"/>
            <a:ext cx="5514975" cy="6615113"/>
          </a:xfrm>
          <a:custGeom>
            <a:avLst/>
            <a:gdLst>
              <a:gd name="T0" fmla="*/ 0 w 3504"/>
              <a:gd name="T1" fmla="*/ 4080 h 4128"/>
              <a:gd name="T2" fmla="*/ 0 w 3504"/>
              <a:gd name="T3" fmla="*/ 4128 h 4128"/>
              <a:gd name="T4" fmla="*/ 3504 w 3504"/>
              <a:gd name="T5" fmla="*/ 2640 h 4128"/>
              <a:gd name="T6" fmla="*/ 2880 w 3504"/>
              <a:gd name="T7" fmla="*/ 0 h 4128"/>
              <a:gd name="T8" fmla="*/ 2832 w 3504"/>
              <a:gd name="T9" fmla="*/ 0 h 4128"/>
              <a:gd name="T10" fmla="*/ 3465 w 3504"/>
              <a:gd name="T11" fmla="*/ 2619 h 4128"/>
              <a:gd name="T12" fmla="*/ 0 w 3504"/>
              <a:gd name="T13" fmla="*/ 4080 h 4128"/>
              <a:gd name="T14" fmla="*/ 0 60000 65536"/>
              <a:gd name="T15" fmla="*/ 0 60000 65536"/>
              <a:gd name="T16" fmla="*/ 0 60000 65536"/>
              <a:gd name="T17" fmla="*/ 0 60000 65536"/>
              <a:gd name="T18" fmla="*/ 0 60000 65536"/>
              <a:gd name="T19" fmla="*/ 0 60000 65536"/>
              <a:gd name="T20" fmla="*/ 0 60000 65536"/>
              <a:gd name="T21" fmla="*/ 0 w 3504"/>
              <a:gd name="T22" fmla="*/ 0 h 4128"/>
              <a:gd name="T23" fmla="*/ 3504 w 3504"/>
              <a:gd name="T24" fmla="*/ 4128 h 4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04" h="4128">
                <a:moveTo>
                  <a:pt x="0" y="4080"/>
                </a:moveTo>
                <a:lnTo>
                  <a:pt x="0" y="4128"/>
                </a:lnTo>
                <a:lnTo>
                  <a:pt x="3504" y="2640"/>
                </a:lnTo>
                <a:lnTo>
                  <a:pt x="2880" y="0"/>
                </a:lnTo>
                <a:lnTo>
                  <a:pt x="2832" y="0"/>
                </a:lnTo>
                <a:lnTo>
                  <a:pt x="3465" y="2619"/>
                </a:lnTo>
                <a:lnTo>
                  <a:pt x="0" y="4080"/>
                </a:lnTo>
                <a:close/>
              </a:path>
            </a:pathLst>
          </a:custGeom>
          <a:noFill/>
          <a:ln w="3175" algn="ctr">
            <a:solidFill>
              <a:schemeClr val="accent2">
                <a:alpha val="52940"/>
              </a:schemeClr>
            </a:solidFill>
            <a:round/>
            <a:headEnd/>
            <a:tailEnd/>
          </a:ln>
        </p:spPr>
        <p:txBody>
          <a:bodyPr lIns="91425" tIns="45713" rIns="91425" bIns="45713"/>
          <a:lstStyle/>
          <a:p>
            <a:pPr defTabSz="914400">
              <a:defRPr/>
            </a:pPr>
            <a:endParaRPr lang="en-US">
              <a:latin typeface="Corbel" pitchFamily="34" charset="0"/>
            </a:endParaRPr>
          </a:p>
        </p:txBody>
      </p:sp>
      <p:sp>
        <p:nvSpPr>
          <p:cNvPr id="6" name="Freeform 12"/>
          <p:cNvSpPr>
            <a:spLocks/>
          </p:cNvSpPr>
          <p:nvPr/>
        </p:nvSpPr>
        <p:spPr bwMode="auto">
          <a:xfrm rot="5236414">
            <a:off x="4462463" y="1484313"/>
            <a:ext cx="4114800" cy="1187450"/>
          </a:xfrm>
          <a:custGeom>
            <a:avLst/>
            <a:gdLst>
              <a:gd name="T0" fmla="*/ 0 w 3552"/>
              <a:gd name="T1" fmla="*/ 0 h 1344"/>
              <a:gd name="T2" fmla="*/ 3552 w 3552"/>
              <a:gd name="T3" fmla="*/ 1344 h 1344"/>
              <a:gd name="T4" fmla="*/ 0 w 3552"/>
              <a:gd name="T5" fmla="*/ 48 h 1344"/>
              <a:gd name="T6" fmla="*/ 0 w 3552"/>
              <a:gd name="T7" fmla="*/ 0 h 1344"/>
              <a:gd name="T8" fmla="*/ 0 60000 65536"/>
              <a:gd name="T9" fmla="*/ 0 60000 65536"/>
              <a:gd name="T10" fmla="*/ 0 60000 65536"/>
              <a:gd name="T11" fmla="*/ 0 60000 65536"/>
              <a:gd name="T12" fmla="*/ 0 w 3552"/>
              <a:gd name="T13" fmla="*/ 0 h 1344"/>
              <a:gd name="T14" fmla="*/ 3552 w 3552"/>
              <a:gd name="T15" fmla="*/ 1344 h 1344"/>
            </a:gdLst>
            <a:ahLst/>
            <a:cxnLst>
              <a:cxn ang="T8">
                <a:pos x="T0" y="T1"/>
              </a:cxn>
              <a:cxn ang="T9">
                <a:pos x="T2" y="T3"/>
              </a:cxn>
              <a:cxn ang="T10">
                <a:pos x="T4" y="T5"/>
              </a:cxn>
              <a:cxn ang="T11">
                <a:pos x="T6" y="T7"/>
              </a:cxn>
            </a:cxnLst>
            <a:rect l="T12" t="T13" r="T14" b="T15"/>
            <a:pathLst>
              <a:path w="3552" h="1344">
                <a:moveTo>
                  <a:pt x="0" y="0"/>
                </a:moveTo>
                <a:lnTo>
                  <a:pt x="3552" y="1344"/>
                </a:lnTo>
                <a:lnTo>
                  <a:pt x="0" y="48"/>
                </a:lnTo>
                <a:lnTo>
                  <a:pt x="0" y="0"/>
                </a:lnTo>
                <a:close/>
              </a:path>
            </a:pathLst>
          </a:custGeom>
          <a:solidFill>
            <a:srgbClr val="3F3F3F">
              <a:alpha val="30196"/>
            </a:srgbClr>
          </a:solidFill>
          <a:ln w="9525" algn="ctr">
            <a:noFill/>
            <a:round/>
            <a:headEnd/>
            <a:tailEnd/>
          </a:ln>
        </p:spPr>
        <p:txBody>
          <a:bodyPr rot="10800000" vert="eaVert" lIns="91425" tIns="45713" rIns="91425" bIns="45713"/>
          <a:lstStyle/>
          <a:p>
            <a:pPr defTabSz="914400">
              <a:defRPr/>
            </a:pPr>
            <a:endParaRPr lang="en-US">
              <a:latin typeface="Corbel" pitchFamily="34" charset="0"/>
            </a:endParaRPr>
          </a:p>
        </p:txBody>
      </p:sp>
      <p:sp>
        <p:nvSpPr>
          <p:cNvPr id="7" name="Freeform 15"/>
          <p:cNvSpPr>
            <a:spLocks/>
          </p:cNvSpPr>
          <p:nvPr/>
        </p:nvSpPr>
        <p:spPr bwMode="auto">
          <a:xfrm>
            <a:off x="5943600" y="0"/>
            <a:ext cx="2743200" cy="4267200"/>
          </a:xfrm>
          <a:custGeom>
            <a:avLst/>
            <a:gdLst>
              <a:gd name="T0" fmla="*/ 1104 w 1728"/>
              <a:gd name="T1" fmla="*/ 0 h 2688"/>
              <a:gd name="T2" fmla="*/ 1728 w 1728"/>
              <a:gd name="T3" fmla="*/ 0 h 2688"/>
              <a:gd name="T4" fmla="*/ 0 w 1728"/>
              <a:gd name="T5" fmla="*/ 2688 h 2688"/>
              <a:gd name="T6" fmla="*/ 1104 w 1728"/>
              <a:gd name="T7" fmla="*/ 0 h 2688"/>
              <a:gd name="T8" fmla="*/ 0 60000 65536"/>
              <a:gd name="T9" fmla="*/ 0 60000 65536"/>
              <a:gd name="T10" fmla="*/ 0 60000 65536"/>
              <a:gd name="T11" fmla="*/ 0 60000 65536"/>
              <a:gd name="T12" fmla="*/ 0 w 1728"/>
              <a:gd name="T13" fmla="*/ 0 h 2688"/>
              <a:gd name="T14" fmla="*/ 1728 w 1728"/>
              <a:gd name="T15" fmla="*/ 2688 h 2688"/>
            </a:gdLst>
            <a:ahLst/>
            <a:cxnLst>
              <a:cxn ang="T8">
                <a:pos x="T0" y="T1"/>
              </a:cxn>
              <a:cxn ang="T9">
                <a:pos x="T2" y="T3"/>
              </a:cxn>
              <a:cxn ang="T10">
                <a:pos x="T4" y="T5"/>
              </a:cxn>
              <a:cxn ang="T11">
                <a:pos x="T6" y="T7"/>
              </a:cxn>
            </a:cxnLst>
            <a:rect l="T12" t="T13" r="T14" b="T15"/>
            <a:pathLst>
              <a:path w="1728" h="2688">
                <a:moveTo>
                  <a:pt x="1104" y="0"/>
                </a:moveTo>
                <a:lnTo>
                  <a:pt x="1728" y="0"/>
                </a:lnTo>
                <a:lnTo>
                  <a:pt x="0" y="2688"/>
                </a:lnTo>
                <a:lnTo>
                  <a:pt x="1104" y="0"/>
                </a:lnTo>
                <a:close/>
              </a:path>
            </a:pathLst>
          </a:custGeom>
          <a:solidFill>
            <a:srgbClr val="3F3F3F">
              <a:alpha val="30196"/>
            </a:srgbClr>
          </a:solidFill>
          <a:ln w="9525" algn="ctr">
            <a:noFill/>
            <a:round/>
            <a:headEnd/>
            <a:tailEnd/>
          </a:ln>
        </p:spPr>
        <p:txBody>
          <a:bodyPr lIns="91425" tIns="45713" rIns="91425" bIns="45713"/>
          <a:lstStyle/>
          <a:p>
            <a:pPr defTabSz="914400">
              <a:defRPr/>
            </a:pPr>
            <a:endParaRPr lang="en-US">
              <a:latin typeface="Corbel" pitchFamily="34" charset="0"/>
            </a:endParaRPr>
          </a:p>
        </p:txBody>
      </p:sp>
      <p:sp>
        <p:nvSpPr>
          <p:cNvPr id="8" name="Freeform 16"/>
          <p:cNvSpPr>
            <a:spLocks/>
          </p:cNvSpPr>
          <p:nvPr/>
        </p:nvSpPr>
        <p:spPr bwMode="auto">
          <a:xfrm>
            <a:off x="5943600" y="4267200"/>
            <a:ext cx="3200400" cy="1143000"/>
          </a:xfrm>
          <a:custGeom>
            <a:avLst/>
            <a:gdLst>
              <a:gd name="T0" fmla="*/ 0 w 2016"/>
              <a:gd name="T1" fmla="*/ 0 h 720"/>
              <a:gd name="T2" fmla="*/ 2016 w 2016"/>
              <a:gd name="T3" fmla="*/ 240 h 720"/>
              <a:gd name="T4" fmla="*/ 2016 w 2016"/>
              <a:gd name="T5" fmla="*/ 720 h 720"/>
              <a:gd name="T6" fmla="*/ 0 w 2016"/>
              <a:gd name="T7" fmla="*/ 0 h 720"/>
              <a:gd name="T8" fmla="*/ 0 60000 65536"/>
              <a:gd name="T9" fmla="*/ 0 60000 65536"/>
              <a:gd name="T10" fmla="*/ 0 60000 65536"/>
              <a:gd name="T11" fmla="*/ 0 60000 65536"/>
              <a:gd name="T12" fmla="*/ 0 w 2016"/>
              <a:gd name="T13" fmla="*/ 0 h 720"/>
              <a:gd name="T14" fmla="*/ 2016 w 2016"/>
              <a:gd name="T15" fmla="*/ 720 h 720"/>
            </a:gdLst>
            <a:ahLst/>
            <a:cxnLst>
              <a:cxn ang="T8">
                <a:pos x="T0" y="T1"/>
              </a:cxn>
              <a:cxn ang="T9">
                <a:pos x="T2" y="T3"/>
              </a:cxn>
              <a:cxn ang="T10">
                <a:pos x="T4" y="T5"/>
              </a:cxn>
              <a:cxn ang="T11">
                <a:pos x="T6" y="T7"/>
              </a:cxn>
            </a:cxnLst>
            <a:rect l="T12" t="T13" r="T14" b="T15"/>
            <a:pathLst>
              <a:path w="2016" h="720">
                <a:moveTo>
                  <a:pt x="0" y="0"/>
                </a:moveTo>
                <a:lnTo>
                  <a:pt x="2016" y="240"/>
                </a:lnTo>
                <a:lnTo>
                  <a:pt x="2016" y="720"/>
                </a:lnTo>
                <a:lnTo>
                  <a:pt x="0" y="0"/>
                </a:lnTo>
                <a:close/>
              </a:path>
            </a:pathLst>
          </a:custGeom>
          <a:solidFill>
            <a:srgbClr val="3F3F3F">
              <a:alpha val="30196"/>
            </a:srgbClr>
          </a:solidFill>
          <a:ln w="9525" algn="ctr">
            <a:noFill/>
            <a:round/>
            <a:headEnd/>
            <a:tailEnd/>
          </a:ln>
        </p:spPr>
        <p:txBody>
          <a:bodyPr lIns="91425" tIns="45713" rIns="91425" bIns="45713"/>
          <a:lstStyle/>
          <a:p>
            <a:pPr defTabSz="914400">
              <a:defRPr/>
            </a:pPr>
            <a:endParaRPr lang="en-US">
              <a:latin typeface="Corbel" pitchFamily="34" charset="0"/>
            </a:endParaRPr>
          </a:p>
        </p:txBody>
      </p:sp>
      <p:sp>
        <p:nvSpPr>
          <p:cNvPr id="9" name="Freeform 17"/>
          <p:cNvSpPr>
            <a:spLocks/>
          </p:cNvSpPr>
          <p:nvPr/>
        </p:nvSpPr>
        <p:spPr bwMode="auto">
          <a:xfrm>
            <a:off x="5943600" y="0"/>
            <a:ext cx="1371600" cy="4267200"/>
          </a:xfrm>
          <a:custGeom>
            <a:avLst/>
            <a:gdLst>
              <a:gd name="T0" fmla="*/ 864 w 864"/>
              <a:gd name="T1" fmla="*/ 0 h 2688"/>
              <a:gd name="T2" fmla="*/ 0 w 864"/>
              <a:gd name="T3" fmla="*/ 2688 h 2688"/>
              <a:gd name="T4" fmla="*/ 768 w 864"/>
              <a:gd name="T5" fmla="*/ 0 h 2688"/>
              <a:gd name="T6" fmla="*/ 864 w 864"/>
              <a:gd name="T7" fmla="*/ 0 h 2688"/>
              <a:gd name="T8" fmla="*/ 0 60000 65536"/>
              <a:gd name="T9" fmla="*/ 0 60000 65536"/>
              <a:gd name="T10" fmla="*/ 0 60000 65536"/>
              <a:gd name="T11" fmla="*/ 0 60000 65536"/>
              <a:gd name="T12" fmla="*/ 0 w 864"/>
              <a:gd name="T13" fmla="*/ 0 h 2688"/>
              <a:gd name="T14" fmla="*/ 864 w 864"/>
              <a:gd name="T15" fmla="*/ 2688 h 2688"/>
            </a:gdLst>
            <a:ahLst/>
            <a:cxnLst>
              <a:cxn ang="T8">
                <a:pos x="T0" y="T1"/>
              </a:cxn>
              <a:cxn ang="T9">
                <a:pos x="T2" y="T3"/>
              </a:cxn>
              <a:cxn ang="T10">
                <a:pos x="T4" y="T5"/>
              </a:cxn>
              <a:cxn ang="T11">
                <a:pos x="T6" y="T7"/>
              </a:cxn>
            </a:cxnLst>
            <a:rect l="T12" t="T13" r="T14" b="T15"/>
            <a:pathLst>
              <a:path w="864" h="2688">
                <a:moveTo>
                  <a:pt x="864" y="0"/>
                </a:moveTo>
                <a:lnTo>
                  <a:pt x="0" y="2688"/>
                </a:lnTo>
                <a:lnTo>
                  <a:pt x="768" y="0"/>
                </a:lnTo>
                <a:lnTo>
                  <a:pt x="864" y="0"/>
                </a:lnTo>
                <a:close/>
              </a:path>
            </a:pathLst>
          </a:custGeom>
          <a:solidFill>
            <a:srgbClr val="3F3F3F">
              <a:alpha val="30196"/>
            </a:srgbClr>
          </a:solidFill>
          <a:ln w="9525" algn="ctr">
            <a:noFill/>
            <a:round/>
            <a:headEnd/>
            <a:tailEnd/>
          </a:ln>
        </p:spPr>
        <p:txBody>
          <a:bodyPr lIns="91425" tIns="45713" rIns="91425" bIns="45713"/>
          <a:lstStyle/>
          <a:p>
            <a:pPr defTabSz="914400">
              <a:defRPr/>
            </a:pPr>
            <a:endParaRPr lang="en-US">
              <a:latin typeface="Corbel" pitchFamily="34" charset="0"/>
            </a:endParaRPr>
          </a:p>
        </p:txBody>
      </p:sp>
      <p:sp>
        <p:nvSpPr>
          <p:cNvPr id="10" name="Freeform 18"/>
          <p:cNvSpPr>
            <a:spLocks/>
          </p:cNvSpPr>
          <p:nvPr/>
        </p:nvSpPr>
        <p:spPr bwMode="auto">
          <a:xfrm>
            <a:off x="5948363" y="4246563"/>
            <a:ext cx="2090737" cy="2611437"/>
          </a:xfrm>
          <a:custGeom>
            <a:avLst/>
            <a:gdLst>
              <a:gd name="T0" fmla="*/ 1071 w 1317"/>
              <a:gd name="T1" fmla="*/ 1645 h 1645"/>
              <a:gd name="T2" fmla="*/ 1317 w 1317"/>
              <a:gd name="T3" fmla="*/ 1645 h 1645"/>
              <a:gd name="T4" fmla="*/ 0 w 1317"/>
              <a:gd name="T5" fmla="*/ 0 h 1645"/>
              <a:gd name="T6" fmla="*/ 1071 w 1317"/>
              <a:gd name="T7" fmla="*/ 1645 h 1645"/>
              <a:gd name="T8" fmla="*/ 0 60000 65536"/>
              <a:gd name="T9" fmla="*/ 0 60000 65536"/>
              <a:gd name="T10" fmla="*/ 0 60000 65536"/>
              <a:gd name="T11" fmla="*/ 0 60000 65536"/>
              <a:gd name="T12" fmla="*/ 0 w 1317"/>
              <a:gd name="T13" fmla="*/ 0 h 1645"/>
              <a:gd name="T14" fmla="*/ 1317 w 1317"/>
              <a:gd name="T15" fmla="*/ 1645 h 1645"/>
            </a:gdLst>
            <a:ahLst/>
            <a:cxnLst>
              <a:cxn ang="T8">
                <a:pos x="T0" y="T1"/>
              </a:cxn>
              <a:cxn ang="T9">
                <a:pos x="T2" y="T3"/>
              </a:cxn>
              <a:cxn ang="T10">
                <a:pos x="T4" y="T5"/>
              </a:cxn>
              <a:cxn ang="T11">
                <a:pos x="T6" y="T7"/>
              </a:cxn>
            </a:cxnLst>
            <a:rect l="T12" t="T13" r="T14" b="T15"/>
            <a:pathLst>
              <a:path w="1317" h="1645">
                <a:moveTo>
                  <a:pt x="1071" y="1645"/>
                </a:moveTo>
                <a:lnTo>
                  <a:pt x="1317" y="1645"/>
                </a:lnTo>
                <a:lnTo>
                  <a:pt x="0" y="0"/>
                </a:lnTo>
                <a:lnTo>
                  <a:pt x="1071" y="1645"/>
                </a:lnTo>
                <a:close/>
              </a:path>
            </a:pathLst>
          </a:custGeom>
          <a:solidFill>
            <a:srgbClr val="3F3F3F">
              <a:alpha val="30196"/>
            </a:srgbClr>
          </a:solidFill>
          <a:ln w="9525" algn="ctr">
            <a:noFill/>
            <a:round/>
            <a:headEnd/>
            <a:tailEnd/>
          </a:ln>
        </p:spPr>
        <p:txBody>
          <a:bodyPr lIns="91425" tIns="45713" rIns="91425" bIns="45713"/>
          <a:lstStyle/>
          <a:p>
            <a:pPr defTabSz="914400">
              <a:defRPr/>
            </a:pPr>
            <a:endParaRPr lang="en-US">
              <a:latin typeface="Corbel" pitchFamily="34" charset="0"/>
            </a:endParaRPr>
          </a:p>
        </p:txBody>
      </p:sp>
      <p:sp>
        <p:nvSpPr>
          <p:cNvPr id="11" name="Freeform 19"/>
          <p:cNvSpPr>
            <a:spLocks/>
          </p:cNvSpPr>
          <p:nvPr/>
        </p:nvSpPr>
        <p:spPr bwMode="auto">
          <a:xfrm>
            <a:off x="5943600" y="4267200"/>
            <a:ext cx="1600200" cy="2590800"/>
          </a:xfrm>
          <a:custGeom>
            <a:avLst/>
            <a:gdLst>
              <a:gd name="T0" fmla="*/ 1008 w 1008"/>
              <a:gd name="T1" fmla="*/ 1632 h 1632"/>
              <a:gd name="T2" fmla="*/ 0 w 1008"/>
              <a:gd name="T3" fmla="*/ 0 h 1632"/>
              <a:gd name="T4" fmla="*/ 960 w 1008"/>
              <a:gd name="T5" fmla="*/ 1632 h 1632"/>
              <a:gd name="T6" fmla="*/ 1008 w 1008"/>
              <a:gd name="T7" fmla="*/ 1632 h 1632"/>
              <a:gd name="T8" fmla="*/ 0 60000 65536"/>
              <a:gd name="T9" fmla="*/ 0 60000 65536"/>
              <a:gd name="T10" fmla="*/ 0 60000 65536"/>
              <a:gd name="T11" fmla="*/ 0 60000 65536"/>
              <a:gd name="T12" fmla="*/ 0 w 1008"/>
              <a:gd name="T13" fmla="*/ 0 h 1632"/>
              <a:gd name="T14" fmla="*/ 1008 w 1008"/>
              <a:gd name="T15" fmla="*/ 1632 h 1632"/>
            </a:gdLst>
            <a:ahLst/>
            <a:cxnLst>
              <a:cxn ang="T8">
                <a:pos x="T0" y="T1"/>
              </a:cxn>
              <a:cxn ang="T9">
                <a:pos x="T2" y="T3"/>
              </a:cxn>
              <a:cxn ang="T10">
                <a:pos x="T4" y="T5"/>
              </a:cxn>
              <a:cxn ang="T11">
                <a:pos x="T6" y="T7"/>
              </a:cxn>
            </a:cxnLst>
            <a:rect l="T12" t="T13" r="T14" b="T15"/>
            <a:pathLst>
              <a:path w="1008" h="1632">
                <a:moveTo>
                  <a:pt x="1008" y="1632"/>
                </a:moveTo>
                <a:lnTo>
                  <a:pt x="0" y="0"/>
                </a:lnTo>
                <a:lnTo>
                  <a:pt x="960" y="1632"/>
                </a:lnTo>
                <a:lnTo>
                  <a:pt x="1008" y="1632"/>
                </a:lnTo>
                <a:close/>
              </a:path>
            </a:pathLst>
          </a:custGeom>
          <a:solidFill>
            <a:srgbClr val="3F3F3F">
              <a:alpha val="30196"/>
            </a:srgbClr>
          </a:solidFill>
          <a:ln w="9525" algn="ctr">
            <a:noFill/>
            <a:round/>
            <a:headEnd/>
            <a:tailEnd/>
          </a:ln>
        </p:spPr>
        <p:txBody>
          <a:bodyPr lIns="91425" tIns="45713" rIns="91425" bIns="45713"/>
          <a:lstStyle/>
          <a:p>
            <a:pPr defTabSz="914400">
              <a:defRPr/>
            </a:pPr>
            <a:endParaRPr lang="en-US">
              <a:latin typeface="Corbel" pitchFamily="34" charset="0"/>
            </a:endParaRPr>
          </a:p>
        </p:txBody>
      </p:sp>
      <p:sp>
        <p:nvSpPr>
          <p:cNvPr id="12" name="Freeform 20"/>
          <p:cNvSpPr>
            <a:spLocks/>
          </p:cNvSpPr>
          <p:nvPr/>
        </p:nvSpPr>
        <p:spPr bwMode="auto">
          <a:xfrm>
            <a:off x="5943600" y="1371600"/>
            <a:ext cx="3200400" cy="2895600"/>
          </a:xfrm>
          <a:custGeom>
            <a:avLst/>
            <a:gdLst>
              <a:gd name="T0" fmla="*/ 2016 w 2016"/>
              <a:gd name="T1" fmla="*/ 0 h 1824"/>
              <a:gd name="T2" fmla="*/ 2016 w 2016"/>
              <a:gd name="T3" fmla="*/ 144 h 1824"/>
              <a:gd name="T4" fmla="*/ 0 w 2016"/>
              <a:gd name="T5" fmla="*/ 1824 h 1824"/>
              <a:gd name="T6" fmla="*/ 2016 w 2016"/>
              <a:gd name="T7" fmla="*/ 0 h 1824"/>
              <a:gd name="T8" fmla="*/ 0 60000 65536"/>
              <a:gd name="T9" fmla="*/ 0 60000 65536"/>
              <a:gd name="T10" fmla="*/ 0 60000 65536"/>
              <a:gd name="T11" fmla="*/ 0 60000 65536"/>
              <a:gd name="T12" fmla="*/ 0 w 2016"/>
              <a:gd name="T13" fmla="*/ 0 h 1824"/>
              <a:gd name="T14" fmla="*/ 2016 w 2016"/>
              <a:gd name="T15" fmla="*/ 1824 h 1824"/>
            </a:gdLst>
            <a:ahLst/>
            <a:cxnLst>
              <a:cxn ang="T8">
                <a:pos x="T0" y="T1"/>
              </a:cxn>
              <a:cxn ang="T9">
                <a:pos x="T2" y="T3"/>
              </a:cxn>
              <a:cxn ang="T10">
                <a:pos x="T4" y="T5"/>
              </a:cxn>
              <a:cxn ang="T11">
                <a:pos x="T6" y="T7"/>
              </a:cxn>
            </a:cxnLst>
            <a:rect l="T12" t="T13" r="T14" b="T15"/>
            <a:pathLst>
              <a:path w="2016" h="1824">
                <a:moveTo>
                  <a:pt x="2016" y="0"/>
                </a:moveTo>
                <a:lnTo>
                  <a:pt x="2016" y="144"/>
                </a:lnTo>
                <a:lnTo>
                  <a:pt x="0" y="1824"/>
                </a:lnTo>
                <a:lnTo>
                  <a:pt x="2016" y="0"/>
                </a:lnTo>
                <a:close/>
              </a:path>
            </a:pathLst>
          </a:custGeom>
          <a:solidFill>
            <a:srgbClr val="3F3F3F">
              <a:alpha val="30196"/>
            </a:srgbClr>
          </a:solidFill>
          <a:ln w="9525" algn="ctr">
            <a:noFill/>
            <a:round/>
            <a:headEnd/>
            <a:tailEnd/>
          </a:ln>
        </p:spPr>
        <p:txBody>
          <a:bodyPr lIns="91425" tIns="45713" rIns="91425" bIns="45713"/>
          <a:lstStyle/>
          <a:p>
            <a:pPr defTabSz="914400">
              <a:defRPr/>
            </a:pPr>
            <a:endParaRPr lang="en-US">
              <a:latin typeface="Corbel" pitchFamily="34" charset="0"/>
            </a:endParaRPr>
          </a:p>
        </p:txBody>
      </p:sp>
      <p:sp>
        <p:nvSpPr>
          <p:cNvPr id="13" name="Freeform 21"/>
          <p:cNvSpPr>
            <a:spLocks/>
          </p:cNvSpPr>
          <p:nvPr/>
        </p:nvSpPr>
        <p:spPr bwMode="auto">
          <a:xfrm>
            <a:off x="5943600" y="1752600"/>
            <a:ext cx="3200400" cy="2514600"/>
          </a:xfrm>
          <a:custGeom>
            <a:avLst/>
            <a:gdLst>
              <a:gd name="T0" fmla="*/ 2016 w 2016"/>
              <a:gd name="T1" fmla="*/ 0 h 1584"/>
              <a:gd name="T2" fmla="*/ 0 w 2016"/>
              <a:gd name="T3" fmla="*/ 1584 h 1584"/>
              <a:gd name="T4" fmla="*/ 2016 w 2016"/>
              <a:gd name="T5" fmla="*/ 48 h 1584"/>
              <a:gd name="T6" fmla="*/ 2016 w 2016"/>
              <a:gd name="T7" fmla="*/ 0 h 1584"/>
              <a:gd name="T8" fmla="*/ 0 60000 65536"/>
              <a:gd name="T9" fmla="*/ 0 60000 65536"/>
              <a:gd name="T10" fmla="*/ 0 60000 65536"/>
              <a:gd name="T11" fmla="*/ 0 60000 65536"/>
              <a:gd name="T12" fmla="*/ 0 w 2016"/>
              <a:gd name="T13" fmla="*/ 0 h 1584"/>
              <a:gd name="T14" fmla="*/ 2016 w 2016"/>
              <a:gd name="T15" fmla="*/ 1584 h 1584"/>
            </a:gdLst>
            <a:ahLst/>
            <a:cxnLst>
              <a:cxn ang="T8">
                <a:pos x="T0" y="T1"/>
              </a:cxn>
              <a:cxn ang="T9">
                <a:pos x="T2" y="T3"/>
              </a:cxn>
              <a:cxn ang="T10">
                <a:pos x="T4" y="T5"/>
              </a:cxn>
              <a:cxn ang="T11">
                <a:pos x="T6" y="T7"/>
              </a:cxn>
            </a:cxnLst>
            <a:rect l="T12" t="T13" r="T14" b="T15"/>
            <a:pathLst>
              <a:path w="2016" h="1584">
                <a:moveTo>
                  <a:pt x="2016" y="0"/>
                </a:moveTo>
                <a:lnTo>
                  <a:pt x="0" y="1584"/>
                </a:lnTo>
                <a:lnTo>
                  <a:pt x="2016" y="48"/>
                </a:lnTo>
                <a:lnTo>
                  <a:pt x="2016" y="0"/>
                </a:lnTo>
                <a:close/>
              </a:path>
            </a:pathLst>
          </a:custGeom>
          <a:solidFill>
            <a:srgbClr val="3F3F3F">
              <a:alpha val="30196"/>
            </a:srgbClr>
          </a:solidFill>
          <a:ln w="9525" algn="ctr">
            <a:noFill/>
            <a:round/>
            <a:headEnd/>
            <a:tailEnd/>
          </a:ln>
        </p:spPr>
        <p:txBody>
          <a:bodyPr lIns="91425" tIns="45713" rIns="91425" bIns="45713"/>
          <a:lstStyle/>
          <a:p>
            <a:pPr defTabSz="914400">
              <a:defRPr/>
            </a:pPr>
            <a:endParaRPr lang="en-US">
              <a:latin typeface="Corbel" pitchFamily="34" charset="0"/>
            </a:endParaRPr>
          </a:p>
        </p:txBody>
      </p:sp>
      <p:sp>
        <p:nvSpPr>
          <p:cNvPr id="14" name="Freeform 22"/>
          <p:cNvSpPr>
            <a:spLocks/>
          </p:cNvSpPr>
          <p:nvPr/>
        </p:nvSpPr>
        <p:spPr bwMode="auto">
          <a:xfrm>
            <a:off x="990600" y="4267200"/>
            <a:ext cx="4953000" cy="2590800"/>
          </a:xfrm>
          <a:custGeom>
            <a:avLst/>
            <a:gdLst>
              <a:gd name="T0" fmla="*/ 0 w 3120"/>
              <a:gd name="T1" fmla="*/ 1632 h 1632"/>
              <a:gd name="T2" fmla="*/ 3120 w 3120"/>
              <a:gd name="T3" fmla="*/ 0 h 1632"/>
              <a:gd name="T4" fmla="*/ 1056 w 3120"/>
              <a:gd name="T5" fmla="*/ 1632 h 1632"/>
              <a:gd name="T6" fmla="*/ 0 w 3120"/>
              <a:gd name="T7" fmla="*/ 1632 h 1632"/>
              <a:gd name="T8" fmla="*/ 0 60000 65536"/>
              <a:gd name="T9" fmla="*/ 0 60000 65536"/>
              <a:gd name="T10" fmla="*/ 0 60000 65536"/>
              <a:gd name="T11" fmla="*/ 0 60000 65536"/>
              <a:gd name="T12" fmla="*/ 0 w 3120"/>
              <a:gd name="T13" fmla="*/ 0 h 1632"/>
              <a:gd name="T14" fmla="*/ 3120 w 3120"/>
              <a:gd name="T15" fmla="*/ 1632 h 1632"/>
            </a:gdLst>
            <a:ahLst/>
            <a:cxnLst>
              <a:cxn ang="T8">
                <a:pos x="T0" y="T1"/>
              </a:cxn>
              <a:cxn ang="T9">
                <a:pos x="T2" y="T3"/>
              </a:cxn>
              <a:cxn ang="T10">
                <a:pos x="T4" y="T5"/>
              </a:cxn>
              <a:cxn ang="T11">
                <a:pos x="T6" y="T7"/>
              </a:cxn>
            </a:cxnLst>
            <a:rect l="T12" t="T13" r="T14" b="T15"/>
            <a:pathLst>
              <a:path w="3120" h="1632">
                <a:moveTo>
                  <a:pt x="0" y="1632"/>
                </a:moveTo>
                <a:lnTo>
                  <a:pt x="3120" y="0"/>
                </a:lnTo>
                <a:lnTo>
                  <a:pt x="1056" y="1632"/>
                </a:lnTo>
                <a:lnTo>
                  <a:pt x="0" y="1632"/>
                </a:lnTo>
                <a:close/>
              </a:path>
            </a:pathLst>
          </a:custGeom>
          <a:solidFill>
            <a:srgbClr val="3F3F3F">
              <a:alpha val="30196"/>
            </a:srgbClr>
          </a:solidFill>
          <a:ln w="9525" algn="ctr">
            <a:noFill/>
            <a:round/>
            <a:headEnd/>
            <a:tailEnd/>
          </a:ln>
        </p:spPr>
        <p:txBody>
          <a:bodyPr lIns="91425" tIns="45713" rIns="91425" bIns="45713"/>
          <a:lstStyle/>
          <a:p>
            <a:pPr defTabSz="914400">
              <a:defRPr/>
            </a:pPr>
            <a:endParaRPr lang="en-US">
              <a:latin typeface="Corbel" pitchFamily="34" charset="0"/>
            </a:endParaRPr>
          </a:p>
        </p:txBody>
      </p:sp>
      <p:sp>
        <p:nvSpPr>
          <p:cNvPr id="15" name="Freeform 23"/>
          <p:cNvSpPr>
            <a:spLocks/>
          </p:cNvSpPr>
          <p:nvPr/>
        </p:nvSpPr>
        <p:spPr bwMode="auto">
          <a:xfrm>
            <a:off x="533400" y="4267200"/>
            <a:ext cx="5334000" cy="2590800"/>
          </a:xfrm>
          <a:custGeom>
            <a:avLst/>
            <a:gdLst>
              <a:gd name="T0" fmla="*/ 0 w 3360"/>
              <a:gd name="T1" fmla="*/ 1632 h 1632"/>
              <a:gd name="T2" fmla="*/ 3360 w 3360"/>
              <a:gd name="T3" fmla="*/ 0 h 1632"/>
              <a:gd name="T4" fmla="*/ 144 w 3360"/>
              <a:gd name="T5" fmla="*/ 1632 h 1632"/>
              <a:gd name="T6" fmla="*/ 0 w 3360"/>
              <a:gd name="T7" fmla="*/ 1632 h 1632"/>
              <a:gd name="T8" fmla="*/ 0 60000 65536"/>
              <a:gd name="T9" fmla="*/ 0 60000 65536"/>
              <a:gd name="T10" fmla="*/ 0 60000 65536"/>
              <a:gd name="T11" fmla="*/ 0 60000 65536"/>
              <a:gd name="T12" fmla="*/ 0 w 3360"/>
              <a:gd name="T13" fmla="*/ 0 h 1632"/>
              <a:gd name="T14" fmla="*/ 3360 w 3360"/>
              <a:gd name="T15" fmla="*/ 1632 h 1632"/>
            </a:gdLst>
            <a:ahLst/>
            <a:cxnLst>
              <a:cxn ang="T8">
                <a:pos x="T0" y="T1"/>
              </a:cxn>
              <a:cxn ang="T9">
                <a:pos x="T2" y="T3"/>
              </a:cxn>
              <a:cxn ang="T10">
                <a:pos x="T4" y="T5"/>
              </a:cxn>
              <a:cxn ang="T11">
                <a:pos x="T6" y="T7"/>
              </a:cxn>
            </a:cxnLst>
            <a:rect l="T12" t="T13" r="T14" b="T15"/>
            <a:pathLst>
              <a:path w="3360" h="1632">
                <a:moveTo>
                  <a:pt x="0" y="1632"/>
                </a:moveTo>
                <a:lnTo>
                  <a:pt x="3360" y="0"/>
                </a:lnTo>
                <a:lnTo>
                  <a:pt x="144" y="1632"/>
                </a:lnTo>
                <a:lnTo>
                  <a:pt x="0" y="1632"/>
                </a:lnTo>
                <a:close/>
              </a:path>
            </a:pathLst>
          </a:custGeom>
          <a:solidFill>
            <a:srgbClr val="3F3F3F">
              <a:alpha val="30196"/>
            </a:srgbClr>
          </a:solidFill>
          <a:ln w="9525" algn="ctr">
            <a:noFill/>
            <a:round/>
            <a:headEnd/>
            <a:tailEnd/>
          </a:ln>
        </p:spPr>
        <p:txBody>
          <a:bodyPr lIns="91425" tIns="45713" rIns="91425" bIns="45713"/>
          <a:lstStyle/>
          <a:p>
            <a:pPr defTabSz="914400">
              <a:defRPr/>
            </a:pPr>
            <a:endParaRPr lang="en-US">
              <a:latin typeface="Corbel" pitchFamily="34" charset="0"/>
            </a:endParaRPr>
          </a:p>
        </p:txBody>
      </p:sp>
      <p:sp>
        <p:nvSpPr>
          <p:cNvPr id="16" name="Freeform 24"/>
          <p:cNvSpPr>
            <a:spLocks/>
          </p:cNvSpPr>
          <p:nvPr/>
        </p:nvSpPr>
        <p:spPr bwMode="auto">
          <a:xfrm>
            <a:off x="366713" y="2438400"/>
            <a:ext cx="5638800" cy="1828800"/>
          </a:xfrm>
          <a:custGeom>
            <a:avLst/>
            <a:gdLst>
              <a:gd name="T0" fmla="*/ 0 w 3552"/>
              <a:gd name="T1" fmla="*/ 0 h 1152"/>
              <a:gd name="T2" fmla="*/ 3552 w 3552"/>
              <a:gd name="T3" fmla="*/ 1152 h 1152"/>
              <a:gd name="T4" fmla="*/ 0 w 3552"/>
              <a:gd name="T5" fmla="*/ 384 h 1152"/>
              <a:gd name="T6" fmla="*/ 0 w 3552"/>
              <a:gd name="T7" fmla="*/ 0 h 1152"/>
              <a:gd name="T8" fmla="*/ 0 60000 65536"/>
              <a:gd name="T9" fmla="*/ 0 60000 65536"/>
              <a:gd name="T10" fmla="*/ 0 60000 65536"/>
              <a:gd name="T11" fmla="*/ 0 60000 65536"/>
              <a:gd name="T12" fmla="*/ 0 w 3552"/>
              <a:gd name="T13" fmla="*/ 0 h 1152"/>
              <a:gd name="T14" fmla="*/ 3552 w 3552"/>
              <a:gd name="T15" fmla="*/ 1152 h 1152"/>
            </a:gdLst>
            <a:ahLst/>
            <a:cxnLst>
              <a:cxn ang="T8">
                <a:pos x="T0" y="T1"/>
              </a:cxn>
              <a:cxn ang="T9">
                <a:pos x="T2" y="T3"/>
              </a:cxn>
              <a:cxn ang="T10">
                <a:pos x="T4" y="T5"/>
              </a:cxn>
              <a:cxn ang="T11">
                <a:pos x="T6" y="T7"/>
              </a:cxn>
            </a:cxnLst>
            <a:rect l="T12" t="T13" r="T14" b="T15"/>
            <a:pathLst>
              <a:path w="3552" h="1152">
                <a:moveTo>
                  <a:pt x="0" y="0"/>
                </a:moveTo>
                <a:lnTo>
                  <a:pt x="3504" y="1152"/>
                </a:lnTo>
                <a:lnTo>
                  <a:pt x="0" y="384"/>
                </a:lnTo>
                <a:lnTo>
                  <a:pt x="0" y="0"/>
                </a:lnTo>
                <a:close/>
              </a:path>
            </a:pathLst>
          </a:custGeom>
          <a:solidFill>
            <a:srgbClr val="3F3F3F">
              <a:alpha val="30196"/>
            </a:srgbClr>
          </a:solidFill>
          <a:ln w="9525" algn="ctr">
            <a:noFill/>
            <a:round/>
            <a:headEnd/>
            <a:tailEnd/>
          </a:ln>
        </p:spPr>
        <p:txBody>
          <a:bodyPr lIns="91425" tIns="45713" rIns="91425" bIns="45713"/>
          <a:lstStyle/>
          <a:p>
            <a:pPr defTabSz="914400">
              <a:defRPr/>
            </a:pPr>
            <a:endParaRPr lang="en-US">
              <a:latin typeface="Corbel" pitchFamily="34" charset="0"/>
            </a:endParaRPr>
          </a:p>
        </p:txBody>
      </p:sp>
      <p:sp>
        <p:nvSpPr>
          <p:cNvPr id="17" name="Freeform 25"/>
          <p:cNvSpPr>
            <a:spLocks/>
          </p:cNvSpPr>
          <p:nvPr/>
        </p:nvSpPr>
        <p:spPr bwMode="auto">
          <a:xfrm>
            <a:off x="366713" y="2133600"/>
            <a:ext cx="5638800" cy="2133600"/>
          </a:xfrm>
          <a:custGeom>
            <a:avLst/>
            <a:gdLst>
              <a:gd name="T0" fmla="*/ 0 w 3552"/>
              <a:gd name="T1" fmla="*/ 0 h 1344"/>
              <a:gd name="T2" fmla="*/ 3552 w 3552"/>
              <a:gd name="T3" fmla="*/ 1344 h 1344"/>
              <a:gd name="T4" fmla="*/ 0 w 3552"/>
              <a:gd name="T5" fmla="*/ 48 h 1344"/>
              <a:gd name="T6" fmla="*/ 0 w 3552"/>
              <a:gd name="T7" fmla="*/ 0 h 1344"/>
              <a:gd name="T8" fmla="*/ 0 60000 65536"/>
              <a:gd name="T9" fmla="*/ 0 60000 65536"/>
              <a:gd name="T10" fmla="*/ 0 60000 65536"/>
              <a:gd name="T11" fmla="*/ 0 60000 65536"/>
              <a:gd name="T12" fmla="*/ 0 w 3552"/>
              <a:gd name="T13" fmla="*/ 0 h 1344"/>
              <a:gd name="T14" fmla="*/ 3552 w 3552"/>
              <a:gd name="T15" fmla="*/ 1344 h 1344"/>
            </a:gdLst>
            <a:ahLst/>
            <a:cxnLst>
              <a:cxn ang="T8">
                <a:pos x="T0" y="T1"/>
              </a:cxn>
              <a:cxn ang="T9">
                <a:pos x="T2" y="T3"/>
              </a:cxn>
              <a:cxn ang="T10">
                <a:pos x="T4" y="T5"/>
              </a:cxn>
              <a:cxn ang="T11">
                <a:pos x="T6" y="T7"/>
              </a:cxn>
            </a:cxnLst>
            <a:rect l="T12" t="T13" r="T14" b="T15"/>
            <a:pathLst>
              <a:path w="3552" h="1344">
                <a:moveTo>
                  <a:pt x="0" y="0"/>
                </a:moveTo>
                <a:lnTo>
                  <a:pt x="3552" y="1344"/>
                </a:lnTo>
                <a:lnTo>
                  <a:pt x="0" y="48"/>
                </a:lnTo>
                <a:lnTo>
                  <a:pt x="0" y="0"/>
                </a:lnTo>
                <a:close/>
              </a:path>
            </a:pathLst>
          </a:custGeom>
          <a:solidFill>
            <a:srgbClr val="3F3F3F">
              <a:alpha val="30196"/>
            </a:srgbClr>
          </a:solidFill>
          <a:ln w="9525" algn="ctr">
            <a:noFill/>
            <a:round/>
            <a:headEnd/>
            <a:tailEnd/>
          </a:ln>
        </p:spPr>
        <p:txBody>
          <a:bodyPr lIns="91425" tIns="45713" rIns="91425" bIns="45713"/>
          <a:lstStyle/>
          <a:p>
            <a:pPr defTabSz="914400">
              <a:defRPr/>
            </a:pPr>
            <a:endParaRPr lang="en-US">
              <a:latin typeface="Corbel" pitchFamily="34" charset="0"/>
            </a:endParaRPr>
          </a:p>
        </p:txBody>
      </p:sp>
      <p:sp>
        <p:nvSpPr>
          <p:cNvPr id="18" name="Freeform 26"/>
          <p:cNvSpPr>
            <a:spLocks/>
          </p:cNvSpPr>
          <p:nvPr/>
        </p:nvSpPr>
        <p:spPr bwMode="auto">
          <a:xfrm>
            <a:off x="4572000" y="4267200"/>
            <a:ext cx="1371600" cy="2590800"/>
          </a:xfrm>
          <a:custGeom>
            <a:avLst/>
            <a:gdLst>
              <a:gd name="T0" fmla="*/ 0 w 864"/>
              <a:gd name="T1" fmla="*/ 1632 h 1632"/>
              <a:gd name="T2" fmla="*/ 96 w 864"/>
              <a:gd name="T3" fmla="*/ 1632 h 1632"/>
              <a:gd name="T4" fmla="*/ 864 w 864"/>
              <a:gd name="T5" fmla="*/ 0 h 1632"/>
              <a:gd name="T6" fmla="*/ 0 w 864"/>
              <a:gd name="T7" fmla="*/ 1632 h 1632"/>
              <a:gd name="T8" fmla="*/ 0 60000 65536"/>
              <a:gd name="T9" fmla="*/ 0 60000 65536"/>
              <a:gd name="T10" fmla="*/ 0 60000 65536"/>
              <a:gd name="T11" fmla="*/ 0 60000 65536"/>
              <a:gd name="T12" fmla="*/ 0 w 864"/>
              <a:gd name="T13" fmla="*/ 0 h 1632"/>
              <a:gd name="T14" fmla="*/ 864 w 864"/>
              <a:gd name="T15" fmla="*/ 1632 h 1632"/>
            </a:gdLst>
            <a:ahLst/>
            <a:cxnLst>
              <a:cxn ang="T8">
                <a:pos x="T0" y="T1"/>
              </a:cxn>
              <a:cxn ang="T9">
                <a:pos x="T2" y="T3"/>
              </a:cxn>
              <a:cxn ang="T10">
                <a:pos x="T4" y="T5"/>
              </a:cxn>
              <a:cxn ang="T11">
                <a:pos x="T6" y="T7"/>
              </a:cxn>
            </a:cxnLst>
            <a:rect l="T12" t="T13" r="T14" b="T15"/>
            <a:pathLst>
              <a:path w="864" h="1632">
                <a:moveTo>
                  <a:pt x="0" y="1632"/>
                </a:moveTo>
                <a:lnTo>
                  <a:pt x="96" y="1632"/>
                </a:lnTo>
                <a:lnTo>
                  <a:pt x="864" y="0"/>
                </a:lnTo>
                <a:lnTo>
                  <a:pt x="0" y="1632"/>
                </a:lnTo>
                <a:close/>
              </a:path>
            </a:pathLst>
          </a:custGeom>
          <a:solidFill>
            <a:srgbClr val="3F3F3F">
              <a:alpha val="30196"/>
            </a:srgbClr>
          </a:solidFill>
          <a:ln w="9525" algn="ctr">
            <a:noFill/>
            <a:round/>
            <a:headEnd/>
            <a:tailEnd/>
          </a:ln>
        </p:spPr>
        <p:txBody>
          <a:bodyPr lIns="91425" tIns="45713" rIns="91425" bIns="45713"/>
          <a:lstStyle/>
          <a:p>
            <a:pPr defTabSz="914400">
              <a:defRPr/>
            </a:pPr>
            <a:endParaRPr lang="en-US">
              <a:latin typeface="Corbel" pitchFamily="34" charset="0"/>
            </a:endParaRPr>
          </a:p>
        </p:txBody>
      </p:sp>
      <p:sp>
        <p:nvSpPr>
          <p:cNvPr id="19" name="Rectangle 6"/>
          <p:cNvSpPr>
            <a:spLocks noChangeArrowheads="1"/>
          </p:cNvSpPr>
          <p:nvPr/>
        </p:nvSpPr>
        <p:spPr bwMode="auto">
          <a:xfrm>
            <a:off x="363538" y="401638"/>
            <a:ext cx="8502650" cy="887412"/>
          </a:xfrm>
          <a:prstGeom prst="rect">
            <a:avLst/>
          </a:prstGeom>
          <a:solidFill>
            <a:srgbClr val="3F3F3F">
              <a:alpha val="39999"/>
            </a:srgbClr>
          </a:solidFill>
          <a:ln w="50800" cap="rnd" cmpd="dbl" algn="ctr">
            <a:noFill/>
            <a:miter lim="800000"/>
            <a:headEnd/>
            <a:tailEnd/>
          </a:ln>
        </p:spPr>
        <p:txBody>
          <a:bodyPr lIns="91425" tIns="45713" rIns="91425" bIns="45713" anchor="ctr"/>
          <a:lstStyle/>
          <a:p>
            <a:pPr algn="ctr" defTabSz="914400">
              <a:defRPr/>
            </a:pPr>
            <a:endParaRPr lang="en-US">
              <a:solidFill>
                <a:srgbClr val="FFFFFF"/>
              </a:solidFill>
              <a:latin typeface="Corbel" pitchFamily="34" charset="0"/>
            </a:endParaRPr>
          </a:p>
        </p:txBody>
      </p:sp>
      <p:sp>
        <p:nvSpPr>
          <p:cNvPr id="20" name="Rectangle 7"/>
          <p:cNvSpPr>
            <a:spLocks noChangeArrowheads="1"/>
          </p:cNvSpPr>
          <p:nvPr/>
        </p:nvSpPr>
        <p:spPr bwMode="auto">
          <a:xfrm flipH="1">
            <a:off x="371475" y="681038"/>
            <a:ext cx="26988" cy="365125"/>
          </a:xfrm>
          <a:prstGeom prst="rect">
            <a:avLst/>
          </a:prstGeom>
          <a:solidFill>
            <a:srgbClr val="000000"/>
          </a:solidFill>
          <a:ln w="50800" cap="rnd" cmpd="thickThin" algn="ctr">
            <a:noFill/>
            <a:miter lim="800000"/>
            <a:headEnd/>
            <a:tailEnd/>
          </a:ln>
        </p:spPr>
        <p:txBody>
          <a:bodyPr lIns="91425" tIns="45713" rIns="91425" bIns="45713" anchor="ctr"/>
          <a:lstStyle/>
          <a:p>
            <a:pPr algn="ctr" defTabSz="914400">
              <a:defRPr/>
            </a:pPr>
            <a:endParaRPr lang="en-US">
              <a:solidFill>
                <a:srgbClr val="FFFFFF"/>
              </a:solidFill>
              <a:latin typeface="Corbel" pitchFamily="34" charset="0"/>
            </a:endParaRPr>
          </a:p>
        </p:txBody>
      </p:sp>
      <p:sp>
        <p:nvSpPr>
          <p:cNvPr id="21" name="Rectangle 8"/>
          <p:cNvSpPr>
            <a:spLocks noChangeArrowheads="1"/>
          </p:cNvSpPr>
          <p:nvPr/>
        </p:nvSpPr>
        <p:spPr bwMode="auto">
          <a:xfrm flipH="1">
            <a:off x="411163" y="681038"/>
            <a:ext cx="26987" cy="365125"/>
          </a:xfrm>
          <a:prstGeom prst="rect">
            <a:avLst/>
          </a:prstGeom>
          <a:solidFill>
            <a:srgbClr val="000000"/>
          </a:solidFill>
          <a:ln w="50800" cap="rnd" cmpd="thickThin" algn="ctr">
            <a:noFill/>
            <a:miter lim="800000"/>
            <a:headEnd/>
            <a:tailEnd/>
          </a:ln>
        </p:spPr>
        <p:txBody>
          <a:bodyPr lIns="91425" tIns="45713" rIns="91425" bIns="45713" anchor="ctr"/>
          <a:lstStyle/>
          <a:p>
            <a:pPr algn="ctr" defTabSz="914400">
              <a:defRPr/>
            </a:pPr>
            <a:endParaRPr lang="en-US">
              <a:solidFill>
                <a:srgbClr val="FFFFFF"/>
              </a:solidFill>
              <a:latin typeface="Corbel" pitchFamily="34" charset="0"/>
            </a:endParaRPr>
          </a:p>
        </p:txBody>
      </p:sp>
      <p:sp>
        <p:nvSpPr>
          <p:cNvPr id="22" name="Rectangle 9"/>
          <p:cNvSpPr>
            <a:spLocks noChangeArrowheads="1"/>
          </p:cNvSpPr>
          <p:nvPr/>
        </p:nvSpPr>
        <p:spPr bwMode="auto">
          <a:xfrm flipH="1">
            <a:off x="449263" y="681038"/>
            <a:ext cx="7937" cy="365125"/>
          </a:xfrm>
          <a:prstGeom prst="rect">
            <a:avLst/>
          </a:prstGeom>
          <a:solidFill>
            <a:srgbClr val="000000"/>
          </a:solidFill>
          <a:ln w="50800" cap="rnd" cmpd="thickThin" algn="ctr">
            <a:noFill/>
            <a:miter lim="800000"/>
            <a:headEnd/>
            <a:tailEnd/>
          </a:ln>
        </p:spPr>
        <p:txBody>
          <a:bodyPr lIns="91425" tIns="45713" rIns="91425" bIns="45713" anchor="ctr"/>
          <a:lstStyle/>
          <a:p>
            <a:pPr algn="ctr" defTabSz="914400">
              <a:defRPr/>
            </a:pPr>
            <a:endParaRPr lang="en-US">
              <a:solidFill>
                <a:srgbClr val="FFFFFF"/>
              </a:solidFill>
              <a:latin typeface="Corbel" pitchFamily="34" charset="0"/>
            </a:endParaRPr>
          </a:p>
        </p:txBody>
      </p:sp>
      <p:sp>
        <p:nvSpPr>
          <p:cNvPr id="23" name="Rectangle 10"/>
          <p:cNvSpPr>
            <a:spLocks noChangeArrowheads="1"/>
          </p:cNvSpPr>
          <p:nvPr/>
        </p:nvSpPr>
        <p:spPr bwMode="auto">
          <a:xfrm flipH="1">
            <a:off x="476250" y="681038"/>
            <a:ext cx="9525" cy="365125"/>
          </a:xfrm>
          <a:prstGeom prst="rect">
            <a:avLst/>
          </a:prstGeom>
          <a:solidFill>
            <a:srgbClr val="000000"/>
          </a:solidFill>
          <a:ln w="50800" cap="rnd" cmpd="thickThin" algn="ctr">
            <a:noFill/>
            <a:miter lim="800000"/>
            <a:headEnd/>
            <a:tailEnd/>
          </a:ln>
        </p:spPr>
        <p:txBody>
          <a:bodyPr lIns="91425" tIns="45713" rIns="91425" bIns="45713" anchor="ctr"/>
          <a:lstStyle/>
          <a:p>
            <a:pPr algn="ctr" defTabSz="914400">
              <a:defRPr/>
            </a:pPr>
            <a:endParaRPr lang="en-US">
              <a:solidFill>
                <a:srgbClr val="FFFFFF"/>
              </a:solidFill>
              <a:latin typeface="Corbel" pitchFamily="34" charset="0"/>
            </a:endParaRPr>
          </a:p>
        </p:txBody>
      </p:sp>
      <p:sp>
        <p:nvSpPr>
          <p:cNvPr id="24" name="Rectangle 11"/>
          <p:cNvSpPr>
            <a:spLocks noChangeArrowheads="1"/>
          </p:cNvSpPr>
          <p:nvPr/>
        </p:nvSpPr>
        <p:spPr bwMode="auto">
          <a:xfrm>
            <a:off x="500063" y="681038"/>
            <a:ext cx="36512" cy="365125"/>
          </a:xfrm>
          <a:prstGeom prst="rect">
            <a:avLst/>
          </a:prstGeom>
          <a:solidFill>
            <a:srgbClr val="000000"/>
          </a:solidFill>
          <a:ln w="50800" cap="rnd" cmpd="thickThin" algn="ctr">
            <a:noFill/>
            <a:miter lim="800000"/>
            <a:headEnd/>
            <a:tailEnd/>
          </a:ln>
        </p:spPr>
        <p:txBody>
          <a:bodyPr lIns="91425" tIns="45713" rIns="91425" bIns="45713" anchor="ctr"/>
          <a:lstStyle/>
          <a:p>
            <a:pPr algn="ctr" defTabSz="914400">
              <a:defRPr/>
            </a:pPr>
            <a:endParaRPr lang="en-US">
              <a:solidFill>
                <a:srgbClr val="FFFFFF"/>
              </a:solidFill>
              <a:latin typeface="Corbel" pitchFamily="34" charset="0"/>
            </a:endParaRPr>
          </a:p>
        </p:txBody>
      </p:sp>
      <p:sp>
        <p:nvSpPr>
          <p:cNvPr id="3" name="Text Placeholder 2"/>
          <p:cNvSpPr>
            <a:spLocks noGrp="1"/>
          </p:cNvSpPr>
          <p:nvPr>
            <p:ph type="body" idx="1"/>
          </p:nvPr>
        </p:nvSpPr>
        <p:spPr>
          <a:xfrm>
            <a:off x="1696565" y="3244013"/>
            <a:ext cx="13723315" cy="2345966"/>
          </a:xfrm>
        </p:spPr>
        <p:txBody>
          <a:bodyPr lIns="197510" bIns="0"/>
          <a:lstStyle>
            <a:lvl1pPr marL="131674" indent="0">
              <a:buNone/>
              <a:defRPr sz="4800">
                <a:solidFill>
                  <a:schemeClr val="tx1">
                    <a:tint val="75000"/>
                  </a:schemeClr>
                </a:solidFill>
              </a:defRPr>
            </a:lvl1pPr>
            <a:lvl2pPr>
              <a:buNone/>
              <a:defRPr sz="4300">
                <a:solidFill>
                  <a:schemeClr val="tx1">
                    <a:tint val="75000"/>
                  </a:schemeClr>
                </a:solidFill>
              </a:defRPr>
            </a:lvl2pPr>
            <a:lvl3pPr>
              <a:buNone/>
              <a:defRPr sz="3800">
                <a:solidFill>
                  <a:schemeClr val="tx1">
                    <a:tint val="75000"/>
                  </a:schemeClr>
                </a:solidFill>
              </a:defRPr>
            </a:lvl3pPr>
            <a:lvl4pPr>
              <a:buNone/>
              <a:defRPr sz="3400">
                <a:solidFill>
                  <a:schemeClr val="tx1">
                    <a:tint val="75000"/>
                  </a:schemeClr>
                </a:solidFill>
              </a:defRPr>
            </a:lvl4pPr>
            <a:lvl5pPr>
              <a:buNone/>
              <a:defRPr sz="3400">
                <a:solidFill>
                  <a:schemeClr val="tx1">
                    <a:tint val="75000"/>
                  </a:schemeClr>
                </a:solidFill>
              </a:defRPr>
            </a:lvl5pPr>
            <a:extLst/>
          </a:lstStyle>
          <a:p>
            <a:pPr lvl="0"/>
            <a:r>
              <a:rPr lang="en-US" smtClean="0"/>
              <a:t>Click to edit Master text styles</a:t>
            </a:r>
          </a:p>
        </p:txBody>
      </p:sp>
      <p:sp>
        <p:nvSpPr>
          <p:cNvPr id="2" name="Title 1"/>
          <p:cNvSpPr>
            <a:spLocks noGrp="1"/>
          </p:cNvSpPr>
          <p:nvPr>
            <p:ph type="title"/>
          </p:nvPr>
        </p:nvSpPr>
        <p:spPr>
          <a:xfrm>
            <a:off x="1696565" y="1228954"/>
            <a:ext cx="19575475" cy="1865376"/>
          </a:xfrm>
        </p:spPr>
        <p:txBody>
          <a:bodyPr tIns="153619"/>
          <a:lstStyle>
            <a:lvl1pPr algn="l">
              <a:buNone/>
              <a:defRPr sz="9100" b="0" cap="none" spc="-360" baseline="0"/>
            </a:lvl1pPr>
            <a:extLst/>
          </a:lstStyle>
          <a:p>
            <a:r>
              <a:rPr lang="en-US" smtClean="0"/>
              <a:t>Click to edit Master title style</a:t>
            </a:r>
            <a:endParaRPr lang="en-US"/>
          </a:p>
        </p:txBody>
      </p:sp>
      <p:sp>
        <p:nvSpPr>
          <p:cNvPr id="25" name="Date Placeholder 3"/>
          <p:cNvSpPr>
            <a:spLocks noGrp="1"/>
          </p:cNvSpPr>
          <p:nvPr>
            <p:ph type="dt" sz="half" idx="10"/>
          </p:nvPr>
        </p:nvSpPr>
        <p:spPr/>
        <p:txBody>
          <a:bodyPr/>
          <a:lstStyle>
            <a:lvl1pPr>
              <a:defRPr/>
            </a:lvl1pPr>
          </a:lstStyle>
          <a:p>
            <a:pPr>
              <a:defRPr/>
            </a:pPr>
            <a:fld id="{BDCE57A3-379C-4B85-B5ED-3E3B319E3D1D}" type="datetimeFigureOut">
              <a:rPr lang="en-US"/>
              <a:pPr>
                <a:defRPr/>
              </a:pPr>
              <a:t>6/5/2008</a:t>
            </a:fld>
            <a:endParaRPr lang="en-US"/>
          </a:p>
        </p:txBody>
      </p:sp>
      <p:sp>
        <p:nvSpPr>
          <p:cNvPr id="26" name="Footer Placeholder 4"/>
          <p:cNvSpPr>
            <a:spLocks noGrp="1"/>
          </p:cNvSpPr>
          <p:nvPr>
            <p:ph type="ftr" sz="quarter" idx="11"/>
          </p:nvPr>
        </p:nvSpPr>
        <p:spPr/>
        <p:txBody>
          <a:bodyPr/>
          <a:lstStyle>
            <a:lvl1pPr>
              <a:defRPr/>
            </a:lvl1pPr>
          </a:lstStyle>
          <a:p>
            <a:pPr>
              <a:defRPr/>
            </a:pPr>
            <a:endParaRPr lang="en-US"/>
          </a:p>
        </p:txBody>
      </p:sp>
      <p:sp>
        <p:nvSpPr>
          <p:cNvPr id="27" name="Slide Number Placeholder 5"/>
          <p:cNvSpPr>
            <a:spLocks noGrp="1"/>
          </p:cNvSpPr>
          <p:nvPr>
            <p:ph type="sldNum" sz="quarter" idx="12"/>
          </p:nvPr>
        </p:nvSpPr>
        <p:spPr/>
        <p:txBody>
          <a:bodyPr/>
          <a:lstStyle>
            <a:lvl1pPr>
              <a:defRPr/>
            </a:lvl1pPr>
          </a:lstStyle>
          <a:p>
            <a:pPr>
              <a:defRPr/>
            </a:pPr>
            <a:fld id="{D972360B-C365-495F-AFE5-FB3097274A1F}" type="slidenum">
              <a:rPr lang="en-US"/>
              <a:pPr>
                <a:defRPr/>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1228954"/>
            <a:ext cx="19751040" cy="219456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1114426" y="4249204"/>
            <a:ext cx="9692640" cy="10862311"/>
          </a:xfrm>
        </p:spPr>
        <p:txBody>
          <a:bodyPr/>
          <a:lstStyle>
            <a:lvl1pPr>
              <a:defRPr sz="6700"/>
            </a:lvl1pPr>
            <a:lvl2pPr>
              <a:defRPr sz="5800"/>
            </a:lvl2pPr>
            <a:lvl3pPr>
              <a:defRPr sz="4800"/>
            </a:lvl3pPr>
            <a:lvl4pPr>
              <a:defRPr sz="4300"/>
            </a:lvl4pPr>
            <a:lvl5pPr>
              <a:defRPr sz="43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172826" y="4249204"/>
            <a:ext cx="9692640" cy="10862311"/>
          </a:xfrm>
        </p:spPr>
        <p:txBody>
          <a:bodyPr/>
          <a:lstStyle>
            <a:lvl1pPr>
              <a:defRPr sz="6700"/>
            </a:lvl1pPr>
            <a:lvl2pPr>
              <a:defRPr sz="5800"/>
            </a:lvl2pPr>
            <a:lvl3pPr>
              <a:defRPr sz="4800"/>
            </a:lvl3pPr>
            <a:lvl4pPr>
              <a:defRPr sz="4300"/>
            </a:lvl4pPr>
            <a:lvl5pPr>
              <a:defRPr sz="43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9A4AEE1F-24CA-4762-84F2-9F36ED57BF0D}" type="datetimeFigureOut">
              <a:rPr lang="en-US"/>
              <a:pPr>
                <a:defRPr/>
              </a:pPr>
              <a:t>6/5/2008</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0D0759EE-305E-4F9C-B362-FDDF4D9177DF}" type="slidenum">
              <a:rPr lang="en-US"/>
              <a:pPr>
                <a:defRPr/>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24"/>
          <p:cNvSpPr>
            <a:spLocks noChangeArrowheads="1"/>
          </p:cNvSpPr>
          <p:nvPr/>
        </p:nvSpPr>
        <p:spPr bwMode="auto">
          <a:xfrm>
            <a:off x="0" y="401638"/>
            <a:ext cx="8866188" cy="887412"/>
          </a:xfrm>
          <a:prstGeom prst="rect">
            <a:avLst/>
          </a:prstGeom>
          <a:solidFill>
            <a:srgbClr val="3F3F3F">
              <a:alpha val="39999"/>
            </a:srgbClr>
          </a:solidFill>
          <a:ln w="50800" cap="rnd" cmpd="dbl" algn="ctr">
            <a:noFill/>
            <a:miter lim="800000"/>
            <a:headEnd/>
            <a:tailEnd/>
          </a:ln>
        </p:spPr>
        <p:txBody>
          <a:bodyPr lIns="91425" tIns="45713" rIns="91425" bIns="45713" anchor="ctr"/>
          <a:lstStyle/>
          <a:p>
            <a:pPr algn="ctr" defTabSz="914400">
              <a:defRPr/>
            </a:pPr>
            <a:endParaRPr lang="en-US">
              <a:solidFill>
                <a:srgbClr val="FFFFFF"/>
              </a:solidFill>
              <a:latin typeface="Corbel" pitchFamily="34" charset="0"/>
            </a:endParaRPr>
          </a:p>
        </p:txBody>
      </p:sp>
      <p:sp>
        <p:nvSpPr>
          <p:cNvPr id="8" name="Rectangle 15"/>
          <p:cNvSpPr>
            <a:spLocks noChangeArrowheads="1"/>
          </p:cNvSpPr>
          <p:nvPr/>
        </p:nvSpPr>
        <p:spPr bwMode="auto">
          <a:xfrm>
            <a:off x="87313" y="681038"/>
            <a:ext cx="46037" cy="365125"/>
          </a:xfrm>
          <a:prstGeom prst="rect">
            <a:avLst/>
          </a:prstGeom>
          <a:solidFill>
            <a:schemeClr val="bg2"/>
          </a:solidFill>
          <a:ln w="50800" cap="rnd" cmpd="thickThin" algn="ctr">
            <a:noFill/>
            <a:miter lim="800000"/>
            <a:headEnd/>
            <a:tailEnd/>
          </a:ln>
        </p:spPr>
        <p:txBody>
          <a:bodyPr lIns="91425" tIns="45713" rIns="91425" bIns="45713" anchor="ctr"/>
          <a:lstStyle/>
          <a:p>
            <a:pPr algn="ctr" defTabSz="914400">
              <a:defRPr/>
            </a:pPr>
            <a:endParaRPr lang="en-US">
              <a:solidFill>
                <a:srgbClr val="FFFFFF"/>
              </a:solidFill>
              <a:latin typeface="Corbel" pitchFamily="34" charset="0"/>
            </a:endParaRPr>
          </a:p>
        </p:txBody>
      </p:sp>
      <p:sp>
        <p:nvSpPr>
          <p:cNvPr id="9" name="Rectangle 16"/>
          <p:cNvSpPr>
            <a:spLocks noChangeArrowheads="1"/>
          </p:cNvSpPr>
          <p:nvPr/>
        </p:nvSpPr>
        <p:spPr bwMode="auto">
          <a:xfrm>
            <a:off x="47625" y="681038"/>
            <a:ext cx="26988" cy="365125"/>
          </a:xfrm>
          <a:prstGeom prst="rect">
            <a:avLst/>
          </a:prstGeom>
          <a:solidFill>
            <a:schemeClr val="bg2"/>
          </a:solidFill>
          <a:ln w="50800" cap="rnd" cmpd="thickThin" algn="ctr">
            <a:noFill/>
            <a:miter lim="800000"/>
            <a:headEnd/>
            <a:tailEnd/>
          </a:ln>
        </p:spPr>
        <p:txBody>
          <a:bodyPr lIns="91425" tIns="45713" rIns="91425" bIns="45713" anchor="ctr"/>
          <a:lstStyle/>
          <a:p>
            <a:pPr algn="ctr" defTabSz="914400">
              <a:defRPr/>
            </a:pPr>
            <a:endParaRPr lang="en-US">
              <a:solidFill>
                <a:srgbClr val="FFFFFF"/>
              </a:solidFill>
              <a:latin typeface="Corbel" pitchFamily="34" charset="0"/>
            </a:endParaRPr>
          </a:p>
        </p:txBody>
      </p:sp>
      <p:sp>
        <p:nvSpPr>
          <p:cNvPr id="10" name="Rectangle 17"/>
          <p:cNvSpPr>
            <a:spLocks noChangeArrowheads="1"/>
          </p:cNvSpPr>
          <p:nvPr/>
        </p:nvSpPr>
        <p:spPr bwMode="auto">
          <a:xfrm>
            <a:off x="28575" y="681038"/>
            <a:ext cx="9525" cy="365125"/>
          </a:xfrm>
          <a:prstGeom prst="rect">
            <a:avLst/>
          </a:prstGeom>
          <a:solidFill>
            <a:schemeClr val="bg2"/>
          </a:solidFill>
          <a:ln w="50800" cap="rnd" cmpd="thickThin" algn="ctr">
            <a:noFill/>
            <a:miter lim="800000"/>
            <a:headEnd/>
            <a:tailEnd/>
          </a:ln>
        </p:spPr>
        <p:txBody>
          <a:bodyPr lIns="91425" tIns="45713" rIns="91425" bIns="45713" anchor="ctr"/>
          <a:lstStyle/>
          <a:p>
            <a:pPr algn="ctr" defTabSz="914400">
              <a:defRPr/>
            </a:pPr>
            <a:endParaRPr lang="en-US">
              <a:solidFill>
                <a:srgbClr val="FFFFFF"/>
              </a:solidFill>
              <a:latin typeface="Corbel" pitchFamily="34" charset="0"/>
            </a:endParaRPr>
          </a:p>
        </p:txBody>
      </p:sp>
      <p:sp>
        <p:nvSpPr>
          <p:cNvPr id="11" name="Rectangle 18"/>
          <p:cNvSpPr>
            <a:spLocks noChangeArrowheads="1"/>
          </p:cNvSpPr>
          <p:nvPr/>
        </p:nvSpPr>
        <p:spPr bwMode="auto">
          <a:xfrm>
            <a:off x="0" y="681038"/>
            <a:ext cx="9525" cy="365125"/>
          </a:xfrm>
          <a:prstGeom prst="rect">
            <a:avLst/>
          </a:prstGeom>
          <a:solidFill>
            <a:schemeClr val="bg2"/>
          </a:solidFill>
          <a:ln w="50800" cap="rnd" cmpd="thickThin" algn="ctr">
            <a:noFill/>
            <a:miter lim="800000"/>
            <a:headEnd/>
            <a:tailEnd/>
          </a:ln>
        </p:spPr>
        <p:txBody>
          <a:bodyPr lIns="91425" tIns="45713" rIns="91425" bIns="45713" anchor="ctr"/>
          <a:lstStyle/>
          <a:p>
            <a:pPr algn="ctr" defTabSz="914400">
              <a:defRPr/>
            </a:pPr>
            <a:endParaRPr lang="en-US">
              <a:solidFill>
                <a:srgbClr val="FFFFFF"/>
              </a:solidFill>
              <a:latin typeface="Corbel" pitchFamily="34" charset="0"/>
            </a:endParaRPr>
          </a:p>
        </p:txBody>
      </p:sp>
      <p:sp>
        <p:nvSpPr>
          <p:cNvPr id="12" name="Rectangle 19"/>
          <p:cNvSpPr>
            <a:spLocks noChangeArrowheads="1"/>
          </p:cNvSpPr>
          <p:nvPr/>
        </p:nvSpPr>
        <p:spPr bwMode="auto">
          <a:xfrm flipH="1">
            <a:off x="149225" y="681038"/>
            <a:ext cx="28575" cy="365125"/>
          </a:xfrm>
          <a:prstGeom prst="rect">
            <a:avLst/>
          </a:prstGeom>
          <a:solidFill>
            <a:schemeClr val="bg2"/>
          </a:solidFill>
          <a:ln w="50800" cap="rnd" cmpd="thickThin" algn="ctr">
            <a:noFill/>
            <a:miter lim="800000"/>
            <a:headEnd/>
            <a:tailEnd/>
          </a:ln>
        </p:spPr>
        <p:txBody>
          <a:bodyPr lIns="91425" tIns="45713" rIns="91425" bIns="45713" anchor="ctr"/>
          <a:lstStyle/>
          <a:p>
            <a:pPr algn="ctr" defTabSz="914400">
              <a:defRPr/>
            </a:pPr>
            <a:endParaRPr lang="en-US">
              <a:solidFill>
                <a:srgbClr val="FFFFFF"/>
              </a:solidFill>
              <a:latin typeface="Corbel" pitchFamily="34" charset="0"/>
            </a:endParaRPr>
          </a:p>
        </p:txBody>
      </p:sp>
      <p:sp>
        <p:nvSpPr>
          <p:cNvPr id="13" name="Rectangle 20"/>
          <p:cNvSpPr>
            <a:spLocks noChangeArrowheads="1"/>
          </p:cNvSpPr>
          <p:nvPr/>
        </p:nvSpPr>
        <p:spPr bwMode="auto">
          <a:xfrm flipH="1">
            <a:off x="188913" y="681038"/>
            <a:ext cx="28575" cy="365125"/>
          </a:xfrm>
          <a:prstGeom prst="rect">
            <a:avLst/>
          </a:prstGeom>
          <a:solidFill>
            <a:schemeClr val="bg2"/>
          </a:solidFill>
          <a:ln w="50800" cap="rnd" cmpd="thickThin" algn="ctr">
            <a:noFill/>
            <a:miter lim="800000"/>
            <a:headEnd/>
            <a:tailEnd/>
          </a:ln>
        </p:spPr>
        <p:txBody>
          <a:bodyPr lIns="91425" tIns="45713" rIns="91425" bIns="45713" anchor="ctr"/>
          <a:lstStyle/>
          <a:p>
            <a:pPr algn="ctr" defTabSz="914400">
              <a:defRPr/>
            </a:pPr>
            <a:endParaRPr lang="en-US">
              <a:solidFill>
                <a:srgbClr val="FFFFFF"/>
              </a:solidFill>
              <a:latin typeface="Corbel" pitchFamily="34" charset="0"/>
            </a:endParaRPr>
          </a:p>
        </p:txBody>
      </p:sp>
      <p:sp>
        <p:nvSpPr>
          <p:cNvPr id="14" name="Rectangle 21"/>
          <p:cNvSpPr>
            <a:spLocks noChangeArrowheads="1"/>
          </p:cNvSpPr>
          <p:nvPr/>
        </p:nvSpPr>
        <p:spPr bwMode="auto">
          <a:xfrm flipH="1">
            <a:off x="227013" y="681038"/>
            <a:ext cx="9525" cy="365125"/>
          </a:xfrm>
          <a:prstGeom prst="rect">
            <a:avLst/>
          </a:prstGeom>
          <a:solidFill>
            <a:schemeClr val="bg2"/>
          </a:solidFill>
          <a:ln w="50800" cap="rnd" cmpd="thickThin" algn="ctr">
            <a:noFill/>
            <a:miter lim="800000"/>
            <a:headEnd/>
            <a:tailEnd/>
          </a:ln>
        </p:spPr>
        <p:txBody>
          <a:bodyPr lIns="91425" tIns="45713" rIns="91425" bIns="45713" anchor="ctr"/>
          <a:lstStyle/>
          <a:p>
            <a:pPr algn="ctr" defTabSz="914400">
              <a:defRPr/>
            </a:pPr>
            <a:endParaRPr lang="en-US">
              <a:solidFill>
                <a:srgbClr val="FFFFFF"/>
              </a:solidFill>
              <a:latin typeface="Corbel" pitchFamily="34" charset="0"/>
            </a:endParaRPr>
          </a:p>
        </p:txBody>
      </p:sp>
      <p:sp>
        <p:nvSpPr>
          <p:cNvPr id="15" name="Rectangle 28"/>
          <p:cNvSpPr>
            <a:spLocks noChangeArrowheads="1"/>
          </p:cNvSpPr>
          <p:nvPr/>
        </p:nvSpPr>
        <p:spPr bwMode="auto">
          <a:xfrm flipH="1">
            <a:off x="254000" y="681038"/>
            <a:ext cx="9525" cy="365125"/>
          </a:xfrm>
          <a:prstGeom prst="rect">
            <a:avLst/>
          </a:prstGeom>
          <a:solidFill>
            <a:schemeClr val="bg2"/>
          </a:solidFill>
          <a:ln w="50800" cap="rnd" cmpd="thickThin" algn="ctr">
            <a:noFill/>
            <a:miter lim="800000"/>
            <a:headEnd/>
            <a:tailEnd/>
          </a:ln>
        </p:spPr>
        <p:txBody>
          <a:bodyPr lIns="91425" tIns="45713" rIns="91425" bIns="45713" anchor="ctr"/>
          <a:lstStyle/>
          <a:p>
            <a:pPr algn="ctr" defTabSz="914400">
              <a:defRPr/>
            </a:pPr>
            <a:endParaRPr lang="en-US">
              <a:solidFill>
                <a:srgbClr val="FFFFFF"/>
              </a:solidFill>
              <a:latin typeface="Corbel" pitchFamily="34" charset="0"/>
            </a:endParaRPr>
          </a:p>
        </p:txBody>
      </p:sp>
      <p:sp>
        <p:nvSpPr>
          <p:cNvPr id="16" name="Rectangle 29"/>
          <p:cNvSpPr>
            <a:spLocks noChangeArrowheads="1"/>
          </p:cNvSpPr>
          <p:nvPr/>
        </p:nvSpPr>
        <p:spPr bwMode="auto">
          <a:xfrm>
            <a:off x="277813" y="681038"/>
            <a:ext cx="38100" cy="365125"/>
          </a:xfrm>
          <a:prstGeom prst="rect">
            <a:avLst/>
          </a:prstGeom>
          <a:solidFill>
            <a:schemeClr val="bg2"/>
          </a:solidFill>
          <a:ln w="50800" cap="rnd" cmpd="thickThin" algn="ctr">
            <a:noFill/>
            <a:miter lim="800000"/>
            <a:headEnd/>
            <a:tailEnd/>
          </a:ln>
        </p:spPr>
        <p:txBody>
          <a:bodyPr lIns="91425" tIns="45713" rIns="91425" bIns="45713" anchor="ctr"/>
          <a:lstStyle/>
          <a:p>
            <a:pPr algn="ctr" defTabSz="914400">
              <a:defRPr/>
            </a:pPr>
            <a:endParaRPr lang="en-US">
              <a:solidFill>
                <a:srgbClr val="FFFFFF"/>
              </a:solidFill>
              <a:latin typeface="Corbel" pitchFamily="34" charset="0"/>
            </a:endParaRPr>
          </a:p>
        </p:txBody>
      </p:sp>
      <p:sp>
        <p:nvSpPr>
          <p:cNvPr id="2" name="Title 1"/>
          <p:cNvSpPr>
            <a:spLocks noGrp="1"/>
          </p:cNvSpPr>
          <p:nvPr>
            <p:ph type="title"/>
          </p:nvPr>
        </p:nvSpPr>
        <p:spPr>
          <a:xfrm>
            <a:off x="1211578" y="1228954"/>
            <a:ext cx="18653760" cy="2194560"/>
          </a:xfrm>
        </p:spPr>
        <p:txBody>
          <a:bodyPr/>
          <a:lstStyle>
            <a:lvl1pPr>
              <a:defRPr sz="9600"/>
            </a:lvl1pPr>
            <a:extLst/>
          </a:lstStyle>
          <a:p>
            <a:r>
              <a:rPr lang="en-US" smtClean="0"/>
              <a:t>Click to edit Master title style</a:t>
            </a:r>
            <a:endParaRPr lang="en-US"/>
          </a:p>
        </p:txBody>
      </p:sp>
      <p:sp>
        <p:nvSpPr>
          <p:cNvPr id="3" name="Text Placeholder 2"/>
          <p:cNvSpPr>
            <a:spLocks noGrp="1"/>
          </p:cNvSpPr>
          <p:nvPr>
            <p:ph type="body" idx="1"/>
          </p:nvPr>
        </p:nvSpPr>
        <p:spPr>
          <a:xfrm>
            <a:off x="1097280" y="4343400"/>
            <a:ext cx="9696451" cy="1535429"/>
          </a:xfrm>
        </p:spPr>
        <p:txBody>
          <a:bodyPr anchor="ctr"/>
          <a:lstStyle>
            <a:lvl1pPr marL="175565" indent="0" algn="l">
              <a:buNone/>
              <a:defRPr sz="5800" b="1">
                <a:solidFill>
                  <a:schemeClr val="accent2"/>
                </a:solidFill>
              </a:defRPr>
            </a:lvl1pPr>
            <a:lvl2pPr>
              <a:buNone/>
              <a:defRPr sz="4800" b="1"/>
            </a:lvl2pPr>
            <a:lvl3pPr>
              <a:buNone/>
              <a:defRPr sz="4300" b="1"/>
            </a:lvl3pPr>
            <a:lvl4pPr>
              <a:buNone/>
              <a:defRPr sz="3800" b="1"/>
            </a:lvl4pPr>
            <a:lvl5pPr>
              <a:buNone/>
              <a:defRPr sz="3800" b="1"/>
            </a:lvl5pPr>
            <a:extLst/>
          </a:lstStyle>
          <a:p>
            <a:pPr lvl="0"/>
            <a:r>
              <a:rPr lang="en-US" smtClean="0"/>
              <a:t>Click to edit Master text styles</a:t>
            </a:r>
          </a:p>
        </p:txBody>
      </p:sp>
      <p:sp>
        <p:nvSpPr>
          <p:cNvPr id="4" name="Text Placeholder 3"/>
          <p:cNvSpPr>
            <a:spLocks noGrp="1"/>
          </p:cNvSpPr>
          <p:nvPr>
            <p:ph type="body" sz="half" idx="3"/>
          </p:nvPr>
        </p:nvSpPr>
        <p:spPr>
          <a:xfrm>
            <a:off x="11148061" y="4343400"/>
            <a:ext cx="9700260" cy="1535429"/>
          </a:xfrm>
        </p:spPr>
        <p:txBody>
          <a:bodyPr anchor="ctr"/>
          <a:lstStyle>
            <a:lvl1pPr marL="175565" indent="0">
              <a:buNone/>
              <a:defRPr sz="5800" b="1">
                <a:solidFill>
                  <a:schemeClr val="accent2"/>
                </a:solidFill>
              </a:defRPr>
            </a:lvl1pPr>
            <a:lvl2pPr>
              <a:buNone/>
              <a:defRPr sz="4800" b="1"/>
            </a:lvl2pPr>
            <a:lvl3pPr>
              <a:buNone/>
              <a:defRPr sz="4300" b="1"/>
            </a:lvl3pPr>
            <a:lvl4pPr>
              <a:buNone/>
              <a:defRPr sz="3800" b="1"/>
            </a:lvl4pPr>
            <a:lvl5pPr>
              <a:buNone/>
              <a:defRPr sz="3800" b="1"/>
            </a:lvl5pPr>
            <a:extLst/>
          </a:lstStyle>
          <a:p>
            <a:pPr lvl="0"/>
            <a:r>
              <a:rPr lang="en-US" smtClean="0"/>
              <a:t>Click to edit Master text styles</a:t>
            </a:r>
          </a:p>
        </p:txBody>
      </p:sp>
      <p:sp>
        <p:nvSpPr>
          <p:cNvPr id="5" name="Content Placeholder 4"/>
          <p:cNvSpPr>
            <a:spLocks noGrp="1"/>
          </p:cNvSpPr>
          <p:nvPr>
            <p:ph sz="quarter" idx="2"/>
          </p:nvPr>
        </p:nvSpPr>
        <p:spPr>
          <a:xfrm>
            <a:off x="1097280" y="5901689"/>
            <a:ext cx="9696451" cy="9502445"/>
          </a:xfrm>
        </p:spPr>
        <p:txBody>
          <a:bodyPr/>
          <a:lstStyle>
            <a:lvl1pPr>
              <a:defRPr sz="5800"/>
            </a:lvl1pPr>
            <a:lvl2pPr>
              <a:defRPr sz="4800"/>
            </a:lvl2pPr>
            <a:lvl3pPr>
              <a:defRPr sz="4300"/>
            </a:lvl3pPr>
            <a:lvl4pPr>
              <a:defRPr sz="3800"/>
            </a:lvl4pPr>
            <a:lvl5pPr>
              <a:defRPr sz="3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11148061" y="5901689"/>
            <a:ext cx="9700260" cy="9502445"/>
          </a:xfrm>
        </p:spPr>
        <p:txBody>
          <a:bodyPr/>
          <a:lstStyle>
            <a:lvl1pPr>
              <a:defRPr sz="5800"/>
            </a:lvl1pPr>
            <a:lvl2pPr>
              <a:defRPr sz="4800"/>
            </a:lvl2pPr>
            <a:lvl3pPr>
              <a:defRPr sz="4300"/>
            </a:lvl3pPr>
            <a:lvl4pPr>
              <a:defRPr sz="3800"/>
            </a:lvl4pPr>
            <a:lvl5pPr>
              <a:defRPr sz="3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6"/>
          <p:cNvSpPr>
            <a:spLocks noGrp="1"/>
          </p:cNvSpPr>
          <p:nvPr>
            <p:ph type="dt" sz="half" idx="10"/>
          </p:nvPr>
        </p:nvSpPr>
        <p:spPr/>
        <p:txBody>
          <a:bodyPr/>
          <a:lstStyle>
            <a:lvl1pPr>
              <a:defRPr/>
            </a:lvl1pPr>
          </a:lstStyle>
          <a:p>
            <a:pPr>
              <a:defRPr/>
            </a:pPr>
            <a:fld id="{4366D6FA-2D0C-4819-A76A-47D4395A30D6}" type="datetimeFigureOut">
              <a:rPr lang="en-US"/>
              <a:pPr>
                <a:defRPr/>
              </a:pPr>
              <a:t>6/5/2008</a:t>
            </a:fld>
            <a:endParaRPr lang="en-US"/>
          </a:p>
        </p:txBody>
      </p:sp>
      <p:sp>
        <p:nvSpPr>
          <p:cNvPr id="18" name="Footer Placeholder 7"/>
          <p:cNvSpPr>
            <a:spLocks noGrp="1"/>
          </p:cNvSpPr>
          <p:nvPr>
            <p:ph type="ftr" sz="quarter" idx="11"/>
          </p:nvPr>
        </p:nvSpPr>
        <p:spPr/>
        <p:txBody>
          <a:bodyPr/>
          <a:lstStyle>
            <a:lvl1pPr>
              <a:defRPr/>
            </a:lvl1pPr>
          </a:lstStyle>
          <a:p>
            <a:pPr>
              <a:defRPr/>
            </a:pPr>
            <a:endParaRPr lang="en-US"/>
          </a:p>
        </p:txBody>
      </p:sp>
      <p:sp>
        <p:nvSpPr>
          <p:cNvPr id="19" name="Slide Number Placeholder 8"/>
          <p:cNvSpPr>
            <a:spLocks noGrp="1"/>
          </p:cNvSpPr>
          <p:nvPr>
            <p:ph type="sldNum" sz="quarter" idx="12"/>
          </p:nvPr>
        </p:nvSpPr>
        <p:spPr/>
        <p:txBody>
          <a:bodyPr/>
          <a:lstStyle>
            <a:lvl1pPr>
              <a:defRPr/>
            </a:lvl1pPr>
          </a:lstStyle>
          <a:p>
            <a:pPr>
              <a:defRPr/>
            </a:pPr>
            <a:fld id="{4B4D2E5D-2093-4360-8198-8D544CBF32C6}" type="slidenum">
              <a:rPr lang="en-US"/>
              <a:pPr>
                <a:defRPr/>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94560" y="1228954"/>
            <a:ext cx="18653760" cy="2194560"/>
          </a:xfrm>
        </p:spPr>
        <p:txBody>
          <a:bodyPr/>
          <a:lstStyle>
            <a:lvl1pPr>
              <a:defRPr sz="9600" cap="none" baseline="0"/>
            </a:lvl1pPr>
            <a:extLst/>
          </a:lstStyle>
          <a:p>
            <a:r>
              <a:rPr lang="en-US" smtClean="0"/>
              <a:t>Click to edit Master title style</a:t>
            </a:r>
            <a:endParaRPr lang="en-US"/>
          </a:p>
        </p:txBody>
      </p:sp>
      <p:sp>
        <p:nvSpPr>
          <p:cNvPr id="3" name="Date Placeholder 13"/>
          <p:cNvSpPr>
            <a:spLocks noGrp="1"/>
          </p:cNvSpPr>
          <p:nvPr>
            <p:ph type="dt" sz="half" idx="10"/>
          </p:nvPr>
        </p:nvSpPr>
        <p:spPr>
          <a:ln/>
        </p:spPr>
        <p:txBody>
          <a:bodyPr/>
          <a:lstStyle>
            <a:lvl1pPr>
              <a:defRPr/>
            </a:lvl1pPr>
          </a:lstStyle>
          <a:p>
            <a:pPr>
              <a:defRPr/>
            </a:pPr>
            <a:fld id="{1A59DDC1-4BFF-48F4-A3EF-231C8F64A2D2}" type="datetimeFigureOut">
              <a:rPr lang="en-US"/>
              <a:pPr>
                <a:defRPr/>
              </a:pPr>
              <a:t>6/5/2008</a:t>
            </a:fld>
            <a:endParaRPr lang="en-US"/>
          </a:p>
        </p:txBody>
      </p:sp>
      <p:sp>
        <p:nvSpPr>
          <p:cNvPr id="4" name="Footer Placeholder 2"/>
          <p:cNvSpPr>
            <a:spLocks noGrp="1"/>
          </p:cNvSpPr>
          <p:nvPr>
            <p:ph type="ftr" sz="quarter" idx="11"/>
          </p:nvPr>
        </p:nvSpPr>
        <p:spPr>
          <a:ln/>
        </p:spPr>
        <p:txBody>
          <a:bodyPr/>
          <a:lstStyle>
            <a:lvl1pPr>
              <a:defRPr/>
            </a:lvl1pPr>
          </a:lstStyle>
          <a:p>
            <a:pPr>
              <a:defRPr/>
            </a:pPr>
            <a:endParaRPr lang="en-US"/>
          </a:p>
        </p:txBody>
      </p:sp>
      <p:sp>
        <p:nvSpPr>
          <p:cNvPr id="5" name="Slide Number Placeholder 22"/>
          <p:cNvSpPr>
            <a:spLocks noGrp="1"/>
          </p:cNvSpPr>
          <p:nvPr>
            <p:ph type="sldNum" sz="quarter" idx="12"/>
          </p:nvPr>
        </p:nvSpPr>
        <p:spPr>
          <a:ln/>
        </p:spPr>
        <p:txBody>
          <a:bodyPr/>
          <a:lstStyle>
            <a:lvl1pPr>
              <a:defRPr/>
            </a:lvl1pPr>
          </a:lstStyle>
          <a:p>
            <a:pPr>
              <a:defRPr/>
            </a:pPr>
            <a:fld id="{B7226610-B3C0-47E0-9F96-8CEC3B3C8DEE}" type="slidenum">
              <a:rPr lang="en-US"/>
              <a:pPr>
                <a:defRPr/>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3CFB39F2-D608-4E95-B43E-271356CB7344}" type="datetimeFigureOut">
              <a:rPr lang="en-US"/>
              <a:pPr>
                <a:defRPr/>
              </a:pPr>
              <a:t>6/5/2008</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B286785F-BA12-4A84-A36F-C9DAAFB1CA36}" type="slidenum">
              <a:rPr lang="en-US"/>
              <a:pPr>
                <a:defRPr/>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0" y="655320"/>
            <a:ext cx="19751040" cy="2788920"/>
          </a:xfrm>
        </p:spPr>
        <p:txBody>
          <a:bodyPr anchor="ctr"/>
          <a:lstStyle>
            <a:lvl1pPr algn="l">
              <a:buNone/>
              <a:defRPr sz="8600" b="0"/>
            </a:lvl1pPr>
            <a:extLst/>
          </a:lstStyle>
          <a:p>
            <a:r>
              <a:rPr lang="en-US" smtClean="0"/>
              <a:t>Click to edit Master title style</a:t>
            </a:r>
            <a:endParaRPr lang="en-US"/>
          </a:p>
        </p:txBody>
      </p:sp>
      <p:sp>
        <p:nvSpPr>
          <p:cNvPr id="3" name="Text Placeholder 2"/>
          <p:cNvSpPr>
            <a:spLocks noGrp="1"/>
          </p:cNvSpPr>
          <p:nvPr>
            <p:ph type="body" idx="2"/>
          </p:nvPr>
        </p:nvSpPr>
        <p:spPr>
          <a:xfrm>
            <a:off x="1645920" y="3444240"/>
            <a:ext cx="6035040" cy="10972800"/>
          </a:xfrm>
        </p:spPr>
        <p:txBody>
          <a:bodyPr/>
          <a:lstStyle>
            <a:lvl1pPr marL="131674" indent="0">
              <a:buNone/>
              <a:defRPr sz="4300"/>
            </a:lvl1pPr>
            <a:lvl2pPr>
              <a:buNone/>
              <a:defRPr sz="2900"/>
            </a:lvl2pPr>
            <a:lvl3pPr>
              <a:buNone/>
              <a:defRPr sz="2400"/>
            </a:lvl3pPr>
            <a:lvl4pPr>
              <a:buNone/>
              <a:defRPr sz="2200"/>
            </a:lvl4pPr>
            <a:lvl5pPr>
              <a:buNone/>
              <a:defRPr sz="2200"/>
            </a:lvl5pPr>
            <a:extLst/>
          </a:lstStyle>
          <a:p>
            <a:pPr lvl="0"/>
            <a:r>
              <a:rPr lang="en-US" smtClean="0"/>
              <a:t>Click to edit Master text styles</a:t>
            </a:r>
          </a:p>
        </p:txBody>
      </p:sp>
      <p:sp>
        <p:nvSpPr>
          <p:cNvPr id="4" name="Content Placeholder 3"/>
          <p:cNvSpPr>
            <a:spLocks noGrp="1"/>
          </p:cNvSpPr>
          <p:nvPr>
            <p:ph sz="half" idx="1"/>
          </p:nvPr>
        </p:nvSpPr>
        <p:spPr>
          <a:xfrm>
            <a:off x="8229600" y="3444240"/>
            <a:ext cx="13167360" cy="10972800"/>
          </a:xfrm>
        </p:spPr>
        <p:txBody>
          <a:bodyPr/>
          <a:lstStyle>
            <a:lvl1pPr>
              <a:defRPr sz="7700"/>
            </a:lvl1pPr>
            <a:lvl2pPr>
              <a:defRPr sz="6700"/>
            </a:lvl2pPr>
            <a:lvl3pPr>
              <a:defRPr sz="5800"/>
            </a:lvl3pPr>
            <a:lvl4pPr>
              <a:defRPr sz="4800"/>
            </a:lvl4pPr>
            <a:lvl5pPr>
              <a:defRPr sz="4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a:ln/>
        </p:spPr>
        <p:txBody>
          <a:bodyPr/>
          <a:lstStyle>
            <a:lvl1pPr>
              <a:defRPr/>
            </a:lvl1pPr>
          </a:lstStyle>
          <a:p>
            <a:pPr>
              <a:defRPr/>
            </a:pPr>
            <a:fld id="{FB59B94F-C882-463F-9627-72E1319CB8B9}" type="datetimeFigureOut">
              <a:rPr lang="en-US"/>
              <a:pPr>
                <a:defRPr/>
              </a:pPr>
              <a:t>6/5/2008</a:t>
            </a:fld>
            <a:endParaRPr lang="en-US"/>
          </a:p>
        </p:txBody>
      </p:sp>
      <p:sp>
        <p:nvSpPr>
          <p:cNvPr id="6" name="Footer Placeholder 2"/>
          <p:cNvSpPr>
            <a:spLocks noGrp="1"/>
          </p:cNvSpPr>
          <p:nvPr>
            <p:ph type="ftr" sz="quarter" idx="11"/>
          </p:nvPr>
        </p:nvSpPr>
        <p:spPr>
          <a:ln/>
        </p:spPr>
        <p:txBody>
          <a:bodyPr/>
          <a:lstStyle>
            <a:lvl1pPr>
              <a:defRPr/>
            </a:lvl1pPr>
          </a:lstStyle>
          <a:p>
            <a:pPr>
              <a:defRPr/>
            </a:pPr>
            <a:endParaRPr lang="en-US"/>
          </a:p>
        </p:txBody>
      </p:sp>
      <p:sp>
        <p:nvSpPr>
          <p:cNvPr id="7" name="Slide Number Placeholder 22"/>
          <p:cNvSpPr>
            <a:spLocks noGrp="1"/>
          </p:cNvSpPr>
          <p:nvPr>
            <p:ph type="sldNum" sz="quarter" idx="12"/>
          </p:nvPr>
        </p:nvSpPr>
        <p:spPr>
          <a:ln/>
        </p:spPr>
        <p:txBody>
          <a:bodyPr/>
          <a:lstStyle>
            <a:lvl1pPr>
              <a:defRPr/>
            </a:lvl1pPr>
          </a:lstStyle>
          <a:p>
            <a:pPr>
              <a:defRPr/>
            </a:pPr>
            <a:fld id="{3016B400-B06B-4FF4-8FBE-66A2C601671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FCE56B44-67B3-413B-BB5E-3DB4E71C7A06}"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7"/>
          <p:cNvSpPr>
            <a:spLocks noChangeArrowheads="1"/>
          </p:cNvSpPr>
          <p:nvPr/>
        </p:nvSpPr>
        <p:spPr bwMode="auto">
          <a:xfrm>
            <a:off x="368300" y="0"/>
            <a:ext cx="8777288" cy="1878013"/>
          </a:xfrm>
          <a:prstGeom prst="rect">
            <a:avLst/>
          </a:prstGeom>
          <a:solidFill>
            <a:srgbClr val="000000"/>
          </a:solidFill>
          <a:ln w="50800" cap="rnd" cmpd="dbl" algn="ctr">
            <a:noFill/>
            <a:miter lim="800000"/>
            <a:headEnd/>
            <a:tailEnd/>
          </a:ln>
        </p:spPr>
        <p:txBody>
          <a:bodyPr lIns="91425" tIns="45713" rIns="91425" bIns="45713" anchor="ctr"/>
          <a:lstStyle/>
          <a:p>
            <a:pPr algn="ctr" defTabSz="914400">
              <a:defRPr/>
            </a:pPr>
            <a:endParaRPr lang="en-US">
              <a:solidFill>
                <a:srgbClr val="FFFFFF"/>
              </a:solidFill>
              <a:latin typeface="Corbel" pitchFamily="34" charset="0"/>
            </a:endParaRPr>
          </a:p>
        </p:txBody>
      </p:sp>
      <p:cxnSp>
        <p:nvCxnSpPr>
          <p:cNvPr id="6" name="Straight Connector 8"/>
          <p:cNvCxnSpPr/>
          <p:nvPr/>
        </p:nvCxnSpPr>
        <p:spPr>
          <a:xfrm flipV="1">
            <a:off x="871538" y="4524375"/>
            <a:ext cx="21078825"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9"/>
          <p:cNvGrpSpPr>
            <a:grpSpLocks/>
          </p:cNvGrpSpPr>
          <p:nvPr/>
        </p:nvGrpSpPr>
        <p:grpSpPr bwMode="auto">
          <a:xfrm rot="5400000">
            <a:off x="8515351" y="1219200"/>
            <a:ext cx="131762" cy="128587"/>
            <a:chOff x="6668087" y="1297746"/>
            <a:chExt cx="161840" cy="156602"/>
          </a:xfrm>
        </p:grpSpPr>
        <p:cxnSp>
          <p:nvCxnSpPr>
            <p:cNvPr id="8" name="Straight Connector 14"/>
            <p:cNvCxnSpPr/>
            <p:nvPr/>
          </p:nvCxnSpPr>
          <p:spPr>
            <a:xfrm rot="16200000">
              <a:off x="6663593" y="1296441"/>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15"/>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16"/>
            <p:cNvCxnSpPr/>
            <p:nvPr/>
          </p:nvCxnSpPr>
          <p:spPr>
            <a:xfrm rot="5400000" flipH="1">
              <a:off x="6744513" y="1295466"/>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13"/>
          <p:cNvGrpSpPr>
            <a:grpSpLocks/>
          </p:cNvGrpSpPr>
          <p:nvPr/>
        </p:nvGrpSpPr>
        <p:grpSpPr bwMode="auto">
          <a:xfrm rot="5400000">
            <a:off x="8667751" y="1371600"/>
            <a:ext cx="131762" cy="128587"/>
            <a:chOff x="6668087" y="1297746"/>
            <a:chExt cx="161840" cy="156602"/>
          </a:xfrm>
        </p:grpSpPr>
        <p:cxnSp>
          <p:nvCxnSpPr>
            <p:cNvPr id="12" name="Straight Connector 10"/>
            <p:cNvCxnSpPr/>
            <p:nvPr/>
          </p:nvCxnSpPr>
          <p:spPr>
            <a:xfrm rot="16200000">
              <a:off x="6663593" y="1296441"/>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1"/>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2"/>
            <p:cNvCxnSpPr/>
            <p:nvPr/>
          </p:nvCxnSpPr>
          <p:spPr>
            <a:xfrm rot="5400000" flipH="1">
              <a:off x="6744513" y="1295466"/>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17"/>
          <p:cNvGrpSpPr>
            <a:grpSpLocks/>
          </p:cNvGrpSpPr>
          <p:nvPr/>
        </p:nvGrpSpPr>
        <p:grpSpPr bwMode="auto">
          <a:xfrm rot="5400000">
            <a:off x="8320881" y="1475582"/>
            <a:ext cx="131763" cy="127000"/>
            <a:chOff x="6668087" y="1297746"/>
            <a:chExt cx="161840" cy="156602"/>
          </a:xfrm>
        </p:grpSpPr>
        <p:cxnSp>
          <p:nvCxnSpPr>
            <p:cNvPr id="16" name="Straight Connector 18"/>
            <p:cNvCxnSpPr/>
            <p:nvPr/>
          </p:nvCxnSpPr>
          <p:spPr>
            <a:xfrm rot="16200000">
              <a:off x="6664015" y="1307690"/>
              <a:ext cx="88088"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9"/>
            <p:cNvCxnSpPr/>
            <p:nvPr/>
          </p:nvCxnSpPr>
          <p:spPr>
            <a:xfrm rot="16200000" flipV="1">
              <a:off x="6685391" y="1391707"/>
              <a:ext cx="125282"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20"/>
            <p:cNvCxnSpPr/>
            <p:nvPr/>
          </p:nvCxnSpPr>
          <p:spPr>
            <a:xfrm rot="5400000" flipH="1">
              <a:off x="6744935" y="1306715"/>
              <a:ext cx="88088"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2194560" y="1059003"/>
            <a:ext cx="16459200" cy="1684198"/>
          </a:xfrm>
        </p:spPr>
        <p:txBody>
          <a:bodyPr anchor="b"/>
          <a:lstStyle>
            <a:lvl1pPr algn="l">
              <a:buNone/>
              <a:defRPr sz="5000" b="0"/>
            </a:lvl1pPr>
            <a:extLst/>
          </a:lstStyle>
          <a:p>
            <a:r>
              <a:rPr lang="en-US" smtClean="0"/>
              <a:t>Click to edit Master title style</a:t>
            </a:r>
            <a:endParaRPr lang="en-US"/>
          </a:p>
        </p:txBody>
      </p:sp>
      <p:sp>
        <p:nvSpPr>
          <p:cNvPr id="3" name="Picture Placeholder 2"/>
          <p:cNvSpPr>
            <a:spLocks noGrp="1"/>
          </p:cNvSpPr>
          <p:nvPr>
            <p:ph type="pic" idx="1"/>
          </p:nvPr>
        </p:nvSpPr>
        <p:spPr>
          <a:xfrm>
            <a:off x="883277" y="4545074"/>
            <a:ext cx="21067776" cy="11904346"/>
          </a:xfrm>
          <a:solidFill>
            <a:schemeClr val="bg2"/>
          </a:solidFill>
        </p:spPr>
        <p:txBody>
          <a:bodyPr lIns="219456" tIns="109728" rIns="219456" bIns="109728">
            <a:normAutofit/>
          </a:bodyPr>
          <a:lstStyle>
            <a:lvl1pPr marL="0" indent="0">
              <a:buNone/>
              <a:defRPr sz="7700"/>
            </a:lvl1pPr>
            <a:extLst/>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bwMode="grayWhite">
          <a:xfrm>
            <a:off x="2194560" y="2760346"/>
            <a:ext cx="16459200" cy="1645920"/>
          </a:xfrm>
        </p:spPr>
        <p:txBody>
          <a:bodyPr/>
          <a:lstStyle>
            <a:lvl1pPr marL="65837" indent="0">
              <a:spcBef>
                <a:spcPts val="0"/>
              </a:spcBef>
              <a:buNone/>
              <a:defRPr sz="3400">
                <a:solidFill>
                  <a:srgbClr val="FFFFFF"/>
                </a:solidFill>
              </a:defRPr>
            </a:lvl1pPr>
            <a:lvl2pPr>
              <a:defRPr sz="2900"/>
            </a:lvl2pPr>
            <a:lvl3pPr>
              <a:defRPr sz="2400"/>
            </a:lvl3pPr>
            <a:lvl4pPr>
              <a:defRPr sz="2200"/>
            </a:lvl4pPr>
            <a:lvl5pPr>
              <a:defRPr sz="2200"/>
            </a:lvl5pPr>
            <a:extLst/>
          </a:lstStyle>
          <a:p>
            <a:pPr lvl="0"/>
            <a:r>
              <a:rPr lang="en-US" smtClean="0"/>
              <a:t>Click to edit Master text styles</a:t>
            </a:r>
          </a:p>
        </p:txBody>
      </p:sp>
      <p:sp>
        <p:nvSpPr>
          <p:cNvPr id="19" name="Date Placeholder 4"/>
          <p:cNvSpPr>
            <a:spLocks noGrp="1"/>
          </p:cNvSpPr>
          <p:nvPr>
            <p:ph type="dt" sz="half" idx="10"/>
          </p:nvPr>
        </p:nvSpPr>
        <p:spPr>
          <a:xfrm>
            <a:off x="6477000" y="55563"/>
            <a:ext cx="2133600" cy="365125"/>
          </a:xfrm>
        </p:spPr>
        <p:txBody>
          <a:bodyPr/>
          <a:lstStyle>
            <a:lvl1pPr>
              <a:defRPr/>
            </a:lvl1pPr>
          </a:lstStyle>
          <a:p>
            <a:pPr>
              <a:defRPr/>
            </a:pPr>
            <a:fld id="{FF1F7413-41CB-4B43-B46F-61B067D9721E}" type="datetimeFigureOut">
              <a:rPr lang="en-US"/>
              <a:pPr>
                <a:defRPr/>
              </a:pPr>
              <a:t>6/5/2008</a:t>
            </a:fld>
            <a:endParaRPr lang="en-US"/>
          </a:p>
        </p:txBody>
      </p:sp>
      <p:sp>
        <p:nvSpPr>
          <p:cNvPr id="20" name="Footer Placeholder 5"/>
          <p:cNvSpPr>
            <a:spLocks noGrp="1"/>
          </p:cNvSpPr>
          <p:nvPr>
            <p:ph type="ftr" sz="quarter" idx="11"/>
          </p:nvPr>
        </p:nvSpPr>
        <p:spPr>
          <a:xfrm>
            <a:off x="914400" y="55563"/>
            <a:ext cx="5562600" cy="365125"/>
          </a:xfrm>
        </p:spPr>
        <p:txBody>
          <a:bodyPr/>
          <a:lstStyle>
            <a:lvl1pPr>
              <a:defRPr/>
            </a:lvl1pPr>
          </a:lstStyle>
          <a:p>
            <a:pPr>
              <a:defRPr/>
            </a:pPr>
            <a:endParaRPr lang="en-US"/>
          </a:p>
        </p:txBody>
      </p:sp>
      <p:sp>
        <p:nvSpPr>
          <p:cNvPr id="21" name="Slide Number Placeholder 6"/>
          <p:cNvSpPr>
            <a:spLocks noGrp="1"/>
          </p:cNvSpPr>
          <p:nvPr>
            <p:ph type="sldNum" sz="quarter" idx="12"/>
          </p:nvPr>
        </p:nvSpPr>
        <p:spPr>
          <a:xfrm>
            <a:off x="8610600" y="55563"/>
            <a:ext cx="457200" cy="365125"/>
          </a:xfrm>
        </p:spPr>
        <p:txBody>
          <a:bodyPr/>
          <a:lstStyle>
            <a:lvl1pPr>
              <a:defRPr/>
            </a:lvl1pPr>
          </a:lstStyle>
          <a:p>
            <a:pPr>
              <a:defRPr/>
            </a:pPr>
            <a:fld id="{29F8956D-6AD7-4186-91DD-FDEA7558DD31}" type="slidenum">
              <a:rPr lang="en-US"/>
              <a:pPr>
                <a:defRPr/>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a:ln/>
        </p:spPr>
        <p:txBody>
          <a:bodyPr/>
          <a:lstStyle>
            <a:lvl1pPr>
              <a:defRPr/>
            </a:lvl1pPr>
          </a:lstStyle>
          <a:p>
            <a:pPr>
              <a:defRPr/>
            </a:pPr>
            <a:fld id="{E0858807-57AB-4822-856F-A052634F7566}" type="datetimeFigureOut">
              <a:rPr lang="en-US"/>
              <a:pPr>
                <a:defRPr/>
              </a:pPr>
              <a:t>6/5/2008</a:t>
            </a:fld>
            <a:endParaRPr lang="en-US"/>
          </a:p>
        </p:txBody>
      </p:sp>
      <p:sp>
        <p:nvSpPr>
          <p:cNvPr id="5" name="Footer Placeholder 2"/>
          <p:cNvSpPr>
            <a:spLocks noGrp="1"/>
          </p:cNvSpPr>
          <p:nvPr>
            <p:ph type="ftr" sz="quarter" idx="11"/>
          </p:nvPr>
        </p:nvSpPr>
        <p:spPr>
          <a:ln/>
        </p:spPr>
        <p:txBody>
          <a:bodyPr/>
          <a:lstStyle>
            <a:lvl1pPr>
              <a:defRPr/>
            </a:lvl1pPr>
          </a:lstStyle>
          <a:p>
            <a:pPr>
              <a:defRPr/>
            </a:pPr>
            <a:endParaRPr lang="en-US"/>
          </a:p>
        </p:txBody>
      </p:sp>
      <p:sp>
        <p:nvSpPr>
          <p:cNvPr id="6" name="Slide Number Placeholder 22"/>
          <p:cNvSpPr>
            <a:spLocks noGrp="1"/>
          </p:cNvSpPr>
          <p:nvPr>
            <p:ph type="sldNum" sz="quarter" idx="12"/>
          </p:nvPr>
        </p:nvSpPr>
        <p:spPr>
          <a:ln/>
        </p:spPr>
        <p:txBody>
          <a:bodyPr/>
          <a:lstStyle>
            <a:lvl1pPr>
              <a:defRPr/>
            </a:lvl1pPr>
          </a:lstStyle>
          <a:p>
            <a:pPr>
              <a:defRPr/>
            </a:pPr>
            <a:fld id="{ECD3B1F7-5FB4-4764-B441-F743A03DFB33}" type="slidenum">
              <a:rPr lang="en-US"/>
              <a:pPr>
                <a:defRPr/>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910560" y="659135"/>
            <a:ext cx="4754880" cy="14043660"/>
          </a:xfrm>
        </p:spPr>
        <p:txBody>
          <a:bodyPr vert="eaVert" anchor="ct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463040" y="659135"/>
            <a:ext cx="14081760" cy="140436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a:ln/>
        </p:spPr>
        <p:txBody>
          <a:bodyPr/>
          <a:lstStyle>
            <a:lvl1pPr>
              <a:defRPr/>
            </a:lvl1pPr>
          </a:lstStyle>
          <a:p>
            <a:pPr>
              <a:defRPr/>
            </a:pPr>
            <a:fld id="{CD52916F-3C8D-40CC-8404-D635AD3EB1CD}" type="datetimeFigureOut">
              <a:rPr lang="en-US"/>
              <a:pPr>
                <a:defRPr/>
              </a:pPr>
              <a:t>6/5/2008</a:t>
            </a:fld>
            <a:endParaRPr lang="en-US"/>
          </a:p>
        </p:txBody>
      </p:sp>
      <p:sp>
        <p:nvSpPr>
          <p:cNvPr id="5" name="Footer Placeholder 2"/>
          <p:cNvSpPr>
            <a:spLocks noGrp="1"/>
          </p:cNvSpPr>
          <p:nvPr>
            <p:ph type="ftr" sz="quarter" idx="11"/>
          </p:nvPr>
        </p:nvSpPr>
        <p:spPr>
          <a:ln/>
        </p:spPr>
        <p:txBody>
          <a:bodyPr/>
          <a:lstStyle>
            <a:lvl1pPr>
              <a:defRPr/>
            </a:lvl1pPr>
          </a:lstStyle>
          <a:p>
            <a:pPr>
              <a:defRPr/>
            </a:pPr>
            <a:endParaRPr lang="en-US"/>
          </a:p>
        </p:txBody>
      </p:sp>
      <p:sp>
        <p:nvSpPr>
          <p:cNvPr id="6" name="Slide Number Placeholder 22"/>
          <p:cNvSpPr>
            <a:spLocks noGrp="1"/>
          </p:cNvSpPr>
          <p:nvPr>
            <p:ph type="sldNum" sz="quarter" idx="12"/>
          </p:nvPr>
        </p:nvSpPr>
        <p:spPr>
          <a:ln/>
        </p:spPr>
        <p:txBody>
          <a:bodyPr/>
          <a:lstStyle>
            <a:lvl1pPr>
              <a:defRPr/>
            </a:lvl1pPr>
          </a:lstStyle>
          <a:p>
            <a:pPr>
              <a:defRPr/>
            </a:pPr>
            <a:fld id="{F44E5029-C617-4DDB-9579-A9261AFFF6D1}" type="slidenum">
              <a:rPr lang="en-US"/>
              <a:pPr>
                <a:defRPr/>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a:ln/>
        </p:spPr>
        <p:txBody>
          <a:bodyPr/>
          <a:lstStyle>
            <a:lvl1pPr>
              <a:defRPr/>
            </a:lvl1pPr>
          </a:lstStyle>
          <a:p>
            <a:pPr>
              <a:defRPr/>
            </a:pPr>
            <a:fld id="{0D2F214C-869A-42E1-BD52-788DC25FA759}" type="datetimeFigureOut">
              <a:rPr lang="en-US"/>
              <a:pPr>
                <a:defRPr/>
              </a:pPr>
              <a:t>6/5/2008</a:t>
            </a:fld>
            <a:endParaRPr lang="en-US"/>
          </a:p>
        </p:txBody>
      </p:sp>
      <p:sp>
        <p:nvSpPr>
          <p:cNvPr id="3" name="Footer Placeholder 2"/>
          <p:cNvSpPr>
            <a:spLocks noGrp="1"/>
          </p:cNvSpPr>
          <p:nvPr>
            <p:ph type="ftr" sz="quarter" idx="11"/>
          </p:nvPr>
        </p:nvSpPr>
        <p:spPr>
          <a:ln/>
        </p:spPr>
        <p:txBody>
          <a:bodyPr/>
          <a:lstStyle>
            <a:lvl1pPr>
              <a:defRPr/>
            </a:lvl1pPr>
          </a:lstStyle>
          <a:p>
            <a:pPr>
              <a:defRPr/>
            </a:pPr>
            <a:endParaRPr lang="en-US"/>
          </a:p>
        </p:txBody>
      </p:sp>
      <p:sp>
        <p:nvSpPr>
          <p:cNvPr id="4" name="Slide Number Placeholder 22"/>
          <p:cNvSpPr>
            <a:spLocks noGrp="1"/>
          </p:cNvSpPr>
          <p:nvPr>
            <p:ph type="sldNum" sz="quarter" idx="12"/>
          </p:nvPr>
        </p:nvSpPr>
        <p:spPr>
          <a:ln/>
        </p:spPr>
        <p:txBody>
          <a:bodyPr/>
          <a:lstStyle>
            <a:lvl1pPr>
              <a:defRPr/>
            </a:lvl1pPr>
          </a:lstStyle>
          <a:p>
            <a:pPr>
              <a:defRPr/>
            </a:pPr>
            <a:fld id="{59FC33B6-68B3-45D5-A2E5-539BA9895B9E}" type="slidenum">
              <a:rPr lang="en-US"/>
              <a:pPr>
                <a:defRPr/>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sz="1600" b="1" baseline="0"/>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sz="1600" b="1" baseline="0"/>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sz="1600" b="1" baseline="0"/>
            </a:p>
          </p:txBody>
        </p:sp>
        <p:grpSp>
          <p:nvGrpSpPr>
            <p:cNvPr id="3"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sz="1600" b="1" baseline="0"/>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sz="1600" b="1" baseline="0"/>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sz="1600" b="1" baseline="0"/>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sz="1600" b="1" baseline="0"/>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sz="1600" b="1" baseline="0"/>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sz="1600" b="1" baseline="0"/>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sz="1600" b="1" baseline="0"/>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sz="1600" b="1" baseline="0"/>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sz="1600" b="1" baseline="0"/>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sz="1600" b="1" baseline="0"/>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sz="1600" b="1" baseline="0"/>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sz="1600" b="1" baseline="0"/>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sz="1600" b="1" baseline="0"/>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sz="1600" b="1" baseline="0"/>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sz="1600" b="1" baseline="0"/>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sz="1600" b="1" baseline="0"/>
            </a:p>
          </p:txBody>
        </p:sp>
        <p:sp>
          <p:nvSpPr>
            <p:cNvPr id="12"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en-US" sz="1600" b="1" baseline="0"/>
            </a:p>
          </p:txBody>
        </p:sp>
        <p:sp>
          <p:nvSpPr>
            <p:cNvPr id="13"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en-US" sz="1600" b="1" baseline="0"/>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sz="1600" b="1" baseline="0"/>
            </a:p>
          </p:txBody>
        </p:sp>
        <p:sp>
          <p:nvSpPr>
            <p:cNvPr id="15"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en-US" sz="1600" b="1" baseline="0"/>
            </a:p>
          </p:txBody>
        </p:sp>
        <p:sp>
          <p:nvSpPr>
            <p:cNvPr id="16"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en-US" sz="1600" b="1" baseline="0"/>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en-US" sz="1600" b="1" baseline="0"/>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en-US" sz="1600" b="1" baseline="0"/>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en-US" sz="1600" b="1" baseline="0"/>
            </a:p>
          </p:txBody>
        </p:sp>
        <p:grpSp>
          <p:nvGrpSpPr>
            <p:cNvPr id="4"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en-US" sz="1600" b="1" baseline="0"/>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en-US" sz="1600" b="1" baseline="0"/>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en-US" sz="1600" b="1" baseline="0"/>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en-US" sz="1600" b="1" baseline="0"/>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en-US" sz="1600" b="1" baseline="0"/>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en-US" sz="1600" b="1" baseline="0"/>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en-US" sz="1600" b="1" baseline="0"/>
            </a:p>
          </p:txBody>
        </p:sp>
      </p:grpSp>
      <p:sp>
        <p:nvSpPr>
          <p:cNvPr id="448551" name="Rectangle 39"/>
          <p:cNvSpPr>
            <a:spLocks noGrp="1" noChangeArrowheads="1"/>
          </p:cNvSpPr>
          <p:nvPr>
            <p:ph type="ctrTitle" sz="quarter"/>
          </p:nvPr>
        </p:nvSpPr>
        <p:spPr>
          <a:xfrm>
            <a:off x="685800" y="1692275"/>
            <a:ext cx="7772400" cy="1736725"/>
          </a:xfrm>
        </p:spPr>
        <p:txBody>
          <a:bodyPr anchor="b"/>
          <a:lstStyle>
            <a:lvl1pPr>
              <a:defRPr sz="5400" b="0"/>
            </a:lvl1pPr>
          </a:lstStyle>
          <a:p>
            <a:r>
              <a:rPr lang="en-US"/>
              <a:t>Click to edit Master title style</a:t>
            </a:r>
          </a:p>
        </p:txBody>
      </p:sp>
      <p:sp>
        <p:nvSpPr>
          <p:cNvPr id="448552"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2400" b="0">
                <a:solidFill>
                  <a:srgbClr val="FFFF00"/>
                </a:solidFill>
              </a:defRPr>
            </a:lvl1pPr>
          </a:lstStyle>
          <a:p>
            <a:r>
              <a:rPr lang="en-US"/>
              <a:t>Click to edit Master subtitle style</a:t>
            </a:r>
          </a:p>
        </p:txBody>
      </p:sp>
      <p:sp>
        <p:nvSpPr>
          <p:cNvPr id="41" name="Rectangle 41"/>
          <p:cNvSpPr>
            <a:spLocks noGrp="1" noChangeArrowheads="1"/>
          </p:cNvSpPr>
          <p:nvPr>
            <p:ph type="dt" sz="quarter" idx="10"/>
          </p:nvPr>
        </p:nvSpPr>
        <p:spPr/>
        <p:txBody>
          <a:bodyPr/>
          <a:lstStyle>
            <a:lvl1pPr>
              <a:defRPr smtClean="0"/>
            </a:lvl1pPr>
          </a:lstStyle>
          <a:p>
            <a:pPr>
              <a:defRPr/>
            </a:pPr>
            <a:endParaRPr lang="en-US"/>
          </a:p>
        </p:txBody>
      </p:sp>
      <p:sp>
        <p:nvSpPr>
          <p:cNvPr id="42" name="Rectangle 42"/>
          <p:cNvSpPr>
            <a:spLocks noGrp="1" noChangeArrowheads="1"/>
          </p:cNvSpPr>
          <p:nvPr>
            <p:ph type="ftr" sz="quarter" idx="11"/>
          </p:nvPr>
        </p:nvSpPr>
        <p:spPr/>
        <p:txBody>
          <a:bodyPr/>
          <a:lstStyle>
            <a:lvl1pPr>
              <a:defRPr smtClean="0"/>
            </a:lvl1pPr>
          </a:lstStyle>
          <a:p>
            <a:pPr>
              <a:defRPr/>
            </a:pPr>
            <a:endParaRPr lang="en-US"/>
          </a:p>
        </p:txBody>
      </p:sp>
      <p:sp>
        <p:nvSpPr>
          <p:cNvPr id="43" name="Rectangle 43"/>
          <p:cNvSpPr>
            <a:spLocks noGrp="1" noChangeArrowheads="1"/>
          </p:cNvSpPr>
          <p:nvPr>
            <p:ph type="sldNum" sz="quarter" idx="12"/>
          </p:nvPr>
        </p:nvSpPr>
        <p:spPr/>
        <p:txBody>
          <a:bodyPr/>
          <a:lstStyle>
            <a:lvl1pPr>
              <a:defRPr smtClean="0"/>
            </a:lvl1pPr>
          </a:lstStyle>
          <a:p>
            <a:pPr>
              <a:defRPr/>
            </a:pPr>
            <a:fld id="{0DE44788-976F-4FE3-A5A8-5A4504C0ACBB}" type="slidenum">
              <a:rPr lang="en-US"/>
              <a:pPr>
                <a:defRPr/>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PC07Intro  gcf@indiana.edu</a:t>
            </a:r>
          </a:p>
        </p:txBody>
      </p:sp>
      <p:sp>
        <p:nvSpPr>
          <p:cNvPr id="6" name="Rectangle 6"/>
          <p:cNvSpPr>
            <a:spLocks noGrp="1" noChangeArrowheads="1"/>
          </p:cNvSpPr>
          <p:nvPr>
            <p:ph type="sldNum" sz="quarter" idx="12"/>
          </p:nvPr>
        </p:nvSpPr>
        <p:spPr>
          <a:ln/>
        </p:spPr>
        <p:txBody>
          <a:bodyPr/>
          <a:lstStyle>
            <a:lvl1pPr>
              <a:defRPr/>
            </a:lvl1pPr>
          </a:lstStyle>
          <a:p>
            <a:pPr>
              <a:defRPr/>
            </a:pPr>
            <a:fld id="{5C6E0EEF-B14C-4DB4-804A-6E6AEBE08527}" type="slidenum">
              <a:rPr lang="en-US"/>
              <a:pPr>
                <a:defRPr/>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PC07Intro  gcf@indiana.edu</a:t>
            </a:r>
          </a:p>
        </p:txBody>
      </p:sp>
      <p:sp>
        <p:nvSpPr>
          <p:cNvPr id="6" name="Rectangle 6"/>
          <p:cNvSpPr>
            <a:spLocks noGrp="1" noChangeArrowheads="1"/>
          </p:cNvSpPr>
          <p:nvPr>
            <p:ph type="sldNum" sz="quarter" idx="12"/>
          </p:nvPr>
        </p:nvSpPr>
        <p:spPr>
          <a:ln/>
        </p:spPr>
        <p:txBody>
          <a:bodyPr/>
          <a:lstStyle>
            <a:lvl1pPr>
              <a:defRPr/>
            </a:lvl1pPr>
          </a:lstStyle>
          <a:p>
            <a:pPr>
              <a:defRPr/>
            </a:pPr>
            <a:fld id="{9F5273D8-788C-4F49-96F5-FFD66BA09344}" type="slidenum">
              <a:rPr lang="en-US"/>
              <a:pPr>
                <a:defRPr/>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PC07Intro  gcf@indiana.edu</a:t>
            </a:r>
          </a:p>
        </p:txBody>
      </p:sp>
      <p:sp>
        <p:nvSpPr>
          <p:cNvPr id="6" name="Rectangle 6"/>
          <p:cNvSpPr>
            <a:spLocks noGrp="1" noChangeArrowheads="1"/>
          </p:cNvSpPr>
          <p:nvPr>
            <p:ph type="sldNum" sz="quarter" idx="12"/>
          </p:nvPr>
        </p:nvSpPr>
        <p:spPr>
          <a:ln/>
        </p:spPr>
        <p:txBody>
          <a:bodyPr/>
          <a:lstStyle>
            <a:lvl1pPr>
              <a:defRPr/>
            </a:lvl1pPr>
          </a:lstStyle>
          <a:p>
            <a:pPr>
              <a:defRPr/>
            </a:pPr>
            <a:fld id="{40E97AA7-35BD-447E-9916-70DD3506288A}" type="slidenum">
              <a:rPr lang="en-US"/>
              <a:pPr>
                <a:defRPr/>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PC07Intro  gcf@indiana.edu</a:t>
            </a:r>
          </a:p>
        </p:txBody>
      </p:sp>
      <p:sp>
        <p:nvSpPr>
          <p:cNvPr id="7" name="Rectangle 6"/>
          <p:cNvSpPr>
            <a:spLocks noGrp="1" noChangeArrowheads="1"/>
          </p:cNvSpPr>
          <p:nvPr>
            <p:ph type="sldNum" sz="quarter" idx="12"/>
          </p:nvPr>
        </p:nvSpPr>
        <p:spPr>
          <a:ln/>
        </p:spPr>
        <p:txBody>
          <a:bodyPr/>
          <a:lstStyle>
            <a:lvl1pPr>
              <a:defRPr/>
            </a:lvl1pPr>
          </a:lstStyle>
          <a:p>
            <a:pPr>
              <a:defRPr/>
            </a:pPr>
            <a:fld id="{F70DABD3-84C9-42C0-B618-FDED083C188F}" type="slidenum">
              <a:rPr lang="en-US"/>
              <a:pPr>
                <a:defRPr/>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PC07Intro  gcf@indiana.edu</a:t>
            </a:r>
          </a:p>
        </p:txBody>
      </p:sp>
      <p:sp>
        <p:nvSpPr>
          <p:cNvPr id="9" name="Rectangle 6"/>
          <p:cNvSpPr>
            <a:spLocks noGrp="1" noChangeArrowheads="1"/>
          </p:cNvSpPr>
          <p:nvPr>
            <p:ph type="sldNum" sz="quarter" idx="12"/>
          </p:nvPr>
        </p:nvSpPr>
        <p:spPr>
          <a:ln/>
        </p:spPr>
        <p:txBody>
          <a:bodyPr/>
          <a:lstStyle>
            <a:lvl1pPr>
              <a:defRPr/>
            </a:lvl1pPr>
          </a:lstStyle>
          <a:p>
            <a:pPr>
              <a:defRPr/>
            </a:pPr>
            <a:fld id="{B04E03BF-4565-4F26-A331-1674F7845D2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83C92E2C-9AC3-44F7-A38D-DFEC3B06D67F}"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PC07Intro  gcf@indiana.edu</a:t>
            </a:r>
          </a:p>
        </p:txBody>
      </p:sp>
      <p:sp>
        <p:nvSpPr>
          <p:cNvPr id="5" name="Rectangle 6"/>
          <p:cNvSpPr>
            <a:spLocks noGrp="1" noChangeArrowheads="1"/>
          </p:cNvSpPr>
          <p:nvPr>
            <p:ph type="sldNum" sz="quarter" idx="12"/>
          </p:nvPr>
        </p:nvSpPr>
        <p:spPr>
          <a:ln/>
        </p:spPr>
        <p:txBody>
          <a:bodyPr/>
          <a:lstStyle>
            <a:lvl1pPr>
              <a:defRPr/>
            </a:lvl1pPr>
          </a:lstStyle>
          <a:p>
            <a:pPr>
              <a:defRPr/>
            </a:pPr>
            <a:fld id="{9E93E7AD-A26B-47F5-B31C-F7656381FC91}" type="slidenum">
              <a:rPr lang="en-US"/>
              <a:pPr>
                <a:defRPr/>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PC07Intro  gcf@indiana.edu</a:t>
            </a:r>
          </a:p>
        </p:txBody>
      </p:sp>
      <p:sp>
        <p:nvSpPr>
          <p:cNvPr id="4" name="Rectangle 6"/>
          <p:cNvSpPr>
            <a:spLocks noGrp="1" noChangeArrowheads="1"/>
          </p:cNvSpPr>
          <p:nvPr>
            <p:ph type="sldNum" sz="quarter" idx="12"/>
          </p:nvPr>
        </p:nvSpPr>
        <p:spPr>
          <a:ln/>
        </p:spPr>
        <p:txBody>
          <a:bodyPr/>
          <a:lstStyle>
            <a:lvl1pPr>
              <a:defRPr/>
            </a:lvl1pPr>
          </a:lstStyle>
          <a:p>
            <a:pPr>
              <a:defRPr/>
            </a:pPr>
            <a:fld id="{D414B496-1DBC-4582-9CFB-331424CDBEA6}" type="slidenum">
              <a:rPr lang="en-US"/>
              <a:pPr>
                <a:defRPr/>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PC07Intro  gcf@indiana.edu</a:t>
            </a:r>
          </a:p>
        </p:txBody>
      </p:sp>
      <p:sp>
        <p:nvSpPr>
          <p:cNvPr id="7" name="Rectangle 6"/>
          <p:cNvSpPr>
            <a:spLocks noGrp="1" noChangeArrowheads="1"/>
          </p:cNvSpPr>
          <p:nvPr>
            <p:ph type="sldNum" sz="quarter" idx="12"/>
          </p:nvPr>
        </p:nvSpPr>
        <p:spPr>
          <a:ln/>
        </p:spPr>
        <p:txBody>
          <a:bodyPr/>
          <a:lstStyle>
            <a:lvl1pPr>
              <a:defRPr/>
            </a:lvl1pPr>
          </a:lstStyle>
          <a:p>
            <a:pPr>
              <a:defRPr/>
            </a:pPr>
            <a:fld id="{17677A43-A981-4CF6-B2DF-BC86D4F9452D}" type="slidenum">
              <a:rPr lang="en-US"/>
              <a:pPr>
                <a:defRPr/>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PC07Intro  gcf@indiana.edu</a:t>
            </a:r>
          </a:p>
        </p:txBody>
      </p:sp>
      <p:sp>
        <p:nvSpPr>
          <p:cNvPr id="7" name="Rectangle 6"/>
          <p:cNvSpPr>
            <a:spLocks noGrp="1" noChangeArrowheads="1"/>
          </p:cNvSpPr>
          <p:nvPr>
            <p:ph type="sldNum" sz="quarter" idx="12"/>
          </p:nvPr>
        </p:nvSpPr>
        <p:spPr>
          <a:ln/>
        </p:spPr>
        <p:txBody>
          <a:bodyPr/>
          <a:lstStyle>
            <a:lvl1pPr>
              <a:defRPr/>
            </a:lvl1pPr>
          </a:lstStyle>
          <a:p>
            <a:pPr>
              <a:defRPr/>
            </a:pPr>
            <a:fld id="{A5FCD6A8-5574-4981-B1F4-9DFFB30C79BD}" type="slidenum">
              <a:rPr lang="en-US"/>
              <a:pPr>
                <a:defRPr/>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PC07Intro  gcf@indiana.edu</a:t>
            </a:r>
          </a:p>
        </p:txBody>
      </p:sp>
      <p:sp>
        <p:nvSpPr>
          <p:cNvPr id="6" name="Rectangle 6"/>
          <p:cNvSpPr>
            <a:spLocks noGrp="1" noChangeArrowheads="1"/>
          </p:cNvSpPr>
          <p:nvPr>
            <p:ph type="sldNum" sz="quarter" idx="12"/>
          </p:nvPr>
        </p:nvSpPr>
        <p:spPr>
          <a:ln/>
        </p:spPr>
        <p:txBody>
          <a:bodyPr/>
          <a:lstStyle>
            <a:lvl1pPr>
              <a:defRPr/>
            </a:lvl1pPr>
          </a:lstStyle>
          <a:p>
            <a:pPr>
              <a:defRPr/>
            </a:pPr>
            <a:fld id="{56B12B16-EB43-4DA7-AEC2-2779BFA190D3}" type="slidenum">
              <a:rPr lang="en-US"/>
              <a:pPr>
                <a:defRPr/>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PC07Intro  gcf@indiana.edu</a:t>
            </a:r>
          </a:p>
        </p:txBody>
      </p:sp>
      <p:sp>
        <p:nvSpPr>
          <p:cNvPr id="6" name="Rectangle 6"/>
          <p:cNvSpPr>
            <a:spLocks noGrp="1" noChangeArrowheads="1"/>
          </p:cNvSpPr>
          <p:nvPr>
            <p:ph type="sldNum" sz="quarter" idx="12"/>
          </p:nvPr>
        </p:nvSpPr>
        <p:spPr>
          <a:ln/>
        </p:spPr>
        <p:txBody>
          <a:bodyPr/>
          <a:lstStyle>
            <a:lvl1pPr>
              <a:defRPr/>
            </a:lvl1pPr>
          </a:lstStyle>
          <a:p>
            <a:pPr>
              <a:defRPr/>
            </a:pPr>
            <a:fld id="{AD118F0F-0E62-45FF-915A-352AEBA2F85E}" type="slidenum">
              <a:rPr lang="en-US"/>
              <a:pPr>
                <a:defRPr/>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PC07Intro  gcf@indiana.edu</a:t>
            </a:r>
          </a:p>
        </p:txBody>
      </p:sp>
      <p:sp>
        <p:nvSpPr>
          <p:cNvPr id="6" name="Rectangle 6"/>
          <p:cNvSpPr>
            <a:spLocks noGrp="1" noChangeArrowheads="1"/>
          </p:cNvSpPr>
          <p:nvPr>
            <p:ph type="sldNum" sz="quarter" idx="12"/>
          </p:nvPr>
        </p:nvSpPr>
        <p:spPr>
          <a:ln/>
        </p:spPr>
        <p:txBody>
          <a:bodyPr/>
          <a:lstStyle>
            <a:lvl1pPr>
              <a:defRPr/>
            </a:lvl1pPr>
          </a:lstStyle>
          <a:p>
            <a:pPr>
              <a:defRPr/>
            </a:pPr>
            <a:fld id="{198EC611-3C5F-45C1-AFEC-5ABD3071D87D}" type="slidenum">
              <a:rPr lang="en-US"/>
              <a:pPr>
                <a:defRPr/>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PC07Intro  gcf@indiana.edu</a:t>
            </a:r>
          </a:p>
        </p:txBody>
      </p:sp>
      <p:sp>
        <p:nvSpPr>
          <p:cNvPr id="6" name="Rectangle 6"/>
          <p:cNvSpPr>
            <a:spLocks noGrp="1" noChangeArrowheads="1"/>
          </p:cNvSpPr>
          <p:nvPr>
            <p:ph type="sldNum" sz="quarter" idx="12"/>
          </p:nvPr>
        </p:nvSpPr>
        <p:spPr>
          <a:ln/>
        </p:spPr>
        <p:txBody>
          <a:bodyPr/>
          <a:lstStyle>
            <a:lvl1pPr>
              <a:defRPr/>
            </a:lvl1pPr>
          </a:lstStyle>
          <a:p>
            <a:pPr>
              <a:defRPr/>
            </a:pPr>
            <a:fld id="{FEFA4B45-9095-4495-87E7-611FBA886319}" type="slidenum">
              <a:rPr lang="en-US"/>
              <a:pPr>
                <a:defRPr/>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PC07Intro  gcf@indiana.edu</a:t>
            </a:r>
          </a:p>
        </p:txBody>
      </p:sp>
      <p:sp>
        <p:nvSpPr>
          <p:cNvPr id="6" name="Rectangle 6"/>
          <p:cNvSpPr>
            <a:spLocks noGrp="1" noChangeArrowheads="1"/>
          </p:cNvSpPr>
          <p:nvPr>
            <p:ph type="sldNum" sz="quarter" idx="12"/>
          </p:nvPr>
        </p:nvSpPr>
        <p:spPr>
          <a:ln/>
        </p:spPr>
        <p:txBody>
          <a:bodyPr/>
          <a:lstStyle>
            <a:lvl1pPr>
              <a:defRPr/>
            </a:lvl1pPr>
          </a:lstStyle>
          <a:p>
            <a:pPr>
              <a:defRPr/>
            </a:pPr>
            <a:fld id="{7C6FB289-E08E-43F0-A1C3-4B523F3685B0}" type="slidenum">
              <a:rPr lang="en-US"/>
              <a:pPr>
                <a:defRPr/>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PC07Intro  gcf@indiana.edu</a:t>
            </a:r>
          </a:p>
        </p:txBody>
      </p:sp>
      <p:sp>
        <p:nvSpPr>
          <p:cNvPr id="7" name="Rectangle 6"/>
          <p:cNvSpPr>
            <a:spLocks noGrp="1" noChangeArrowheads="1"/>
          </p:cNvSpPr>
          <p:nvPr>
            <p:ph type="sldNum" sz="quarter" idx="12"/>
          </p:nvPr>
        </p:nvSpPr>
        <p:spPr>
          <a:ln/>
        </p:spPr>
        <p:txBody>
          <a:bodyPr/>
          <a:lstStyle>
            <a:lvl1pPr>
              <a:defRPr/>
            </a:lvl1pPr>
          </a:lstStyle>
          <a:p>
            <a:pPr>
              <a:defRPr/>
            </a:pPr>
            <a:fld id="{08151105-B9A8-4E30-BB8B-6B0A67797D8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10.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8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12.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109.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17.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theme" Target="../theme/theme15.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28.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theme" Target="../theme/theme16.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slideLayout" Target="../slideLayouts/slideLayout144.xml"/><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slideLayout" Target="../slideLayouts/slideLayout143.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 Id="rId14"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52.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8.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image" Target="../media/image8.png"/><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theme" Target="../theme/theme19.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6.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5.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5.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69.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70.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1588" y="0"/>
            <a:ext cx="9148762" cy="6851650"/>
            <a:chOff x="1" y="0"/>
            <a:chExt cx="5763" cy="4316"/>
          </a:xfrm>
        </p:grpSpPr>
        <p:sp>
          <p:nvSpPr>
            <p:cNvPr id="447491"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447492"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447493"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grpSp>
          <p:nvGrpSpPr>
            <p:cNvPr id="4107" name="Group 6"/>
            <p:cNvGrpSpPr>
              <a:grpSpLocks/>
            </p:cNvGrpSpPr>
            <p:nvPr/>
          </p:nvGrpSpPr>
          <p:grpSpPr bwMode="auto">
            <a:xfrm>
              <a:off x="288" y="0"/>
              <a:ext cx="5098" cy="4316"/>
              <a:chOff x="288" y="0"/>
              <a:chExt cx="5098" cy="4316"/>
            </a:xfrm>
          </p:grpSpPr>
          <p:sp>
            <p:nvSpPr>
              <p:cNvPr id="447495"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47496"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47497"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47498"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47499"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47500"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47501"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47502"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47503"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47504"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47505"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47506"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47507"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grpSp>
        <p:sp>
          <p:nvSpPr>
            <p:cNvPr id="447508"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447509"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447510"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447511"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en-US"/>
            </a:p>
          </p:txBody>
        </p:sp>
        <p:sp>
          <p:nvSpPr>
            <p:cNvPr id="447512"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en-US"/>
            </a:p>
          </p:txBody>
        </p:sp>
        <p:sp>
          <p:nvSpPr>
            <p:cNvPr id="447513"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447514"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en-US"/>
            </a:p>
          </p:txBody>
        </p:sp>
        <p:sp>
          <p:nvSpPr>
            <p:cNvPr id="447515"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en-US"/>
            </a:p>
          </p:txBody>
        </p:sp>
        <p:sp>
          <p:nvSpPr>
            <p:cNvPr id="447516"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en-US"/>
            </a:p>
          </p:txBody>
        </p:sp>
        <p:sp>
          <p:nvSpPr>
            <p:cNvPr id="447517"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en-US"/>
            </a:p>
          </p:txBody>
        </p:sp>
        <p:sp>
          <p:nvSpPr>
            <p:cNvPr id="447518"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en-US"/>
            </a:p>
          </p:txBody>
        </p:sp>
        <p:grpSp>
          <p:nvGrpSpPr>
            <p:cNvPr id="4119" name="Group 31"/>
            <p:cNvGrpSpPr>
              <a:grpSpLocks/>
            </p:cNvGrpSpPr>
            <p:nvPr/>
          </p:nvGrpSpPr>
          <p:grpSpPr bwMode="auto">
            <a:xfrm>
              <a:off x="1" y="392"/>
              <a:ext cx="5758" cy="1571"/>
              <a:chOff x="1" y="392"/>
              <a:chExt cx="5758" cy="1571"/>
            </a:xfrm>
          </p:grpSpPr>
          <p:sp>
            <p:nvSpPr>
              <p:cNvPr id="44752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en-US"/>
              </a:p>
            </p:txBody>
          </p:sp>
          <p:sp>
            <p:nvSpPr>
              <p:cNvPr id="44752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en-US"/>
              </a:p>
            </p:txBody>
          </p:sp>
          <p:sp>
            <p:nvSpPr>
              <p:cNvPr id="44752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en-US"/>
              </a:p>
            </p:txBody>
          </p:sp>
          <p:sp>
            <p:nvSpPr>
              <p:cNvPr id="44752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en-US"/>
              </a:p>
            </p:txBody>
          </p:sp>
          <p:sp>
            <p:nvSpPr>
              <p:cNvPr id="44752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en-US"/>
              </a:p>
            </p:txBody>
          </p:sp>
        </p:grpSp>
        <p:sp>
          <p:nvSpPr>
            <p:cNvPr id="447525"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en-US"/>
            </a:p>
          </p:txBody>
        </p:sp>
        <p:sp>
          <p:nvSpPr>
            <p:cNvPr id="447526"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en-US"/>
            </a:p>
          </p:txBody>
        </p:sp>
      </p:grpSp>
      <p:sp>
        <p:nvSpPr>
          <p:cNvPr id="4099" name="Rectangle 39"/>
          <p:cNvSpPr>
            <a:spLocks noGrp="1" noChangeArrowheads="1"/>
          </p:cNvSpPr>
          <p:nvPr>
            <p:ph type="title"/>
          </p:nvPr>
        </p:nvSpPr>
        <p:spPr bwMode="auto">
          <a:xfrm>
            <a:off x="0" y="152400"/>
            <a:ext cx="9144000" cy="838200"/>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47528" name="Rectangle 40"/>
          <p:cNvSpPr>
            <a:spLocks noGrp="1" noChangeArrowheads="1"/>
          </p:cNvSpPr>
          <p:nvPr>
            <p:ph type="dt" sz="half" idx="2"/>
          </p:nvPr>
        </p:nvSpPr>
        <p:spPr bwMode="auto">
          <a:xfrm>
            <a:off x="0" y="6553200"/>
            <a:ext cx="1371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b="0" smtClean="0">
                <a:effectLst>
                  <a:outerShdw blurRad="38100" dist="38100" dir="2700000" algn="tl">
                    <a:srgbClr val="000000"/>
                  </a:outerShdw>
                </a:effectLst>
                <a:latin typeface="Verdana" pitchFamily="34" charset="0"/>
              </a:defRPr>
            </a:lvl1pPr>
          </a:lstStyle>
          <a:p>
            <a:pPr>
              <a:defRPr/>
            </a:pPr>
            <a:endParaRPr lang="en-US"/>
          </a:p>
        </p:txBody>
      </p:sp>
      <p:sp>
        <p:nvSpPr>
          <p:cNvPr id="447529" name="Rectangle 41"/>
          <p:cNvSpPr>
            <a:spLocks noGrp="1" noChangeArrowheads="1"/>
          </p:cNvSpPr>
          <p:nvPr>
            <p:ph type="ftr" sz="quarter" idx="3"/>
          </p:nvPr>
        </p:nvSpPr>
        <p:spPr bwMode="auto">
          <a:xfrm>
            <a:off x="914400" y="6553200"/>
            <a:ext cx="7620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smtClean="0">
                <a:effectLst>
                  <a:outerShdw blurRad="38100" dist="38100" dir="2700000" algn="tl">
                    <a:srgbClr val="000000"/>
                  </a:outerShdw>
                </a:effectLst>
                <a:latin typeface="Verdana" pitchFamily="34" charset="0"/>
              </a:defRPr>
            </a:lvl1pPr>
          </a:lstStyle>
          <a:p>
            <a:pPr>
              <a:defRPr/>
            </a:pPr>
            <a:endParaRPr lang="en-US"/>
          </a:p>
        </p:txBody>
      </p:sp>
      <p:sp>
        <p:nvSpPr>
          <p:cNvPr id="447530" name="Rectangle 42"/>
          <p:cNvSpPr>
            <a:spLocks noGrp="1" noChangeArrowheads="1"/>
          </p:cNvSpPr>
          <p:nvPr>
            <p:ph type="sldNum" sz="quarter" idx="4"/>
          </p:nvPr>
        </p:nvSpPr>
        <p:spPr bwMode="auto">
          <a:xfrm>
            <a:off x="6858000" y="65532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smtClean="0">
                <a:effectLst>
                  <a:outerShdw blurRad="38100" dist="38100" dir="2700000" algn="tl">
                    <a:srgbClr val="000000"/>
                  </a:outerShdw>
                </a:effectLst>
                <a:latin typeface="Verdana" pitchFamily="34" charset="0"/>
              </a:defRPr>
            </a:lvl1pPr>
          </a:lstStyle>
          <a:p>
            <a:pPr>
              <a:defRPr/>
            </a:pPr>
            <a:fld id="{B0E0F075-3088-4B7B-B13D-4E4304D592A6}" type="slidenum">
              <a:rPr lang="en-US"/>
              <a:pPr>
                <a:defRPr/>
              </a:pPr>
              <a:t>‹#›</a:t>
            </a:fld>
            <a:endParaRPr lang="en-US"/>
          </a:p>
        </p:txBody>
      </p:sp>
      <p:sp>
        <p:nvSpPr>
          <p:cNvPr id="4103" name="Rectangle 43"/>
          <p:cNvSpPr>
            <a:spLocks noGrp="1" noChangeArrowheads="1"/>
          </p:cNvSpPr>
          <p:nvPr>
            <p:ph type="body" idx="1"/>
          </p:nvPr>
        </p:nvSpPr>
        <p:spPr bwMode="auto">
          <a:xfrm>
            <a:off x="76200" y="1066800"/>
            <a:ext cx="89916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4075"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b="1">
          <a:solidFill>
            <a:srgbClr val="FFFF00"/>
          </a:solidFill>
          <a:latin typeface="+mj-lt"/>
          <a:ea typeface="+mj-ea"/>
          <a:cs typeface="+mj-cs"/>
        </a:defRPr>
      </a:lvl1pPr>
      <a:lvl2pPr algn="ctr" rtl="0" eaLnBrk="0" fontAlgn="base" hangingPunct="0">
        <a:spcBef>
          <a:spcPct val="0"/>
        </a:spcBef>
        <a:spcAft>
          <a:spcPct val="0"/>
        </a:spcAft>
        <a:defRPr sz="4400" b="1">
          <a:solidFill>
            <a:srgbClr val="FFFF00"/>
          </a:solidFill>
          <a:latin typeface="Arial" pitchFamily="34" charset="0"/>
        </a:defRPr>
      </a:lvl2pPr>
      <a:lvl3pPr algn="ctr" rtl="0" eaLnBrk="0" fontAlgn="base" hangingPunct="0">
        <a:spcBef>
          <a:spcPct val="0"/>
        </a:spcBef>
        <a:spcAft>
          <a:spcPct val="0"/>
        </a:spcAft>
        <a:defRPr sz="4400" b="1">
          <a:solidFill>
            <a:srgbClr val="FFFF00"/>
          </a:solidFill>
          <a:latin typeface="Arial" pitchFamily="34" charset="0"/>
        </a:defRPr>
      </a:lvl3pPr>
      <a:lvl4pPr algn="ctr" rtl="0" eaLnBrk="0" fontAlgn="base" hangingPunct="0">
        <a:spcBef>
          <a:spcPct val="0"/>
        </a:spcBef>
        <a:spcAft>
          <a:spcPct val="0"/>
        </a:spcAft>
        <a:defRPr sz="4400" b="1">
          <a:solidFill>
            <a:srgbClr val="FFFF00"/>
          </a:solidFill>
          <a:latin typeface="Arial" pitchFamily="34" charset="0"/>
        </a:defRPr>
      </a:lvl4pPr>
      <a:lvl5pPr algn="ctr" rtl="0" eaLnBrk="0" fontAlgn="base" hangingPunct="0">
        <a:spcBef>
          <a:spcPct val="0"/>
        </a:spcBef>
        <a:spcAft>
          <a:spcPct val="0"/>
        </a:spcAft>
        <a:defRPr sz="4400" b="1">
          <a:solidFill>
            <a:srgbClr val="FFFF00"/>
          </a:solidFill>
          <a:latin typeface="Arial" pitchFamily="34" charset="0"/>
        </a:defRPr>
      </a:lvl5pPr>
      <a:lvl6pPr marL="457200" algn="ctr" rtl="0" fontAlgn="base">
        <a:spcBef>
          <a:spcPct val="0"/>
        </a:spcBef>
        <a:spcAft>
          <a:spcPct val="0"/>
        </a:spcAft>
        <a:defRPr sz="4400" b="1">
          <a:solidFill>
            <a:srgbClr val="FFFF00"/>
          </a:solidFill>
          <a:latin typeface="Arial" pitchFamily="34" charset="0"/>
        </a:defRPr>
      </a:lvl6pPr>
      <a:lvl7pPr marL="914400" algn="ctr" rtl="0" fontAlgn="base">
        <a:spcBef>
          <a:spcPct val="0"/>
        </a:spcBef>
        <a:spcAft>
          <a:spcPct val="0"/>
        </a:spcAft>
        <a:defRPr sz="4400" b="1">
          <a:solidFill>
            <a:srgbClr val="FFFF00"/>
          </a:solidFill>
          <a:latin typeface="Arial" pitchFamily="34" charset="0"/>
        </a:defRPr>
      </a:lvl7pPr>
      <a:lvl8pPr marL="1371600" algn="ctr" rtl="0" fontAlgn="base">
        <a:spcBef>
          <a:spcPct val="0"/>
        </a:spcBef>
        <a:spcAft>
          <a:spcPct val="0"/>
        </a:spcAft>
        <a:defRPr sz="4400" b="1">
          <a:solidFill>
            <a:srgbClr val="FFFF00"/>
          </a:solidFill>
          <a:latin typeface="Arial" pitchFamily="34" charset="0"/>
        </a:defRPr>
      </a:lvl8pPr>
      <a:lvl9pPr marL="1828800" algn="ctr" rtl="0" fontAlgn="base">
        <a:spcBef>
          <a:spcPct val="0"/>
        </a:spcBef>
        <a:spcAft>
          <a:spcPct val="0"/>
        </a:spcAft>
        <a:defRPr sz="4400" b="1">
          <a:solidFill>
            <a:srgbClr val="FFFF00"/>
          </a:solidFill>
          <a:latin typeface="Arial" pitchFamily="34"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400" b="1">
          <a:solidFill>
            <a:schemeClr val="tx1"/>
          </a:solidFill>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b="1">
          <a:solidFill>
            <a:schemeClr val="tx1"/>
          </a:solidFill>
          <a:latin typeface="+mn-lt"/>
        </a:defRPr>
      </a:lvl3pPr>
      <a:lvl4pPr marL="1600200" indent="-228600" algn="l" rtl="0" eaLnBrk="0" fontAlgn="base" hangingPunct="0">
        <a:spcBef>
          <a:spcPct val="20000"/>
        </a:spcBef>
        <a:spcAft>
          <a:spcPct val="0"/>
        </a:spcAft>
        <a:buClr>
          <a:schemeClr val="tx2"/>
        </a:buClr>
        <a:buChar char="•"/>
        <a:defRPr sz="2400" b="1">
          <a:solidFill>
            <a:schemeClr val="tx1"/>
          </a:solidFill>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400" b="1">
          <a:solidFill>
            <a:schemeClr val="tx1"/>
          </a:solidFill>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400" b="1">
          <a:solidFill>
            <a:schemeClr val="tx1"/>
          </a:solidFill>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400" b="1">
          <a:solidFill>
            <a:schemeClr val="tx1"/>
          </a:solidFill>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400" b="1">
          <a:solidFill>
            <a:schemeClr val="tx1"/>
          </a:solidFill>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365125" cy="6854825"/>
          </a:xfrm>
          <a:prstGeom prst="rect">
            <a:avLst/>
          </a:prstGeom>
          <a:solidFill>
            <a:srgbClr val="FFFFFF"/>
          </a:solidFill>
          <a:ln w="50800" cap="rnd" cmpd="dbl" algn="ctr">
            <a:noFill/>
            <a:miter lim="800000"/>
            <a:headEnd/>
            <a:tailEnd/>
          </a:ln>
        </p:spPr>
        <p:txBody>
          <a:bodyPr lIns="91425" tIns="45713" rIns="91425" bIns="45713" anchor="ctr"/>
          <a:lstStyle/>
          <a:p>
            <a:pPr algn="ctr" defTabSz="914400">
              <a:defRPr/>
            </a:pPr>
            <a:endParaRPr lang="en-US">
              <a:solidFill>
                <a:srgbClr val="FFFFFF"/>
              </a:solidFill>
              <a:latin typeface="Corbel" pitchFamily="34" charset="0"/>
            </a:endParaRPr>
          </a:p>
        </p:txBody>
      </p:sp>
      <p:sp>
        <p:nvSpPr>
          <p:cNvPr id="8" name="Rectangle 7"/>
          <p:cNvSpPr>
            <a:spLocks noChangeArrowheads="1"/>
          </p:cNvSpPr>
          <p:nvPr/>
        </p:nvSpPr>
        <p:spPr bwMode="auto">
          <a:xfrm>
            <a:off x="255588" y="5048250"/>
            <a:ext cx="73025" cy="1690688"/>
          </a:xfrm>
          <a:prstGeom prst="rect">
            <a:avLst/>
          </a:prstGeom>
          <a:solidFill>
            <a:schemeClr val="accent2"/>
          </a:solidFill>
          <a:ln w="50800" cap="rnd" cmpd="dbl" algn="ctr">
            <a:noFill/>
            <a:miter lim="800000"/>
            <a:headEnd/>
            <a:tailEnd/>
          </a:ln>
        </p:spPr>
        <p:txBody>
          <a:bodyPr lIns="91425" tIns="45713" rIns="91425" bIns="45713" anchor="ctr"/>
          <a:lstStyle/>
          <a:p>
            <a:pPr algn="ctr" defTabSz="914400">
              <a:defRPr/>
            </a:pPr>
            <a:endParaRPr lang="en-US">
              <a:solidFill>
                <a:srgbClr val="FFFFFF"/>
              </a:solidFill>
              <a:latin typeface="Corbel" pitchFamily="34" charset="0"/>
            </a:endParaRPr>
          </a:p>
        </p:txBody>
      </p:sp>
      <p:sp>
        <p:nvSpPr>
          <p:cNvPr id="9" name="Rectangle 8"/>
          <p:cNvSpPr>
            <a:spLocks noChangeArrowheads="1"/>
          </p:cNvSpPr>
          <p:nvPr/>
        </p:nvSpPr>
        <p:spPr bwMode="auto">
          <a:xfrm>
            <a:off x="255588" y="4797425"/>
            <a:ext cx="73025" cy="227013"/>
          </a:xfrm>
          <a:prstGeom prst="rect">
            <a:avLst/>
          </a:prstGeom>
          <a:solidFill>
            <a:srgbClr val="969696"/>
          </a:solidFill>
          <a:ln w="50800" cap="rnd" cmpd="dbl" algn="ctr">
            <a:noFill/>
            <a:miter lim="800000"/>
            <a:headEnd/>
            <a:tailEnd/>
          </a:ln>
        </p:spPr>
        <p:txBody>
          <a:bodyPr lIns="91425" tIns="45713" rIns="91425" bIns="45713" anchor="ctr"/>
          <a:lstStyle/>
          <a:p>
            <a:pPr algn="ctr" defTabSz="914400">
              <a:defRPr/>
            </a:pPr>
            <a:endParaRPr lang="en-US">
              <a:solidFill>
                <a:srgbClr val="FFFFFF"/>
              </a:solidFill>
              <a:latin typeface="Corbel" pitchFamily="34" charset="0"/>
            </a:endParaRPr>
          </a:p>
        </p:txBody>
      </p:sp>
      <p:sp>
        <p:nvSpPr>
          <p:cNvPr id="10" name="Rectangle 9"/>
          <p:cNvSpPr>
            <a:spLocks noChangeArrowheads="1"/>
          </p:cNvSpPr>
          <p:nvPr/>
        </p:nvSpPr>
        <p:spPr bwMode="auto">
          <a:xfrm>
            <a:off x="255588" y="4637088"/>
            <a:ext cx="73025" cy="138112"/>
          </a:xfrm>
          <a:prstGeom prst="rect">
            <a:avLst/>
          </a:prstGeom>
          <a:solidFill>
            <a:schemeClr val="bg2"/>
          </a:solidFill>
          <a:ln w="50800" cap="rnd" cmpd="dbl" algn="ctr">
            <a:noFill/>
            <a:miter lim="800000"/>
            <a:headEnd/>
            <a:tailEnd/>
          </a:ln>
        </p:spPr>
        <p:txBody>
          <a:bodyPr lIns="91425" tIns="45713" rIns="91425" bIns="45713" anchor="ctr"/>
          <a:lstStyle/>
          <a:p>
            <a:pPr algn="ctr" defTabSz="914400">
              <a:defRPr/>
            </a:pPr>
            <a:endParaRPr lang="en-US">
              <a:solidFill>
                <a:srgbClr val="FFFFFF"/>
              </a:solidFill>
              <a:latin typeface="Corbel" pitchFamily="34" charset="0"/>
            </a:endParaRPr>
          </a:p>
        </p:txBody>
      </p:sp>
      <p:sp>
        <p:nvSpPr>
          <p:cNvPr id="11" name="Rectangle 10"/>
          <p:cNvSpPr>
            <a:spLocks noChangeArrowheads="1"/>
          </p:cNvSpPr>
          <p:nvPr/>
        </p:nvSpPr>
        <p:spPr bwMode="auto">
          <a:xfrm>
            <a:off x="255588" y="4541838"/>
            <a:ext cx="73025" cy="74612"/>
          </a:xfrm>
          <a:prstGeom prst="rect">
            <a:avLst/>
          </a:prstGeom>
          <a:solidFill>
            <a:schemeClr val="accent2"/>
          </a:solidFill>
          <a:ln w="50800" cap="rnd" cmpd="dbl" algn="ctr">
            <a:noFill/>
            <a:miter lim="800000"/>
            <a:headEnd/>
            <a:tailEnd/>
          </a:ln>
        </p:spPr>
        <p:txBody>
          <a:bodyPr lIns="91425" tIns="45713" rIns="91425" bIns="45713" anchor="ctr"/>
          <a:lstStyle/>
          <a:p>
            <a:pPr algn="ctr" defTabSz="914400">
              <a:defRPr/>
            </a:pPr>
            <a:endParaRPr lang="en-US">
              <a:solidFill>
                <a:srgbClr val="FFFFFF"/>
              </a:solidFill>
              <a:latin typeface="Corbel" pitchFamily="34" charset="0"/>
            </a:endParaRPr>
          </a:p>
        </p:txBody>
      </p:sp>
      <p:sp>
        <p:nvSpPr>
          <p:cNvPr id="12" name="Rectangle 11"/>
          <p:cNvSpPr>
            <a:spLocks noChangeArrowheads="1"/>
          </p:cNvSpPr>
          <p:nvPr/>
        </p:nvSpPr>
        <p:spPr bwMode="auto">
          <a:xfrm>
            <a:off x="309563" y="681038"/>
            <a:ext cx="46037" cy="365125"/>
          </a:xfrm>
          <a:prstGeom prst="rect">
            <a:avLst/>
          </a:prstGeom>
          <a:solidFill>
            <a:srgbClr val="000000"/>
          </a:solidFill>
          <a:ln w="50800" cap="rnd" cmpd="thickThin" algn="ctr">
            <a:noFill/>
            <a:miter lim="800000"/>
            <a:headEnd/>
            <a:tailEnd/>
          </a:ln>
        </p:spPr>
        <p:txBody>
          <a:bodyPr lIns="91425" tIns="45713" rIns="91425" bIns="45713" anchor="ctr"/>
          <a:lstStyle/>
          <a:p>
            <a:pPr algn="ctr" defTabSz="914400">
              <a:defRPr/>
            </a:pPr>
            <a:endParaRPr lang="en-US">
              <a:solidFill>
                <a:srgbClr val="FFFFFF"/>
              </a:solidFill>
              <a:latin typeface="Corbel" pitchFamily="34" charset="0"/>
            </a:endParaRPr>
          </a:p>
        </p:txBody>
      </p:sp>
      <p:sp>
        <p:nvSpPr>
          <p:cNvPr id="15" name="Rectangle 14"/>
          <p:cNvSpPr>
            <a:spLocks noChangeArrowheads="1"/>
          </p:cNvSpPr>
          <p:nvPr/>
        </p:nvSpPr>
        <p:spPr bwMode="auto">
          <a:xfrm>
            <a:off x="269875" y="681038"/>
            <a:ext cx="26988" cy="365125"/>
          </a:xfrm>
          <a:prstGeom prst="rect">
            <a:avLst/>
          </a:prstGeom>
          <a:solidFill>
            <a:srgbClr val="000000"/>
          </a:solidFill>
          <a:ln w="50800" cap="rnd" cmpd="thickThin" algn="ctr">
            <a:noFill/>
            <a:miter lim="800000"/>
            <a:headEnd/>
            <a:tailEnd/>
          </a:ln>
        </p:spPr>
        <p:txBody>
          <a:bodyPr lIns="91425" tIns="45713" rIns="91425" bIns="45713" anchor="ctr"/>
          <a:lstStyle/>
          <a:p>
            <a:pPr algn="ctr" defTabSz="914400">
              <a:defRPr/>
            </a:pPr>
            <a:endParaRPr lang="en-US">
              <a:solidFill>
                <a:srgbClr val="FFFFFF"/>
              </a:solidFill>
              <a:latin typeface="Corbel" pitchFamily="34" charset="0"/>
            </a:endParaRPr>
          </a:p>
        </p:txBody>
      </p:sp>
      <p:sp>
        <p:nvSpPr>
          <p:cNvPr id="16" name="Rectangle 15"/>
          <p:cNvSpPr>
            <a:spLocks noChangeArrowheads="1"/>
          </p:cNvSpPr>
          <p:nvPr/>
        </p:nvSpPr>
        <p:spPr bwMode="auto">
          <a:xfrm>
            <a:off x="250825" y="681038"/>
            <a:ext cx="7938" cy="365125"/>
          </a:xfrm>
          <a:prstGeom prst="rect">
            <a:avLst/>
          </a:prstGeom>
          <a:solidFill>
            <a:srgbClr val="000000"/>
          </a:solidFill>
          <a:ln w="50800" cap="rnd" cmpd="thickThin" algn="ctr">
            <a:noFill/>
            <a:miter lim="800000"/>
            <a:headEnd/>
            <a:tailEnd/>
          </a:ln>
        </p:spPr>
        <p:txBody>
          <a:bodyPr lIns="91425" tIns="45713" rIns="91425" bIns="45713" anchor="ctr"/>
          <a:lstStyle/>
          <a:p>
            <a:pPr algn="ctr" defTabSz="914400">
              <a:defRPr/>
            </a:pPr>
            <a:endParaRPr lang="en-US">
              <a:solidFill>
                <a:srgbClr val="FFFFFF"/>
              </a:solidFill>
              <a:latin typeface="Corbel" pitchFamily="34" charset="0"/>
            </a:endParaRPr>
          </a:p>
        </p:txBody>
      </p:sp>
      <p:sp>
        <p:nvSpPr>
          <p:cNvPr id="17" name="Rectangle 16"/>
          <p:cNvSpPr>
            <a:spLocks noChangeArrowheads="1"/>
          </p:cNvSpPr>
          <p:nvPr/>
        </p:nvSpPr>
        <p:spPr bwMode="auto">
          <a:xfrm>
            <a:off x="222250" y="681038"/>
            <a:ext cx="7938" cy="365125"/>
          </a:xfrm>
          <a:prstGeom prst="rect">
            <a:avLst/>
          </a:prstGeom>
          <a:solidFill>
            <a:srgbClr val="000000"/>
          </a:solidFill>
          <a:ln w="50800" cap="rnd" cmpd="thickThin" algn="ctr">
            <a:noFill/>
            <a:miter lim="800000"/>
            <a:headEnd/>
            <a:tailEnd/>
          </a:ln>
        </p:spPr>
        <p:txBody>
          <a:bodyPr lIns="91425" tIns="45713" rIns="91425" bIns="45713" anchor="ctr"/>
          <a:lstStyle/>
          <a:p>
            <a:pPr algn="ctr" defTabSz="914400">
              <a:defRPr/>
            </a:pPr>
            <a:endParaRPr lang="en-US">
              <a:solidFill>
                <a:srgbClr val="FFFFFF"/>
              </a:solidFill>
              <a:latin typeface="Corbel" pitchFamily="34" charset="0"/>
            </a:endParaRPr>
          </a:p>
        </p:txBody>
      </p:sp>
      <p:sp>
        <p:nvSpPr>
          <p:cNvPr id="22" name="Title Placeholder 21"/>
          <p:cNvSpPr>
            <a:spLocks noGrp="1"/>
          </p:cNvSpPr>
          <p:nvPr>
            <p:ph type="title"/>
          </p:nvPr>
        </p:nvSpPr>
        <p:spPr bwMode="auto">
          <a:xfrm>
            <a:off x="914400" y="512763"/>
            <a:ext cx="7772400" cy="9144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smtClean="0"/>
              <a:t>Click to edit Master title style</a:t>
            </a:r>
          </a:p>
        </p:txBody>
      </p:sp>
      <p:sp>
        <p:nvSpPr>
          <p:cNvPr id="1036" name="Text Placeholder 12"/>
          <p:cNvSpPr>
            <a:spLocks noGrp="1"/>
          </p:cNvSpPr>
          <p:nvPr>
            <p:ph type="body" idx="1"/>
          </p:nvPr>
        </p:nvSpPr>
        <p:spPr bwMode="auto">
          <a:xfrm>
            <a:off x="914400" y="1782763"/>
            <a:ext cx="7772400" cy="45720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bwMode="auto">
          <a:xfrm>
            <a:off x="6477000" y="6416675"/>
            <a:ext cx="2133600" cy="365125"/>
          </a:xfrm>
          <a:prstGeom prst="rect">
            <a:avLst/>
          </a:prstGeom>
          <a:noFill/>
          <a:ln w="9525">
            <a:noFill/>
            <a:miter lim="800000"/>
            <a:headEnd/>
            <a:tailEnd/>
          </a:ln>
        </p:spPr>
        <p:txBody>
          <a:bodyPr vert="horz" wrap="square" lIns="91425" tIns="45713" rIns="91425" bIns="45713" numCol="1" anchor="b" anchorCtr="0" compatLnSpc="1">
            <a:prstTxWarp prst="textNoShape">
              <a:avLst/>
            </a:prstTxWarp>
          </a:bodyPr>
          <a:lstStyle>
            <a:lvl1pPr>
              <a:defRPr sz="1100">
                <a:solidFill>
                  <a:schemeClr val="tx2"/>
                </a:solidFill>
                <a:latin typeface="Corbel" pitchFamily="34" charset="0"/>
              </a:defRPr>
            </a:lvl1pPr>
          </a:lstStyle>
          <a:p>
            <a:pPr>
              <a:defRPr/>
            </a:pPr>
            <a:fld id="{94A3DD7C-865B-4C53-9595-1EB575174CA6}" type="datetimeFigureOut">
              <a:rPr lang="en-US"/>
              <a:pPr>
                <a:defRPr/>
              </a:pPr>
              <a:t>6/5/2008</a:t>
            </a:fld>
            <a:endParaRPr lang="en-US"/>
          </a:p>
        </p:txBody>
      </p:sp>
      <p:sp>
        <p:nvSpPr>
          <p:cNvPr id="3" name="Footer Placeholder 2"/>
          <p:cNvSpPr>
            <a:spLocks noGrp="1"/>
          </p:cNvSpPr>
          <p:nvPr>
            <p:ph type="ftr" sz="quarter" idx="3"/>
          </p:nvPr>
        </p:nvSpPr>
        <p:spPr bwMode="auto">
          <a:xfrm>
            <a:off x="914400" y="6416675"/>
            <a:ext cx="5562600" cy="365125"/>
          </a:xfrm>
          <a:prstGeom prst="rect">
            <a:avLst/>
          </a:prstGeom>
          <a:noFill/>
          <a:ln w="9525">
            <a:noFill/>
            <a:miter lim="800000"/>
            <a:headEnd/>
            <a:tailEnd/>
          </a:ln>
        </p:spPr>
        <p:txBody>
          <a:bodyPr vert="horz" wrap="square" lIns="91425" tIns="45713" rIns="91425" bIns="45713" numCol="1" anchor="b" anchorCtr="0" compatLnSpc="1">
            <a:prstTxWarp prst="textNoShape">
              <a:avLst/>
            </a:prstTxWarp>
          </a:bodyPr>
          <a:lstStyle>
            <a:lvl1pPr algn="r">
              <a:defRPr sz="1100">
                <a:solidFill>
                  <a:schemeClr val="tx2"/>
                </a:solidFill>
                <a:latin typeface="Corbel" pitchFamily="34" charset="0"/>
              </a:defRPr>
            </a:lvl1pPr>
          </a:lstStyle>
          <a:p>
            <a:pPr>
              <a:defRPr/>
            </a:pPr>
            <a:endParaRPr lang="en-US"/>
          </a:p>
        </p:txBody>
      </p:sp>
      <p:sp>
        <p:nvSpPr>
          <p:cNvPr id="23" name="Slide Number Placeholder 22"/>
          <p:cNvSpPr>
            <a:spLocks noGrp="1"/>
          </p:cNvSpPr>
          <p:nvPr>
            <p:ph type="sldNum" sz="quarter" idx="4"/>
          </p:nvPr>
        </p:nvSpPr>
        <p:spPr bwMode="auto">
          <a:xfrm>
            <a:off x="8610600" y="6416675"/>
            <a:ext cx="457200" cy="365125"/>
          </a:xfrm>
          <a:prstGeom prst="rect">
            <a:avLst/>
          </a:prstGeom>
          <a:noFill/>
          <a:ln w="9525">
            <a:noFill/>
            <a:miter lim="800000"/>
            <a:headEnd/>
            <a:tailEnd/>
          </a:ln>
        </p:spPr>
        <p:txBody>
          <a:bodyPr vert="horz" wrap="square" lIns="91425" tIns="45713" rIns="91425" bIns="45713" numCol="1" anchor="b" anchorCtr="0" compatLnSpc="1">
            <a:prstTxWarp prst="textNoShape">
              <a:avLst/>
            </a:prstTxWarp>
          </a:bodyPr>
          <a:lstStyle>
            <a:lvl1pPr>
              <a:defRPr sz="1200">
                <a:solidFill>
                  <a:schemeClr val="tx2"/>
                </a:solidFill>
                <a:latin typeface="Corbel" pitchFamily="34" charset="0"/>
              </a:defRPr>
            </a:lvl1pPr>
          </a:lstStyle>
          <a:p>
            <a:pPr>
              <a:defRPr/>
            </a:pPr>
            <a:fld id="{6CF070F7-E5F1-4237-890F-6DE0C404218C}"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 id="2147484096" r:id="rId12"/>
  </p:sldLayoutIdLst>
  <p:txStyles>
    <p:titleStyle>
      <a:lvl1pPr algn="l" defTabSz="381000" rtl="0" eaLnBrk="0" fontAlgn="base" hangingPunct="0">
        <a:spcBef>
          <a:spcPct val="0"/>
        </a:spcBef>
        <a:spcAft>
          <a:spcPct val="0"/>
        </a:spcAft>
        <a:defRPr sz="4000" kern="1200" spc="-240">
          <a:solidFill>
            <a:srgbClr val="F8F8F8"/>
          </a:solidFill>
          <a:latin typeface="+mj-lt"/>
          <a:ea typeface="+mj-ea"/>
          <a:cs typeface="+mj-cs"/>
        </a:defRPr>
      </a:lvl1pPr>
      <a:lvl2pPr algn="l" defTabSz="381000" rtl="0" eaLnBrk="0" fontAlgn="base" hangingPunct="0">
        <a:spcBef>
          <a:spcPct val="0"/>
        </a:spcBef>
        <a:spcAft>
          <a:spcPct val="0"/>
        </a:spcAft>
        <a:defRPr sz="4000">
          <a:solidFill>
            <a:srgbClr val="F8F8F8"/>
          </a:solidFill>
          <a:latin typeface="Consolas" pitchFamily="49" charset="0"/>
        </a:defRPr>
      </a:lvl2pPr>
      <a:lvl3pPr algn="l" defTabSz="381000" rtl="0" eaLnBrk="0" fontAlgn="base" hangingPunct="0">
        <a:spcBef>
          <a:spcPct val="0"/>
        </a:spcBef>
        <a:spcAft>
          <a:spcPct val="0"/>
        </a:spcAft>
        <a:defRPr sz="4000">
          <a:solidFill>
            <a:srgbClr val="F8F8F8"/>
          </a:solidFill>
          <a:latin typeface="Consolas" pitchFamily="49" charset="0"/>
        </a:defRPr>
      </a:lvl3pPr>
      <a:lvl4pPr algn="l" defTabSz="381000" rtl="0" eaLnBrk="0" fontAlgn="base" hangingPunct="0">
        <a:spcBef>
          <a:spcPct val="0"/>
        </a:spcBef>
        <a:spcAft>
          <a:spcPct val="0"/>
        </a:spcAft>
        <a:defRPr sz="4000">
          <a:solidFill>
            <a:srgbClr val="F8F8F8"/>
          </a:solidFill>
          <a:latin typeface="Consolas" pitchFamily="49" charset="0"/>
        </a:defRPr>
      </a:lvl4pPr>
      <a:lvl5pPr algn="l" defTabSz="381000" rtl="0" eaLnBrk="0" fontAlgn="base" hangingPunct="0">
        <a:spcBef>
          <a:spcPct val="0"/>
        </a:spcBef>
        <a:spcAft>
          <a:spcPct val="0"/>
        </a:spcAft>
        <a:defRPr sz="4000">
          <a:solidFill>
            <a:srgbClr val="F8F8F8"/>
          </a:solidFill>
          <a:latin typeface="Consolas" pitchFamily="49" charset="0"/>
        </a:defRPr>
      </a:lvl5pPr>
      <a:lvl6pPr marL="457200" algn="l" rtl="0" fontAlgn="base">
        <a:spcBef>
          <a:spcPct val="0"/>
        </a:spcBef>
        <a:spcAft>
          <a:spcPct val="0"/>
        </a:spcAft>
        <a:defRPr sz="9600">
          <a:solidFill>
            <a:srgbClr val="F8F8F8"/>
          </a:solidFill>
          <a:latin typeface="Consolas" pitchFamily="49" charset="0"/>
        </a:defRPr>
      </a:lvl6pPr>
      <a:lvl7pPr marL="914400" algn="l" rtl="0" fontAlgn="base">
        <a:spcBef>
          <a:spcPct val="0"/>
        </a:spcBef>
        <a:spcAft>
          <a:spcPct val="0"/>
        </a:spcAft>
        <a:defRPr sz="9600">
          <a:solidFill>
            <a:srgbClr val="F8F8F8"/>
          </a:solidFill>
          <a:latin typeface="Consolas" pitchFamily="49" charset="0"/>
        </a:defRPr>
      </a:lvl7pPr>
      <a:lvl8pPr marL="1371600" algn="l" rtl="0" fontAlgn="base">
        <a:spcBef>
          <a:spcPct val="0"/>
        </a:spcBef>
        <a:spcAft>
          <a:spcPct val="0"/>
        </a:spcAft>
        <a:defRPr sz="9600">
          <a:solidFill>
            <a:srgbClr val="F8F8F8"/>
          </a:solidFill>
          <a:latin typeface="Consolas" pitchFamily="49" charset="0"/>
        </a:defRPr>
      </a:lvl8pPr>
      <a:lvl9pPr marL="1828800" algn="l" rtl="0" fontAlgn="base">
        <a:spcBef>
          <a:spcPct val="0"/>
        </a:spcBef>
        <a:spcAft>
          <a:spcPct val="0"/>
        </a:spcAft>
        <a:defRPr sz="9600">
          <a:solidFill>
            <a:srgbClr val="F8F8F8"/>
          </a:solidFill>
          <a:latin typeface="Consolas" pitchFamily="49" charset="0"/>
        </a:defRPr>
      </a:lvl9pPr>
      <a:extLst/>
    </p:titleStyle>
    <p:bodyStyle>
      <a:lvl1pPr marL="411163" indent="-342900" algn="l" defTabSz="381000"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defTabSz="381000"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7013" algn="l" defTabSz="381000"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7013" algn="l" defTabSz="381000" rtl="0" eaLnBrk="0" fontAlgn="base" hangingPunct="0">
        <a:spcBef>
          <a:spcPct val="20000"/>
        </a:spcBef>
        <a:spcAft>
          <a:spcPct val="0"/>
        </a:spcAft>
        <a:buClr>
          <a:srgbClr val="969696"/>
        </a:buClr>
        <a:buFont typeface="Wingdings 3" pitchFamily="18" charset="2"/>
        <a:buChar char=""/>
        <a:defRPr sz="2200" kern="1200">
          <a:solidFill>
            <a:schemeClr val="tx1"/>
          </a:solidFill>
          <a:latin typeface="+mn-lt"/>
          <a:ea typeface="+mn-ea"/>
          <a:cs typeface="+mn-cs"/>
        </a:defRPr>
      </a:lvl4pPr>
      <a:lvl5pPr marL="1481138" indent="-209550" algn="l" defTabSz="381000" rtl="0" eaLnBrk="0" fontAlgn="base" hangingPunct="0">
        <a:spcBef>
          <a:spcPct val="20000"/>
        </a:spcBef>
        <a:spcAft>
          <a:spcPct val="0"/>
        </a:spcAft>
        <a:buClr>
          <a:srgbClr val="969696"/>
        </a:buClr>
        <a:buFont typeface="Wingdings 2" pitchFamily="18" charset="2"/>
        <a:buChar char=""/>
        <a:defRPr sz="2000" kern="1200">
          <a:solidFill>
            <a:schemeClr val="tx1"/>
          </a:solidFill>
          <a:latin typeface="+mn-lt"/>
          <a:ea typeface="+mn-ea"/>
          <a:cs typeface="+mn-cs"/>
        </a:defRPr>
      </a:lvl5pPr>
      <a:lvl6pPr marL="4103827" indent="-504749" algn="l" rtl="0" eaLnBrk="1" latinLnBrk="0" hangingPunct="1">
        <a:spcBef>
          <a:spcPct val="20000"/>
        </a:spcBef>
        <a:buClr>
          <a:schemeClr val="accent3"/>
        </a:buClr>
        <a:buFont typeface="Wingdings 2"/>
        <a:buChar char=""/>
        <a:defRPr kumimoji="0" sz="4300" kern="1200">
          <a:solidFill>
            <a:schemeClr val="tx1"/>
          </a:solidFill>
          <a:latin typeface="+mn-lt"/>
          <a:ea typeface="+mn-ea"/>
          <a:cs typeface="+mn-cs"/>
        </a:defRPr>
      </a:lvl6pPr>
      <a:lvl7pPr marL="4564685" indent="-438912" algn="l" rtl="0" eaLnBrk="1" latinLnBrk="0" hangingPunct="1">
        <a:spcBef>
          <a:spcPct val="20000"/>
        </a:spcBef>
        <a:buClr>
          <a:schemeClr val="accent4"/>
        </a:buClr>
        <a:buFont typeface="Wingdings 2"/>
        <a:buChar char=""/>
        <a:defRPr kumimoji="0" sz="3800" kern="1200">
          <a:solidFill>
            <a:schemeClr val="tx1"/>
          </a:solidFill>
          <a:latin typeface="+mn-lt"/>
          <a:ea typeface="+mn-ea"/>
          <a:cs typeface="+mn-cs"/>
        </a:defRPr>
      </a:lvl7pPr>
      <a:lvl8pPr marL="5025542" indent="-438912" algn="l" rtl="0" eaLnBrk="1" latinLnBrk="0" hangingPunct="1">
        <a:spcBef>
          <a:spcPct val="20000"/>
        </a:spcBef>
        <a:buClr>
          <a:schemeClr val="accent4"/>
        </a:buClr>
        <a:buFont typeface="Wingdings 2"/>
        <a:buChar char=""/>
        <a:defRPr kumimoji="0" sz="3800" kern="1200">
          <a:solidFill>
            <a:schemeClr val="tx1"/>
          </a:solidFill>
          <a:latin typeface="+mn-lt"/>
          <a:ea typeface="+mn-ea"/>
          <a:cs typeface="+mn-cs"/>
        </a:defRPr>
      </a:lvl8pPr>
      <a:lvl9pPr marL="5486400" indent="-438912" algn="l" rtl="0" eaLnBrk="1" latinLnBrk="0" hangingPunct="1">
        <a:spcBef>
          <a:spcPct val="20000"/>
        </a:spcBef>
        <a:buClr>
          <a:schemeClr val="accent4"/>
        </a:buClr>
        <a:buFont typeface="Wingdings 2"/>
        <a:buChar char=""/>
        <a:defRPr kumimoji="0" sz="38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1097280" algn="l" rtl="0" eaLnBrk="1" latinLnBrk="0" hangingPunct="1">
        <a:defRPr kumimoji="0" kern="1200">
          <a:solidFill>
            <a:schemeClr val="tx1"/>
          </a:solidFill>
          <a:latin typeface="+mn-lt"/>
          <a:ea typeface="+mn-ea"/>
          <a:cs typeface="+mn-cs"/>
        </a:defRPr>
      </a:lvl2pPr>
      <a:lvl3pPr marL="2194560" algn="l" rtl="0" eaLnBrk="1" latinLnBrk="0" hangingPunct="1">
        <a:defRPr kumimoji="0" kern="1200">
          <a:solidFill>
            <a:schemeClr val="tx1"/>
          </a:solidFill>
          <a:latin typeface="+mn-lt"/>
          <a:ea typeface="+mn-ea"/>
          <a:cs typeface="+mn-cs"/>
        </a:defRPr>
      </a:lvl3pPr>
      <a:lvl4pPr marL="3291840" algn="l" rtl="0" eaLnBrk="1" latinLnBrk="0" hangingPunct="1">
        <a:defRPr kumimoji="0" kern="1200">
          <a:solidFill>
            <a:schemeClr val="tx1"/>
          </a:solidFill>
          <a:latin typeface="+mn-lt"/>
          <a:ea typeface="+mn-ea"/>
          <a:cs typeface="+mn-cs"/>
        </a:defRPr>
      </a:lvl4pPr>
      <a:lvl5pPr marL="4389120" algn="l" rtl="0" eaLnBrk="1" latinLnBrk="0" hangingPunct="1">
        <a:defRPr kumimoji="0" kern="1200">
          <a:solidFill>
            <a:schemeClr val="tx1"/>
          </a:solidFill>
          <a:latin typeface="+mn-lt"/>
          <a:ea typeface="+mn-ea"/>
          <a:cs typeface="+mn-cs"/>
        </a:defRPr>
      </a:lvl5pPr>
      <a:lvl6pPr marL="5486400" algn="l" rtl="0" eaLnBrk="1" latinLnBrk="0" hangingPunct="1">
        <a:defRPr kumimoji="0" kern="1200">
          <a:solidFill>
            <a:schemeClr val="tx1"/>
          </a:solidFill>
          <a:latin typeface="+mn-lt"/>
          <a:ea typeface="+mn-ea"/>
          <a:cs typeface="+mn-cs"/>
        </a:defRPr>
      </a:lvl6pPr>
      <a:lvl7pPr marL="6583680" algn="l" rtl="0" eaLnBrk="1" latinLnBrk="0" hangingPunct="1">
        <a:defRPr kumimoji="0" kern="1200">
          <a:solidFill>
            <a:schemeClr val="tx1"/>
          </a:solidFill>
          <a:latin typeface="+mn-lt"/>
          <a:ea typeface="+mn-ea"/>
          <a:cs typeface="+mn-cs"/>
        </a:defRPr>
      </a:lvl7pPr>
      <a:lvl8pPr marL="7680960" algn="l" rtl="0" eaLnBrk="1" latinLnBrk="0" hangingPunct="1">
        <a:defRPr kumimoji="0" kern="1200">
          <a:solidFill>
            <a:schemeClr val="tx1"/>
          </a:solidFill>
          <a:latin typeface="+mn-lt"/>
          <a:ea typeface="+mn-ea"/>
          <a:cs typeface="+mn-cs"/>
        </a:defRPr>
      </a:lvl8pPr>
      <a:lvl9pPr marL="8778240" algn="l" rtl="0" eaLnBrk="1" latinLnBrk="0" hangingPunct="1">
        <a:defRPr kumimoji="0" kern="1200">
          <a:solidFill>
            <a:schemeClr val="tx1"/>
          </a:solidFill>
          <a:latin typeface="+mn-lt"/>
          <a:ea typeface="+mn-ea"/>
          <a:cs typeface="+mn-cs"/>
        </a:defRPr>
      </a:lvl9pPr>
      <a:extLst/>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sp>
        <p:nvSpPr>
          <p:cNvPr id="19459" name="Rectangle 39"/>
          <p:cNvSpPr>
            <a:spLocks noGrp="1" noChangeArrowheads="1"/>
          </p:cNvSpPr>
          <p:nvPr>
            <p:ph type="title"/>
          </p:nvPr>
        </p:nvSpPr>
        <p:spPr bwMode="auto">
          <a:xfrm>
            <a:off x="0" y="152400"/>
            <a:ext cx="9144000" cy="838200"/>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9460" name="Rectangle 43"/>
          <p:cNvSpPr>
            <a:spLocks noGrp="1" noChangeArrowheads="1"/>
          </p:cNvSpPr>
          <p:nvPr>
            <p:ph type="body" idx="1"/>
          </p:nvPr>
        </p:nvSpPr>
        <p:spPr bwMode="auto">
          <a:xfrm>
            <a:off x="76200" y="1066800"/>
            <a:ext cx="89916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 name="Rectangle 41"/>
          <p:cNvSpPr>
            <a:spLocks noGrp="1" noChangeArrowheads="1"/>
          </p:cNvSpPr>
          <p:nvPr>
            <p:ph type="dt" sz="quarter" idx="2"/>
          </p:nvPr>
        </p:nvSpPr>
        <p:spPr bwMode="auto">
          <a:xfrm>
            <a:off x="457200" y="6243638"/>
            <a:ext cx="21336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l">
              <a:defRPr sz="1000" baseline="0" smtClean="0">
                <a:effectLst>
                  <a:outerShdw blurRad="38100" dist="38100" dir="2700000" algn="tl">
                    <a:srgbClr val="000000"/>
                  </a:outerShdw>
                </a:effectLst>
                <a:latin typeface="Verdana" pitchFamily="34" charset="0"/>
              </a:defRPr>
            </a:lvl1pPr>
          </a:lstStyle>
          <a:p>
            <a:pPr>
              <a:defRPr/>
            </a:pPr>
            <a:endParaRPr lang="en-US"/>
          </a:p>
        </p:txBody>
      </p:sp>
      <p:sp>
        <p:nvSpPr>
          <p:cNvPr id="82" name="Rectangle 42"/>
          <p:cNvSpPr>
            <a:spLocks noGrp="1" noChangeArrowheads="1"/>
          </p:cNvSpPr>
          <p:nvPr>
            <p:ph type="ftr" sz="quarter" idx="3"/>
          </p:nvPr>
        </p:nvSpPr>
        <p:spPr bwMode="auto">
          <a:xfrm>
            <a:off x="3124200" y="6248400"/>
            <a:ext cx="28956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000" baseline="0" smtClean="0">
                <a:effectLst>
                  <a:outerShdw blurRad="38100" dist="38100" dir="2700000" algn="tl">
                    <a:srgbClr val="000000"/>
                  </a:outerShdw>
                </a:effectLst>
                <a:latin typeface="Verdana" pitchFamily="34" charset="0"/>
              </a:defRPr>
            </a:lvl1pPr>
          </a:lstStyle>
          <a:p>
            <a:pPr>
              <a:defRPr/>
            </a:pPr>
            <a:endParaRPr lang="en-US"/>
          </a:p>
        </p:txBody>
      </p:sp>
      <p:sp>
        <p:nvSpPr>
          <p:cNvPr id="83" name="Rectangle 43"/>
          <p:cNvSpPr>
            <a:spLocks noGrp="1" noChangeArrowheads="1"/>
          </p:cNvSpPr>
          <p:nvPr>
            <p:ph type="sldNum" sz="quarter" idx="4"/>
          </p:nvPr>
        </p:nvSpPr>
        <p:spPr bwMode="auto">
          <a:xfrm>
            <a:off x="6553200" y="6243638"/>
            <a:ext cx="21336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r">
              <a:defRPr sz="1000" baseline="0" smtClean="0">
                <a:effectLst>
                  <a:outerShdw blurRad="38100" dist="38100" dir="2700000" algn="tl">
                    <a:srgbClr val="000000"/>
                  </a:outerShdw>
                </a:effectLst>
                <a:latin typeface="Verdana" pitchFamily="34" charset="0"/>
              </a:defRPr>
            </a:lvl1pPr>
          </a:lstStyle>
          <a:p>
            <a:pPr>
              <a:defRPr/>
            </a:pPr>
            <a:fld id="{5E10A5D3-1C03-4355-8BF2-D2C5EF42169D}"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098" r:id="rId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b="1">
          <a:solidFill>
            <a:srgbClr val="FFFF00"/>
          </a:solidFill>
          <a:latin typeface="+mj-lt"/>
          <a:ea typeface="+mj-ea"/>
          <a:cs typeface="+mj-cs"/>
        </a:defRPr>
      </a:lvl1pPr>
      <a:lvl2pPr algn="ctr" rtl="0" eaLnBrk="0" fontAlgn="base" hangingPunct="0">
        <a:spcBef>
          <a:spcPct val="0"/>
        </a:spcBef>
        <a:spcAft>
          <a:spcPct val="0"/>
        </a:spcAft>
        <a:defRPr sz="4400" b="1">
          <a:solidFill>
            <a:srgbClr val="FFFF00"/>
          </a:solidFill>
          <a:latin typeface="Arial" pitchFamily="34" charset="0"/>
        </a:defRPr>
      </a:lvl2pPr>
      <a:lvl3pPr algn="ctr" rtl="0" eaLnBrk="0" fontAlgn="base" hangingPunct="0">
        <a:spcBef>
          <a:spcPct val="0"/>
        </a:spcBef>
        <a:spcAft>
          <a:spcPct val="0"/>
        </a:spcAft>
        <a:defRPr sz="4400" b="1">
          <a:solidFill>
            <a:srgbClr val="FFFF00"/>
          </a:solidFill>
          <a:latin typeface="Arial" pitchFamily="34" charset="0"/>
        </a:defRPr>
      </a:lvl3pPr>
      <a:lvl4pPr algn="ctr" rtl="0" eaLnBrk="0" fontAlgn="base" hangingPunct="0">
        <a:spcBef>
          <a:spcPct val="0"/>
        </a:spcBef>
        <a:spcAft>
          <a:spcPct val="0"/>
        </a:spcAft>
        <a:defRPr sz="4400" b="1">
          <a:solidFill>
            <a:srgbClr val="FFFF00"/>
          </a:solidFill>
          <a:latin typeface="Arial" pitchFamily="34" charset="0"/>
        </a:defRPr>
      </a:lvl4pPr>
      <a:lvl5pPr algn="ctr" rtl="0" eaLnBrk="0" fontAlgn="base" hangingPunct="0">
        <a:spcBef>
          <a:spcPct val="0"/>
        </a:spcBef>
        <a:spcAft>
          <a:spcPct val="0"/>
        </a:spcAft>
        <a:defRPr sz="4400" b="1">
          <a:solidFill>
            <a:srgbClr val="FFFF00"/>
          </a:solidFill>
          <a:latin typeface="Arial" pitchFamily="34" charset="0"/>
        </a:defRPr>
      </a:lvl5pPr>
      <a:lvl6pPr marL="457200" algn="ctr" rtl="0" fontAlgn="base">
        <a:spcBef>
          <a:spcPct val="0"/>
        </a:spcBef>
        <a:spcAft>
          <a:spcPct val="0"/>
        </a:spcAft>
        <a:defRPr sz="4400" b="1">
          <a:solidFill>
            <a:srgbClr val="FFFF00"/>
          </a:solidFill>
          <a:latin typeface="Arial" pitchFamily="34" charset="0"/>
        </a:defRPr>
      </a:lvl6pPr>
      <a:lvl7pPr marL="914400" algn="ctr" rtl="0" fontAlgn="base">
        <a:spcBef>
          <a:spcPct val="0"/>
        </a:spcBef>
        <a:spcAft>
          <a:spcPct val="0"/>
        </a:spcAft>
        <a:defRPr sz="4400" b="1">
          <a:solidFill>
            <a:srgbClr val="FFFF00"/>
          </a:solidFill>
          <a:latin typeface="Arial" pitchFamily="34" charset="0"/>
        </a:defRPr>
      </a:lvl7pPr>
      <a:lvl8pPr marL="1371600" algn="ctr" rtl="0" fontAlgn="base">
        <a:spcBef>
          <a:spcPct val="0"/>
        </a:spcBef>
        <a:spcAft>
          <a:spcPct val="0"/>
        </a:spcAft>
        <a:defRPr sz="4400" b="1">
          <a:solidFill>
            <a:srgbClr val="FFFF00"/>
          </a:solidFill>
          <a:latin typeface="Arial" pitchFamily="34" charset="0"/>
        </a:defRPr>
      </a:lvl8pPr>
      <a:lvl9pPr marL="1828800" algn="ctr" rtl="0" fontAlgn="base">
        <a:spcBef>
          <a:spcPct val="0"/>
        </a:spcBef>
        <a:spcAft>
          <a:spcPct val="0"/>
        </a:spcAft>
        <a:defRPr sz="4400" b="1">
          <a:solidFill>
            <a:srgbClr val="FFFF00"/>
          </a:solidFill>
          <a:latin typeface="Arial" pitchFamily="34"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400" b="1">
          <a:solidFill>
            <a:schemeClr val="tx1"/>
          </a:solidFill>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b="1">
          <a:solidFill>
            <a:schemeClr val="tx1"/>
          </a:solidFill>
          <a:latin typeface="+mn-lt"/>
        </a:defRPr>
      </a:lvl3pPr>
      <a:lvl4pPr marL="1600200" indent="-228600" algn="l" rtl="0" eaLnBrk="0" fontAlgn="base" hangingPunct="0">
        <a:spcBef>
          <a:spcPct val="20000"/>
        </a:spcBef>
        <a:spcAft>
          <a:spcPct val="0"/>
        </a:spcAft>
        <a:buClr>
          <a:schemeClr val="tx2"/>
        </a:buClr>
        <a:buChar char="•"/>
        <a:defRPr sz="2400" b="1">
          <a:solidFill>
            <a:schemeClr val="tx1"/>
          </a:solidFill>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400" b="1">
          <a:solidFill>
            <a:schemeClr val="tx1"/>
          </a:solidFill>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400" b="1">
          <a:solidFill>
            <a:schemeClr val="tx1"/>
          </a:solidFill>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400" b="1">
          <a:solidFill>
            <a:schemeClr val="tx1"/>
          </a:solidFill>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400" b="1">
          <a:solidFill>
            <a:schemeClr val="tx1"/>
          </a:solidFill>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885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b="1"/>
            </a:lvl1pPr>
          </a:lstStyle>
          <a:p>
            <a:pPr>
              <a:defRPr/>
            </a:pPr>
            <a:endParaRPr lang="en-US"/>
          </a:p>
        </p:txBody>
      </p:sp>
      <p:sp>
        <p:nvSpPr>
          <p:cNvPr id="13885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b="1"/>
            </a:lvl1pPr>
          </a:lstStyle>
          <a:p>
            <a:pPr>
              <a:defRPr/>
            </a:pPr>
            <a:r>
              <a:rPr lang="en-US"/>
              <a:t>PC07Intro  gcf@indiana.edu</a:t>
            </a:r>
          </a:p>
        </p:txBody>
      </p:sp>
      <p:sp>
        <p:nvSpPr>
          <p:cNvPr id="13885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b="1"/>
            </a:lvl1pPr>
          </a:lstStyle>
          <a:p>
            <a:pPr>
              <a:defRPr/>
            </a:pPr>
            <a:fld id="{49B917FC-B999-4E52-9D31-FEBB0DCC47A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885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b="1"/>
            </a:lvl1pPr>
          </a:lstStyle>
          <a:p>
            <a:pPr>
              <a:defRPr/>
            </a:pPr>
            <a:endParaRPr lang="en-US"/>
          </a:p>
        </p:txBody>
      </p:sp>
      <p:sp>
        <p:nvSpPr>
          <p:cNvPr id="13885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b="1"/>
            </a:lvl1pPr>
          </a:lstStyle>
          <a:p>
            <a:pPr>
              <a:defRPr/>
            </a:pPr>
            <a:r>
              <a:rPr lang="en-US"/>
              <a:t>PC07Intro  gcf@indiana.edu</a:t>
            </a:r>
          </a:p>
        </p:txBody>
      </p:sp>
      <p:sp>
        <p:nvSpPr>
          <p:cNvPr id="13885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b="1"/>
            </a:lvl1pPr>
          </a:lstStyle>
          <a:p>
            <a:pPr>
              <a:defRPr/>
            </a:pPr>
            <a:fld id="{F410D3E8-5495-470F-813F-9D7B80BAF31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 id="2147484123" r:id="rId12"/>
    <p:sldLayoutId id="2147484124" r:id="rId13"/>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sp>
        <p:nvSpPr>
          <p:cNvPr id="19459" name="Rectangle 39"/>
          <p:cNvSpPr>
            <a:spLocks noGrp="1" noChangeArrowheads="1"/>
          </p:cNvSpPr>
          <p:nvPr>
            <p:ph type="title"/>
          </p:nvPr>
        </p:nvSpPr>
        <p:spPr bwMode="auto">
          <a:xfrm>
            <a:off x="0" y="152400"/>
            <a:ext cx="9144000" cy="838200"/>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9460" name="Rectangle 43"/>
          <p:cNvSpPr>
            <a:spLocks noGrp="1" noChangeArrowheads="1"/>
          </p:cNvSpPr>
          <p:nvPr>
            <p:ph type="body" idx="1"/>
          </p:nvPr>
        </p:nvSpPr>
        <p:spPr bwMode="auto">
          <a:xfrm>
            <a:off x="76200" y="1066800"/>
            <a:ext cx="89916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 name="Rectangle 41"/>
          <p:cNvSpPr>
            <a:spLocks noGrp="1" noChangeArrowheads="1"/>
          </p:cNvSpPr>
          <p:nvPr>
            <p:ph type="dt" sz="quarter" idx="2"/>
          </p:nvPr>
        </p:nvSpPr>
        <p:spPr bwMode="auto">
          <a:xfrm>
            <a:off x="457200" y="6243638"/>
            <a:ext cx="21336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l">
              <a:defRPr sz="1000" smtClean="0">
                <a:effectLst>
                  <a:outerShdw blurRad="38100" dist="38100" dir="2700000" algn="tl">
                    <a:srgbClr val="000000"/>
                  </a:outerShdw>
                </a:effectLst>
                <a:latin typeface="Verdana" pitchFamily="34" charset="0"/>
              </a:defRPr>
            </a:lvl1pPr>
          </a:lstStyle>
          <a:p>
            <a:pPr>
              <a:defRPr/>
            </a:pPr>
            <a:endParaRPr lang="en-US"/>
          </a:p>
        </p:txBody>
      </p:sp>
      <p:sp>
        <p:nvSpPr>
          <p:cNvPr id="82" name="Rectangle 42"/>
          <p:cNvSpPr>
            <a:spLocks noGrp="1" noChangeArrowheads="1"/>
          </p:cNvSpPr>
          <p:nvPr>
            <p:ph type="ftr" sz="quarter" idx="3"/>
          </p:nvPr>
        </p:nvSpPr>
        <p:spPr bwMode="auto">
          <a:xfrm>
            <a:off x="3124200" y="6248400"/>
            <a:ext cx="28956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000" smtClean="0">
                <a:effectLst>
                  <a:outerShdw blurRad="38100" dist="38100" dir="2700000" algn="tl">
                    <a:srgbClr val="000000"/>
                  </a:outerShdw>
                </a:effectLst>
                <a:latin typeface="Verdana" pitchFamily="34" charset="0"/>
              </a:defRPr>
            </a:lvl1pPr>
          </a:lstStyle>
          <a:p>
            <a:pPr>
              <a:defRPr/>
            </a:pPr>
            <a:endParaRPr lang="en-US"/>
          </a:p>
        </p:txBody>
      </p:sp>
      <p:sp>
        <p:nvSpPr>
          <p:cNvPr id="83" name="Rectangle 43"/>
          <p:cNvSpPr>
            <a:spLocks noGrp="1" noChangeArrowheads="1"/>
          </p:cNvSpPr>
          <p:nvPr>
            <p:ph type="sldNum" sz="quarter" idx="4"/>
          </p:nvPr>
        </p:nvSpPr>
        <p:spPr bwMode="auto">
          <a:xfrm>
            <a:off x="6553200" y="6243638"/>
            <a:ext cx="21336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r">
              <a:defRPr sz="1000" smtClean="0">
                <a:effectLst>
                  <a:outerShdw blurRad="38100" dist="38100" dir="2700000" algn="tl">
                    <a:srgbClr val="000000"/>
                  </a:outerShdw>
                </a:effectLst>
                <a:latin typeface="Verdana" pitchFamily="34" charset="0"/>
              </a:defRPr>
            </a:lvl1pPr>
          </a:lstStyle>
          <a:p>
            <a:pPr>
              <a:defRPr/>
            </a:pPr>
            <a:fld id="{540AD3A2-197B-4104-86AE-7DBB9D626E64}"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126" r:id="rId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b="1">
          <a:solidFill>
            <a:srgbClr val="FFFF00"/>
          </a:solidFill>
          <a:latin typeface="+mj-lt"/>
          <a:ea typeface="+mj-ea"/>
          <a:cs typeface="+mj-cs"/>
        </a:defRPr>
      </a:lvl1pPr>
      <a:lvl2pPr algn="ctr" rtl="0" eaLnBrk="0" fontAlgn="base" hangingPunct="0">
        <a:spcBef>
          <a:spcPct val="0"/>
        </a:spcBef>
        <a:spcAft>
          <a:spcPct val="0"/>
        </a:spcAft>
        <a:defRPr sz="4400" b="1">
          <a:solidFill>
            <a:srgbClr val="FFFF00"/>
          </a:solidFill>
          <a:latin typeface="Arial" pitchFamily="34" charset="0"/>
        </a:defRPr>
      </a:lvl2pPr>
      <a:lvl3pPr algn="ctr" rtl="0" eaLnBrk="0" fontAlgn="base" hangingPunct="0">
        <a:spcBef>
          <a:spcPct val="0"/>
        </a:spcBef>
        <a:spcAft>
          <a:spcPct val="0"/>
        </a:spcAft>
        <a:defRPr sz="4400" b="1">
          <a:solidFill>
            <a:srgbClr val="FFFF00"/>
          </a:solidFill>
          <a:latin typeface="Arial" pitchFamily="34" charset="0"/>
        </a:defRPr>
      </a:lvl3pPr>
      <a:lvl4pPr algn="ctr" rtl="0" eaLnBrk="0" fontAlgn="base" hangingPunct="0">
        <a:spcBef>
          <a:spcPct val="0"/>
        </a:spcBef>
        <a:spcAft>
          <a:spcPct val="0"/>
        </a:spcAft>
        <a:defRPr sz="4400" b="1">
          <a:solidFill>
            <a:srgbClr val="FFFF00"/>
          </a:solidFill>
          <a:latin typeface="Arial" pitchFamily="34" charset="0"/>
        </a:defRPr>
      </a:lvl4pPr>
      <a:lvl5pPr algn="ctr" rtl="0" eaLnBrk="0" fontAlgn="base" hangingPunct="0">
        <a:spcBef>
          <a:spcPct val="0"/>
        </a:spcBef>
        <a:spcAft>
          <a:spcPct val="0"/>
        </a:spcAft>
        <a:defRPr sz="4400" b="1">
          <a:solidFill>
            <a:srgbClr val="FFFF00"/>
          </a:solidFill>
          <a:latin typeface="Arial" pitchFamily="34" charset="0"/>
        </a:defRPr>
      </a:lvl5pPr>
      <a:lvl6pPr marL="457200" algn="ctr" rtl="0" fontAlgn="base">
        <a:spcBef>
          <a:spcPct val="0"/>
        </a:spcBef>
        <a:spcAft>
          <a:spcPct val="0"/>
        </a:spcAft>
        <a:defRPr sz="4400" b="1">
          <a:solidFill>
            <a:srgbClr val="FFFF00"/>
          </a:solidFill>
          <a:latin typeface="Arial" pitchFamily="34" charset="0"/>
        </a:defRPr>
      </a:lvl6pPr>
      <a:lvl7pPr marL="914400" algn="ctr" rtl="0" fontAlgn="base">
        <a:spcBef>
          <a:spcPct val="0"/>
        </a:spcBef>
        <a:spcAft>
          <a:spcPct val="0"/>
        </a:spcAft>
        <a:defRPr sz="4400" b="1">
          <a:solidFill>
            <a:srgbClr val="FFFF00"/>
          </a:solidFill>
          <a:latin typeface="Arial" pitchFamily="34" charset="0"/>
        </a:defRPr>
      </a:lvl7pPr>
      <a:lvl8pPr marL="1371600" algn="ctr" rtl="0" fontAlgn="base">
        <a:spcBef>
          <a:spcPct val="0"/>
        </a:spcBef>
        <a:spcAft>
          <a:spcPct val="0"/>
        </a:spcAft>
        <a:defRPr sz="4400" b="1">
          <a:solidFill>
            <a:srgbClr val="FFFF00"/>
          </a:solidFill>
          <a:latin typeface="Arial" pitchFamily="34" charset="0"/>
        </a:defRPr>
      </a:lvl8pPr>
      <a:lvl9pPr marL="1828800" algn="ctr" rtl="0" fontAlgn="base">
        <a:spcBef>
          <a:spcPct val="0"/>
        </a:spcBef>
        <a:spcAft>
          <a:spcPct val="0"/>
        </a:spcAft>
        <a:defRPr sz="4400" b="1">
          <a:solidFill>
            <a:srgbClr val="FFFF00"/>
          </a:solidFill>
          <a:latin typeface="Arial" pitchFamily="34"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400" b="1">
          <a:solidFill>
            <a:schemeClr val="tx1"/>
          </a:solidFill>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b="1">
          <a:solidFill>
            <a:schemeClr val="tx1"/>
          </a:solidFill>
          <a:latin typeface="+mn-lt"/>
        </a:defRPr>
      </a:lvl3pPr>
      <a:lvl4pPr marL="1600200" indent="-228600" algn="l" rtl="0" eaLnBrk="0" fontAlgn="base" hangingPunct="0">
        <a:spcBef>
          <a:spcPct val="20000"/>
        </a:spcBef>
        <a:spcAft>
          <a:spcPct val="0"/>
        </a:spcAft>
        <a:buClr>
          <a:schemeClr val="tx2"/>
        </a:buClr>
        <a:buChar char="•"/>
        <a:defRPr sz="2400" b="1">
          <a:solidFill>
            <a:schemeClr val="tx1"/>
          </a:solidFill>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400" b="1">
          <a:solidFill>
            <a:schemeClr val="tx1"/>
          </a:solidFill>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400" b="1">
          <a:solidFill>
            <a:schemeClr val="tx1"/>
          </a:solidFill>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400" b="1">
          <a:solidFill>
            <a:schemeClr val="tx1"/>
          </a:solidFill>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400" b="1">
          <a:solidFill>
            <a:schemeClr val="tx1"/>
          </a:solidFill>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02850"/>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8763" cy="6851650"/>
            <a:chOff x="1" y="0"/>
            <a:chExt cx="5763" cy="4316"/>
          </a:xfrm>
        </p:grpSpPr>
        <p:sp>
          <p:nvSpPr>
            <p:cNvPr id="4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sz="1600" b="1"/>
            </a:p>
          </p:txBody>
        </p:sp>
        <p:sp>
          <p:nvSpPr>
            <p:cNvPr id="4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sz="1600" b="1"/>
            </a:p>
          </p:txBody>
        </p:sp>
        <p:sp>
          <p:nvSpPr>
            <p:cNvPr id="4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sz="1600" b="1"/>
            </a:p>
          </p:txBody>
        </p:sp>
        <p:grpSp>
          <p:nvGrpSpPr>
            <p:cNvPr id="3" name="Group 6"/>
            <p:cNvGrpSpPr>
              <a:grpSpLocks/>
            </p:cNvGrpSpPr>
            <p:nvPr/>
          </p:nvGrpSpPr>
          <p:grpSpPr bwMode="auto">
            <a:xfrm>
              <a:off x="288" y="0"/>
              <a:ext cx="5098" cy="4316"/>
              <a:chOff x="288" y="0"/>
              <a:chExt cx="5098" cy="4316"/>
            </a:xfrm>
          </p:grpSpPr>
          <p:sp>
            <p:nvSpPr>
              <p:cNvPr id="6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sz="1600" b="1"/>
              </a:p>
            </p:txBody>
          </p:sp>
          <p:sp>
            <p:nvSpPr>
              <p:cNvPr id="6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sz="1600" b="1"/>
              </a:p>
            </p:txBody>
          </p:sp>
          <p:sp>
            <p:nvSpPr>
              <p:cNvPr id="7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sz="1600" b="1"/>
              </a:p>
            </p:txBody>
          </p:sp>
          <p:sp>
            <p:nvSpPr>
              <p:cNvPr id="7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sz="1600" b="1"/>
              </a:p>
            </p:txBody>
          </p:sp>
          <p:sp>
            <p:nvSpPr>
              <p:cNvPr id="7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sz="1600" b="1"/>
              </a:p>
            </p:txBody>
          </p:sp>
          <p:sp>
            <p:nvSpPr>
              <p:cNvPr id="7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sz="1600" b="1"/>
              </a:p>
            </p:txBody>
          </p:sp>
          <p:sp>
            <p:nvSpPr>
              <p:cNvPr id="7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sz="1600" b="1"/>
              </a:p>
            </p:txBody>
          </p:sp>
          <p:sp>
            <p:nvSpPr>
              <p:cNvPr id="7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sz="1600" b="1"/>
              </a:p>
            </p:txBody>
          </p:sp>
          <p:sp>
            <p:nvSpPr>
              <p:cNvPr id="7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sz="1600" b="1"/>
              </a:p>
            </p:txBody>
          </p:sp>
          <p:sp>
            <p:nvSpPr>
              <p:cNvPr id="7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sz="1600" b="1"/>
              </a:p>
            </p:txBody>
          </p:sp>
          <p:sp>
            <p:nvSpPr>
              <p:cNvPr id="7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sz="1600" b="1"/>
              </a:p>
            </p:txBody>
          </p:sp>
          <p:sp>
            <p:nvSpPr>
              <p:cNvPr id="7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sz="1600" b="1"/>
              </a:p>
            </p:txBody>
          </p:sp>
          <p:sp>
            <p:nvSpPr>
              <p:cNvPr id="8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sz="1600" b="1"/>
              </a:p>
            </p:txBody>
          </p:sp>
        </p:grpSp>
        <p:sp>
          <p:nvSpPr>
            <p:cNvPr id="4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sz="1600" b="1"/>
            </a:p>
          </p:txBody>
        </p:sp>
        <p:sp>
          <p:nvSpPr>
            <p:cNvPr id="5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sz="1600" b="1"/>
            </a:p>
          </p:txBody>
        </p:sp>
        <p:sp>
          <p:nvSpPr>
            <p:cNvPr id="5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sz="1600" b="1"/>
            </a:p>
          </p:txBody>
        </p:sp>
        <p:sp>
          <p:nvSpPr>
            <p:cNvPr id="52"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en-US" sz="1600" b="1"/>
            </a:p>
          </p:txBody>
        </p:sp>
        <p:sp>
          <p:nvSpPr>
            <p:cNvPr id="53"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en-US" sz="1600" b="1"/>
            </a:p>
          </p:txBody>
        </p:sp>
        <p:sp>
          <p:nvSpPr>
            <p:cNvPr id="5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sz="1600" b="1"/>
            </a:p>
          </p:txBody>
        </p:sp>
        <p:sp>
          <p:nvSpPr>
            <p:cNvPr id="55"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en-US" sz="1600" b="1"/>
            </a:p>
          </p:txBody>
        </p:sp>
        <p:sp>
          <p:nvSpPr>
            <p:cNvPr id="56"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en-US" sz="1600" b="1"/>
            </a:p>
          </p:txBody>
        </p:sp>
        <p:sp>
          <p:nvSpPr>
            <p:cNvPr id="57"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en-US" sz="1600" b="1"/>
            </a:p>
          </p:txBody>
        </p:sp>
        <p:sp>
          <p:nvSpPr>
            <p:cNvPr id="58"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en-US" sz="1600" b="1"/>
            </a:p>
          </p:txBody>
        </p:sp>
        <p:sp>
          <p:nvSpPr>
            <p:cNvPr id="59"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en-US" sz="1600" b="1"/>
            </a:p>
          </p:txBody>
        </p:sp>
        <p:grpSp>
          <p:nvGrpSpPr>
            <p:cNvPr id="4" name="Group 31"/>
            <p:cNvGrpSpPr>
              <a:grpSpLocks/>
            </p:cNvGrpSpPr>
            <p:nvPr/>
          </p:nvGrpSpPr>
          <p:grpSpPr bwMode="auto">
            <a:xfrm>
              <a:off x="1" y="392"/>
              <a:ext cx="5758" cy="1571"/>
              <a:chOff x="1" y="392"/>
              <a:chExt cx="5758" cy="1571"/>
            </a:xfrm>
          </p:grpSpPr>
          <p:sp>
            <p:nvSpPr>
              <p:cNvPr id="6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en-US" sz="1600" b="1"/>
              </a:p>
            </p:txBody>
          </p:sp>
          <p:sp>
            <p:nvSpPr>
              <p:cNvPr id="6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en-US" sz="1600" b="1"/>
              </a:p>
            </p:txBody>
          </p:sp>
          <p:sp>
            <p:nvSpPr>
              <p:cNvPr id="6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en-US" sz="1600" b="1"/>
              </a:p>
            </p:txBody>
          </p:sp>
          <p:sp>
            <p:nvSpPr>
              <p:cNvPr id="6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en-US" sz="1600" b="1"/>
              </a:p>
            </p:txBody>
          </p:sp>
          <p:sp>
            <p:nvSpPr>
              <p:cNvPr id="6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en-US" sz="1600" b="1"/>
              </a:p>
            </p:txBody>
          </p:sp>
        </p:grpSp>
        <p:sp>
          <p:nvSpPr>
            <p:cNvPr id="61"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en-US" sz="1600" b="1"/>
            </a:p>
          </p:txBody>
        </p:sp>
        <p:sp>
          <p:nvSpPr>
            <p:cNvPr id="62"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en-US" sz="1600" b="1"/>
            </a:p>
          </p:txBody>
        </p:sp>
      </p:grpSp>
      <p:sp>
        <p:nvSpPr>
          <p:cNvPr id="1137703" name="Rectangle 39"/>
          <p:cNvSpPr>
            <a:spLocks noGrp="1" noChangeArrowheads="1"/>
          </p:cNvSpPr>
          <p:nvPr>
            <p:ph type="title"/>
          </p:nvPr>
        </p:nvSpPr>
        <p:spPr bwMode="auto">
          <a:xfrm>
            <a:off x="0" y="152400"/>
            <a:ext cx="9144000" cy="838200"/>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137704" name="Rectangle 43"/>
          <p:cNvSpPr>
            <a:spLocks noGrp="1" noChangeArrowheads="1"/>
          </p:cNvSpPr>
          <p:nvPr>
            <p:ph type="body" idx="1"/>
          </p:nvPr>
        </p:nvSpPr>
        <p:spPr bwMode="auto">
          <a:xfrm>
            <a:off x="76200" y="1066800"/>
            <a:ext cx="89916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 name="Rectangle 41"/>
          <p:cNvSpPr>
            <a:spLocks noGrp="1" noChangeArrowheads="1"/>
          </p:cNvSpPr>
          <p:nvPr>
            <p:ph type="dt" sz="quarter" idx="2"/>
          </p:nvPr>
        </p:nvSpPr>
        <p:spPr bwMode="auto">
          <a:xfrm>
            <a:off x="457200" y="6243638"/>
            <a:ext cx="21336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l">
              <a:defRPr sz="1000" smtClean="0">
                <a:effectLst>
                  <a:outerShdw blurRad="38100" dist="38100" dir="2700000" algn="tl">
                    <a:srgbClr val="000000"/>
                  </a:outerShdw>
                </a:effectLst>
                <a:latin typeface="Verdana" pitchFamily="34" charset="0"/>
              </a:defRPr>
            </a:lvl1pPr>
          </a:lstStyle>
          <a:p>
            <a:pPr>
              <a:defRPr/>
            </a:pPr>
            <a:endParaRPr lang="en-US"/>
          </a:p>
        </p:txBody>
      </p:sp>
      <p:sp>
        <p:nvSpPr>
          <p:cNvPr id="82" name="Rectangle 42"/>
          <p:cNvSpPr>
            <a:spLocks noGrp="1" noChangeArrowheads="1"/>
          </p:cNvSpPr>
          <p:nvPr>
            <p:ph type="ftr" sz="quarter" idx="3"/>
          </p:nvPr>
        </p:nvSpPr>
        <p:spPr bwMode="auto">
          <a:xfrm>
            <a:off x="3124200" y="6248400"/>
            <a:ext cx="28956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000" smtClean="0">
                <a:effectLst>
                  <a:outerShdw blurRad="38100" dist="38100" dir="2700000" algn="tl">
                    <a:srgbClr val="000000"/>
                  </a:outerShdw>
                </a:effectLst>
                <a:latin typeface="Verdana" pitchFamily="34" charset="0"/>
              </a:defRPr>
            </a:lvl1pPr>
          </a:lstStyle>
          <a:p>
            <a:pPr>
              <a:defRPr/>
            </a:pPr>
            <a:endParaRPr lang="en-US"/>
          </a:p>
        </p:txBody>
      </p:sp>
      <p:sp>
        <p:nvSpPr>
          <p:cNvPr id="83" name="Rectangle 43"/>
          <p:cNvSpPr>
            <a:spLocks noGrp="1" noChangeArrowheads="1"/>
          </p:cNvSpPr>
          <p:nvPr>
            <p:ph type="sldNum" sz="quarter" idx="4"/>
          </p:nvPr>
        </p:nvSpPr>
        <p:spPr bwMode="auto">
          <a:xfrm>
            <a:off x="6553200" y="6243638"/>
            <a:ext cx="21336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r">
              <a:defRPr sz="1000" smtClean="0">
                <a:effectLst>
                  <a:outerShdw blurRad="38100" dist="38100" dir="2700000" algn="tl">
                    <a:srgbClr val="000000"/>
                  </a:outerShdw>
                </a:effectLst>
                <a:latin typeface="Verdana" pitchFamily="34" charset="0"/>
              </a:defRPr>
            </a:lvl1pPr>
          </a:lstStyle>
          <a:p>
            <a:pPr>
              <a:defRPr/>
            </a:pPr>
            <a:fld id="{0898AA10-BF4F-436F-A9C3-8574FB1CD437}"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128" r:id="rId1"/>
    <p:sldLayoutId id="2147484129" r:id="rId2"/>
    <p:sldLayoutId id="2147484130" r:id="rId3"/>
    <p:sldLayoutId id="2147484131" r:id="rId4"/>
    <p:sldLayoutId id="2147484132" r:id="rId5"/>
    <p:sldLayoutId id="2147484133" r:id="rId6"/>
    <p:sldLayoutId id="2147484134" r:id="rId7"/>
    <p:sldLayoutId id="2147484135" r:id="rId8"/>
    <p:sldLayoutId id="2147484136" r:id="rId9"/>
    <p:sldLayoutId id="2147484137" r:id="rId10"/>
    <p:sldLayoutId id="2147484138" r:id="rId11"/>
  </p:sldLayoutIdLst>
  <p:timing>
    <p:tnLst>
      <p:par>
        <p:cTn id="1" dur="indefinite" restart="never" nodeType="tmRoot"/>
      </p:par>
    </p:tnLst>
  </p:timing>
  <p:hf hdr="0" ftr="0" dt="0"/>
  <p:txStyles>
    <p:titleStyle>
      <a:lvl1pPr algn="ctr" rtl="0" fontAlgn="base">
        <a:spcBef>
          <a:spcPct val="0"/>
        </a:spcBef>
        <a:spcAft>
          <a:spcPct val="0"/>
        </a:spcAft>
        <a:defRPr sz="4400" b="1">
          <a:solidFill>
            <a:srgbClr val="FFFF00"/>
          </a:solidFill>
          <a:latin typeface="+mj-lt"/>
          <a:ea typeface="+mj-ea"/>
          <a:cs typeface="+mj-cs"/>
        </a:defRPr>
      </a:lvl1pPr>
      <a:lvl2pPr algn="ctr" rtl="0" fontAlgn="base">
        <a:spcBef>
          <a:spcPct val="0"/>
        </a:spcBef>
        <a:spcAft>
          <a:spcPct val="0"/>
        </a:spcAft>
        <a:defRPr sz="4400" b="1">
          <a:solidFill>
            <a:srgbClr val="FFFF00"/>
          </a:solidFill>
          <a:latin typeface="Arial" pitchFamily="34" charset="0"/>
        </a:defRPr>
      </a:lvl2pPr>
      <a:lvl3pPr algn="ctr" rtl="0" fontAlgn="base">
        <a:spcBef>
          <a:spcPct val="0"/>
        </a:spcBef>
        <a:spcAft>
          <a:spcPct val="0"/>
        </a:spcAft>
        <a:defRPr sz="4400" b="1">
          <a:solidFill>
            <a:srgbClr val="FFFF00"/>
          </a:solidFill>
          <a:latin typeface="Arial" pitchFamily="34" charset="0"/>
        </a:defRPr>
      </a:lvl3pPr>
      <a:lvl4pPr algn="ctr" rtl="0" fontAlgn="base">
        <a:spcBef>
          <a:spcPct val="0"/>
        </a:spcBef>
        <a:spcAft>
          <a:spcPct val="0"/>
        </a:spcAft>
        <a:defRPr sz="4400" b="1">
          <a:solidFill>
            <a:srgbClr val="FFFF00"/>
          </a:solidFill>
          <a:latin typeface="Arial" pitchFamily="34" charset="0"/>
        </a:defRPr>
      </a:lvl4pPr>
      <a:lvl5pPr algn="ctr" rtl="0" fontAlgn="base">
        <a:spcBef>
          <a:spcPct val="0"/>
        </a:spcBef>
        <a:spcAft>
          <a:spcPct val="0"/>
        </a:spcAft>
        <a:defRPr sz="4400" b="1">
          <a:solidFill>
            <a:srgbClr val="FFFF00"/>
          </a:solidFill>
          <a:latin typeface="Arial" pitchFamily="34" charset="0"/>
        </a:defRPr>
      </a:lvl5pPr>
      <a:lvl6pPr marL="457200" algn="ctr" rtl="0" fontAlgn="base">
        <a:spcBef>
          <a:spcPct val="0"/>
        </a:spcBef>
        <a:spcAft>
          <a:spcPct val="0"/>
        </a:spcAft>
        <a:defRPr sz="4400" b="1">
          <a:solidFill>
            <a:srgbClr val="FFFF00"/>
          </a:solidFill>
          <a:latin typeface="Arial" pitchFamily="34" charset="0"/>
        </a:defRPr>
      </a:lvl6pPr>
      <a:lvl7pPr marL="914400" algn="ctr" rtl="0" fontAlgn="base">
        <a:spcBef>
          <a:spcPct val="0"/>
        </a:spcBef>
        <a:spcAft>
          <a:spcPct val="0"/>
        </a:spcAft>
        <a:defRPr sz="4400" b="1">
          <a:solidFill>
            <a:srgbClr val="FFFF00"/>
          </a:solidFill>
          <a:latin typeface="Arial" pitchFamily="34" charset="0"/>
        </a:defRPr>
      </a:lvl7pPr>
      <a:lvl8pPr marL="1371600" algn="ctr" rtl="0" fontAlgn="base">
        <a:spcBef>
          <a:spcPct val="0"/>
        </a:spcBef>
        <a:spcAft>
          <a:spcPct val="0"/>
        </a:spcAft>
        <a:defRPr sz="4400" b="1">
          <a:solidFill>
            <a:srgbClr val="FFFF00"/>
          </a:solidFill>
          <a:latin typeface="Arial" pitchFamily="34" charset="0"/>
        </a:defRPr>
      </a:lvl8pPr>
      <a:lvl9pPr marL="1828800" algn="ctr" rtl="0" fontAlgn="base">
        <a:spcBef>
          <a:spcPct val="0"/>
        </a:spcBef>
        <a:spcAft>
          <a:spcPct val="0"/>
        </a:spcAft>
        <a:defRPr sz="4400" b="1">
          <a:solidFill>
            <a:srgbClr val="FFFF00"/>
          </a:solidFill>
          <a:latin typeface="Arial" pitchFamily="34"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2800" b="1">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b="1">
          <a:solidFill>
            <a:schemeClr val="tx1"/>
          </a:solidFill>
          <a:latin typeface="+mn-lt"/>
        </a:defRPr>
      </a:lvl2pPr>
      <a:lvl3pPr marL="1143000" indent="-228600" algn="l" rtl="0" fontAlgn="base">
        <a:spcBef>
          <a:spcPct val="20000"/>
        </a:spcBef>
        <a:spcAft>
          <a:spcPct val="0"/>
        </a:spcAft>
        <a:buClr>
          <a:schemeClr val="accent2"/>
        </a:buClr>
        <a:buSzPct val="60000"/>
        <a:buFont typeface="Wingdings" pitchFamily="2" charset="2"/>
        <a:buChar char="n"/>
        <a:defRPr sz="2400" b="1">
          <a:solidFill>
            <a:schemeClr val="tx1"/>
          </a:solidFill>
          <a:latin typeface="+mn-lt"/>
        </a:defRPr>
      </a:lvl3pPr>
      <a:lvl4pPr marL="1600200" indent="-228600" algn="l" rtl="0" fontAlgn="base">
        <a:spcBef>
          <a:spcPct val="20000"/>
        </a:spcBef>
        <a:spcAft>
          <a:spcPct val="0"/>
        </a:spcAft>
        <a:buClr>
          <a:schemeClr val="tx2"/>
        </a:buClr>
        <a:buChar char="•"/>
        <a:defRPr sz="2400" b="1">
          <a:solidFill>
            <a:schemeClr val="tx1"/>
          </a:solidFill>
          <a:latin typeface="+mn-lt"/>
        </a:defRPr>
      </a:lvl4pPr>
      <a:lvl5pPr marL="2057400" indent="-228600" algn="l" rtl="0" fontAlgn="base">
        <a:spcBef>
          <a:spcPct val="20000"/>
        </a:spcBef>
        <a:spcAft>
          <a:spcPct val="0"/>
        </a:spcAft>
        <a:buClr>
          <a:schemeClr val="folHlink"/>
        </a:buClr>
        <a:buSzPct val="60000"/>
        <a:buFont typeface="Wingdings" pitchFamily="2" charset="2"/>
        <a:buChar char="n"/>
        <a:defRPr sz="2400" b="1">
          <a:solidFill>
            <a:schemeClr val="tx1"/>
          </a:solidFill>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400" b="1">
          <a:solidFill>
            <a:schemeClr val="tx1"/>
          </a:solidFill>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400" b="1">
          <a:solidFill>
            <a:schemeClr val="tx1"/>
          </a:solidFill>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400" b="1">
          <a:solidFill>
            <a:schemeClr val="tx1"/>
          </a:solidFill>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50000">
              <a:schemeClr val="bg1"/>
            </a:gs>
            <a:gs pos="100000">
              <a:schemeClr val="bg2"/>
            </a:gs>
          </a:gsLst>
          <a:lin ang="0" scaled="1"/>
        </a:gradFill>
        <a:effectLst/>
      </p:bgPr>
    </p:bg>
    <p:spTree>
      <p:nvGrpSpPr>
        <p:cNvPr id="1" name=""/>
        <p:cNvGrpSpPr/>
        <p:nvPr/>
      </p:nvGrpSpPr>
      <p:grpSpPr>
        <a:xfrm>
          <a:off x="0" y="0"/>
          <a:ext cx="0" cy="0"/>
          <a:chOff x="0" y="0"/>
          <a:chExt cx="0" cy="0"/>
        </a:xfrm>
      </p:grpSpPr>
      <p:sp>
        <p:nvSpPr>
          <p:cNvPr id="737282" name="Rectangle 1026"/>
          <p:cNvSpPr>
            <a:spLocks noChangeArrowheads="1"/>
          </p:cNvSpPr>
          <p:nvPr/>
        </p:nvSpPr>
        <p:spPr bwMode="invGray">
          <a:xfrm>
            <a:off x="8783638" y="444500"/>
            <a:ext cx="360362" cy="3152775"/>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pPr>
              <a:defRPr/>
            </a:pPr>
            <a:endParaRPr lang="en-US" sz="1600" b="1"/>
          </a:p>
        </p:txBody>
      </p:sp>
      <p:sp>
        <p:nvSpPr>
          <p:cNvPr id="737283" name="Freeform 1027"/>
          <p:cNvSpPr>
            <a:spLocks/>
          </p:cNvSpPr>
          <p:nvPr/>
        </p:nvSpPr>
        <p:spPr bwMode="invGray">
          <a:xfrm>
            <a:off x="0" y="0"/>
            <a:ext cx="9144000" cy="2133600"/>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pPr>
              <a:defRPr/>
            </a:pPr>
            <a:endParaRPr lang="en-US" sz="1600" b="1"/>
          </a:p>
        </p:txBody>
      </p:sp>
      <p:sp>
        <p:nvSpPr>
          <p:cNvPr id="737284" name="Freeform 1028"/>
          <p:cNvSpPr>
            <a:spLocks/>
          </p:cNvSpPr>
          <p:nvPr/>
        </p:nvSpPr>
        <p:spPr bwMode="invGray">
          <a:xfrm>
            <a:off x="0" y="1163638"/>
            <a:ext cx="9144000" cy="5694362"/>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pPr>
              <a:defRPr/>
            </a:pPr>
            <a:endParaRPr lang="en-US" sz="1600" b="1"/>
          </a:p>
        </p:txBody>
      </p:sp>
      <p:sp>
        <p:nvSpPr>
          <p:cNvPr id="737285" name="Freeform 1029"/>
          <p:cNvSpPr>
            <a:spLocks/>
          </p:cNvSpPr>
          <p:nvPr/>
        </p:nvSpPr>
        <p:spPr bwMode="invGray">
          <a:xfrm>
            <a:off x="0" y="292100"/>
            <a:ext cx="9144000" cy="854075"/>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pPr>
              <a:defRPr/>
            </a:pPr>
            <a:endParaRPr lang="en-US" sz="1600" b="1"/>
          </a:p>
        </p:txBody>
      </p:sp>
      <p:sp>
        <p:nvSpPr>
          <p:cNvPr id="737286" name="Freeform 1030"/>
          <p:cNvSpPr>
            <a:spLocks/>
          </p:cNvSpPr>
          <p:nvPr/>
        </p:nvSpPr>
        <p:spPr bwMode="invGray">
          <a:xfrm>
            <a:off x="0" y="2405063"/>
            <a:ext cx="9144000" cy="1069975"/>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a:defRPr/>
            </a:pPr>
            <a:endParaRPr lang="en-US" sz="1600" b="1"/>
          </a:p>
        </p:txBody>
      </p:sp>
      <p:sp>
        <p:nvSpPr>
          <p:cNvPr id="737287" name="Freeform 1031"/>
          <p:cNvSpPr>
            <a:spLocks/>
          </p:cNvSpPr>
          <p:nvPr/>
        </p:nvSpPr>
        <p:spPr bwMode="white">
          <a:xfrm>
            <a:off x="2476500" y="1522413"/>
            <a:ext cx="6667500" cy="5335587"/>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pPr>
              <a:defRPr/>
            </a:pPr>
            <a:endParaRPr lang="en-US" sz="1600" b="1"/>
          </a:p>
        </p:txBody>
      </p:sp>
      <p:sp>
        <p:nvSpPr>
          <p:cNvPr id="737288" name="Freeform 1032"/>
          <p:cNvSpPr>
            <a:spLocks/>
          </p:cNvSpPr>
          <p:nvPr/>
        </p:nvSpPr>
        <p:spPr bwMode="white">
          <a:xfrm>
            <a:off x="0" y="3443288"/>
            <a:ext cx="9144000" cy="3055937"/>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a:defRPr/>
            </a:pPr>
            <a:endParaRPr lang="en-US" sz="1600" b="1"/>
          </a:p>
        </p:txBody>
      </p:sp>
      <p:sp>
        <p:nvSpPr>
          <p:cNvPr id="737289" name="Freeform 1033"/>
          <p:cNvSpPr>
            <a:spLocks/>
          </p:cNvSpPr>
          <p:nvPr/>
        </p:nvSpPr>
        <p:spPr bwMode="white">
          <a:xfrm>
            <a:off x="0" y="3552825"/>
            <a:ext cx="6237288" cy="336550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pPr>
              <a:defRPr/>
            </a:pPr>
            <a:endParaRPr lang="en-US" sz="1600" b="1"/>
          </a:p>
        </p:txBody>
      </p:sp>
      <p:sp>
        <p:nvSpPr>
          <p:cNvPr id="415754" name="Rectangle 1034"/>
          <p:cNvSpPr>
            <a:spLocks noGrp="1" noChangeArrowheads="1"/>
          </p:cNvSpPr>
          <p:nvPr>
            <p:ph type="title"/>
          </p:nvPr>
        </p:nvSpPr>
        <p:spPr bwMode="auto">
          <a:xfrm>
            <a:off x="0" y="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5755" name="Rectangle 1035"/>
          <p:cNvSpPr>
            <a:spLocks noGrp="1" noChangeArrowheads="1"/>
          </p:cNvSpPr>
          <p:nvPr>
            <p:ph type="body" idx="1"/>
          </p:nvPr>
        </p:nvSpPr>
        <p:spPr bwMode="auto">
          <a:xfrm>
            <a:off x="0" y="1066800"/>
            <a:ext cx="91440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		</a:t>
            </a:r>
          </a:p>
          <a:p>
            <a:pPr lvl="3"/>
            <a:r>
              <a:rPr lang="en-US" smtClean="0"/>
              <a:t>Fourth level</a:t>
            </a:r>
          </a:p>
          <a:p>
            <a:pPr lvl="4"/>
            <a:r>
              <a:rPr lang="en-US" smtClean="0"/>
              <a:t>Fifth level</a:t>
            </a:r>
          </a:p>
        </p:txBody>
      </p:sp>
      <p:sp>
        <p:nvSpPr>
          <p:cNvPr id="737294" name="Rectangle 1038"/>
          <p:cNvSpPr>
            <a:spLocks noGrp="1" noChangeArrowheads="1"/>
          </p:cNvSpPr>
          <p:nvPr>
            <p:ph type="sldNum" sz="quarter" idx="4"/>
          </p:nvPr>
        </p:nvSpPr>
        <p:spPr bwMode="auto">
          <a:xfrm>
            <a:off x="7239000" y="6553200"/>
            <a:ext cx="19050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600" b="1" smtClean="0">
                <a:latin typeface="+mn-lt"/>
              </a:defRPr>
            </a:lvl1pPr>
          </a:lstStyle>
          <a:p>
            <a:pPr>
              <a:defRPr/>
            </a:pPr>
            <a:fld id="{6E5078A0-0F6D-494B-9752-13317E2925E5}" type="slidenum">
              <a:rPr lang="en-US"/>
              <a:pPr>
                <a:defRPr/>
              </a:pPr>
              <a:t>‹#›</a:t>
            </a:fld>
            <a:endParaRPr lang="en-US"/>
          </a:p>
        </p:txBody>
      </p:sp>
      <p:sp>
        <p:nvSpPr>
          <p:cNvPr id="737299" name="Rectangle 1043"/>
          <p:cNvSpPr>
            <a:spLocks noGrp="1" noChangeArrowheads="1"/>
          </p:cNvSpPr>
          <p:nvPr>
            <p:ph type="dt" sz="half" idx="2"/>
          </p:nvPr>
        </p:nvSpPr>
        <p:spPr bwMode="auto">
          <a:xfrm>
            <a:off x="0" y="6553200"/>
            <a:ext cx="2362200" cy="274638"/>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spAutoFit/>
          </a:bodyPr>
          <a:lstStyle>
            <a:lvl1pPr>
              <a:defRPr sz="1200" b="1" smtClean="0"/>
            </a:lvl1pPr>
          </a:lstStyle>
          <a:p>
            <a:pPr>
              <a:defRPr/>
            </a:pPr>
            <a:endParaRPr lang="en-US"/>
          </a:p>
        </p:txBody>
      </p:sp>
    </p:spTree>
  </p:cSld>
  <p:clrMap bg1="dk2" tx1="lt1" bg2="dk1" tx2="lt2" accent1="accent1" accent2="accent2" accent3="accent3" accent4="accent4" accent5="accent5" accent6="accent6" hlink="hlink" folHlink="folHlink"/>
  <p:sldLayoutIdLst>
    <p:sldLayoutId id="2147484140" r:id="rId1"/>
    <p:sldLayoutId id="2147484141" r:id="rId2"/>
    <p:sldLayoutId id="2147484142" r:id="rId3"/>
    <p:sldLayoutId id="2147484143" r:id="rId4"/>
    <p:sldLayoutId id="2147484144" r:id="rId5"/>
    <p:sldLayoutId id="2147484145" r:id="rId6"/>
    <p:sldLayoutId id="2147484146" r:id="rId7"/>
    <p:sldLayoutId id="2147484147" r:id="rId8"/>
    <p:sldLayoutId id="2147484148" r:id="rId9"/>
    <p:sldLayoutId id="2147484149" r:id="rId10"/>
    <p:sldLayoutId id="2147484150" r:id="rId11"/>
  </p:sldLayoutIdLst>
  <p:timing>
    <p:tnLst>
      <p:par>
        <p:cTn id="1" dur="indefinite" restart="never" nodeType="tmRoot"/>
      </p:par>
    </p:tnLst>
  </p:timing>
  <p:hf hdr="0" dt="0"/>
  <p:txStyles>
    <p:titleStyle>
      <a:lvl1pPr algn="ctr" rtl="0" fontAlgn="base">
        <a:spcBef>
          <a:spcPct val="0"/>
        </a:spcBef>
        <a:spcAft>
          <a:spcPct val="0"/>
        </a:spcAft>
        <a:defRPr kumimoji="1" sz="4400" b="1">
          <a:solidFill>
            <a:srgbClr val="FFFF00"/>
          </a:solidFill>
          <a:latin typeface="+mj-lt"/>
          <a:ea typeface="+mj-ea"/>
          <a:cs typeface="+mj-cs"/>
        </a:defRPr>
      </a:lvl1pPr>
      <a:lvl2pPr algn="ctr" rtl="0" fontAlgn="base">
        <a:spcBef>
          <a:spcPct val="0"/>
        </a:spcBef>
        <a:spcAft>
          <a:spcPct val="0"/>
        </a:spcAft>
        <a:defRPr kumimoji="1" sz="4400" b="1">
          <a:solidFill>
            <a:srgbClr val="FFFF00"/>
          </a:solidFill>
          <a:latin typeface="Times New Roman" pitchFamily="18" charset="0"/>
        </a:defRPr>
      </a:lvl2pPr>
      <a:lvl3pPr algn="ctr" rtl="0" fontAlgn="base">
        <a:spcBef>
          <a:spcPct val="0"/>
        </a:spcBef>
        <a:spcAft>
          <a:spcPct val="0"/>
        </a:spcAft>
        <a:defRPr kumimoji="1" sz="4400" b="1">
          <a:solidFill>
            <a:srgbClr val="FFFF00"/>
          </a:solidFill>
          <a:latin typeface="Times New Roman" pitchFamily="18" charset="0"/>
        </a:defRPr>
      </a:lvl3pPr>
      <a:lvl4pPr algn="ctr" rtl="0" fontAlgn="base">
        <a:spcBef>
          <a:spcPct val="0"/>
        </a:spcBef>
        <a:spcAft>
          <a:spcPct val="0"/>
        </a:spcAft>
        <a:defRPr kumimoji="1" sz="4400" b="1">
          <a:solidFill>
            <a:srgbClr val="FFFF00"/>
          </a:solidFill>
          <a:latin typeface="Times New Roman" pitchFamily="18" charset="0"/>
        </a:defRPr>
      </a:lvl4pPr>
      <a:lvl5pPr algn="ctr" rtl="0" fontAlgn="base">
        <a:spcBef>
          <a:spcPct val="0"/>
        </a:spcBef>
        <a:spcAft>
          <a:spcPct val="0"/>
        </a:spcAft>
        <a:defRPr kumimoji="1" sz="4400" b="1">
          <a:solidFill>
            <a:srgbClr val="FFFF00"/>
          </a:solidFill>
          <a:latin typeface="Times New Roman" pitchFamily="18" charset="0"/>
        </a:defRPr>
      </a:lvl5pPr>
      <a:lvl6pPr marL="457200" algn="ctr" rtl="0" fontAlgn="base">
        <a:spcBef>
          <a:spcPct val="0"/>
        </a:spcBef>
        <a:spcAft>
          <a:spcPct val="0"/>
        </a:spcAft>
        <a:defRPr kumimoji="1" sz="4400" b="1">
          <a:solidFill>
            <a:srgbClr val="FFFF00"/>
          </a:solidFill>
          <a:latin typeface="Times New Roman" pitchFamily="18" charset="0"/>
        </a:defRPr>
      </a:lvl6pPr>
      <a:lvl7pPr marL="914400" algn="ctr" rtl="0" fontAlgn="base">
        <a:spcBef>
          <a:spcPct val="0"/>
        </a:spcBef>
        <a:spcAft>
          <a:spcPct val="0"/>
        </a:spcAft>
        <a:defRPr kumimoji="1" sz="4400" b="1">
          <a:solidFill>
            <a:srgbClr val="FFFF00"/>
          </a:solidFill>
          <a:latin typeface="Times New Roman" pitchFamily="18" charset="0"/>
        </a:defRPr>
      </a:lvl7pPr>
      <a:lvl8pPr marL="1371600" algn="ctr" rtl="0" fontAlgn="base">
        <a:spcBef>
          <a:spcPct val="0"/>
        </a:spcBef>
        <a:spcAft>
          <a:spcPct val="0"/>
        </a:spcAft>
        <a:defRPr kumimoji="1" sz="4400" b="1">
          <a:solidFill>
            <a:srgbClr val="FFFF00"/>
          </a:solidFill>
          <a:latin typeface="Times New Roman" pitchFamily="18" charset="0"/>
        </a:defRPr>
      </a:lvl8pPr>
      <a:lvl9pPr marL="1828800" algn="ctr" rtl="0" fontAlgn="base">
        <a:spcBef>
          <a:spcPct val="0"/>
        </a:spcBef>
        <a:spcAft>
          <a:spcPct val="0"/>
        </a:spcAft>
        <a:defRPr kumimoji="1" sz="4400" b="1">
          <a:solidFill>
            <a:srgbClr val="FFFF00"/>
          </a:solidFill>
          <a:latin typeface="Times New Roman" pitchFamily="18" charset="0"/>
        </a:defRPr>
      </a:lvl9pPr>
    </p:titleStyle>
    <p:bodyStyle>
      <a:lvl1pPr marL="342900" indent="-342900" algn="l" rtl="0" fontAlgn="base">
        <a:spcBef>
          <a:spcPct val="20000"/>
        </a:spcBef>
        <a:spcAft>
          <a:spcPct val="0"/>
        </a:spcAft>
        <a:buChar char="•"/>
        <a:defRPr kumimoji="1" sz="3200" b="1">
          <a:solidFill>
            <a:schemeClr val="tx1"/>
          </a:solidFill>
          <a:latin typeface="+mn-lt"/>
          <a:ea typeface="+mn-ea"/>
          <a:cs typeface="+mn-cs"/>
        </a:defRPr>
      </a:lvl1pPr>
      <a:lvl2pPr marL="742950" indent="-285750" algn="l" rtl="0" fontAlgn="base">
        <a:spcBef>
          <a:spcPct val="20000"/>
        </a:spcBef>
        <a:spcAft>
          <a:spcPct val="0"/>
        </a:spcAft>
        <a:buChar char="–"/>
        <a:defRPr kumimoji="1" sz="2800" b="1">
          <a:solidFill>
            <a:schemeClr val="tx1"/>
          </a:solidFill>
          <a:latin typeface="+mn-lt"/>
        </a:defRPr>
      </a:lvl2pPr>
      <a:lvl3pPr marL="1143000" indent="-228600" algn="l" rtl="0" fontAlgn="base">
        <a:spcBef>
          <a:spcPct val="20000"/>
        </a:spcBef>
        <a:spcAft>
          <a:spcPct val="0"/>
        </a:spcAft>
        <a:buChar char="•"/>
        <a:defRPr kumimoji="1" sz="2400" b="1">
          <a:solidFill>
            <a:schemeClr val="tx1"/>
          </a:solidFill>
          <a:latin typeface="+mn-lt"/>
        </a:defRPr>
      </a:lvl3pPr>
      <a:lvl4pPr marL="1600200" indent="-228600" algn="l" rtl="0" fontAlgn="base">
        <a:spcBef>
          <a:spcPct val="20000"/>
        </a:spcBef>
        <a:spcAft>
          <a:spcPct val="0"/>
        </a:spcAft>
        <a:buChar char="–"/>
        <a:defRPr kumimoji="1" sz="2000" b="1">
          <a:solidFill>
            <a:schemeClr val="tx1"/>
          </a:solidFill>
          <a:latin typeface="+mn-lt"/>
        </a:defRPr>
      </a:lvl4pPr>
      <a:lvl5pPr marL="2057400" indent="-228600" algn="l" rtl="0" fontAlgn="base">
        <a:spcBef>
          <a:spcPct val="20000"/>
        </a:spcBef>
        <a:spcAft>
          <a:spcPct val="0"/>
        </a:spcAft>
        <a:buChar char="»"/>
        <a:defRPr kumimoji="1" sz="2000" b="1">
          <a:solidFill>
            <a:schemeClr val="tx1"/>
          </a:solidFill>
          <a:latin typeface="+mn-lt"/>
        </a:defRPr>
      </a:lvl5pPr>
      <a:lvl6pPr marL="2514600" indent="-228600" algn="l" rtl="0" fontAlgn="base">
        <a:spcBef>
          <a:spcPct val="20000"/>
        </a:spcBef>
        <a:spcAft>
          <a:spcPct val="0"/>
        </a:spcAft>
        <a:buChar char="»"/>
        <a:defRPr kumimoji="1" sz="2000" b="1">
          <a:solidFill>
            <a:schemeClr val="tx1"/>
          </a:solidFill>
          <a:latin typeface="+mn-lt"/>
        </a:defRPr>
      </a:lvl6pPr>
      <a:lvl7pPr marL="2971800" indent="-228600" algn="l" rtl="0" fontAlgn="base">
        <a:spcBef>
          <a:spcPct val="20000"/>
        </a:spcBef>
        <a:spcAft>
          <a:spcPct val="0"/>
        </a:spcAft>
        <a:buChar char="»"/>
        <a:defRPr kumimoji="1" sz="2000" b="1">
          <a:solidFill>
            <a:schemeClr val="tx1"/>
          </a:solidFill>
          <a:latin typeface="+mn-lt"/>
        </a:defRPr>
      </a:lvl7pPr>
      <a:lvl8pPr marL="3429000" indent="-228600" algn="l" rtl="0" fontAlgn="base">
        <a:spcBef>
          <a:spcPct val="20000"/>
        </a:spcBef>
        <a:spcAft>
          <a:spcPct val="0"/>
        </a:spcAft>
        <a:buChar char="»"/>
        <a:defRPr kumimoji="1" sz="2000" b="1">
          <a:solidFill>
            <a:schemeClr val="tx1"/>
          </a:solidFill>
          <a:latin typeface="+mn-lt"/>
        </a:defRPr>
      </a:lvl8pPr>
      <a:lvl9pPr marL="3886200" indent="-228600" algn="l" rtl="0" fontAlgn="base">
        <a:spcBef>
          <a:spcPct val="20000"/>
        </a:spcBef>
        <a:spcAft>
          <a:spcPct val="0"/>
        </a:spcAft>
        <a:buChar char="»"/>
        <a:defRPr kumimoji="1"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881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881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885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b="1" smtClean="0"/>
            </a:lvl1pPr>
          </a:lstStyle>
          <a:p>
            <a:pPr>
              <a:defRPr/>
            </a:pPr>
            <a:endParaRPr lang="en-US"/>
          </a:p>
        </p:txBody>
      </p:sp>
      <p:sp>
        <p:nvSpPr>
          <p:cNvPr id="13885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b="1" smtClean="0"/>
            </a:lvl1pPr>
          </a:lstStyle>
          <a:p>
            <a:pPr>
              <a:defRPr/>
            </a:pPr>
            <a:r>
              <a:rPr lang="en-US"/>
              <a:t>PC07Intro  gcf@indiana.edu</a:t>
            </a:r>
          </a:p>
        </p:txBody>
      </p:sp>
      <p:sp>
        <p:nvSpPr>
          <p:cNvPr id="13885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b="1" smtClean="0"/>
            </a:lvl1pPr>
          </a:lstStyle>
          <a:p>
            <a:pPr>
              <a:defRPr/>
            </a:pPr>
            <a:fld id="{C8BF5EFF-9F2D-4CBA-9E25-16145D72A27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52" r:id="rId1"/>
    <p:sldLayoutId id="2147484153" r:id="rId2"/>
    <p:sldLayoutId id="2147484154" r:id="rId3"/>
    <p:sldLayoutId id="2147484155" r:id="rId4"/>
    <p:sldLayoutId id="2147484156" r:id="rId5"/>
    <p:sldLayoutId id="2147484157" r:id="rId6"/>
    <p:sldLayoutId id="2147484158" r:id="rId7"/>
    <p:sldLayoutId id="2147484159" r:id="rId8"/>
    <p:sldLayoutId id="2147484160" r:id="rId9"/>
    <p:sldLayoutId id="2147484161" r:id="rId10"/>
    <p:sldLayoutId id="2147484162" r:id="rId11"/>
    <p:sldLayoutId id="2147484163" r:id="rId12"/>
    <p:sldLayoutId id="2147484164" r:id="rId13"/>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85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885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885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US"/>
          </a:p>
        </p:txBody>
      </p:sp>
      <p:sp>
        <p:nvSpPr>
          <p:cNvPr id="13885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lvl1pPr>
          </a:lstStyle>
          <a:p>
            <a:r>
              <a:rPr lang="en-US" dirty="0" smtClean="0"/>
              <a:t>PC08 Tutorial </a:t>
            </a:r>
            <a:r>
              <a:rPr lang="en-US" dirty="0"/>
              <a:t>gcf@indiana.edu</a:t>
            </a:r>
          </a:p>
        </p:txBody>
      </p:sp>
      <p:sp>
        <p:nvSpPr>
          <p:cNvPr id="13885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57C2689A-C4EC-41CE-80FF-9BFF84F26F6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166" r:id="rId1"/>
    <p:sldLayoutId id="2147484167" r:id="rId2"/>
    <p:sldLayoutId id="2147484168" r:id="rId3"/>
    <p:sldLayoutId id="2147484169" r:id="rId4"/>
    <p:sldLayoutId id="2147484170" r:id="rId5"/>
    <p:sldLayoutId id="2147484171" r:id="rId6"/>
    <p:sldLayoutId id="2147484172" r:id="rId7"/>
    <p:sldLayoutId id="2147484173" r:id="rId8"/>
    <p:sldLayoutId id="2147484174" r:id="rId9"/>
    <p:sldLayoutId id="2147484175" r:id="rId10"/>
    <p:sldLayoutId id="2147484176" r:id="rId11"/>
  </p:sldLayoutIdLst>
  <p:hf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rgbClr val="15365B"/>
        </a:solidFill>
        <a:effectLst/>
      </p:bgPr>
    </p:bg>
    <p:spTree>
      <p:nvGrpSpPr>
        <p:cNvPr id="1" name=""/>
        <p:cNvGrpSpPr/>
        <p:nvPr/>
      </p:nvGrpSpPr>
      <p:grpSpPr>
        <a:xfrm>
          <a:off x="0" y="0"/>
          <a:ext cx="0" cy="0"/>
          <a:chOff x="0" y="0"/>
          <a:chExt cx="0" cy="0"/>
        </a:xfrm>
      </p:grpSpPr>
      <p:sp>
        <p:nvSpPr>
          <p:cNvPr id="1395714" name="Rectangle 2"/>
          <p:cNvSpPr>
            <a:spLocks noGrp="1" noChangeArrowheads="1"/>
          </p:cNvSpPr>
          <p:nvPr>
            <p:ph type="title"/>
          </p:nvPr>
        </p:nvSpPr>
        <p:spPr bwMode="auto">
          <a:xfrm>
            <a:off x="0" y="0"/>
            <a:ext cx="9144000" cy="685800"/>
          </a:xfrm>
          <a:prstGeom prst="rect">
            <a:avLst/>
          </a:prstGeom>
          <a:noFill/>
          <a:ln w="9525" algn="ctr">
            <a:noFill/>
            <a:miter lim="800000"/>
            <a:headEnd/>
            <a:tailEnd/>
          </a:ln>
          <a:effectLst/>
        </p:spPr>
        <p:txBody>
          <a:bodyPr vert="horz" wrap="square" lIns="365760" tIns="228600" rIns="365760" bIns="45720" numCol="1" anchor="t" anchorCtr="0" compatLnSpc="1">
            <a:prstTxWarp prst="textNoShape">
              <a:avLst/>
            </a:prstTxWarp>
          </a:bodyPr>
          <a:lstStyle/>
          <a:p>
            <a:pPr lvl="0"/>
            <a:r>
              <a:rPr lang="en-US" smtClean="0"/>
              <a:t>Click To Edit Master Title Style</a:t>
            </a:r>
          </a:p>
        </p:txBody>
      </p:sp>
      <p:sp>
        <p:nvSpPr>
          <p:cNvPr id="1395715" name="Rectangle 3"/>
          <p:cNvSpPr>
            <a:spLocks noGrp="1" noChangeArrowheads="1"/>
          </p:cNvSpPr>
          <p:nvPr>
            <p:ph type="body" idx="1"/>
          </p:nvPr>
        </p:nvSpPr>
        <p:spPr bwMode="auto">
          <a:xfrm>
            <a:off x="361950" y="914400"/>
            <a:ext cx="8420100" cy="1941513"/>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4178" r:id="rId1"/>
    <p:sldLayoutId id="2147484179" r:id="rId2"/>
    <p:sldLayoutId id="2147484180" r:id="rId3"/>
    <p:sldLayoutId id="2147484181" r:id="rId4"/>
    <p:sldLayoutId id="2147484182" r:id="rId5"/>
    <p:sldLayoutId id="2147484183" r:id="rId6"/>
    <p:sldLayoutId id="2147484184" r:id="rId7"/>
    <p:sldLayoutId id="2147484185" r:id="rId8"/>
    <p:sldLayoutId id="2147484186" r:id="rId9"/>
    <p:sldLayoutId id="2147484187" r:id="rId10"/>
    <p:sldLayoutId id="2147484188" r:id="rId11"/>
  </p:sldLayoutIdLst>
  <p:transition>
    <p:fade/>
  </p:transition>
  <p:txStyles>
    <p:titleStyle>
      <a:lvl1pPr algn="l" rtl="0" fontAlgn="base">
        <a:lnSpc>
          <a:spcPct val="90000"/>
        </a:lnSpc>
        <a:spcBef>
          <a:spcPct val="0"/>
        </a:spcBef>
        <a:spcAft>
          <a:spcPct val="0"/>
        </a:spcAft>
        <a:defRPr sz="3200" b="1">
          <a:solidFill>
            <a:schemeClr val="tx2"/>
          </a:solidFill>
          <a:effectLst>
            <a:outerShdw blurRad="38100" dist="38100" dir="2700000" algn="tl">
              <a:srgbClr val="000000"/>
            </a:outerShdw>
          </a:effectLst>
          <a:latin typeface="+mj-lt"/>
          <a:ea typeface="+mj-ea"/>
          <a:cs typeface="+mj-cs"/>
        </a:defRPr>
      </a:lvl1pPr>
      <a:lvl2pPr algn="l" rtl="0" fontAlgn="base">
        <a:lnSpc>
          <a:spcPct val="90000"/>
        </a:lnSpc>
        <a:spcBef>
          <a:spcPct val="0"/>
        </a:spcBef>
        <a:spcAft>
          <a:spcPct val="0"/>
        </a:spcAft>
        <a:defRPr sz="3200" b="1">
          <a:solidFill>
            <a:schemeClr val="tx2"/>
          </a:solidFill>
          <a:effectLst>
            <a:outerShdw blurRad="38100" dist="38100" dir="2700000" algn="tl">
              <a:srgbClr val="000000"/>
            </a:outerShdw>
          </a:effectLst>
          <a:latin typeface="Arial" pitchFamily="34" charset="0"/>
        </a:defRPr>
      </a:lvl2pPr>
      <a:lvl3pPr algn="l" rtl="0" fontAlgn="base">
        <a:lnSpc>
          <a:spcPct val="90000"/>
        </a:lnSpc>
        <a:spcBef>
          <a:spcPct val="0"/>
        </a:spcBef>
        <a:spcAft>
          <a:spcPct val="0"/>
        </a:spcAft>
        <a:defRPr sz="3200" b="1">
          <a:solidFill>
            <a:schemeClr val="tx2"/>
          </a:solidFill>
          <a:effectLst>
            <a:outerShdw blurRad="38100" dist="38100" dir="2700000" algn="tl">
              <a:srgbClr val="000000"/>
            </a:outerShdw>
          </a:effectLst>
          <a:latin typeface="Arial" pitchFamily="34" charset="0"/>
        </a:defRPr>
      </a:lvl3pPr>
      <a:lvl4pPr algn="l" rtl="0" fontAlgn="base">
        <a:lnSpc>
          <a:spcPct val="90000"/>
        </a:lnSpc>
        <a:spcBef>
          <a:spcPct val="0"/>
        </a:spcBef>
        <a:spcAft>
          <a:spcPct val="0"/>
        </a:spcAft>
        <a:defRPr sz="3200" b="1">
          <a:solidFill>
            <a:schemeClr val="tx2"/>
          </a:solidFill>
          <a:effectLst>
            <a:outerShdw blurRad="38100" dist="38100" dir="2700000" algn="tl">
              <a:srgbClr val="000000"/>
            </a:outerShdw>
          </a:effectLst>
          <a:latin typeface="Arial" pitchFamily="34" charset="0"/>
        </a:defRPr>
      </a:lvl4pPr>
      <a:lvl5pPr algn="l" rtl="0" fontAlgn="base">
        <a:lnSpc>
          <a:spcPct val="90000"/>
        </a:lnSpc>
        <a:spcBef>
          <a:spcPct val="0"/>
        </a:spcBef>
        <a:spcAft>
          <a:spcPct val="0"/>
        </a:spcAft>
        <a:defRPr sz="3200" b="1">
          <a:solidFill>
            <a:schemeClr val="tx2"/>
          </a:solidFill>
          <a:effectLst>
            <a:outerShdw blurRad="38100" dist="38100" dir="2700000" algn="tl">
              <a:srgbClr val="000000"/>
            </a:outerShdw>
          </a:effectLst>
          <a:latin typeface="Arial" pitchFamily="34" charset="0"/>
        </a:defRPr>
      </a:lvl5pPr>
      <a:lvl6pPr marL="457200" algn="l" rtl="0" fontAlgn="base">
        <a:lnSpc>
          <a:spcPct val="90000"/>
        </a:lnSpc>
        <a:spcBef>
          <a:spcPct val="0"/>
        </a:spcBef>
        <a:spcAft>
          <a:spcPct val="0"/>
        </a:spcAft>
        <a:defRPr sz="3200" b="1">
          <a:solidFill>
            <a:schemeClr val="tx2"/>
          </a:solidFill>
          <a:effectLst>
            <a:outerShdw blurRad="38100" dist="38100" dir="2700000" algn="tl">
              <a:srgbClr val="000000"/>
            </a:outerShdw>
          </a:effectLst>
          <a:latin typeface="Arial" pitchFamily="34" charset="0"/>
        </a:defRPr>
      </a:lvl6pPr>
      <a:lvl7pPr marL="914400" algn="l" rtl="0" fontAlgn="base">
        <a:lnSpc>
          <a:spcPct val="90000"/>
        </a:lnSpc>
        <a:spcBef>
          <a:spcPct val="0"/>
        </a:spcBef>
        <a:spcAft>
          <a:spcPct val="0"/>
        </a:spcAft>
        <a:defRPr sz="3200" b="1">
          <a:solidFill>
            <a:schemeClr val="tx2"/>
          </a:solidFill>
          <a:effectLst>
            <a:outerShdw blurRad="38100" dist="38100" dir="2700000" algn="tl">
              <a:srgbClr val="000000"/>
            </a:outerShdw>
          </a:effectLst>
          <a:latin typeface="Arial" pitchFamily="34" charset="0"/>
        </a:defRPr>
      </a:lvl7pPr>
      <a:lvl8pPr marL="1371600" algn="l" rtl="0" fontAlgn="base">
        <a:lnSpc>
          <a:spcPct val="90000"/>
        </a:lnSpc>
        <a:spcBef>
          <a:spcPct val="0"/>
        </a:spcBef>
        <a:spcAft>
          <a:spcPct val="0"/>
        </a:spcAft>
        <a:defRPr sz="3200" b="1">
          <a:solidFill>
            <a:schemeClr val="tx2"/>
          </a:solidFill>
          <a:effectLst>
            <a:outerShdw blurRad="38100" dist="38100" dir="2700000" algn="tl">
              <a:srgbClr val="000000"/>
            </a:outerShdw>
          </a:effectLst>
          <a:latin typeface="Arial" pitchFamily="34" charset="0"/>
        </a:defRPr>
      </a:lvl8pPr>
      <a:lvl9pPr marL="1828800" algn="l" rtl="0" fontAlgn="base">
        <a:lnSpc>
          <a:spcPct val="90000"/>
        </a:lnSpc>
        <a:spcBef>
          <a:spcPct val="0"/>
        </a:spcBef>
        <a:spcAft>
          <a:spcPct val="0"/>
        </a:spcAft>
        <a:defRPr sz="3200" b="1">
          <a:solidFill>
            <a:schemeClr val="tx2"/>
          </a:solidFill>
          <a:effectLst>
            <a:outerShdw blurRad="38100" dist="38100" dir="2700000" algn="tl">
              <a:srgbClr val="000000"/>
            </a:outerShdw>
          </a:effectLst>
          <a:latin typeface="Arial" pitchFamily="34" charset="0"/>
        </a:defRPr>
      </a:lvl9pPr>
    </p:titleStyle>
    <p:bodyStyle>
      <a:lvl1pPr marL="403225" indent="-403225" algn="l" rtl="0" fontAlgn="base">
        <a:lnSpc>
          <a:spcPct val="90000"/>
        </a:lnSpc>
        <a:spcBef>
          <a:spcPct val="30000"/>
        </a:spcBef>
        <a:spcAft>
          <a:spcPct val="0"/>
        </a:spcAft>
        <a:buBlip>
          <a:blip r:embed="rId13"/>
        </a:buBlip>
        <a:defRPr sz="2800">
          <a:solidFill>
            <a:schemeClr val="tx1"/>
          </a:solidFill>
          <a:latin typeface="+mn-lt"/>
          <a:ea typeface="+mn-ea"/>
          <a:cs typeface="+mn-cs"/>
        </a:defRPr>
      </a:lvl1pPr>
      <a:lvl2pPr marL="736600" indent="-331788" algn="l" rtl="0" fontAlgn="base">
        <a:lnSpc>
          <a:spcPct val="90000"/>
        </a:lnSpc>
        <a:spcBef>
          <a:spcPct val="30000"/>
        </a:spcBef>
        <a:spcAft>
          <a:spcPct val="0"/>
        </a:spcAft>
        <a:buBlip>
          <a:blip r:embed="rId13"/>
        </a:buBlip>
        <a:defRPr sz="2400">
          <a:solidFill>
            <a:schemeClr val="tx1"/>
          </a:solidFill>
          <a:latin typeface="+mn-lt"/>
        </a:defRPr>
      </a:lvl2pPr>
      <a:lvl3pPr marL="1100138" indent="-361950" algn="l" rtl="0" fontAlgn="base">
        <a:lnSpc>
          <a:spcPct val="90000"/>
        </a:lnSpc>
        <a:spcBef>
          <a:spcPct val="30000"/>
        </a:spcBef>
        <a:spcAft>
          <a:spcPct val="0"/>
        </a:spcAft>
        <a:buBlip>
          <a:blip r:embed="rId13"/>
        </a:buBlip>
        <a:defRPr sz="2000">
          <a:solidFill>
            <a:schemeClr val="tx1"/>
          </a:solidFill>
          <a:latin typeface="+mn-lt"/>
        </a:defRPr>
      </a:lvl3pPr>
      <a:lvl4pPr marL="1427163" indent="-325438" algn="l" rtl="0" fontAlgn="base">
        <a:lnSpc>
          <a:spcPct val="90000"/>
        </a:lnSpc>
        <a:spcBef>
          <a:spcPct val="30000"/>
        </a:spcBef>
        <a:spcAft>
          <a:spcPct val="0"/>
        </a:spcAft>
        <a:buBlip>
          <a:blip r:embed="rId13"/>
        </a:buBlip>
        <a:defRPr>
          <a:solidFill>
            <a:schemeClr val="tx1"/>
          </a:solidFill>
          <a:latin typeface="+mn-lt"/>
        </a:defRPr>
      </a:lvl4pPr>
      <a:lvl5pPr marL="1758950" indent="-330200" algn="l" rtl="0" fontAlgn="base">
        <a:lnSpc>
          <a:spcPct val="90000"/>
        </a:lnSpc>
        <a:spcBef>
          <a:spcPct val="30000"/>
        </a:spcBef>
        <a:spcAft>
          <a:spcPct val="0"/>
        </a:spcAft>
        <a:buBlip>
          <a:blip r:embed="rId13"/>
        </a:buBlip>
        <a:defRPr>
          <a:solidFill>
            <a:schemeClr val="tx1"/>
          </a:solidFill>
          <a:latin typeface="+mn-lt"/>
        </a:defRPr>
      </a:lvl5pPr>
      <a:lvl6pPr marL="2216150" indent="-330200" algn="l" rtl="0" fontAlgn="base">
        <a:lnSpc>
          <a:spcPct val="90000"/>
        </a:lnSpc>
        <a:spcBef>
          <a:spcPct val="30000"/>
        </a:spcBef>
        <a:spcAft>
          <a:spcPct val="0"/>
        </a:spcAft>
        <a:buBlip>
          <a:blip r:embed="rId13"/>
        </a:buBlip>
        <a:defRPr>
          <a:solidFill>
            <a:schemeClr val="tx1"/>
          </a:solidFill>
          <a:latin typeface="+mn-lt"/>
        </a:defRPr>
      </a:lvl6pPr>
      <a:lvl7pPr marL="2673350" indent="-330200" algn="l" rtl="0" fontAlgn="base">
        <a:lnSpc>
          <a:spcPct val="90000"/>
        </a:lnSpc>
        <a:spcBef>
          <a:spcPct val="30000"/>
        </a:spcBef>
        <a:spcAft>
          <a:spcPct val="0"/>
        </a:spcAft>
        <a:buBlip>
          <a:blip r:embed="rId13"/>
        </a:buBlip>
        <a:defRPr>
          <a:solidFill>
            <a:schemeClr val="tx1"/>
          </a:solidFill>
          <a:latin typeface="+mn-lt"/>
        </a:defRPr>
      </a:lvl7pPr>
      <a:lvl8pPr marL="3130550" indent="-330200" algn="l" rtl="0" fontAlgn="base">
        <a:lnSpc>
          <a:spcPct val="90000"/>
        </a:lnSpc>
        <a:spcBef>
          <a:spcPct val="30000"/>
        </a:spcBef>
        <a:spcAft>
          <a:spcPct val="0"/>
        </a:spcAft>
        <a:buBlip>
          <a:blip r:embed="rId13"/>
        </a:buBlip>
        <a:defRPr>
          <a:solidFill>
            <a:schemeClr val="tx1"/>
          </a:solidFill>
          <a:latin typeface="+mn-lt"/>
        </a:defRPr>
      </a:lvl8pPr>
      <a:lvl9pPr marL="3587750" indent="-330200" algn="l" rtl="0" fontAlgn="base">
        <a:lnSpc>
          <a:spcPct val="90000"/>
        </a:lnSpc>
        <a:spcBef>
          <a:spcPct val="30000"/>
        </a:spcBef>
        <a:spcAft>
          <a:spcPct val="0"/>
        </a:spcAft>
        <a:buBlip>
          <a:blip r:embed="rId13"/>
        </a:buBlip>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28600" y="114300"/>
            <a:ext cx="782955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228600" y="1587500"/>
            <a:ext cx="8607425" cy="50276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72452" name="Rectangle 4"/>
          <p:cNvSpPr>
            <a:spLocks noGrp="1" noChangeArrowheads="1"/>
          </p:cNvSpPr>
          <p:nvPr>
            <p:ph type="ftr" sz="quarter" idx="3"/>
          </p:nvPr>
        </p:nvSpPr>
        <p:spPr bwMode="auto">
          <a:xfrm>
            <a:off x="2133600" y="6629400"/>
            <a:ext cx="4457700" cy="2190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900" b="0" smtClean="0">
                <a:solidFill>
                  <a:srgbClr val="848589"/>
                </a:solidFill>
                <a:latin typeface="+mn-lt"/>
              </a:defRPr>
            </a:lvl1pPr>
          </a:lstStyle>
          <a:p>
            <a:pPr>
              <a:defRPr/>
            </a:pPr>
            <a:endParaRPr lang="en-US"/>
          </a:p>
        </p:txBody>
      </p:sp>
      <p:sp>
        <p:nvSpPr>
          <p:cNvPr id="872453" name="Rectangle 5"/>
          <p:cNvSpPr>
            <a:spLocks noChangeArrowheads="1"/>
          </p:cNvSpPr>
          <p:nvPr/>
        </p:nvSpPr>
        <p:spPr bwMode="ltGray">
          <a:xfrm>
            <a:off x="187325" y="1257300"/>
            <a:ext cx="8782050" cy="84138"/>
          </a:xfrm>
          <a:prstGeom prst="rect">
            <a:avLst/>
          </a:prstGeom>
          <a:solidFill>
            <a:srgbClr val="2990CA"/>
          </a:solidFill>
          <a:ln w="9525">
            <a:noFill/>
            <a:miter lim="800000"/>
            <a:headEnd/>
            <a:tailEnd/>
          </a:ln>
          <a:effectLst/>
        </p:spPr>
        <p:txBody>
          <a:bodyPr wrap="none" anchor="ctr"/>
          <a:lstStyle/>
          <a:p>
            <a:pPr>
              <a:defRPr/>
            </a:pPr>
            <a:endParaRPr lang="en-US"/>
          </a:p>
        </p:txBody>
      </p:sp>
      <p:sp>
        <p:nvSpPr>
          <p:cNvPr id="872454" name="Rectangle 6"/>
          <p:cNvSpPr>
            <a:spLocks noGrp="1" noChangeArrowheads="1"/>
          </p:cNvSpPr>
          <p:nvPr>
            <p:ph type="sldNum" sz="quarter" idx="4"/>
          </p:nvPr>
        </p:nvSpPr>
        <p:spPr bwMode="auto">
          <a:xfrm>
            <a:off x="8226425" y="6629400"/>
            <a:ext cx="758825" cy="2190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900" b="0" smtClean="0">
                <a:solidFill>
                  <a:srgbClr val="848589"/>
                </a:solidFill>
                <a:latin typeface="+mn-lt"/>
              </a:defRPr>
            </a:lvl1pPr>
          </a:lstStyle>
          <a:p>
            <a:pPr>
              <a:defRPr/>
            </a:pPr>
            <a:fld id="{127E9A1C-65CA-4382-982A-767F5E487E03}" type="slidenum">
              <a:rPr lang="en-US"/>
              <a:pPr>
                <a:defRPr/>
              </a:pPr>
              <a:t>‹#›</a:t>
            </a:fld>
            <a:endParaRPr lang="en-US"/>
          </a:p>
        </p:txBody>
      </p:sp>
      <p:pic>
        <p:nvPicPr>
          <p:cNvPr id="5127" name="Picture 7" descr="GGF-logo"/>
          <p:cNvPicPr>
            <a:picLocks noChangeAspect="1" noChangeArrowheads="1"/>
          </p:cNvPicPr>
          <p:nvPr/>
        </p:nvPicPr>
        <p:blipFill>
          <a:blip r:embed="rId13"/>
          <a:srcRect/>
          <a:stretch>
            <a:fillRect/>
          </a:stretch>
        </p:blipFill>
        <p:spPr bwMode="auto">
          <a:xfrm>
            <a:off x="8150225" y="165100"/>
            <a:ext cx="838200" cy="9477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76"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transition>
    <p:wipe dir="r"/>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36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Futura Bk" pitchFamily="34" charset="0"/>
        </a:defRPr>
      </a:lvl2pPr>
      <a:lvl3pPr algn="l" rtl="0" eaLnBrk="0" fontAlgn="base" hangingPunct="0">
        <a:lnSpc>
          <a:spcPct val="90000"/>
        </a:lnSpc>
        <a:spcBef>
          <a:spcPct val="0"/>
        </a:spcBef>
        <a:spcAft>
          <a:spcPct val="0"/>
        </a:spcAft>
        <a:defRPr sz="3600">
          <a:solidFill>
            <a:schemeClr val="tx2"/>
          </a:solidFill>
          <a:latin typeface="Futura Bk" pitchFamily="34" charset="0"/>
        </a:defRPr>
      </a:lvl3pPr>
      <a:lvl4pPr algn="l" rtl="0" eaLnBrk="0" fontAlgn="base" hangingPunct="0">
        <a:lnSpc>
          <a:spcPct val="90000"/>
        </a:lnSpc>
        <a:spcBef>
          <a:spcPct val="0"/>
        </a:spcBef>
        <a:spcAft>
          <a:spcPct val="0"/>
        </a:spcAft>
        <a:defRPr sz="3600">
          <a:solidFill>
            <a:schemeClr val="tx2"/>
          </a:solidFill>
          <a:latin typeface="Futura Bk" pitchFamily="34" charset="0"/>
        </a:defRPr>
      </a:lvl4pPr>
      <a:lvl5pPr algn="l" rtl="0" eaLnBrk="0" fontAlgn="base" hangingPunct="0">
        <a:lnSpc>
          <a:spcPct val="90000"/>
        </a:lnSpc>
        <a:spcBef>
          <a:spcPct val="0"/>
        </a:spcBef>
        <a:spcAft>
          <a:spcPct val="0"/>
        </a:spcAft>
        <a:defRPr sz="3600">
          <a:solidFill>
            <a:schemeClr val="tx2"/>
          </a:solidFill>
          <a:latin typeface="Futura Bk" pitchFamily="34" charset="0"/>
        </a:defRPr>
      </a:lvl5pPr>
      <a:lvl6pPr marL="457200" algn="l" rtl="0" fontAlgn="base">
        <a:lnSpc>
          <a:spcPct val="90000"/>
        </a:lnSpc>
        <a:spcBef>
          <a:spcPct val="0"/>
        </a:spcBef>
        <a:spcAft>
          <a:spcPct val="0"/>
        </a:spcAft>
        <a:defRPr sz="3600">
          <a:solidFill>
            <a:schemeClr val="tx2"/>
          </a:solidFill>
          <a:latin typeface="Futura Bk" pitchFamily="34" charset="0"/>
        </a:defRPr>
      </a:lvl6pPr>
      <a:lvl7pPr marL="914400" algn="l" rtl="0" fontAlgn="base">
        <a:lnSpc>
          <a:spcPct val="90000"/>
        </a:lnSpc>
        <a:spcBef>
          <a:spcPct val="0"/>
        </a:spcBef>
        <a:spcAft>
          <a:spcPct val="0"/>
        </a:spcAft>
        <a:defRPr sz="3600">
          <a:solidFill>
            <a:schemeClr val="tx2"/>
          </a:solidFill>
          <a:latin typeface="Futura Bk" pitchFamily="34" charset="0"/>
        </a:defRPr>
      </a:lvl7pPr>
      <a:lvl8pPr marL="1371600" algn="l" rtl="0" fontAlgn="base">
        <a:lnSpc>
          <a:spcPct val="90000"/>
        </a:lnSpc>
        <a:spcBef>
          <a:spcPct val="0"/>
        </a:spcBef>
        <a:spcAft>
          <a:spcPct val="0"/>
        </a:spcAft>
        <a:defRPr sz="3600">
          <a:solidFill>
            <a:schemeClr val="tx2"/>
          </a:solidFill>
          <a:latin typeface="Futura Bk" pitchFamily="34" charset="0"/>
        </a:defRPr>
      </a:lvl8pPr>
      <a:lvl9pPr marL="1828800" algn="l" rtl="0" fontAlgn="base">
        <a:lnSpc>
          <a:spcPct val="90000"/>
        </a:lnSpc>
        <a:spcBef>
          <a:spcPct val="0"/>
        </a:spcBef>
        <a:spcAft>
          <a:spcPct val="0"/>
        </a:spcAft>
        <a:defRPr sz="3600">
          <a:solidFill>
            <a:schemeClr val="tx2"/>
          </a:solidFill>
          <a:latin typeface="Futura Bk" pitchFamily="34" charset="0"/>
        </a:defRPr>
      </a:lvl9pPr>
    </p:titleStyle>
    <p:bodyStyle>
      <a:lvl1pPr marL="228600" indent="-228600" algn="l" rtl="0" eaLnBrk="0" fontAlgn="base" hangingPunct="0">
        <a:lnSpc>
          <a:spcPct val="90000"/>
        </a:lnSpc>
        <a:spcBef>
          <a:spcPct val="30000"/>
        </a:spcBef>
        <a:spcAft>
          <a:spcPct val="10000"/>
        </a:spcAft>
        <a:buClr>
          <a:srgbClr val="B2B3B5"/>
        </a:buClr>
        <a:buSzPct val="75000"/>
        <a:buChar char="•"/>
        <a:defRPr sz="2800">
          <a:solidFill>
            <a:schemeClr val="tx1"/>
          </a:solidFill>
          <a:latin typeface="+mn-lt"/>
          <a:ea typeface="+mn-ea"/>
          <a:cs typeface="+mn-cs"/>
        </a:defRPr>
      </a:lvl1pPr>
      <a:lvl2pPr marL="571500" indent="-228600" algn="l" rtl="0" eaLnBrk="0" fontAlgn="base" hangingPunct="0">
        <a:lnSpc>
          <a:spcPct val="90000"/>
        </a:lnSpc>
        <a:spcBef>
          <a:spcPct val="10000"/>
        </a:spcBef>
        <a:spcAft>
          <a:spcPct val="10000"/>
        </a:spcAft>
        <a:buClr>
          <a:srgbClr val="B2B3B5"/>
        </a:buClr>
        <a:buFont typeface="Arial" pitchFamily="34" charset="0"/>
        <a:buChar char="−"/>
        <a:defRPr sz="2400">
          <a:solidFill>
            <a:schemeClr val="tx1"/>
          </a:solidFill>
          <a:latin typeface="+mn-lt"/>
        </a:defRPr>
      </a:lvl2pPr>
      <a:lvl3pPr marL="914400" indent="-228600" algn="l" rtl="0" eaLnBrk="0" fontAlgn="base" hangingPunct="0">
        <a:lnSpc>
          <a:spcPct val="90000"/>
        </a:lnSpc>
        <a:spcBef>
          <a:spcPct val="10000"/>
        </a:spcBef>
        <a:spcAft>
          <a:spcPct val="10000"/>
        </a:spcAft>
        <a:buClr>
          <a:srgbClr val="B2B3B5"/>
        </a:buClr>
        <a:buChar char="•"/>
        <a:defRPr sz="2000">
          <a:solidFill>
            <a:schemeClr val="tx1"/>
          </a:solidFill>
          <a:latin typeface="+mn-lt"/>
        </a:defRPr>
      </a:lvl3pPr>
      <a:lvl4pPr marL="1257300" indent="-228600" algn="l" rtl="0" eaLnBrk="0" fontAlgn="base" hangingPunct="0">
        <a:lnSpc>
          <a:spcPct val="90000"/>
        </a:lnSpc>
        <a:spcBef>
          <a:spcPct val="10000"/>
        </a:spcBef>
        <a:spcAft>
          <a:spcPct val="10000"/>
        </a:spcAft>
        <a:buClr>
          <a:srgbClr val="B2B3B5"/>
        </a:buClr>
        <a:buFont typeface="Arial" pitchFamily="34" charset="0"/>
        <a:buChar char="−"/>
        <a:defRPr sz="2000">
          <a:solidFill>
            <a:schemeClr val="tx1"/>
          </a:solidFill>
          <a:latin typeface="+mn-lt"/>
        </a:defRPr>
      </a:lvl4pPr>
      <a:lvl5pPr marL="1600200" indent="-228600" algn="l" rtl="0" eaLnBrk="0" fontAlgn="base" hangingPunct="0">
        <a:lnSpc>
          <a:spcPct val="90000"/>
        </a:lnSpc>
        <a:spcBef>
          <a:spcPct val="10000"/>
        </a:spcBef>
        <a:spcAft>
          <a:spcPct val="10000"/>
        </a:spcAft>
        <a:buClr>
          <a:srgbClr val="B2B3B5"/>
        </a:buClr>
        <a:buChar char="•"/>
        <a:defRPr sz="2000">
          <a:solidFill>
            <a:schemeClr val="tx1"/>
          </a:solidFill>
          <a:latin typeface="+mn-lt"/>
        </a:defRPr>
      </a:lvl5pPr>
      <a:lvl6pPr marL="2057400" indent="-228600" algn="l" rtl="0" fontAlgn="base">
        <a:lnSpc>
          <a:spcPct val="90000"/>
        </a:lnSpc>
        <a:spcBef>
          <a:spcPct val="10000"/>
        </a:spcBef>
        <a:spcAft>
          <a:spcPct val="10000"/>
        </a:spcAft>
        <a:buClr>
          <a:srgbClr val="B2B3B5"/>
        </a:buClr>
        <a:buChar char="•"/>
        <a:defRPr sz="2000">
          <a:solidFill>
            <a:schemeClr val="tx1"/>
          </a:solidFill>
          <a:latin typeface="+mn-lt"/>
        </a:defRPr>
      </a:lvl6pPr>
      <a:lvl7pPr marL="2514600" indent="-228600" algn="l" rtl="0" fontAlgn="base">
        <a:lnSpc>
          <a:spcPct val="90000"/>
        </a:lnSpc>
        <a:spcBef>
          <a:spcPct val="10000"/>
        </a:spcBef>
        <a:spcAft>
          <a:spcPct val="10000"/>
        </a:spcAft>
        <a:buClr>
          <a:srgbClr val="B2B3B5"/>
        </a:buClr>
        <a:buChar char="•"/>
        <a:defRPr sz="2000">
          <a:solidFill>
            <a:schemeClr val="tx1"/>
          </a:solidFill>
          <a:latin typeface="+mn-lt"/>
        </a:defRPr>
      </a:lvl7pPr>
      <a:lvl8pPr marL="2971800" indent="-228600" algn="l" rtl="0" fontAlgn="base">
        <a:lnSpc>
          <a:spcPct val="90000"/>
        </a:lnSpc>
        <a:spcBef>
          <a:spcPct val="10000"/>
        </a:spcBef>
        <a:spcAft>
          <a:spcPct val="10000"/>
        </a:spcAft>
        <a:buClr>
          <a:srgbClr val="B2B3B5"/>
        </a:buClr>
        <a:buChar char="•"/>
        <a:defRPr sz="2000">
          <a:solidFill>
            <a:schemeClr val="tx1"/>
          </a:solidFill>
          <a:latin typeface="+mn-lt"/>
        </a:defRPr>
      </a:lvl8pPr>
      <a:lvl9pPr marL="3429000" indent="-228600" algn="l" rtl="0" fontAlgn="base">
        <a:lnSpc>
          <a:spcPct val="90000"/>
        </a:lnSpc>
        <a:spcBef>
          <a:spcPct val="10000"/>
        </a:spcBef>
        <a:spcAft>
          <a:spcPct val="10000"/>
        </a:spcAft>
        <a:buClr>
          <a:srgbClr val="B2B3B5"/>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152400" y="304800"/>
            <a:ext cx="8839200" cy="1041400"/>
          </a:xfrm>
          <a:prstGeom prst="rect">
            <a:avLst/>
          </a:prstGeom>
          <a:noFill/>
          <a:ln w="12700">
            <a:noFill/>
            <a:miter lim="800000"/>
            <a:headEnd/>
            <a:tailEnd/>
          </a:ln>
        </p:spPr>
        <p:txBody>
          <a:bodyPr vert="horz" wrap="square" lIns="90487" tIns="44450" rIns="90487" bIns="4445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152400" y="1600200"/>
            <a:ext cx="8839200" cy="4343400"/>
          </a:xfrm>
          <a:prstGeom prst="rect">
            <a:avLst/>
          </a:prstGeom>
          <a:noFill/>
          <a:ln w="12700">
            <a:noFill/>
            <a:miter lim="800000"/>
            <a:headEnd/>
            <a:tailEnd/>
          </a:ln>
        </p:spPr>
        <p:txBody>
          <a:bodyPr vert="horz" wrap="square" lIns="90487" tIns="44450" rIns="90487"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803268" name="Rectangle 4"/>
          <p:cNvSpPr>
            <a:spLocks noChangeArrowheads="1"/>
          </p:cNvSpPr>
          <p:nvPr/>
        </p:nvSpPr>
        <p:spPr bwMode="auto">
          <a:xfrm flipV="1">
            <a:off x="1371600" y="6440488"/>
            <a:ext cx="6477000" cy="74612"/>
          </a:xfrm>
          <a:prstGeom prst="rect">
            <a:avLst/>
          </a:prstGeom>
          <a:solidFill>
            <a:srgbClr val="000080"/>
          </a:solidFill>
          <a:ln w="12700">
            <a:noFill/>
            <a:miter lim="800000"/>
            <a:headEnd/>
            <a:tailEnd/>
          </a:ln>
          <a:effectLst/>
        </p:spPr>
        <p:txBody>
          <a:bodyPr wrap="none" anchor="ctr"/>
          <a:lstStyle/>
          <a:p>
            <a:pPr>
              <a:defRPr/>
            </a:pPr>
            <a:endParaRPr lang="en-US"/>
          </a:p>
        </p:txBody>
      </p:sp>
      <p:sp>
        <p:nvSpPr>
          <p:cNvPr id="1803269" name="Text Box 5"/>
          <p:cNvSpPr txBox="1">
            <a:spLocks noChangeArrowheads="1"/>
          </p:cNvSpPr>
          <p:nvPr/>
        </p:nvSpPr>
        <p:spPr bwMode="auto">
          <a:xfrm>
            <a:off x="4572000" y="6553200"/>
            <a:ext cx="3200400" cy="152400"/>
          </a:xfrm>
          <a:prstGeom prst="rect">
            <a:avLst/>
          </a:prstGeom>
          <a:noFill/>
          <a:ln w="12700">
            <a:noFill/>
            <a:miter lim="800000"/>
            <a:headEnd/>
            <a:tailEnd/>
          </a:ln>
          <a:effectLst/>
        </p:spPr>
        <p:txBody>
          <a:bodyPr lIns="0" tIns="0" rIns="0" bIns="0">
            <a:spAutoFit/>
          </a:bodyPr>
          <a:lstStyle/>
          <a:p>
            <a:pPr algn="r" eaLnBrk="0" hangingPunct="0">
              <a:defRPr/>
            </a:pPr>
            <a:r>
              <a:rPr lang="en-US" sz="1000">
                <a:latin typeface="Arial" pitchFamily="34" charset="0"/>
              </a:rPr>
              <a:t>UNIVERSITY OF CALIFORNIA, SAN DIEGO</a:t>
            </a:r>
          </a:p>
        </p:txBody>
      </p:sp>
      <p:sp>
        <p:nvSpPr>
          <p:cNvPr id="1803270" name="Text Box 6"/>
          <p:cNvSpPr txBox="1">
            <a:spLocks noChangeArrowheads="1"/>
          </p:cNvSpPr>
          <p:nvPr/>
        </p:nvSpPr>
        <p:spPr bwMode="auto">
          <a:xfrm>
            <a:off x="1355725" y="6248400"/>
            <a:ext cx="5654675" cy="152400"/>
          </a:xfrm>
          <a:prstGeom prst="rect">
            <a:avLst/>
          </a:prstGeom>
          <a:noFill/>
          <a:ln w="12700">
            <a:noFill/>
            <a:miter lim="800000"/>
            <a:headEnd/>
            <a:tailEnd/>
          </a:ln>
          <a:effectLst/>
        </p:spPr>
        <p:txBody>
          <a:bodyPr lIns="0" tIns="0" rIns="0" bIns="0">
            <a:spAutoFit/>
          </a:bodyPr>
          <a:lstStyle/>
          <a:p>
            <a:pPr algn="l" eaLnBrk="0" hangingPunct="0">
              <a:defRPr/>
            </a:pPr>
            <a:r>
              <a:rPr lang="en-US" sz="1000">
                <a:latin typeface="Arial" pitchFamily="34" charset="0"/>
              </a:rPr>
              <a:t>SAN DIEGO SUPERCOMPUTER CENTER</a:t>
            </a:r>
          </a:p>
        </p:txBody>
      </p:sp>
      <p:pic>
        <p:nvPicPr>
          <p:cNvPr id="6151" name="Picture 7"/>
          <p:cNvPicPr>
            <a:picLocks noChangeAspect="1" noChangeArrowheads="1"/>
          </p:cNvPicPr>
          <p:nvPr/>
        </p:nvPicPr>
        <p:blipFill>
          <a:blip r:embed="rId13"/>
          <a:srcRect/>
          <a:stretch>
            <a:fillRect/>
          </a:stretch>
        </p:blipFill>
        <p:spPr bwMode="auto">
          <a:xfrm>
            <a:off x="8040688" y="6270625"/>
            <a:ext cx="804862" cy="422275"/>
          </a:xfrm>
          <a:prstGeom prst="rect">
            <a:avLst/>
          </a:prstGeom>
          <a:noFill/>
          <a:ln w="9525">
            <a:noFill/>
            <a:miter lim="800000"/>
            <a:headEnd/>
            <a:tailEnd/>
          </a:ln>
        </p:spPr>
      </p:pic>
      <p:pic>
        <p:nvPicPr>
          <p:cNvPr id="6152" name="Picture 8" descr="SDSC_logo 1"/>
          <p:cNvPicPr>
            <a:picLocks noChangeAspect="1" noChangeArrowheads="1"/>
          </p:cNvPicPr>
          <p:nvPr/>
        </p:nvPicPr>
        <p:blipFill>
          <a:blip r:embed="rId14"/>
          <a:srcRect/>
          <a:stretch>
            <a:fillRect/>
          </a:stretch>
        </p:blipFill>
        <p:spPr bwMode="auto">
          <a:xfrm>
            <a:off x="228600" y="6172200"/>
            <a:ext cx="952500" cy="495300"/>
          </a:xfrm>
          <a:prstGeom prst="rect">
            <a:avLst/>
          </a:prstGeom>
          <a:noFill/>
          <a:ln w="9525">
            <a:noFill/>
            <a:miter lim="800000"/>
            <a:headEnd/>
            <a:tailEnd/>
          </a:ln>
        </p:spPr>
      </p:pic>
      <p:sp>
        <p:nvSpPr>
          <p:cNvPr id="1803273" name="Text Box 9"/>
          <p:cNvSpPr txBox="1">
            <a:spLocks noChangeArrowheads="1"/>
          </p:cNvSpPr>
          <p:nvPr/>
        </p:nvSpPr>
        <p:spPr bwMode="auto">
          <a:xfrm>
            <a:off x="3200400" y="6521450"/>
            <a:ext cx="1436688" cy="336550"/>
          </a:xfrm>
          <a:prstGeom prst="rect">
            <a:avLst/>
          </a:prstGeom>
          <a:noFill/>
          <a:ln w="9525">
            <a:noFill/>
            <a:miter lim="800000"/>
            <a:headEnd/>
            <a:tailEnd/>
          </a:ln>
          <a:effectLst/>
        </p:spPr>
        <p:txBody>
          <a:bodyPr wrap="none">
            <a:spAutoFit/>
          </a:bodyPr>
          <a:lstStyle/>
          <a:p>
            <a:pPr algn="l" eaLnBrk="0" hangingPunct="0">
              <a:defRPr/>
            </a:pPr>
            <a:r>
              <a:rPr lang="en-US" i="1">
                <a:solidFill>
                  <a:srgbClr val="009999"/>
                </a:solidFill>
                <a:latin typeface="Helvetica" pitchFamily="34" charset="0"/>
              </a:rPr>
              <a:t>Fran Berman</a:t>
            </a:r>
          </a:p>
        </p:txBody>
      </p:sp>
    </p:spTree>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Lst>
  <p:transition/>
  <p:txStyles>
    <p:titleStyle>
      <a:lvl1pPr algn="ctr" rtl="0" eaLnBrk="0" fontAlgn="base" hangingPunct="0">
        <a:lnSpc>
          <a:spcPct val="95000"/>
        </a:lnSpc>
        <a:spcBef>
          <a:spcPct val="0"/>
        </a:spcBef>
        <a:spcAft>
          <a:spcPct val="0"/>
        </a:spcAft>
        <a:defRPr sz="3600" b="1" i="1">
          <a:solidFill>
            <a:srgbClr val="000099"/>
          </a:solidFill>
          <a:latin typeface="+mj-lt"/>
          <a:ea typeface="+mj-ea"/>
          <a:cs typeface="+mj-cs"/>
        </a:defRPr>
      </a:lvl1pPr>
      <a:lvl2pPr algn="ctr" rtl="0" eaLnBrk="0" fontAlgn="base" hangingPunct="0">
        <a:lnSpc>
          <a:spcPct val="95000"/>
        </a:lnSpc>
        <a:spcBef>
          <a:spcPct val="0"/>
        </a:spcBef>
        <a:spcAft>
          <a:spcPct val="0"/>
        </a:spcAft>
        <a:defRPr sz="3600" b="1" i="1">
          <a:solidFill>
            <a:srgbClr val="000099"/>
          </a:solidFill>
          <a:latin typeface="Helvetica" pitchFamily="34" charset="0"/>
        </a:defRPr>
      </a:lvl2pPr>
      <a:lvl3pPr algn="ctr" rtl="0" eaLnBrk="0" fontAlgn="base" hangingPunct="0">
        <a:lnSpc>
          <a:spcPct val="95000"/>
        </a:lnSpc>
        <a:spcBef>
          <a:spcPct val="0"/>
        </a:spcBef>
        <a:spcAft>
          <a:spcPct val="0"/>
        </a:spcAft>
        <a:defRPr sz="3600" b="1" i="1">
          <a:solidFill>
            <a:srgbClr val="000099"/>
          </a:solidFill>
          <a:latin typeface="Helvetica" pitchFamily="34" charset="0"/>
        </a:defRPr>
      </a:lvl3pPr>
      <a:lvl4pPr algn="ctr" rtl="0" eaLnBrk="0" fontAlgn="base" hangingPunct="0">
        <a:lnSpc>
          <a:spcPct val="95000"/>
        </a:lnSpc>
        <a:spcBef>
          <a:spcPct val="0"/>
        </a:spcBef>
        <a:spcAft>
          <a:spcPct val="0"/>
        </a:spcAft>
        <a:defRPr sz="3600" b="1" i="1">
          <a:solidFill>
            <a:srgbClr val="000099"/>
          </a:solidFill>
          <a:latin typeface="Helvetica" pitchFamily="34" charset="0"/>
        </a:defRPr>
      </a:lvl4pPr>
      <a:lvl5pPr algn="ctr" rtl="0" eaLnBrk="0" fontAlgn="base" hangingPunct="0">
        <a:lnSpc>
          <a:spcPct val="95000"/>
        </a:lnSpc>
        <a:spcBef>
          <a:spcPct val="0"/>
        </a:spcBef>
        <a:spcAft>
          <a:spcPct val="0"/>
        </a:spcAft>
        <a:defRPr sz="3600" b="1" i="1">
          <a:solidFill>
            <a:srgbClr val="000099"/>
          </a:solidFill>
          <a:latin typeface="Helvetica" pitchFamily="34" charset="0"/>
        </a:defRPr>
      </a:lvl5pPr>
      <a:lvl6pPr marL="457200" algn="ctr" rtl="0" fontAlgn="base">
        <a:lnSpc>
          <a:spcPct val="95000"/>
        </a:lnSpc>
        <a:spcBef>
          <a:spcPct val="0"/>
        </a:spcBef>
        <a:spcAft>
          <a:spcPct val="0"/>
        </a:spcAft>
        <a:defRPr sz="3600" b="1" i="1">
          <a:solidFill>
            <a:srgbClr val="000099"/>
          </a:solidFill>
          <a:latin typeface="Helvetica" pitchFamily="34" charset="0"/>
        </a:defRPr>
      </a:lvl6pPr>
      <a:lvl7pPr marL="914400" algn="ctr" rtl="0" fontAlgn="base">
        <a:lnSpc>
          <a:spcPct val="95000"/>
        </a:lnSpc>
        <a:spcBef>
          <a:spcPct val="0"/>
        </a:spcBef>
        <a:spcAft>
          <a:spcPct val="0"/>
        </a:spcAft>
        <a:defRPr sz="3600" b="1" i="1">
          <a:solidFill>
            <a:srgbClr val="000099"/>
          </a:solidFill>
          <a:latin typeface="Helvetica" pitchFamily="34" charset="0"/>
        </a:defRPr>
      </a:lvl7pPr>
      <a:lvl8pPr marL="1371600" algn="ctr" rtl="0" fontAlgn="base">
        <a:lnSpc>
          <a:spcPct val="95000"/>
        </a:lnSpc>
        <a:spcBef>
          <a:spcPct val="0"/>
        </a:spcBef>
        <a:spcAft>
          <a:spcPct val="0"/>
        </a:spcAft>
        <a:defRPr sz="3600" b="1" i="1">
          <a:solidFill>
            <a:srgbClr val="000099"/>
          </a:solidFill>
          <a:latin typeface="Helvetica" pitchFamily="34" charset="0"/>
        </a:defRPr>
      </a:lvl8pPr>
      <a:lvl9pPr marL="1828800" algn="ctr" rtl="0" fontAlgn="base">
        <a:lnSpc>
          <a:spcPct val="95000"/>
        </a:lnSpc>
        <a:spcBef>
          <a:spcPct val="0"/>
        </a:spcBef>
        <a:spcAft>
          <a:spcPct val="0"/>
        </a:spcAft>
        <a:defRPr sz="3600" b="1" i="1">
          <a:solidFill>
            <a:srgbClr val="000099"/>
          </a:solidFill>
          <a:latin typeface="Helvetica" pitchFamily="34" charset="0"/>
        </a:defRPr>
      </a:lvl9pPr>
    </p:titleStyle>
    <p:bodyStyle>
      <a:lvl1pPr marL="342900" indent="-342900" algn="l" rtl="0" eaLnBrk="0" fontAlgn="base" hangingPunct="0">
        <a:lnSpc>
          <a:spcPct val="95000"/>
        </a:lnSpc>
        <a:spcBef>
          <a:spcPct val="20000"/>
        </a:spcBef>
        <a:spcAft>
          <a:spcPct val="0"/>
        </a:spcAft>
        <a:buClr>
          <a:schemeClr val="tx1"/>
        </a:buClr>
        <a:buSzPct val="100000"/>
        <a:buChar char="•"/>
        <a:defRPr sz="2800" b="1">
          <a:solidFill>
            <a:schemeClr val="tx1"/>
          </a:solidFill>
          <a:latin typeface="+mn-lt"/>
          <a:ea typeface="+mn-ea"/>
          <a:cs typeface="+mn-cs"/>
        </a:defRPr>
      </a:lvl1pPr>
      <a:lvl2pPr marL="742950" indent="-285750" algn="l" rtl="0" eaLnBrk="0" fontAlgn="base" hangingPunct="0">
        <a:lnSpc>
          <a:spcPct val="95000"/>
        </a:lnSpc>
        <a:spcBef>
          <a:spcPct val="20000"/>
        </a:spcBef>
        <a:spcAft>
          <a:spcPct val="0"/>
        </a:spcAft>
        <a:buClr>
          <a:schemeClr val="tx1"/>
        </a:buClr>
        <a:buSzPct val="100000"/>
        <a:buChar char="•"/>
        <a:defRPr sz="2400">
          <a:solidFill>
            <a:schemeClr val="tx1"/>
          </a:solidFill>
          <a:latin typeface="+mn-lt"/>
        </a:defRPr>
      </a:lvl2pPr>
      <a:lvl3pPr marL="1143000" indent="-228600" algn="l" rtl="0" eaLnBrk="0" fontAlgn="base" hangingPunct="0">
        <a:lnSpc>
          <a:spcPct val="95000"/>
        </a:lnSpc>
        <a:spcBef>
          <a:spcPct val="20000"/>
        </a:spcBef>
        <a:spcAft>
          <a:spcPct val="0"/>
        </a:spcAft>
        <a:buClr>
          <a:schemeClr val="tx1"/>
        </a:buClr>
        <a:buSzPct val="100000"/>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Times" pitchFamily="18" charset="0"/>
        </a:defRPr>
      </a:lvl4pPr>
      <a:lvl5pPr marL="2057400" indent="-228600" algn="l" rtl="0" eaLnBrk="0" fontAlgn="base" hangingPunct="0">
        <a:spcBef>
          <a:spcPct val="20000"/>
        </a:spcBef>
        <a:spcAft>
          <a:spcPct val="0"/>
        </a:spcAft>
        <a:buChar char="»"/>
        <a:defRPr sz="2000">
          <a:solidFill>
            <a:schemeClr val="tx1"/>
          </a:solidFill>
          <a:latin typeface="Times" pitchFamily="18" charset="0"/>
        </a:defRPr>
      </a:lvl5pPr>
      <a:lvl6pPr marL="2514600" indent="-228600" algn="l" rtl="0" fontAlgn="base">
        <a:spcBef>
          <a:spcPct val="20000"/>
        </a:spcBef>
        <a:spcAft>
          <a:spcPct val="0"/>
        </a:spcAft>
        <a:buChar char="»"/>
        <a:defRPr sz="2000">
          <a:solidFill>
            <a:schemeClr val="tx1"/>
          </a:solidFill>
          <a:latin typeface="Times" pitchFamily="18" charset="0"/>
        </a:defRPr>
      </a:lvl6pPr>
      <a:lvl7pPr marL="2971800" indent="-228600" algn="l" rtl="0" fontAlgn="base">
        <a:spcBef>
          <a:spcPct val="20000"/>
        </a:spcBef>
        <a:spcAft>
          <a:spcPct val="0"/>
        </a:spcAft>
        <a:buChar char="»"/>
        <a:defRPr sz="2000">
          <a:solidFill>
            <a:schemeClr val="tx1"/>
          </a:solidFill>
          <a:latin typeface="Times" pitchFamily="18" charset="0"/>
        </a:defRPr>
      </a:lvl7pPr>
      <a:lvl8pPr marL="3429000" indent="-228600" algn="l" rtl="0" fontAlgn="base">
        <a:spcBef>
          <a:spcPct val="20000"/>
        </a:spcBef>
        <a:spcAft>
          <a:spcPct val="0"/>
        </a:spcAft>
        <a:buChar char="»"/>
        <a:defRPr sz="2000">
          <a:solidFill>
            <a:schemeClr val="tx1"/>
          </a:solidFill>
          <a:latin typeface="Times" pitchFamily="18" charset="0"/>
        </a:defRPr>
      </a:lvl8pPr>
      <a:lvl9pPr marL="3886200" indent="-228600" algn="l" rtl="0" fontAlgn="base">
        <a:spcBef>
          <a:spcPct val="20000"/>
        </a:spcBef>
        <a:spcAft>
          <a:spcPct val="0"/>
        </a:spcAft>
        <a:buChar char="»"/>
        <a:defRPr sz="2000">
          <a:solidFill>
            <a:schemeClr val="tx1"/>
          </a:solidFill>
          <a:latin typeface="Times"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169410" name="Rectangle 2"/>
          <p:cNvSpPr>
            <a:spLocks noGrp="1" noChangeArrowheads="1"/>
          </p:cNvSpPr>
          <p:nvPr>
            <p:ph type="title"/>
          </p:nvPr>
        </p:nvSpPr>
        <p:spPr bwMode="auto">
          <a:xfrm>
            <a:off x="381000" y="381000"/>
            <a:ext cx="8763000" cy="1143000"/>
          </a:xfrm>
          <a:prstGeom prst="rect">
            <a:avLst/>
          </a:prstGeom>
          <a:noFill/>
          <a:ln w="9525">
            <a:noFill/>
            <a:miter lim="800000"/>
            <a:headEnd/>
            <a:tailEnd/>
          </a:ln>
          <a:effectLst>
            <a:outerShdw dist="53882" dir="2700000" algn="ctr" rotWithShape="0">
              <a:schemeClr val="bg2"/>
            </a:outerShdw>
          </a:effectLst>
        </p:spPr>
        <p:txBody>
          <a:bodyPr vert="horz" wrap="square" lIns="92075" tIns="46038" rIns="92075" bIns="46038" numCol="1" anchor="ctr" anchorCtr="0" compatLnSpc="1">
            <a:prstTxWarp prst="textNoShape">
              <a:avLst/>
            </a:prstTxWarp>
          </a:bodyPr>
          <a:lstStyle/>
          <a:p>
            <a:pPr lvl="0"/>
            <a:r>
              <a:rPr lang="en-US" smtClean="0"/>
              <a:t>Slide Title</a:t>
            </a:r>
          </a:p>
        </p:txBody>
      </p:sp>
      <p:sp>
        <p:nvSpPr>
          <p:cNvPr id="1169411" name="Rectangle 3"/>
          <p:cNvSpPr>
            <a:spLocks noGrp="1" noChangeArrowheads="1"/>
          </p:cNvSpPr>
          <p:nvPr>
            <p:ph type="body" idx="1"/>
          </p:nvPr>
        </p:nvSpPr>
        <p:spPr bwMode="auto">
          <a:xfrm>
            <a:off x="376238" y="1524000"/>
            <a:ext cx="8772525" cy="4648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Body Text</a:t>
            </a:r>
          </a:p>
          <a:p>
            <a:pPr lvl="1"/>
            <a:r>
              <a:rPr lang="en-US" smtClean="0"/>
              <a:t> Second Level</a:t>
            </a:r>
          </a:p>
          <a:p>
            <a:pPr lvl="2"/>
            <a:r>
              <a:rPr lang="en-US" smtClean="0"/>
              <a:t>Third Level</a:t>
            </a:r>
          </a:p>
        </p:txBody>
      </p:sp>
      <p:sp>
        <p:nvSpPr>
          <p:cNvPr id="1169412" name="Text Box 4"/>
          <p:cNvSpPr txBox="1">
            <a:spLocks noChangeArrowheads="1"/>
          </p:cNvSpPr>
          <p:nvPr/>
        </p:nvSpPr>
        <p:spPr bwMode="auto">
          <a:xfrm>
            <a:off x="0" y="6500813"/>
            <a:ext cx="9144000" cy="457200"/>
          </a:xfrm>
          <a:prstGeom prst="rect">
            <a:avLst/>
          </a:prstGeom>
          <a:noFill/>
          <a:ln w="12700" algn="ctr">
            <a:noFill/>
            <a:miter lim="800000"/>
            <a:headEnd type="none" w="sm" len="sm"/>
            <a:tailEnd type="none" w="sm" len="sm"/>
          </a:ln>
          <a:effectLst>
            <a:outerShdw dist="35921" dir="2700000" algn="ctr" rotWithShape="0">
              <a:schemeClr val="bg2">
                <a:alpha val="50000"/>
              </a:schemeClr>
            </a:outerShdw>
          </a:effectLst>
        </p:spPr>
        <p:txBody>
          <a:bodyPr>
            <a:spAutoFit/>
          </a:bodyPr>
          <a:lstStyle/>
          <a:p>
            <a:pPr eaLnBrk="0" hangingPunct="0">
              <a:defRPr/>
            </a:pPr>
            <a:endParaRPr lang="en-US" sz="1200"/>
          </a:p>
          <a:p>
            <a:pPr eaLnBrk="0" hangingPunct="0">
              <a:defRPr/>
            </a:pPr>
            <a:endParaRPr lang="en-US" sz="1200"/>
          </a:p>
        </p:txBody>
      </p:sp>
      <p:pic>
        <p:nvPicPr>
          <p:cNvPr id="15365" name="Picture 5" descr="intel"/>
          <p:cNvPicPr>
            <a:picLocks noChangeAspect="1" noChangeArrowheads="1"/>
          </p:cNvPicPr>
          <p:nvPr/>
        </p:nvPicPr>
        <p:blipFill>
          <a:blip r:embed="rId15"/>
          <a:srcRect/>
          <a:stretch>
            <a:fillRect/>
          </a:stretch>
        </p:blipFill>
        <p:spPr bwMode="invGray">
          <a:xfrm>
            <a:off x="-114300" y="6327775"/>
            <a:ext cx="1317625" cy="658813"/>
          </a:xfrm>
          <a:prstGeom prst="rect">
            <a:avLst/>
          </a:prstGeom>
          <a:noFill/>
          <a:ln w="9525">
            <a:noFill/>
            <a:miter lim="800000"/>
            <a:headEnd/>
            <a:tailEnd/>
          </a:ln>
        </p:spPr>
      </p:pic>
      <p:sp>
        <p:nvSpPr>
          <p:cNvPr id="1169414" name="Rectangle 6"/>
          <p:cNvSpPr>
            <a:spLocks noGrp="1" noChangeArrowheads="1"/>
          </p:cNvSpPr>
          <p:nvPr>
            <p:ph type="sldNum" sz="quarter" idx="4"/>
          </p:nvPr>
        </p:nvSpPr>
        <p:spPr bwMode="auto">
          <a:xfrm>
            <a:off x="7239000" y="64008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spcBef>
                <a:spcPct val="0"/>
              </a:spcBef>
              <a:defRPr sz="1800" b="1" smtClean="0">
                <a:cs typeface="Arial" pitchFamily="34" charset="0"/>
              </a:defRPr>
            </a:lvl1pPr>
          </a:lstStyle>
          <a:p>
            <a:pPr>
              <a:defRPr/>
            </a:pPr>
            <a:fld id="{E1434847-1AC0-4267-8538-CC3137751DE9}" type="slidenum">
              <a:rPr lang="ar-SA"/>
              <a:pPr>
                <a:defRPr/>
              </a:pPr>
              <a:t>‹#›</a:t>
            </a:fld>
            <a:endParaRPr lang="en-US"/>
          </a:p>
        </p:txBody>
      </p:sp>
      <p:sp>
        <p:nvSpPr>
          <p:cNvPr id="1169415" name="Text Box 7"/>
          <p:cNvSpPr txBox="1">
            <a:spLocks noChangeArrowheads="1"/>
          </p:cNvSpPr>
          <p:nvPr/>
        </p:nvSpPr>
        <p:spPr bwMode="auto">
          <a:xfrm>
            <a:off x="3094038" y="6600825"/>
            <a:ext cx="2916237" cy="244475"/>
          </a:xfrm>
          <a:prstGeom prst="rect">
            <a:avLst/>
          </a:prstGeom>
          <a:noFill/>
          <a:ln w="9525" algn="ctr">
            <a:noFill/>
            <a:miter lim="800000"/>
            <a:headEnd/>
            <a:tailEnd/>
          </a:ln>
          <a:effectLst/>
        </p:spPr>
        <p:txBody>
          <a:bodyPr wrap="none">
            <a:spAutoFit/>
          </a:bodyPr>
          <a:lstStyle/>
          <a:p>
            <a:pPr>
              <a:defRPr/>
            </a:pPr>
            <a:r>
              <a:rPr lang="en-US" sz="1000">
                <a:solidFill>
                  <a:schemeClr val="tx2"/>
                </a:solidFill>
              </a:rPr>
              <a:t>Pradeep K. Dubey, pradeep.dubey@intel.com</a:t>
            </a:r>
          </a:p>
        </p:txBody>
      </p:sp>
    </p:spTree>
  </p:cSld>
  <p:clrMap bg1="dk2" tx1="lt1" bg2="dk1" tx2="lt2" accent1="accent1" accent2="accent2" accent3="accent3" accent4="accent4" accent5="accent5" accent6="accent6" hlink="hlink" folHlink="folHlink"/>
  <p:sldLayoutIdLst>
    <p:sldLayoutId id="2147484081"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 id="2147483965" r:id="rId12"/>
  </p:sldLayoutIdLst>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36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Arial Black" pitchFamily="34" charset="0"/>
        </a:defRPr>
      </a:lvl2pPr>
      <a:lvl3pPr algn="l" rtl="0" eaLnBrk="0" fontAlgn="base" hangingPunct="0">
        <a:lnSpc>
          <a:spcPct val="90000"/>
        </a:lnSpc>
        <a:spcBef>
          <a:spcPct val="0"/>
        </a:spcBef>
        <a:spcAft>
          <a:spcPct val="0"/>
        </a:spcAft>
        <a:defRPr sz="3600">
          <a:solidFill>
            <a:schemeClr val="tx2"/>
          </a:solidFill>
          <a:latin typeface="Arial Black" pitchFamily="34" charset="0"/>
        </a:defRPr>
      </a:lvl3pPr>
      <a:lvl4pPr algn="l" rtl="0" eaLnBrk="0" fontAlgn="base" hangingPunct="0">
        <a:lnSpc>
          <a:spcPct val="90000"/>
        </a:lnSpc>
        <a:spcBef>
          <a:spcPct val="0"/>
        </a:spcBef>
        <a:spcAft>
          <a:spcPct val="0"/>
        </a:spcAft>
        <a:defRPr sz="3600">
          <a:solidFill>
            <a:schemeClr val="tx2"/>
          </a:solidFill>
          <a:latin typeface="Arial Black" pitchFamily="34" charset="0"/>
        </a:defRPr>
      </a:lvl4pPr>
      <a:lvl5pPr algn="l" rtl="0" eaLnBrk="0" fontAlgn="base" hangingPunct="0">
        <a:lnSpc>
          <a:spcPct val="90000"/>
        </a:lnSpc>
        <a:spcBef>
          <a:spcPct val="0"/>
        </a:spcBef>
        <a:spcAft>
          <a:spcPct val="0"/>
        </a:spcAft>
        <a:defRPr sz="3600">
          <a:solidFill>
            <a:schemeClr val="tx2"/>
          </a:solidFill>
          <a:latin typeface="Arial Black" pitchFamily="34" charset="0"/>
        </a:defRPr>
      </a:lvl5pPr>
      <a:lvl6pPr marL="457200" algn="l" rtl="0" fontAlgn="base">
        <a:lnSpc>
          <a:spcPct val="90000"/>
        </a:lnSpc>
        <a:spcBef>
          <a:spcPct val="0"/>
        </a:spcBef>
        <a:spcAft>
          <a:spcPct val="0"/>
        </a:spcAft>
        <a:defRPr sz="3600">
          <a:solidFill>
            <a:schemeClr val="tx2"/>
          </a:solidFill>
          <a:latin typeface="Arial Black" pitchFamily="34" charset="0"/>
        </a:defRPr>
      </a:lvl6pPr>
      <a:lvl7pPr marL="914400" algn="l" rtl="0" fontAlgn="base">
        <a:lnSpc>
          <a:spcPct val="90000"/>
        </a:lnSpc>
        <a:spcBef>
          <a:spcPct val="0"/>
        </a:spcBef>
        <a:spcAft>
          <a:spcPct val="0"/>
        </a:spcAft>
        <a:defRPr sz="3600">
          <a:solidFill>
            <a:schemeClr val="tx2"/>
          </a:solidFill>
          <a:latin typeface="Arial Black" pitchFamily="34" charset="0"/>
        </a:defRPr>
      </a:lvl7pPr>
      <a:lvl8pPr marL="1371600" algn="l" rtl="0" fontAlgn="base">
        <a:lnSpc>
          <a:spcPct val="90000"/>
        </a:lnSpc>
        <a:spcBef>
          <a:spcPct val="0"/>
        </a:spcBef>
        <a:spcAft>
          <a:spcPct val="0"/>
        </a:spcAft>
        <a:defRPr sz="3600">
          <a:solidFill>
            <a:schemeClr val="tx2"/>
          </a:solidFill>
          <a:latin typeface="Arial Black" pitchFamily="34" charset="0"/>
        </a:defRPr>
      </a:lvl8pPr>
      <a:lvl9pPr marL="1828800" algn="l" rtl="0" fontAlgn="base">
        <a:lnSpc>
          <a:spcPct val="90000"/>
        </a:lnSpc>
        <a:spcBef>
          <a:spcPct val="0"/>
        </a:spcBef>
        <a:spcAft>
          <a:spcPct val="0"/>
        </a:spcAft>
        <a:defRPr sz="3600">
          <a:solidFill>
            <a:schemeClr val="tx2"/>
          </a:solidFill>
          <a:latin typeface="Arial Black" pitchFamily="34" charset="0"/>
        </a:defRPr>
      </a:lvl9pPr>
    </p:titleStyle>
    <p:bodyStyle>
      <a:lvl1pPr marL="285750" indent="-285750" algn="l" rtl="0" eaLnBrk="0" fontAlgn="base" hangingPunct="0">
        <a:lnSpc>
          <a:spcPct val="90000"/>
        </a:lnSpc>
        <a:spcBef>
          <a:spcPct val="30000"/>
        </a:spcBef>
        <a:spcAft>
          <a:spcPct val="30000"/>
        </a:spcAft>
        <a:buClr>
          <a:schemeClr val="accent1"/>
        </a:buClr>
        <a:buFont typeface="Wingdings" pitchFamily="2" charset="2"/>
        <a:buChar char=""/>
        <a:defRPr sz="2800">
          <a:solidFill>
            <a:srgbClr val="FFFFFF"/>
          </a:solidFill>
          <a:effectLst>
            <a:outerShdw blurRad="38100" dist="38100" dir="2700000" algn="tl">
              <a:srgbClr val="000000"/>
            </a:outerShdw>
          </a:effectLst>
          <a:latin typeface="+mn-lt"/>
          <a:ea typeface="+mn-ea"/>
          <a:cs typeface="+mn-cs"/>
        </a:defRPr>
      </a:lvl1pPr>
      <a:lvl2pPr marL="685800" indent="-228600" algn="l" rtl="0" eaLnBrk="0" fontAlgn="base" hangingPunct="0">
        <a:lnSpc>
          <a:spcPct val="90000"/>
        </a:lnSpc>
        <a:spcBef>
          <a:spcPct val="30000"/>
        </a:spcBef>
        <a:spcAft>
          <a:spcPct val="30000"/>
        </a:spcAft>
        <a:buClr>
          <a:schemeClr val="accent1"/>
        </a:buClr>
        <a:buSzPct val="70000"/>
        <a:buFont typeface="Wingdings" pitchFamily="2" charset="2"/>
        <a:buChar char="Ø"/>
        <a:defRPr sz="2400">
          <a:solidFill>
            <a:schemeClr val="tx1"/>
          </a:solidFill>
          <a:effectLst>
            <a:outerShdw blurRad="38100" dist="38100" dir="2700000" algn="tl">
              <a:srgbClr val="000000"/>
            </a:outerShdw>
          </a:effectLst>
          <a:latin typeface="+mn-lt"/>
        </a:defRPr>
      </a:lvl2pPr>
      <a:lvl3pPr marL="1143000" indent="-228600" algn="l" rtl="0" eaLnBrk="0" fontAlgn="base" hangingPunct="0">
        <a:lnSpc>
          <a:spcPct val="90000"/>
        </a:lnSpc>
        <a:spcBef>
          <a:spcPct val="30000"/>
        </a:spcBef>
        <a:spcAft>
          <a:spcPct val="30000"/>
        </a:spcAft>
        <a:buClr>
          <a:schemeClr val="accent1"/>
        </a:buClr>
        <a:buSzPct val="110000"/>
        <a:buFont typeface="Arial" pitchFamily="34" charset="0"/>
        <a:buChar char="-"/>
        <a:defRPr sz="2000">
          <a:solidFill>
            <a:srgbClr val="FFFFFF"/>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69410" name="Rectangle 2"/>
          <p:cNvSpPr>
            <a:spLocks noGrp="1" noChangeArrowheads="1"/>
          </p:cNvSpPr>
          <p:nvPr>
            <p:ph type="title"/>
          </p:nvPr>
        </p:nvSpPr>
        <p:spPr bwMode="auto">
          <a:xfrm>
            <a:off x="381000" y="381000"/>
            <a:ext cx="8763000" cy="1143000"/>
          </a:xfrm>
          <a:prstGeom prst="rect">
            <a:avLst/>
          </a:prstGeom>
          <a:noFill/>
          <a:ln w="9525">
            <a:noFill/>
            <a:miter lim="800000"/>
            <a:headEnd/>
            <a:tailEnd/>
          </a:ln>
          <a:effectLst>
            <a:outerShdw dist="53882" dir="2700000" algn="ctr" rotWithShape="0">
              <a:schemeClr val="bg2"/>
            </a:outerShdw>
          </a:effectLst>
        </p:spPr>
        <p:txBody>
          <a:bodyPr vert="horz" wrap="square" lIns="92075" tIns="46038" rIns="92075" bIns="46038" numCol="1" anchor="ctr" anchorCtr="0" compatLnSpc="1">
            <a:prstTxWarp prst="textNoShape">
              <a:avLst/>
            </a:prstTxWarp>
          </a:bodyPr>
          <a:lstStyle/>
          <a:p>
            <a:pPr lvl="0"/>
            <a:r>
              <a:rPr lang="en-US" smtClean="0"/>
              <a:t>Slide Title</a:t>
            </a:r>
          </a:p>
        </p:txBody>
      </p:sp>
      <p:sp>
        <p:nvSpPr>
          <p:cNvPr id="1169411" name="Rectangle 3"/>
          <p:cNvSpPr>
            <a:spLocks noGrp="1" noChangeArrowheads="1"/>
          </p:cNvSpPr>
          <p:nvPr>
            <p:ph type="body" idx="1"/>
          </p:nvPr>
        </p:nvSpPr>
        <p:spPr bwMode="auto">
          <a:xfrm>
            <a:off x="376238" y="1524000"/>
            <a:ext cx="8772525" cy="4648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Body Text</a:t>
            </a:r>
          </a:p>
          <a:p>
            <a:pPr lvl="1"/>
            <a:r>
              <a:rPr lang="en-US" smtClean="0"/>
              <a:t> Second Level</a:t>
            </a:r>
          </a:p>
          <a:p>
            <a:pPr lvl="2"/>
            <a:r>
              <a:rPr lang="en-US" smtClean="0"/>
              <a:t>Third Level</a:t>
            </a:r>
          </a:p>
        </p:txBody>
      </p:sp>
      <p:sp>
        <p:nvSpPr>
          <p:cNvPr id="1169412" name="Text Box 4"/>
          <p:cNvSpPr txBox="1">
            <a:spLocks noChangeArrowheads="1"/>
          </p:cNvSpPr>
          <p:nvPr/>
        </p:nvSpPr>
        <p:spPr bwMode="auto">
          <a:xfrm>
            <a:off x="0" y="6500813"/>
            <a:ext cx="9144000" cy="457200"/>
          </a:xfrm>
          <a:prstGeom prst="rect">
            <a:avLst/>
          </a:prstGeom>
          <a:noFill/>
          <a:ln w="12700" algn="ctr">
            <a:noFill/>
            <a:miter lim="800000"/>
            <a:headEnd type="none" w="sm" len="sm"/>
            <a:tailEnd type="none" w="sm" len="sm"/>
          </a:ln>
          <a:effectLst>
            <a:outerShdw dist="35921" dir="2700000" algn="ctr" rotWithShape="0">
              <a:schemeClr val="bg2">
                <a:alpha val="50000"/>
              </a:schemeClr>
            </a:outerShdw>
          </a:effectLst>
        </p:spPr>
        <p:txBody>
          <a:bodyPr>
            <a:spAutoFit/>
          </a:bodyPr>
          <a:lstStyle/>
          <a:p>
            <a:pPr eaLnBrk="0" hangingPunct="0">
              <a:defRPr/>
            </a:pPr>
            <a:endParaRPr lang="en-US" sz="1200"/>
          </a:p>
          <a:p>
            <a:pPr eaLnBrk="0" hangingPunct="0">
              <a:defRPr/>
            </a:pPr>
            <a:endParaRPr lang="en-US" sz="1200"/>
          </a:p>
        </p:txBody>
      </p:sp>
      <p:pic>
        <p:nvPicPr>
          <p:cNvPr id="503813" name="Picture 5" descr="intel"/>
          <p:cNvPicPr>
            <a:picLocks noChangeAspect="1" noChangeArrowheads="1"/>
          </p:cNvPicPr>
          <p:nvPr/>
        </p:nvPicPr>
        <p:blipFill>
          <a:blip r:embed="rId14"/>
          <a:srcRect/>
          <a:stretch>
            <a:fillRect/>
          </a:stretch>
        </p:blipFill>
        <p:spPr bwMode="invGray">
          <a:xfrm>
            <a:off x="-114300" y="6327775"/>
            <a:ext cx="1317625" cy="658813"/>
          </a:xfrm>
          <a:prstGeom prst="rect">
            <a:avLst/>
          </a:prstGeom>
          <a:noFill/>
          <a:ln w="9525">
            <a:noFill/>
            <a:miter lim="800000"/>
            <a:headEnd/>
            <a:tailEnd/>
          </a:ln>
        </p:spPr>
      </p:pic>
      <p:sp>
        <p:nvSpPr>
          <p:cNvPr id="1169414" name="Rectangle 6"/>
          <p:cNvSpPr>
            <a:spLocks noGrp="1" noChangeArrowheads="1"/>
          </p:cNvSpPr>
          <p:nvPr>
            <p:ph type="sldNum" sz="quarter" idx="4"/>
          </p:nvPr>
        </p:nvSpPr>
        <p:spPr bwMode="auto">
          <a:xfrm>
            <a:off x="7239000" y="64008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spcBef>
                <a:spcPct val="0"/>
              </a:spcBef>
              <a:defRPr sz="1800" b="1" smtClean="0">
                <a:cs typeface="Arial" pitchFamily="34" charset="0"/>
              </a:defRPr>
            </a:lvl1pPr>
          </a:lstStyle>
          <a:p>
            <a:pPr>
              <a:defRPr/>
            </a:pPr>
            <a:fld id="{2EF2148A-2ADC-4D02-8414-11B58DDE4454}" type="slidenum">
              <a:rPr lang="ar-SA"/>
              <a:pPr>
                <a:defRPr/>
              </a:pPr>
              <a:t>‹#›</a:t>
            </a:fld>
            <a:endParaRPr lang="en-US"/>
          </a:p>
        </p:txBody>
      </p:sp>
      <p:sp>
        <p:nvSpPr>
          <p:cNvPr id="1169415" name="Text Box 7"/>
          <p:cNvSpPr txBox="1">
            <a:spLocks noChangeArrowheads="1"/>
          </p:cNvSpPr>
          <p:nvPr/>
        </p:nvSpPr>
        <p:spPr bwMode="auto">
          <a:xfrm>
            <a:off x="3094038" y="6600825"/>
            <a:ext cx="2916237" cy="244475"/>
          </a:xfrm>
          <a:prstGeom prst="rect">
            <a:avLst/>
          </a:prstGeom>
          <a:noFill/>
          <a:ln w="9525" algn="ctr">
            <a:noFill/>
            <a:miter lim="800000"/>
            <a:headEnd/>
            <a:tailEnd/>
          </a:ln>
          <a:effectLst/>
        </p:spPr>
        <p:txBody>
          <a:bodyPr wrap="none">
            <a:spAutoFit/>
          </a:bodyPr>
          <a:lstStyle/>
          <a:p>
            <a:pPr>
              <a:defRPr/>
            </a:pPr>
            <a:r>
              <a:rPr lang="en-US" sz="1000">
                <a:solidFill>
                  <a:schemeClr val="tx2"/>
                </a:solidFill>
              </a:rPr>
              <a:t>Pradeep K. Dubey, pradeep.dubey@intel.com</a:t>
            </a:r>
          </a:p>
        </p:txBody>
      </p:sp>
    </p:spTree>
  </p:cSld>
  <p:clrMap bg1="dk2" tx1="lt1" bg2="dk1" tx2="lt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Lst>
  <p:timing>
    <p:tnLst>
      <p:par>
        <p:cTn id="1" dur="indefinite" restart="never" nodeType="tmRoot"/>
      </p:par>
    </p:tnLst>
  </p:timing>
  <p:hf hdr="0" ftr="0" dt="0"/>
  <p:txStyles>
    <p:titleStyle>
      <a:lvl1pPr algn="l" rtl="0" fontAlgn="base">
        <a:lnSpc>
          <a:spcPct val="90000"/>
        </a:lnSpc>
        <a:spcBef>
          <a:spcPct val="0"/>
        </a:spcBef>
        <a:spcAft>
          <a:spcPct val="0"/>
        </a:spcAft>
        <a:defRPr sz="3600">
          <a:solidFill>
            <a:schemeClr val="tx2"/>
          </a:solidFill>
          <a:latin typeface="+mj-lt"/>
          <a:ea typeface="+mj-ea"/>
          <a:cs typeface="+mj-cs"/>
        </a:defRPr>
      </a:lvl1pPr>
      <a:lvl2pPr algn="l" rtl="0" fontAlgn="base">
        <a:lnSpc>
          <a:spcPct val="90000"/>
        </a:lnSpc>
        <a:spcBef>
          <a:spcPct val="0"/>
        </a:spcBef>
        <a:spcAft>
          <a:spcPct val="0"/>
        </a:spcAft>
        <a:defRPr sz="3600">
          <a:solidFill>
            <a:schemeClr val="tx2"/>
          </a:solidFill>
          <a:latin typeface="Arial Black" pitchFamily="34" charset="0"/>
        </a:defRPr>
      </a:lvl2pPr>
      <a:lvl3pPr algn="l" rtl="0" fontAlgn="base">
        <a:lnSpc>
          <a:spcPct val="90000"/>
        </a:lnSpc>
        <a:spcBef>
          <a:spcPct val="0"/>
        </a:spcBef>
        <a:spcAft>
          <a:spcPct val="0"/>
        </a:spcAft>
        <a:defRPr sz="3600">
          <a:solidFill>
            <a:schemeClr val="tx2"/>
          </a:solidFill>
          <a:latin typeface="Arial Black" pitchFamily="34" charset="0"/>
        </a:defRPr>
      </a:lvl3pPr>
      <a:lvl4pPr algn="l" rtl="0" fontAlgn="base">
        <a:lnSpc>
          <a:spcPct val="90000"/>
        </a:lnSpc>
        <a:spcBef>
          <a:spcPct val="0"/>
        </a:spcBef>
        <a:spcAft>
          <a:spcPct val="0"/>
        </a:spcAft>
        <a:defRPr sz="3600">
          <a:solidFill>
            <a:schemeClr val="tx2"/>
          </a:solidFill>
          <a:latin typeface="Arial Black" pitchFamily="34" charset="0"/>
        </a:defRPr>
      </a:lvl4pPr>
      <a:lvl5pPr algn="l" rtl="0" fontAlgn="base">
        <a:lnSpc>
          <a:spcPct val="90000"/>
        </a:lnSpc>
        <a:spcBef>
          <a:spcPct val="0"/>
        </a:spcBef>
        <a:spcAft>
          <a:spcPct val="0"/>
        </a:spcAft>
        <a:defRPr sz="3600">
          <a:solidFill>
            <a:schemeClr val="tx2"/>
          </a:solidFill>
          <a:latin typeface="Arial Black" pitchFamily="34" charset="0"/>
        </a:defRPr>
      </a:lvl5pPr>
      <a:lvl6pPr marL="457200" algn="l" rtl="0" fontAlgn="base">
        <a:lnSpc>
          <a:spcPct val="90000"/>
        </a:lnSpc>
        <a:spcBef>
          <a:spcPct val="0"/>
        </a:spcBef>
        <a:spcAft>
          <a:spcPct val="0"/>
        </a:spcAft>
        <a:defRPr sz="3600">
          <a:solidFill>
            <a:schemeClr val="tx2"/>
          </a:solidFill>
          <a:latin typeface="Arial Black" pitchFamily="34" charset="0"/>
        </a:defRPr>
      </a:lvl6pPr>
      <a:lvl7pPr marL="914400" algn="l" rtl="0" fontAlgn="base">
        <a:lnSpc>
          <a:spcPct val="90000"/>
        </a:lnSpc>
        <a:spcBef>
          <a:spcPct val="0"/>
        </a:spcBef>
        <a:spcAft>
          <a:spcPct val="0"/>
        </a:spcAft>
        <a:defRPr sz="3600">
          <a:solidFill>
            <a:schemeClr val="tx2"/>
          </a:solidFill>
          <a:latin typeface="Arial Black" pitchFamily="34" charset="0"/>
        </a:defRPr>
      </a:lvl7pPr>
      <a:lvl8pPr marL="1371600" algn="l" rtl="0" fontAlgn="base">
        <a:lnSpc>
          <a:spcPct val="90000"/>
        </a:lnSpc>
        <a:spcBef>
          <a:spcPct val="0"/>
        </a:spcBef>
        <a:spcAft>
          <a:spcPct val="0"/>
        </a:spcAft>
        <a:defRPr sz="3600">
          <a:solidFill>
            <a:schemeClr val="tx2"/>
          </a:solidFill>
          <a:latin typeface="Arial Black" pitchFamily="34" charset="0"/>
        </a:defRPr>
      </a:lvl8pPr>
      <a:lvl9pPr marL="1828800" algn="l" rtl="0" fontAlgn="base">
        <a:lnSpc>
          <a:spcPct val="90000"/>
        </a:lnSpc>
        <a:spcBef>
          <a:spcPct val="0"/>
        </a:spcBef>
        <a:spcAft>
          <a:spcPct val="0"/>
        </a:spcAft>
        <a:defRPr sz="3600">
          <a:solidFill>
            <a:schemeClr val="tx2"/>
          </a:solidFill>
          <a:latin typeface="Arial Black" pitchFamily="34" charset="0"/>
        </a:defRPr>
      </a:lvl9pPr>
    </p:titleStyle>
    <p:bodyStyle>
      <a:lvl1pPr marL="285750" indent="-285750" algn="l" rtl="0" fontAlgn="base">
        <a:lnSpc>
          <a:spcPct val="90000"/>
        </a:lnSpc>
        <a:spcBef>
          <a:spcPct val="30000"/>
        </a:spcBef>
        <a:spcAft>
          <a:spcPct val="30000"/>
        </a:spcAft>
        <a:buClr>
          <a:schemeClr val="accent1"/>
        </a:buClr>
        <a:buFont typeface="Wingdings" pitchFamily="2" charset="2"/>
        <a:buChar char=""/>
        <a:defRPr sz="2800">
          <a:solidFill>
            <a:srgbClr val="FFFFFF"/>
          </a:solidFill>
          <a:latin typeface="+mn-lt"/>
          <a:ea typeface="+mn-ea"/>
          <a:cs typeface="+mn-cs"/>
        </a:defRPr>
      </a:lvl1pPr>
      <a:lvl2pPr marL="685800" indent="-228600" algn="l" rtl="0" fontAlgn="base">
        <a:lnSpc>
          <a:spcPct val="90000"/>
        </a:lnSpc>
        <a:spcBef>
          <a:spcPct val="30000"/>
        </a:spcBef>
        <a:spcAft>
          <a:spcPct val="30000"/>
        </a:spcAft>
        <a:buClr>
          <a:schemeClr val="accent1"/>
        </a:buClr>
        <a:buSzPct val="70000"/>
        <a:buFont typeface="Wingdings" pitchFamily="2" charset="2"/>
        <a:buChar char="Ø"/>
        <a:defRPr sz="2400">
          <a:solidFill>
            <a:schemeClr val="tx1"/>
          </a:solidFill>
          <a:latin typeface="+mn-lt"/>
        </a:defRPr>
      </a:lvl2pPr>
      <a:lvl3pPr marL="1143000" indent="-228600" algn="l" rtl="0" fontAlgn="base">
        <a:lnSpc>
          <a:spcPct val="90000"/>
        </a:lnSpc>
        <a:spcBef>
          <a:spcPct val="30000"/>
        </a:spcBef>
        <a:spcAft>
          <a:spcPct val="30000"/>
        </a:spcAft>
        <a:buClr>
          <a:schemeClr val="accent1"/>
        </a:buClr>
        <a:buSzPct val="110000"/>
        <a:buFont typeface="Arial" pitchFamily="34" charset="0"/>
        <a:buChar char="-"/>
        <a:defRPr sz="2000">
          <a:solidFill>
            <a:srgbClr val="FFFFFF"/>
          </a:solidFill>
          <a:latin typeface="+mn-lt"/>
        </a:defRPr>
      </a:lvl3pPr>
      <a:lvl4pPr marL="1600200" indent="-228600" algn="l" rtl="0" fontAlgn="base">
        <a:spcBef>
          <a:spcPct val="20000"/>
        </a:spcBef>
        <a:spcAft>
          <a:spcPct val="0"/>
        </a:spcAft>
        <a:buChar char="–"/>
        <a:defRPr sz="2000">
          <a:solidFill>
            <a:schemeClr val="tx1"/>
          </a:solidFill>
          <a:latin typeface="Times New Roman" pitchFamily="18" charset="0"/>
        </a:defRPr>
      </a:lvl4pPr>
      <a:lvl5pPr marL="2057400" indent="-228600" algn="l" rtl="0" fontAlgn="base">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00"/>
            </a:gs>
            <a:gs pos="94000">
              <a:srgbClr val="000000"/>
            </a:gs>
            <a:gs pos="100000">
              <a:srgbClr val="262626"/>
            </a:gs>
          </a:gsLst>
          <a:lin ang="5400000"/>
        </a:gra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985091"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wrap="square" lIns="91440" tIns="45720" rIns="91440" bIns="45720" numCol="1" anchor="b" anchorCtr="0" compatLnSpc="1">
            <a:prstTxWarp prst="textNoShape">
              <a:avLst/>
            </a:prstTxWarp>
          </a:bodyPr>
          <a:lstStyle>
            <a:lvl1pPr algn="l">
              <a:defRPr sz="1200" b="0">
                <a:solidFill>
                  <a:srgbClr val="B0B0B0"/>
                </a:solidFill>
                <a:latin typeface="Arial" pitchFamily="34" charset="0"/>
              </a:defRPr>
            </a:lvl1pPr>
          </a:lstStyle>
          <a:p>
            <a:fld id="{761FDA6B-2BCC-4019-A732-6AFEA8C7F8E7}" type="datetimeFigureOut">
              <a:rPr lang="en-US"/>
              <a:pPr/>
              <a:t>6/5/2008</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wrap="square" lIns="91440" tIns="45720" rIns="91440" bIns="45720" numCol="1" anchor="b" anchorCtr="0" compatLnSpc="1">
            <a:prstTxWarp prst="textNoShape">
              <a:avLst/>
            </a:prstTxWarp>
          </a:bodyPr>
          <a:lstStyle>
            <a:lvl1pPr>
              <a:defRPr sz="1200" b="0">
                <a:solidFill>
                  <a:srgbClr val="B0B0B0"/>
                </a:solidFill>
                <a:latin typeface="Arial" pitchFamily="34" charset="0"/>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wrap="square" lIns="0" tIns="45720" rIns="0" bIns="45720" numCol="1" anchor="b" anchorCtr="0" compatLnSpc="1">
            <a:prstTxWarp prst="textNoShape">
              <a:avLst/>
            </a:prstTxWarp>
          </a:bodyPr>
          <a:lstStyle>
            <a:lvl1pPr algn="r">
              <a:defRPr sz="1200" b="0">
                <a:solidFill>
                  <a:srgbClr val="B0B0B0"/>
                </a:solidFill>
                <a:latin typeface="Arial" pitchFamily="34" charset="0"/>
              </a:defRPr>
            </a:lvl1pPr>
          </a:lstStyle>
          <a:p>
            <a:fld id="{A9A9F462-63D8-4E95-90FF-71FC2F92F8CC}"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4031" r:id="rId1"/>
    <p:sldLayoutId id="2147484032" r:id="rId2"/>
    <p:sldLayoutId id="2147484033" r:id="rId3"/>
    <p:sldLayoutId id="2147484034" r:id="rId4"/>
    <p:sldLayoutId id="2147484035" r:id="rId5"/>
    <p:sldLayoutId id="2147484036" r:id="rId6"/>
    <p:sldLayoutId id="2147484037" r:id="rId7"/>
    <p:sldLayoutId id="2147484038" r:id="rId8"/>
    <p:sldLayoutId id="2147484039" r:id="rId9"/>
    <p:sldLayoutId id="2147484040" r:id="rId10"/>
    <p:sldLayoutId id="2147484041" r:id="rId11"/>
    <p:sldLayoutId id="2147484074" r:id="rId12"/>
  </p:sldLayoutIdLst>
  <p:txStyles>
    <p:titleStyle>
      <a:lvl1pPr algn="ctr" rtl="0" fontAlgn="base">
        <a:spcBef>
          <a:spcPct val="0"/>
        </a:spcBef>
        <a:spcAft>
          <a:spcPct val="0"/>
        </a:spcAft>
        <a:defRPr sz="4100" b="1">
          <a:solidFill>
            <a:schemeClr val="tx1"/>
          </a:solidFill>
          <a:latin typeface="+mj-lt"/>
          <a:ea typeface="+mj-ea"/>
          <a:cs typeface="+mj-cs"/>
        </a:defRPr>
      </a:lvl1pPr>
      <a:lvl2pPr algn="ctr" rtl="0" fontAlgn="base">
        <a:spcBef>
          <a:spcPct val="0"/>
        </a:spcBef>
        <a:spcAft>
          <a:spcPct val="0"/>
        </a:spcAft>
        <a:defRPr sz="4100" b="1">
          <a:solidFill>
            <a:schemeClr val="tx1"/>
          </a:solidFill>
          <a:latin typeface="Corbel" pitchFamily="34" charset="0"/>
        </a:defRPr>
      </a:lvl2pPr>
      <a:lvl3pPr algn="ctr" rtl="0" fontAlgn="base">
        <a:spcBef>
          <a:spcPct val="0"/>
        </a:spcBef>
        <a:spcAft>
          <a:spcPct val="0"/>
        </a:spcAft>
        <a:defRPr sz="4100" b="1">
          <a:solidFill>
            <a:schemeClr val="tx1"/>
          </a:solidFill>
          <a:latin typeface="Corbel" pitchFamily="34" charset="0"/>
        </a:defRPr>
      </a:lvl3pPr>
      <a:lvl4pPr algn="ctr" rtl="0" fontAlgn="base">
        <a:spcBef>
          <a:spcPct val="0"/>
        </a:spcBef>
        <a:spcAft>
          <a:spcPct val="0"/>
        </a:spcAft>
        <a:defRPr sz="4100" b="1">
          <a:solidFill>
            <a:schemeClr val="tx1"/>
          </a:solidFill>
          <a:latin typeface="Corbel" pitchFamily="34" charset="0"/>
        </a:defRPr>
      </a:lvl4pPr>
      <a:lvl5pPr algn="ctr" rtl="0" fontAlgn="base">
        <a:spcBef>
          <a:spcPct val="0"/>
        </a:spcBef>
        <a:spcAft>
          <a:spcPct val="0"/>
        </a:spcAft>
        <a:defRPr sz="4100" b="1">
          <a:solidFill>
            <a:schemeClr val="tx1"/>
          </a:solidFill>
          <a:latin typeface="Corbel" pitchFamily="34" charset="0"/>
        </a:defRPr>
      </a:lvl5pPr>
      <a:lvl6pPr marL="457200" algn="ctr" rtl="0" fontAlgn="base">
        <a:spcBef>
          <a:spcPct val="0"/>
        </a:spcBef>
        <a:spcAft>
          <a:spcPct val="0"/>
        </a:spcAft>
        <a:defRPr sz="4100" b="1">
          <a:solidFill>
            <a:schemeClr val="tx1"/>
          </a:solidFill>
          <a:latin typeface="Corbel" pitchFamily="34" charset="0"/>
        </a:defRPr>
      </a:lvl6pPr>
      <a:lvl7pPr marL="914400" algn="ctr" rtl="0" fontAlgn="base">
        <a:spcBef>
          <a:spcPct val="0"/>
        </a:spcBef>
        <a:spcAft>
          <a:spcPct val="0"/>
        </a:spcAft>
        <a:defRPr sz="4100" b="1">
          <a:solidFill>
            <a:schemeClr val="tx1"/>
          </a:solidFill>
          <a:latin typeface="Corbel" pitchFamily="34" charset="0"/>
        </a:defRPr>
      </a:lvl7pPr>
      <a:lvl8pPr marL="1371600" algn="ctr" rtl="0" fontAlgn="base">
        <a:spcBef>
          <a:spcPct val="0"/>
        </a:spcBef>
        <a:spcAft>
          <a:spcPct val="0"/>
        </a:spcAft>
        <a:defRPr sz="4100" b="1">
          <a:solidFill>
            <a:schemeClr val="tx1"/>
          </a:solidFill>
          <a:latin typeface="Corbel" pitchFamily="34" charset="0"/>
        </a:defRPr>
      </a:lvl8pPr>
      <a:lvl9pPr marL="1828800" algn="ctr" rtl="0" fontAlgn="base">
        <a:spcBef>
          <a:spcPct val="0"/>
        </a:spcBef>
        <a:spcAft>
          <a:spcPct val="0"/>
        </a:spcAft>
        <a:defRPr sz="4100" b="1">
          <a:solidFill>
            <a:schemeClr val="tx1"/>
          </a:solidFill>
          <a:latin typeface="Corbel" pitchFamily="34" charset="0"/>
        </a:defRPr>
      </a:lvl9pPr>
    </p:titleStyle>
    <p:bodyStyle>
      <a:lvl1pPr marL="547688" indent="-411163" algn="l" rtl="0" fontAlgn="base">
        <a:spcBef>
          <a:spcPct val="20000"/>
        </a:spcBef>
        <a:spcAft>
          <a:spcPct val="0"/>
        </a:spcAft>
        <a:buClr>
          <a:srgbClr val="EAEAEA"/>
        </a:buClr>
        <a:buSzPct val="65000"/>
        <a:buFont typeface="Wingdings 2" pitchFamily="18" charset="2"/>
        <a:buChar char=""/>
        <a:defRPr sz="28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a:solidFill>
            <a:schemeClr val="tx1"/>
          </a:solidFill>
          <a:latin typeface="+mn-lt"/>
        </a:defRPr>
      </a:lvl2pPr>
      <a:lvl3pPr marL="1133475" indent="-228600" algn="l" rtl="0" fontAlgn="base">
        <a:spcBef>
          <a:spcPct val="20000"/>
        </a:spcBef>
        <a:spcAft>
          <a:spcPct val="0"/>
        </a:spcAft>
        <a:buClr>
          <a:schemeClr val="tx1"/>
        </a:buClr>
        <a:buSzPct val="95000"/>
        <a:buFont typeface="Wingdings" pitchFamily="2" charset="2"/>
        <a:buChar char=""/>
        <a:defRPr sz="2200">
          <a:solidFill>
            <a:schemeClr val="tx1"/>
          </a:solidFill>
          <a:latin typeface="+mn-lt"/>
        </a:defRPr>
      </a:lvl3pPr>
      <a:lvl4pPr marL="1352550" indent="-182563" algn="l" rtl="0" fontAlgn="base">
        <a:spcBef>
          <a:spcPct val="20000"/>
        </a:spcBef>
        <a:spcAft>
          <a:spcPct val="0"/>
        </a:spcAft>
        <a:buClr>
          <a:schemeClr val="tx1"/>
        </a:buClr>
        <a:buSzPct val="100000"/>
        <a:buFont typeface="Wingdings 3" pitchFamily="18" charset="2"/>
        <a:buChar char=""/>
        <a:defRPr sz="2000">
          <a:solidFill>
            <a:schemeClr val="tx1"/>
          </a:solidFill>
          <a:latin typeface="+mn-lt"/>
        </a:defRPr>
      </a:lvl4pPr>
      <a:lvl5pPr marL="1544638" indent="-182563" algn="l" rtl="0" fontAlgn="base">
        <a:spcBef>
          <a:spcPct val="20000"/>
        </a:spcBef>
        <a:spcAft>
          <a:spcPct val="0"/>
        </a:spcAft>
        <a:buClr>
          <a:schemeClr val="tx1"/>
        </a:buClr>
        <a:buFont typeface="Wingdings 2" pitchFamily="18" charset="2"/>
        <a:buChar char=""/>
        <a:defRPr sz="2000">
          <a:solidFill>
            <a:schemeClr val="tx1"/>
          </a:solidFill>
          <a:latin typeface="+mn-lt"/>
        </a:defRPr>
      </a:lvl5pPr>
      <a:lvl6pPr marL="2001838" indent="-182563" algn="l" rtl="0" fontAlgn="base">
        <a:spcBef>
          <a:spcPct val="20000"/>
        </a:spcBef>
        <a:spcAft>
          <a:spcPct val="0"/>
        </a:spcAft>
        <a:buClr>
          <a:schemeClr val="tx1"/>
        </a:buClr>
        <a:buFont typeface="Wingdings 2" pitchFamily="18" charset="2"/>
        <a:buChar char=""/>
        <a:defRPr sz="2000">
          <a:solidFill>
            <a:schemeClr val="tx1"/>
          </a:solidFill>
          <a:latin typeface="+mn-lt"/>
        </a:defRPr>
      </a:lvl6pPr>
      <a:lvl7pPr marL="2459038" indent="-182563" algn="l" rtl="0" fontAlgn="base">
        <a:spcBef>
          <a:spcPct val="20000"/>
        </a:spcBef>
        <a:spcAft>
          <a:spcPct val="0"/>
        </a:spcAft>
        <a:buClr>
          <a:schemeClr val="tx1"/>
        </a:buClr>
        <a:buFont typeface="Wingdings 2" pitchFamily="18" charset="2"/>
        <a:buChar char=""/>
        <a:defRPr sz="2000">
          <a:solidFill>
            <a:schemeClr val="tx1"/>
          </a:solidFill>
          <a:latin typeface="+mn-lt"/>
        </a:defRPr>
      </a:lvl7pPr>
      <a:lvl8pPr marL="2916238" indent="-182563" algn="l" rtl="0" fontAlgn="base">
        <a:spcBef>
          <a:spcPct val="20000"/>
        </a:spcBef>
        <a:spcAft>
          <a:spcPct val="0"/>
        </a:spcAft>
        <a:buClr>
          <a:schemeClr val="tx1"/>
        </a:buClr>
        <a:buFont typeface="Wingdings 2" pitchFamily="18" charset="2"/>
        <a:buChar char=""/>
        <a:defRPr sz="2000">
          <a:solidFill>
            <a:schemeClr val="tx1"/>
          </a:solidFill>
          <a:latin typeface="+mn-lt"/>
        </a:defRPr>
      </a:lvl8pPr>
      <a:lvl9pPr marL="3373438" indent="-182563" algn="l" rtl="0" fontAlgn="base">
        <a:spcBef>
          <a:spcPct val="20000"/>
        </a:spcBef>
        <a:spcAft>
          <a:spcPct val="0"/>
        </a:spcAft>
        <a:buClr>
          <a:schemeClr val="tx1"/>
        </a:buClr>
        <a:buFont typeface="Wingdings 2" pitchFamily="18"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1509"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Rectangle 4"/>
          <p:cNvSpPr>
            <a:spLocks noGrp="1" noChangeArrowheads="1"/>
          </p:cNvSpPr>
          <p:nvPr>
            <p:ph type="dt" sz="half" idx="2"/>
          </p:nvPr>
        </p:nvSpPr>
        <p:spPr bwMode="auto">
          <a:xfrm>
            <a:off x="457200" y="6243638"/>
            <a:ext cx="21336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lgn="l">
              <a:defRPr sz="1200" b="0" smtClean="0">
                <a:latin typeface="+mj-lt"/>
                <a:ea typeface="ＭＳ Ｐゴシック" pitchFamily="-64" charset="-128"/>
              </a:defRPr>
            </a:lvl1pPr>
          </a:lstStyle>
          <a:p>
            <a:pPr>
              <a:defRPr/>
            </a:pPr>
            <a:endParaRPr lang="en-US"/>
          </a:p>
        </p:txBody>
      </p:sp>
      <p:sp>
        <p:nvSpPr>
          <p:cNvPr id="12" name="Rectangle 5"/>
          <p:cNvSpPr>
            <a:spLocks noGrp="1" noChangeArrowheads="1"/>
          </p:cNvSpPr>
          <p:nvPr>
            <p:ph type="ftr" sz="quarter" idx="3"/>
          </p:nvPr>
        </p:nvSpPr>
        <p:spPr bwMode="auto">
          <a:xfrm>
            <a:off x="3124200" y="6243638"/>
            <a:ext cx="28956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defRPr sz="1200" b="0" smtClean="0">
                <a:latin typeface="+mj-lt"/>
                <a:ea typeface="ＭＳ Ｐゴシック" pitchFamily="-64" charset="-128"/>
              </a:defRPr>
            </a:lvl1pPr>
          </a:lstStyle>
          <a:p>
            <a:pPr>
              <a:defRPr/>
            </a:pPr>
            <a:endParaRPr lang="en-US"/>
          </a:p>
        </p:txBody>
      </p:sp>
      <p:sp>
        <p:nvSpPr>
          <p:cNvPr id="13" name="Rectangle 6"/>
          <p:cNvSpPr>
            <a:spLocks noGrp="1" noChangeArrowheads="1"/>
          </p:cNvSpPr>
          <p:nvPr>
            <p:ph type="sldNum" sz="quarter" idx="4"/>
          </p:nvPr>
        </p:nvSpPr>
        <p:spPr bwMode="auto">
          <a:xfrm>
            <a:off x="6553200" y="6243638"/>
            <a:ext cx="21336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lgn="r">
              <a:defRPr sz="1200" b="0" smtClean="0">
                <a:latin typeface="+mj-lt"/>
                <a:ea typeface="ＭＳ Ｐゴシック" pitchFamily="-64" charset="-128"/>
              </a:defRPr>
            </a:lvl1pPr>
          </a:lstStyle>
          <a:p>
            <a:pPr>
              <a:defRPr/>
            </a:pPr>
            <a:fld id="{D65C11A9-4FA9-4E3F-8CD7-20C3D8FAC95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78" r:id="rId1"/>
  </p:sldLayoutIdLst>
  <p:timing>
    <p:tnLst>
      <p:par>
        <p:cTn id="1" dur="indefinite" restart="never" nodeType="tmRoot"/>
      </p:par>
    </p:tnLst>
  </p:timing>
  <p:hf hdr="0" ft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0" scaled="1"/>
        </a:gra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22538" name="Rectangle 1034"/>
          <p:cNvSpPr>
            <a:spLocks noGrp="1" noChangeArrowheads="1"/>
          </p:cNvSpPr>
          <p:nvPr>
            <p:ph type="title"/>
          </p:nvPr>
        </p:nvSpPr>
        <p:spPr bwMode="auto">
          <a:xfrm>
            <a:off x="0" y="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2539" name="Rectangle 1035"/>
          <p:cNvSpPr>
            <a:spLocks noGrp="1" noChangeArrowheads="1"/>
          </p:cNvSpPr>
          <p:nvPr>
            <p:ph type="body" idx="1"/>
          </p:nvPr>
        </p:nvSpPr>
        <p:spPr bwMode="auto">
          <a:xfrm>
            <a:off x="0" y="1066800"/>
            <a:ext cx="91440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		</a:t>
            </a:r>
          </a:p>
          <a:p>
            <a:pPr lvl="3"/>
            <a:r>
              <a:rPr lang="en-US" smtClean="0"/>
              <a:t>Fourth level</a:t>
            </a:r>
          </a:p>
          <a:p>
            <a:pPr lvl="4"/>
            <a:r>
              <a:rPr lang="en-US" smtClean="0"/>
              <a:t>Fifth level</a:t>
            </a:r>
          </a:p>
        </p:txBody>
      </p:sp>
      <p:sp>
        <p:nvSpPr>
          <p:cNvPr id="23" name="Rectangle 21"/>
          <p:cNvSpPr>
            <a:spLocks noGrp="1" noChangeArrowheads="1"/>
          </p:cNvSpPr>
          <p:nvPr>
            <p:ph type="ftr" sz="quarter" idx="3"/>
          </p:nvPr>
        </p:nvSpPr>
        <p:spPr bwMode="auto">
          <a:xfrm>
            <a:off x="1981200" y="6553200"/>
            <a:ext cx="4495800" cy="3048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eaLnBrk="0" hangingPunct="0">
              <a:defRPr smtClean="0">
                <a:latin typeface="+mn-lt"/>
              </a:defRPr>
            </a:lvl1pPr>
          </a:lstStyle>
          <a:p>
            <a:pPr>
              <a:defRPr/>
            </a:pPr>
            <a:r>
              <a:rPr lang="en-US"/>
              <a:t>PC07Intro  gcf@indiana.edu</a:t>
            </a:r>
          </a:p>
        </p:txBody>
      </p:sp>
      <p:sp>
        <p:nvSpPr>
          <p:cNvPr id="24" name="Rectangle 22"/>
          <p:cNvSpPr>
            <a:spLocks noGrp="1" noChangeArrowheads="1"/>
          </p:cNvSpPr>
          <p:nvPr>
            <p:ph type="sldNum" sz="quarter" idx="4"/>
          </p:nvPr>
        </p:nvSpPr>
        <p:spPr bwMode="auto">
          <a:xfrm>
            <a:off x="7239000" y="6519863"/>
            <a:ext cx="1905000" cy="3048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r" eaLnBrk="0" hangingPunct="0">
              <a:defRPr smtClean="0">
                <a:latin typeface="+mn-lt"/>
              </a:defRPr>
            </a:lvl1pPr>
          </a:lstStyle>
          <a:p>
            <a:pPr>
              <a:defRPr/>
            </a:pPr>
            <a:fld id="{3D96B7A9-FB0C-4B1C-A8C9-4E92C0295A88}" type="slidenum">
              <a:rPr lang="en-US"/>
              <a:pPr>
                <a:defRPr/>
              </a:pPr>
              <a:t>‹#›</a:t>
            </a:fld>
            <a:endParaRPr lang="en-US"/>
          </a:p>
        </p:txBody>
      </p:sp>
      <p:sp>
        <p:nvSpPr>
          <p:cNvPr id="25" name="Rectangle 23"/>
          <p:cNvSpPr>
            <a:spLocks noGrp="1" noChangeArrowheads="1"/>
          </p:cNvSpPr>
          <p:nvPr>
            <p:ph type="dt" sz="half" idx="2"/>
          </p:nvPr>
        </p:nvSpPr>
        <p:spPr bwMode="auto">
          <a:xfrm>
            <a:off x="0" y="6583363"/>
            <a:ext cx="1371600" cy="274637"/>
          </a:xfrm>
          <a:prstGeom prst="rect">
            <a:avLst/>
          </a:prstGeom>
          <a:noFill/>
          <a:ln w="12700">
            <a:miter lim="800000"/>
            <a:headEnd/>
            <a:tailEnd/>
          </a:ln>
        </p:spPr>
        <p:txBody>
          <a:bodyPr vert="horz" wrap="square" lIns="91440" tIns="45720" rIns="91440" bIns="45720" numCol="1" anchor="t" anchorCtr="0" compatLnSpc="1">
            <a:prstTxWarp prst="textNoShape">
              <a:avLst/>
            </a:prstTxWarp>
            <a:spAutoFit/>
          </a:bodyPr>
          <a:lstStyle>
            <a:lvl1pPr>
              <a:defRPr sz="1200" smtClean="0"/>
            </a:lvl1pPr>
          </a:lstStyle>
          <a:p>
            <a:pPr>
              <a:defRPr/>
            </a:pPr>
            <a:endParaRPr lang="en-US"/>
          </a:p>
        </p:txBody>
      </p:sp>
    </p:spTree>
  </p:cSld>
  <p:clrMap bg1="dk2" tx1="lt1" bg2="dk1" tx2="lt2" accent1="accent1" accent2="accent2" accent3="accent3" accent4="accent4" accent5="accent5" accent6="accent6" hlink="hlink" folHlink="folHlink"/>
  <p:sldLayoutIdLst>
    <p:sldLayoutId id="2147484080" r:id="rId1"/>
  </p:sldLayoutIdLst>
  <p:timing>
    <p:tnLst>
      <p:par>
        <p:cTn id="1" dur="indefinite" restart="never" nodeType="tmRoot"/>
      </p:par>
    </p:tnLst>
  </p:timing>
  <p:hf hdr="0" dt="0"/>
  <p:txStyles>
    <p:titleStyle>
      <a:lvl1pPr algn="ctr" rtl="0" eaLnBrk="0" fontAlgn="base" hangingPunct="0">
        <a:spcBef>
          <a:spcPct val="0"/>
        </a:spcBef>
        <a:spcAft>
          <a:spcPct val="0"/>
        </a:spcAft>
        <a:defRPr kumimoji="1" sz="4400" b="1">
          <a:solidFill>
            <a:srgbClr val="FFFF00"/>
          </a:solidFill>
          <a:latin typeface="+mj-lt"/>
          <a:ea typeface="+mj-ea"/>
          <a:cs typeface="+mj-cs"/>
        </a:defRPr>
      </a:lvl1pPr>
      <a:lvl2pPr algn="ctr" rtl="0" eaLnBrk="0" fontAlgn="base" hangingPunct="0">
        <a:spcBef>
          <a:spcPct val="0"/>
        </a:spcBef>
        <a:spcAft>
          <a:spcPct val="0"/>
        </a:spcAft>
        <a:defRPr kumimoji="1" sz="4400" b="1">
          <a:solidFill>
            <a:srgbClr val="FFFF00"/>
          </a:solidFill>
          <a:latin typeface="Times New Roman" pitchFamily="18" charset="0"/>
        </a:defRPr>
      </a:lvl2pPr>
      <a:lvl3pPr algn="ctr" rtl="0" eaLnBrk="0" fontAlgn="base" hangingPunct="0">
        <a:spcBef>
          <a:spcPct val="0"/>
        </a:spcBef>
        <a:spcAft>
          <a:spcPct val="0"/>
        </a:spcAft>
        <a:defRPr kumimoji="1" sz="4400" b="1">
          <a:solidFill>
            <a:srgbClr val="FFFF00"/>
          </a:solidFill>
          <a:latin typeface="Times New Roman" pitchFamily="18" charset="0"/>
        </a:defRPr>
      </a:lvl3pPr>
      <a:lvl4pPr algn="ctr" rtl="0" eaLnBrk="0" fontAlgn="base" hangingPunct="0">
        <a:spcBef>
          <a:spcPct val="0"/>
        </a:spcBef>
        <a:spcAft>
          <a:spcPct val="0"/>
        </a:spcAft>
        <a:defRPr kumimoji="1" sz="4400" b="1">
          <a:solidFill>
            <a:srgbClr val="FFFF00"/>
          </a:solidFill>
          <a:latin typeface="Times New Roman" pitchFamily="18" charset="0"/>
        </a:defRPr>
      </a:lvl4pPr>
      <a:lvl5pPr algn="ctr" rtl="0" eaLnBrk="0" fontAlgn="base" hangingPunct="0">
        <a:spcBef>
          <a:spcPct val="0"/>
        </a:spcBef>
        <a:spcAft>
          <a:spcPct val="0"/>
        </a:spcAft>
        <a:defRPr kumimoji="1" sz="4400" b="1">
          <a:solidFill>
            <a:srgbClr val="FFFF00"/>
          </a:solidFill>
          <a:latin typeface="Times New Roman" pitchFamily="18" charset="0"/>
        </a:defRPr>
      </a:lvl5pPr>
      <a:lvl6pPr marL="457200" algn="ctr" rtl="0" eaLnBrk="0" fontAlgn="base" hangingPunct="0">
        <a:spcBef>
          <a:spcPct val="0"/>
        </a:spcBef>
        <a:spcAft>
          <a:spcPct val="0"/>
        </a:spcAft>
        <a:defRPr kumimoji="1" sz="4400" b="1">
          <a:solidFill>
            <a:srgbClr val="FFFF00"/>
          </a:solidFill>
          <a:latin typeface="Times New Roman" pitchFamily="18" charset="0"/>
        </a:defRPr>
      </a:lvl6pPr>
      <a:lvl7pPr marL="914400" algn="ctr" rtl="0" eaLnBrk="0" fontAlgn="base" hangingPunct="0">
        <a:spcBef>
          <a:spcPct val="0"/>
        </a:spcBef>
        <a:spcAft>
          <a:spcPct val="0"/>
        </a:spcAft>
        <a:defRPr kumimoji="1" sz="4400" b="1">
          <a:solidFill>
            <a:srgbClr val="FFFF00"/>
          </a:solidFill>
          <a:latin typeface="Times New Roman" pitchFamily="18" charset="0"/>
        </a:defRPr>
      </a:lvl7pPr>
      <a:lvl8pPr marL="1371600" algn="ctr" rtl="0" eaLnBrk="0" fontAlgn="base" hangingPunct="0">
        <a:spcBef>
          <a:spcPct val="0"/>
        </a:spcBef>
        <a:spcAft>
          <a:spcPct val="0"/>
        </a:spcAft>
        <a:defRPr kumimoji="1" sz="4400" b="1">
          <a:solidFill>
            <a:srgbClr val="FFFF00"/>
          </a:solidFill>
          <a:latin typeface="Times New Roman" pitchFamily="18" charset="0"/>
        </a:defRPr>
      </a:lvl8pPr>
      <a:lvl9pPr marL="1828800" algn="ctr" rtl="0" eaLnBrk="0" fontAlgn="base" hangingPunct="0">
        <a:spcBef>
          <a:spcPct val="0"/>
        </a:spcBef>
        <a:spcAft>
          <a:spcPct val="0"/>
        </a:spcAft>
        <a:defRPr kumimoji="1" sz="4400" b="1">
          <a:solidFill>
            <a:srgbClr val="FFFF00"/>
          </a:solidFill>
          <a:latin typeface="Times New Roman" pitchFamily="18" charset="0"/>
        </a:defRPr>
      </a:lvl9pPr>
    </p:titleStyle>
    <p:bodyStyle>
      <a:lvl1pPr marL="342900" indent="-342900" algn="l" rtl="0" eaLnBrk="0" fontAlgn="base" hangingPunct="0">
        <a:spcBef>
          <a:spcPct val="20000"/>
        </a:spcBef>
        <a:spcAft>
          <a:spcPct val="0"/>
        </a:spcAft>
        <a:buChar char="•"/>
        <a:defRPr kumimoji="1"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defRPr>
      </a:lvl2pPr>
      <a:lvl3pPr marL="1143000" indent="-228600" algn="l" rtl="0" eaLnBrk="0" fontAlgn="base" hangingPunct="0">
        <a:spcBef>
          <a:spcPct val="20000"/>
        </a:spcBef>
        <a:spcAft>
          <a:spcPct val="0"/>
        </a:spcAft>
        <a:buChar char="•"/>
        <a:defRPr kumimoji="1" sz="2400" b="1">
          <a:solidFill>
            <a:schemeClr val="tx1"/>
          </a:solidFill>
          <a:latin typeface="+mn-lt"/>
        </a:defRPr>
      </a:lvl3pPr>
      <a:lvl4pPr marL="1600200" indent="-228600" algn="l" rtl="0" eaLnBrk="0" fontAlgn="base" hangingPunct="0">
        <a:spcBef>
          <a:spcPct val="20000"/>
        </a:spcBef>
        <a:spcAft>
          <a:spcPct val="0"/>
        </a:spcAft>
        <a:buChar char="–"/>
        <a:defRPr kumimoji="1" sz="2000" b="1">
          <a:solidFill>
            <a:schemeClr val="tx1"/>
          </a:solidFill>
          <a:latin typeface="+mn-lt"/>
        </a:defRPr>
      </a:lvl4pPr>
      <a:lvl5pPr marL="2057400" indent="-228600" algn="l" rtl="0" eaLnBrk="0" fontAlgn="base" hangingPunct="0">
        <a:spcBef>
          <a:spcPct val="20000"/>
        </a:spcBef>
        <a:spcAft>
          <a:spcPct val="0"/>
        </a:spcAft>
        <a:buChar char="»"/>
        <a:defRPr kumimoji="1" sz="2000" b="1">
          <a:solidFill>
            <a:schemeClr val="tx1"/>
          </a:solidFill>
          <a:latin typeface="+mn-lt"/>
        </a:defRPr>
      </a:lvl5pPr>
      <a:lvl6pPr marL="2514600" indent="-228600" algn="l" rtl="0" eaLnBrk="0" fontAlgn="base" hangingPunct="0">
        <a:spcBef>
          <a:spcPct val="20000"/>
        </a:spcBef>
        <a:spcAft>
          <a:spcPct val="0"/>
        </a:spcAft>
        <a:buChar char="»"/>
        <a:defRPr kumimoji="1" sz="2000" b="1">
          <a:solidFill>
            <a:schemeClr val="tx1"/>
          </a:solidFill>
          <a:latin typeface="+mn-lt"/>
        </a:defRPr>
      </a:lvl6pPr>
      <a:lvl7pPr marL="2971800" indent="-228600" algn="l" rtl="0" eaLnBrk="0" fontAlgn="base" hangingPunct="0">
        <a:spcBef>
          <a:spcPct val="20000"/>
        </a:spcBef>
        <a:spcAft>
          <a:spcPct val="0"/>
        </a:spcAft>
        <a:buChar char="»"/>
        <a:defRPr kumimoji="1" sz="2000" b="1">
          <a:solidFill>
            <a:schemeClr val="tx1"/>
          </a:solidFill>
          <a:latin typeface="+mn-lt"/>
        </a:defRPr>
      </a:lvl7pPr>
      <a:lvl8pPr marL="3429000" indent="-228600" algn="l" rtl="0" eaLnBrk="0" fontAlgn="base" hangingPunct="0">
        <a:spcBef>
          <a:spcPct val="20000"/>
        </a:spcBef>
        <a:spcAft>
          <a:spcPct val="0"/>
        </a:spcAft>
        <a:buChar char="»"/>
        <a:defRPr kumimoji="1" sz="2000" b="1">
          <a:solidFill>
            <a:schemeClr val="tx1"/>
          </a:solidFill>
          <a:latin typeface="+mn-lt"/>
        </a:defRPr>
      </a:lvl8pPr>
      <a:lvl9pPr marL="3886200" indent="-228600" algn="l" rtl="0" eaLnBrk="0" fontAlgn="base" hangingPunct="0">
        <a:spcBef>
          <a:spcPct val="20000"/>
        </a:spcBef>
        <a:spcAft>
          <a:spcPct val="0"/>
        </a:spcAft>
        <a:buChar char="»"/>
        <a:defRPr kumimoji="1"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sp>
        <p:nvSpPr>
          <p:cNvPr id="25603" name="Rectangle 39"/>
          <p:cNvSpPr>
            <a:spLocks noGrp="1" noChangeArrowheads="1"/>
          </p:cNvSpPr>
          <p:nvPr>
            <p:ph type="title"/>
          </p:nvPr>
        </p:nvSpPr>
        <p:spPr bwMode="auto">
          <a:xfrm>
            <a:off x="0" y="152400"/>
            <a:ext cx="9144000" cy="838200"/>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25604" name="Rectangle 43"/>
          <p:cNvSpPr>
            <a:spLocks noGrp="1" noChangeArrowheads="1"/>
          </p:cNvSpPr>
          <p:nvPr>
            <p:ph type="body" idx="1"/>
          </p:nvPr>
        </p:nvSpPr>
        <p:spPr bwMode="auto">
          <a:xfrm>
            <a:off x="76200" y="1066800"/>
            <a:ext cx="89916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 name="Rectangle 41"/>
          <p:cNvSpPr>
            <a:spLocks noGrp="1" noChangeArrowheads="1"/>
          </p:cNvSpPr>
          <p:nvPr>
            <p:ph type="dt" sz="quarter" idx="2"/>
          </p:nvPr>
        </p:nvSpPr>
        <p:spPr bwMode="auto">
          <a:xfrm>
            <a:off x="457200" y="6243638"/>
            <a:ext cx="21336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000" smtClean="0">
                <a:effectLst>
                  <a:outerShdw blurRad="38100" dist="38100" dir="2700000" algn="tl">
                    <a:srgbClr val="000000"/>
                  </a:outerShdw>
                </a:effectLst>
                <a:latin typeface="Verdana" pitchFamily="34" charset="0"/>
              </a:defRPr>
            </a:lvl1pPr>
          </a:lstStyle>
          <a:p>
            <a:pPr>
              <a:defRPr/>
            </a:pPr>
            <a:endParaRPr lang="en-US"/>
          </a:p>
        </p:txBody>
      </p:sp>
      <p:sp>
        <p:nvSpPr>
          <p:cNvPr id="82" name="Rectangle 42"/>
          <p:cNvSpPr>
            <a:spLocks noGrp="1" noChangeArrowheads="1"/>
          </p:cNvSpPr>
          <p:nvPr>
            <p:ph type="ftr" sz="quarter" idx="3"/>
          </p:nvPr>
        </p:nvSpPr>
        <p:spPr bwMode="auto">
          <a:xfrm>
            <a:off x="3124200" y="6248400"/>
            <a:ext cx="28956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000" smtClean="0">
                <a:effectLst>
                  <a:outerShdw blurRad="38100" dist="38100" dir="2700000" algn="tl">
                    <a:srgbClr val="000000"/>
                  </a:outerShdw>
                </a:effectLst>
                <a:latin typeface="Verdana" pitchFamily="34" charset="0"/>
              </a:defRPr>
            </a:lvl1pPr>
          </a:lstStyle>
          <a:p>
            <a:pPr>
              <a:defRPr/>
            </a:pPr>
            <a:r>
              <a:rPr lang="en-US"/>
              <a:t>PC07Intro  gcf@indiana.edu</a:t>
            </a:r>
          </a:p>
        </p:txBody>
      </p:sp>
      <p:sp>
        <p:nvSpPr>
          <p:cNvPr id="83" name="Rectangle 43"/>
          <p:cNvSpPr>
            <a:spLocks noGrp="1" noChangeArrowheads="1"/>
          </p:cNvSpPr>
          <p:nvPr>
            <p:ph type="sldNum" sz="quarter" idx="4"/>
          </p:nvPr>
        </p:nvSpPr>
        <p:spPr bwMode="auto">
          <a:xfrm>
            <a:off x="6553200" y="6243638"/>
            <a:ext cx="21336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r">
              <a:defRPr sz="1000" smtClean="0">
                <a:effectLst>
                  <a:outerShdw blurRad="38100" dist="38100" dir="2700000" algn="tl">
                    <a:srgbClr val="000000"/>
                  </a:outerShdw>
                </a:effectLst>
                <a:latin typeface="Verdana" pitchFamily="34" charset="0"/>
              </a:defRPr>
            </a:lvl1pPr>
          </a:lstStyle>
          <a:p>
            <a:pPr>
              <a:defRPr/>
            </a:pPr>
            <a:fld id="{A041997E-7C5E-4362-90D8-C5A97DF65D22}"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083" r:id="rId1"/>
  </p:sldLayoutIdLst>
  <p:timing>
    <p:tnLst>
      <p:par>
        <p:cTn id="1" dur="indefinite" restart="never" nodeType="tmRoot"/>
      </p:par>
    </p:tnLst>
  </p:timing>
  <p:hf hdr="0" dt="0"/>
  <p:txStyles>
    <p:titleStyle>
      <a:lvl1pPr algn="ctr" rtl="0" eaLnBrk="0" fontAlgn="base" hangingPunct="0">
        <a:spcBef>
          <a:spcPct val="0"/>
        </a:spcBef>
        <a:spcAft>
          <a:spcPct val="0"/>
        </a:spcAft>
        <a:defRPr sz="4400" b="1">
          <a:solidFill>
            <a:srgbClr val="FFFF00"/>
          </a:solidFill>
          <a:latin typeface="+mj-lt"/>
          <a:ea typeface="+mj-ea"/>
          <a:cs typeface="+mj-cs"/>
        </a:defRPr>
      </a:lvl1pPr>
      <a:lvl2pPr algn="ctr" rtl="0" eaLnBrk="0" fontAlgn="base" hangingPunct="0">
        <a:spcBef>
          <a:spcPct val="0"/>
        </a:spcBef>
        <a:spcAft>
          <a:spcPct val="0"/>
        </a:spcAft>
        <a:defRPr sz="4400" b="1">
          <a:solidFill>
            <a:srgbClr val="FFFF00"/>
          </a:solidFill>
          <a:latin typeface="Arial" pitchFamily="34" charset="0"/>
        </a:defRPr>
      </a:lvl2pPr>
      <a:lvl3pPr algn="ctr" rtl="0" eaLnBrk="0" fontAlgn="base" hangingPunct="0">
        <a:spcBef>
          <a:spcPct val="0"/>
        </a:spcBef>
        <a:spcAft>
          <a:spcPct val="0"/>
        </a:spcAft>
        <a:defRPr sz="4400" b="1">
          <a:solidFill>
            <a:srgbClr val="FFFF00"/>
          </a:solidFill>
          <a:latin typeface="Arial" pitchFamily="34" charset="0"/>
        </a:defRPr>
      </a:lvl3pPr>
      <a:lvl4pPr algn="ctr" rtl="0" eaLnBrk="0" fontAlgn="base" hangingPunct="0">
        <a:spcBef>
          <a:spcPct val="0"/>
        </a:spcBef>
        <a:spcAft>
          <a:spcPct val="0"/>
        </a:spcAft>
        <a:defRPr sz="4400" b="1">
          <a:solidFill>
            <a:srgbClr val="FFFF00"/>
          </a:solidFill>
          <a:latin typeface="Arial" pitchFamily="34" charset="0"/>
        </a:defRPr>
      </a:lvl4pPr>
      <a:lvl5pPr algn="ctr" rtl="0" eaLnBrk="0" fontAlgn="base" hangingPunct="0">
        <a:spcBef>
          <a:spcPct val="0"/>
        </a:spcBef>
        <a:spcAft>
          <a:spcPct val="0"/>
        </a:spcAft>
        <a:defRPr sz="4400" b="1">
          <a:solidFill>
            <a:srgbClr val="FFFF00"/>
          </a:solidFill>
          <a:latin typeface="Arial" pitchFamily="34" charset="0"/>
        </a:defRPr>
      </a:lvl5pPr>
      <a:lvl6pPr marL="457200" algn="ctr" rtl="0" fontAlgn="base">
        <a:spcBef>
          <a:spcPct val="0"/>
        </a:spcBef>
        <a:spcAft>
          <a:spcPct val="0"/>
        </a:spcAft>
        <a:defRPr sz="4400" b="1">
          <a:solidFill>
            <a:srgbClr val="FFFF00"/>
          </a:solidFill>
          <a:latin typeface="Arial" pitchFamily="34" charset="0"/>
        </a:defRPr>
      </a:lvl6pPr>
      <a:lvl7pPr marL="914400" algn="ctr" rtl="0" fontAlgn="base">
        <a:spcBef>
          <a:spcPct val="0"/>
        </a:spcBef>
        <a:spcAft>
          <a:spcPct val="0"/>
        </a:spcAft>
        <a:defRPr sz="4400" b="1">
          <a:solidFill>
            <a:srgbClr val="FFFF00"/>
          </a:solidFill>
          <a:latin typeface="Arial" pitchFamily="34" charset="0"/>
        </a:defRPr>
      </a:lvl7pPr>
      <a:lvl8pPr marL="1371600" algn="ctr" rtl="0" fontAlgn="base">
        <a:spcBef>
          <a:spcPct val="0"/>
        </a:spcBef>
        <a:spcAft>
          <a:spcPct val="0"/>
        </a:spcAft>
        <a:defRPr sz="4400" b="1">
          <a:solidFill>
            <a:srgbClr val="FFFF00"/>
          </a:solidFill>
          <a:latin typeface="Arial" pitchFamily="34" charset="0"/>
        </a:defRPr>
      </a:lvl8pPr>
      <a:lvl9pPr marL="1828800" algn="ctr" rtl="0" fontAlgn="base">
        <a:spcBef>
          <a:spcPct val="0"/>
        </a:spcBef>
        <a:spcAft>
          <a:spcPct val="0"/>
        </a:spcAft>
        <a:defRPr sz="4400" b="1">
          <a:solidFill>
            <a:srgbClr val="FFFF00"/>
          </a:solidFill>
          <a:latin typeface="Arial" pitchFamily="34"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400" b="1">
          <a:solidFill>
            <a:schemeClr val="tx1"/>
          </a:solidFill>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b="1">
          <a:solidFill>
            <a:schemeClr val="tx1"/>
          </a:solidFill>
          <a:latin typeface="+mn-lt"/>
        </a:defRPr>
      </a:lvl3pPr>
      <a:lvl4pPr marL="1600200" indent="-228600" algn="l" rtl="0" eaLnBrk="0" fontAlgn="base" hangingPunct="0">
        <a:spcBef>
          <a:spcPct val="20000"/>
        </a:spcBef>
        <a:spcAft>
          <a:spcPct val="0"/>
        </a:spcAft>
        <a:buClr>
          <a:schemeClr val="tx2"/>
        </a:buClr>
        <a:buChar char="•"/>
        <a:defRPr sz="2400" b="1">
          <a:solidFill>
            <a:schemeClr val="tx1"/>
          </a:solidFill>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400" b="1">
          <a:solidFill>
            <a:schemeClr val="tx1"/>
          </a:solidFill>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400" b="1">
          <a:solidFill>
            <a:schemeClr val="tx1"/>
          </a:solidFill>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400" b="1">
          <a:solidFill>
            <a:schemeClr val="tx1"/>
          </a:solidFill>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400" b="1">
          <a:solidFill>
            <a:schemeClr val="tx1"/>
          </a:solidFill>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grids.ucs.indiana.edu/ptliupages/presentations/"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4.xml"/></Relationships>
</file>

<file path=ppt/slides/_rels/slide11.xml.rels><?xml version="1.0" encoding="UTF-8" standalone="yes"?>
<Relationships xmlns="http://schemas.openxmlformats.org/package/2006/relationships"><Relationship Id="rId3" Type="http://schemas.openxmlformats.org/officeDocument/2006/relationships/hyperlink" Target="http://blogs.zdnet.com/Hinchcliffe/?p=63" TargetMode="External"/><Relationship Id="rId2" Type="http://schemas.openxmlformats.org/officeDocument/2006/relationships/notesSlide" Target="../notesSlides/notesSlide11.xml"/><Relationship Id="rId1" Type="http://schemas.openxmlformats.org/officeDocument/2006/relationships/slideLayout" Target="../slideLayouts/slideLayout109.xml"/><Relationship Id="rId5" Type="http://schemas.openxmlformats.org/officeDocument/2006/relationships/image" Target="../media/image10.png"/><Relationship Id="rId4" Type="http://schemas.openxmlformats.org/officeDocument/2006/relationships/hyperlink" Target="http://grids.ucs.indiana.edu/ptliupages/publications/Workflow-overview.pdf"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9.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09.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3.xml"/></Relationships>
</file>

<file path=ppt/slides/_rels/slide18.xml.rels><?xml version="1.0" encoding="UTF-8" standalone="yes"?>
<Relationships xmlns="http://schemas.openxmlformats.org/package/2006/relationships"><Relationship Id="rId3" Type="http://schemas.openxmlformats.org/officeDocument/2006/relationships/hyperlink" Target="http://msdn.microsoft.com/robotics/" TargetMode="External"/><Relationship Id="rId2" Type="http://schemas.openxmlformats.org/officeDocument/2006/relationships/notesSlide" Target="../notesSlides/notesSlide18.xml"/><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9.xml"/><Relationship Id="rId1" Type="http://schemas.openxmlformats.org/officeDocument/2006/relationships/slideLayout" Target="../slideLayouts/slideLayout9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7.xml"/></Relationships>
</file>

<file path=ppt/slides/_rels/slide2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0.xml"/><Relationship Id="rId1" Type="http://schemas.openxmlformats.org/officeDocument/2006/relationships/slideLayout" Target="../slideLayouts/slideLayout9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97.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2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2.xml"/><Relationship Id="rId1" Type="http://schemas.openxmlformats.org/officeDocument/2006/relationships/slideLayout" Target="../slideLayouts/slideLayout63.xml"/><Relationship Id="rId5" Type="http://schemas.openxmlformats.org/officeDocument/2006/relationships/image" Target="../media/image19.emf"/><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63.xml"/><Relationship Id="rId5" Type="http://schemas.openxmlformats.org/officeDocument/2006/relationships/image" Target="../media/image22.jpe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33.xml"/><Relationship Id="rId1" Type="http://schemas.openxmlformats.org/officeDocument/2006/relationships/vmlDrawing" Target="../drawings/vmlDrawing2.vml"/><Relationship Id="rId4" Type="http://schemas.openxmlformats.org/officeDocument/2006/relationships/oleObject" Target="../embeddings/Microsoft_Office_Excel_97-2003_Worksheet2.xls"/></Relationships>
</file>

<file path=ppt/slides/_rels/slide2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7.xml"/><Relationship Id="rId1" Type="http://schemas.openxmlformats.org/officeDocument/2006/relationships/slideLayout" Target="../slideLayouts/slideLayout137.xml"/><Relationship Id="rId4" Type="http://schemas.openxmlformats.org/officeDocument/2006/relationships/image" Target="../media/image25.wmf"/></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33.xml"/><Relationship Id="rId1" Type="http://schemas.openxmlformats.org/officeDocument/2006/relationships/vmlDrawing" Target="../drawings/vmlDrawing3.vml"/><Relationship Id="rId4" Type="http://schemas.openxmlformats.org/officeDocument/2006/relationships/oleObject" Target="../embeddings/Microsoft_Office_Excel_97-2003_Worksheet3.xls"/></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2.xml"/></Relationships>
</file>

<file path=ppt/slides/_rels/slide3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6.xml"/><Relationship Id="rId1" Type="http://schemas.openxmlformats.org/officeDocument/2006/relationships/slideLayout" Target="../slideLayouts/slideLayout63.xml"/></Relationships>
</file>

<file path=ppt/slides/_rels/slide3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7.xml"/><Relationship Id="rId1" Type="http://schemas.openxmlformats.org/officeDocument/2006/relationships/slideLayout" Target="../slideLayouts/slideLayout6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8.xml"/></Relationships>
</file>

<file path=ppt/slides/_rels/slide3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39.xml"/><Relationship Id="rId1" Type="http://schemas.openxmlformats.org/officeDocument/2006/relationships/slideLayout" Target="../slideLayouts/slideLayout62.xml"/><Relationship Id="rId4" Type="http://schemas.openxmlformats.org/officeDocument/2006/relationships/image" Target="../media/image30.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44.xml"/><Relationship Id="rId1" Type="http://schemas.openxmlformats.org/officeDocument/2006/relationships/vmlDrawing" Target="../drawings/vmlDrawing4.vml"/><Relationship Id="rId4" Type="http://schemas.openxmlformats.org/officeDocument/2006/relationships/oleObject" Target="../embeddings/Microsoft_Office_Excel_97-2003_Worksheet4.xls"/></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44.xml"/><Relationship Id="rId1" Type="http://schemas.openxmlformats.org/officeDocument/2006/relationships/vmlDrawing" Target="../drawings/vmlDrawing5.vml"/><Relationship Id="rId4" Type="http://schemas.openxmlformats.org/officeDocument/2006/relationships/oleObject" Target="../embeddings/Microsoft_Office_Excel_97-2003_Worksheet5.xls"/></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44.xml"/><Relationship Id="rId1" Type="http://schemas.openxmlformats.org/officeDocument/2006/relationships/vmlDrawing" Target="../drawings/vmlDrawing6.vml"/><Relationship Id="rId4" Type="http://schemas.openxmlformats.org/officeDocument/2006/relationships/oleObject" Target="../embeddings/Microsoft_Office_Excel_97-2003_Worksheet6.xls"/></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44.xml"/><Relationship Id="rId1" Type="http://schemas.openxmlformats.org/officeDocument/2006/relationships/vmlDrawing" Target="../drawings/vmlDrawing7.vml"/><Relationship Id="rId4" Type="http://schemas.openxmlformats.org/officeDocument/2006/relationships/oleObject" Target="../embeddings/Microsoft_Office_Excel_97-2003_Worksheet7.xls"/></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44.xml"/><Relationship Id="rId1" Type="http://schemas.openxmlformats.org/officeDocument/2006/relationships/vmlDrawing" Target="../drawings/vmlDrawing8.vml"/><Relationship Id="rId4" Type="http://schemas.openxmlformats.org/officeDocument/2006/relationships/oleObject" Target="../embeddings/Microsoft_Office_Excel_97-2003_Worksheet8.xls"/></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44.xml"/><Relationship Id="rId1" Type="http://schemas.openxmlformats.org/officeDocument/2006/relationships/vmlDrawing" Target="../drawings/vmlDrawing9.vml"/><Relationship Id="rId4" Type="http://schemas.openxmlformats.org/officeDocument/2006/relationships/oleObject" Target="../embeddings/Microsoft_Office_Excel_97-2003_Worksheet9.xls"/></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44.xml"/><Relationship Id="rId1" Type="http://schemas.openxmlformats.org/officeDocument/2006/relationships/vmlDrawing" Target="../drawings/vmlDrawing10.vml"/><Relationship Id="rId4" Type="http://schemas.openxmlformats.org/officeDocument/2006/relationships/oleObject" Target="../embeddings/Microsoft_Office_Excel_97-2003_Worksheet10.xls"/></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44.xml"/><Relationship Id="rId1" Type="http://schemas.openxmlformats.org/officeDocument/2006/relationships/vmlDrawing" Target="../drawings/vmlDrawing11.vml"/><Relationship Id="rId4" Type="http://schemas.openxmlformats.org/officeDocument/2006/relationships/oleObject" Target="../embeddings/Microsoft_Office_Excel_97-2003_Worksheet11.xls"/></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4.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44.xml"/><Relationship Id="rId1" Type="http://schemas.openxmlformats.org/officeDocument/2006/relationships/vmlDrawing" Target="../drawings/vmlDrawing12.vml"/><Relationship Id="rId4" Type="http://schemas.openxmlformats.org/officeDocument/2006/relationships/oleObject" Target="../embeddings/Microsoft_Office_Excel_97-2003_Worksheet12.xls"/></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84.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2.xml"/><Relationship Id="rId1" Type="http://schemas.openxmlformats.org/officeDocument/2006/relationships/vmlDrawing" Target="../drawings/vmlDrawing13.vml"/><Relationship Id="rId4" Type="http://schemas.openxmlformats.org/officeDocument/2006/relationships/oleObject" Target="../embeddings/Microsoft_Office_Excel_97-2003_Worksheet13.xls"/></Relationships>
</file>

<file path=ppt/slides/_rels/slide51.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51.xml"/><Relationship Id="rId1" Type="http://schemas.openxmlformats.org/officeDocument/2006/relationships/slideLayout" Target="../slideLayouts/slideLayout68.xml"/><Relationship Id="rId4" Type="http://schemas.openxmlformats.org/officeDocument/2006/relationships/image" Target="../media/image42.emf"/></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44.xml"/><Relationship Id="rId1" Type="http://schemas.openxmlformats.org/officeDocument/2006/relationships/vmlDrawing" Target="../drawings/vmlDrawing14.vml"/><Relationship Id="rId4" Type="http://schemas.openxmlformats.org/officeDocument/2006/relationships/oleObject" Target="../embeddings/Microsoft_Office_Excel_97-2003_Worksheet14.xls"/></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8.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58.xml"/><Relationship Id="rId1" Type="http://schemas.openxmlformats.org/officeDocument/2006/relationships/vmlDrawing" Target="../drawings/vmlDrawing15.vml"/><Relationship Id="rId4" Type="http://schemas.openxmlformats.org/officeDocument/2006/relationships/oleObject" Target="../embeddings/Microsoft_Office_Word_97_-_2003_Document15.doc"/></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3.xml"/></Relationships>
</file>

<file path=ppt/slides/_rels/slide56.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56.xml"/><Relationship Id="rId1" Type="http://schemas.openxmlformats.org/officeDocument/2006/relationships/slideLayout" Target="../slideLayouts/slideLayout63.xml"/></Relationships>
</file>

<file path=ppt/slides/_rels/slide5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7.xml"/><Relationship Id="rId1" Type="http://schemas.openxmlformats.org/officeDocument/2006/relationships/slideLayout" Target="../slideLayouts/slideLayout63.xml"/></Relationships>
</file>

<file path=ppt/slides/_rels/slide5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8.xml"/><Relationship Id="rId1" Type="http://schemas.openxmlformats.org/officeDocument/2006/relationships/slideLayout" Target="../slideLayouts/slideLayout63.xml"/></Relationships>
</file>

<file path=ppt/slides/_rels/slide5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9.xml"/><Relationship Id="rId1" Type="http://schemas.openxmlformats.org/officeDocument/2006/relationships/slideLayout" Target="../slideLayouts/slideLayout63.xml"/></Relationships>
</file>

<file path=ppt/slides/_rels/slide6.xml.rels><?xml version="1.0" encoding="UTF-8" standalone="yes"?>
<Relationships xmlns="http://schemas.openxmlformats.org/package/2006/relationships"><Relationship Id="rId3" Type="http://schemas.openxmlformats.org/officeDocument/2006/relationships/hyperlink" Target="http://msdn.microsoft.com/robotics/" TargetMode="External"/><Relationship Id="rId2" Type="http://schemas.openxmlformats.org/officeDocument/2006/relationships/notesSlide" Target="../notesSlides/notesSlide6.xml"/><Relationship Id="rId1" Type="http://schemas.openxmlformats.org/officeDocument/2006/relationships/slideLayout" Target="../slideLayouts/slideLayout84.xml"/></Relationships>
</file>

<file path=ppt/slides/_rels/slide6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60.xml"/><Relationship Id="rId1" Type="http://schemas.openxmlformats.org/officeDocument/2006/relationships/slideLayout" Target="../slideLayouts/slideLayout63.xml"/></Relationships>
</file>

<file path=ppt/slides/_rels/slide6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61.xml"/><Relationship Id="rId1" Type="http://schemas.openxmlformats.org/officeDocument/2006/relationships/slideLayout" Target="../slideLayouts/slideLayout63.xml"/></Relationships>
</file>

<file path=ppt/slides/_rels/slide6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62.xml"/><Relationship Id="rId1" Type="http://schemas.openxmlformats.org/officeDocument/2006/relationships/slideLayout" Target="../slideLayouts/slideLayout6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1"/>
          <p:cNvSpPr>
            <a:spLocks noGrp="1" noChangeArrowheads="1"/>
          </p:cNvSpPr>
          <p:nvPr>
            <p:ph type="ftr" sz="quarter" idx="4294967295"/>
          </p:nvPr>
        </p:nvSpPr>
        <p:spPr>
          <a:xfrm>
            <a:off x="1981200" y="6553200"/>
            <a:ext cx="4495800" cy="304800"/>
          </a:xfrm>
          <a:prstGeom prst="rect">
            <a:avLst/>
          </a:prstGeom>
        </p:spPr>
        <p:txBody>
          <a:bodyPr/>
          <a:lstStyle/>
          <a:p>
            <a:r>
              <a:rPr lang="en-US" dirty="0" smtClean="0"/>
              <a:t>PC08 Tutorial  gcf@indiana.edu</a:t>
            </a:r>
            <a:endParaRPr lang="en-US" dirty="0"/>
          </a:p>
        </p:txBody>
      </p:sp>
      <p:sp>
        <p:nvSpPr>
          <p:cNvPr id="5" name="Rectangle 22"/>
          <p:cNvSpPr>
            <a:spLocks noGrp="1" noChangeArrowheads="1"/>
          </p:cNvSpPr>
          <p:nvPr>
            <p:ph type="sldNum" sz="quarter" idx="4294967295"/>
          </p:nvPr>
        </p:nvSpPr>
        <p:spPr>
          <a:xfrm>
            <a:off x="7239000" y="6519863"/>
            <a:ext cx="1905000" cy="304800"/>
          </a:xfrm>
          <a:prstGeom prst="rect">
            <a:avLst/>
          </a:prstGeom>
        </p:spPr>
        <p:txBody>
          <a:bodyPr/>
          <a:lstStyle/>
          <a:p>
            <a:fld id="{E003F3BA-9254-4644-9085-1DCD3DD02D46}" type="slidenum">
              <a:rPr lang="en-US"/>
              <a:pPr/>
              <a:t>1</a:t>
            </a:fld>
            <a:endParaRPr lang="en-US"/>
          </a:p>
        </p:txBody>
      </p:sp>
      <p:sp>
        <p:nvSpPr>
          <p:cNvPr id="1091589" name="Rectangle 5"/>
          <p:cNvSpPr>
            <a:spLocks noGrp="1" noChangeArrowheads="1"/>
          </p:cNvSpPr>
          <p:nvPr>
            <p:ph type="ctrTitle"/>
          </p:nvPr>
        </p:nvSpPr>
        <p:spPr>
          <a:xfrm>
            <a:off x="0" y="609600"/>
            <a:ext cx="9144000" cy="1066800"/>
          </a:xfrm>
          <a:noFill/>
          <a:ln/>
        </p:spPr>
        <p:txBody>
          <a:bodyPr lIns="92075" tIns="46038" rIns="92075" bIns="46038"/>
          <a:lstStyle/>
          <a:p>
            <a:r>
              <a:rPr lang="en-US" sz="5400" dirty="0" smtClean="0"/>
              <a:t>CCR Multicore Performance</a:t>
            </a:r>
            <a:endParaRPr lang="en-US" sz="5400" dirty="0"/>
          </a:p>
        </p:txBody>
      </p:sp>
      <p:sp>
        <p:nvSpPr>
          <p:cNvPr id="1091590" name="Rectangle 6"/>
          <p:cNvSpPr>
            <a:spLocks noGrp="1" noChangeArrowheads="1"/>
          </p:cNvSpPr>
          <p:nvPr>
            <p:ph type="subTitle" idx="1"/>
          </p:nvPr>
        </p:nvSpPr>
        <p:spPr>
          <a:xfrm>
            <a:off x="0" y="2057400"/>
            <a:ext cx="9144000" cy="1219200"/>
          </a:xfrm>
          <a:noFill/>
          <a:ln/>
        </p:spPr>
        <p:txBody>
          <a:bodyPr lIns="92075" tIns="46038" rIns="92075" bIns="46038"/>
          <a:lstStyle/>
          <a:p>
            <a:pPr eaLnBrk="1" hangingPunct="1">
              <a:lnSpc>
                <a:spcPct val="90000"/>
              </a:lnSpc>
            </a:pPr>
            <a:r>
              <a:rPr lang="en-US" sz="2800" b="0" dirty="0" smtClean="0">
                <a:latin typeface="Arial" pitchFamily="34" charset="0"/>
                <a:ea typeface="Arial Unicode MS" pitchFamily="34" charset="-128"/>
                <a:cs typeface="Arial Unicode MS" pitchFamily="34" charset="-128"/>
              </a:rPr>
              <a:t>ECMS Multiconference HPCS 2008</a:t>
            </a:r>
          </a:p>
          <a:p>
            <a:pPr eaLnBrk="1" hangingPunct="1">
              <a:lnSpc>
                <a:spcPct val="90000"/>
              </a:lnSpc>
            </a:pPr>
            <a:r>
              <a:rPr lang="en-US" sz="2800" b="0" dirty="0" smtClean="0">
                <a:latin typeface="Arial" pitchFamily="34" charset="0"/>
                <a:ea typeface="Arial Unicode MS" pitchFamily="34" charset="-128"/>
                <a:cs typeface="Arial Unicode MS" pitchFamily="34" charset="-128"/>
              </a:rPr>
              <a:t>Nicosia Cyprus  </a:t>
            </a:r>
            <a:r>
              <a:rPr lang="en-US" sz="2800" dirty="0" smtClean="0"/>
              <a:t>June 5 2008</a:t>
            </a:r>
          </a:p>
          <a:p>
            <a:pPr eaLnBrk="1" hangingPunct="1">
              <a:lnSpc>
                <a:spcPct val="90000"/>
              </a:lnSpc>
            </a:pPr>
            <a:endParaRPr lang="en-US" sz="2800" dirty="0"/>
          </a:p>
          <a:p>
            <a:pPr lvl="0" eaLnBrk="1" hangingPunct="1">
              <a:lnSpc>
                <a:spcPct val="90000"/>
              </a:lnSpc>
              <a:buClr>
                <a:srgbClr val="FFFFCC"/>
              </a:buClr>
            </a:pPr>
            <a:r>
              <a:rPr lang="en-US" dirty="0" smtClean="0">
                <a:latin typeface="Arial" pitchFamily="34" charset="0"/>
                <a:ea typeface="Arial Unicode MS" pitchFamily="34" charset="-128"/>
                <a:cs typeface="Arial Unicode MS" pitchFamily="34" charset="-128"/>
              </a:rPr>
              <a:t>Geoffrey Fox, Seung-Hee Bae, Neil Devadasan, Rajarshi Guha, Marlon Pierce, Xiaohong Qiu, David Wild, Huapeng  Yuan</a:t>
            </a:r>
            <a:endParaRPr lang="en-US" dirty="0" smtClean="0">
              <a:solidFill>
                <a:srgbClr val="FFFFFF"/>
              </a:solidFill>
              <a:latin typeface="Arial" pitchFamily="34" charset="0"/>
            </a:endParaRPr>
          </a:p>
          <a:p>
            <a:pPr lvl="0" eaLnBrk="1" hangingPunct="1">
              <a:lnSpc>
                <a:spcPct val="90000"/>
              </a:lnSpc>
              <a:buClr>
                <a:srgbClr val="FFFFCC"/>
              </a:buClr>
            </a:pPr>
            <a:r>
              <a:rPr lang="en-US" dirty="0" smtClean="0">
                <a:solidFill>
                  <a:srgbClr val="FFFFFF"/>
                </a:solidFill>
                <a:latin typeface="Arial" pitchFamily="34" charset="0"/>
              </a:rPr>
              <a:t>Community Grids Laboratory, </a:t>
            </a:r>
            <a:r>
              <a:rPr lang="en-US" altLang="ja-JP" dirty="0" smtClean="0">
                <a:solidFill>
                  <a:srgbClr val="FFFFFF"/>
                </a:solidFill>
                <a:latin typeface="Arial" pitchFamily="34" charset="0"/>
                <a:ea typeface="ＭＳ Ｐゴシック"/>
                <a:cs typeface="ＭＳ Ｐゴシック"/>
              </a:rPr>
              <a:t>Research Computing UITS</a:t>
            </a:r>
            <a:r>
              <a:rPr lang="en-US" altLang="ja-JP" b="1" dirty="0" smtClean="0">
                <a:solidFill>
                  <a:srgbClr val="FFFFFF"/>
                </a:solidFill>
                <a:latin typeface="Arial" pitchFamily="34" charset="0"/>
                <a:ea typeface="ＭＳ Ｐゴシック"/>
                <a:cs typeface="ＭＳ Ｐゴシック"/>
              </a:rPr>
              <a:t>, </a:t>
            </a:r>
            <a:r>
              <a:rPr lang="en-US" altLang="ja-JP" dirty="0" smtClean="0">
                <a:solidFill>
                  <a:srgbClr val="FFFFFF"/>
                </a:solidFill>
                <a:latin typeface="Arial" pitchFamily="34" charset="0"/>
                <a:ea typeface="ＭＳ Ｐゴシック"/>
                <a:cs typeface="ＭＳ Ｐゴシック"/>
              </a:rPr>
              <a:t>School of informatics and POLIS Center</a:t>
            </a:r>
            <a:r>
              <a:rPr lang="en-US" altLang="ja-JP" b="1" dirty="0" smtClean="0">
                <a:solidFill>
                  <a:srgbClr val="FFFFFF"/>
                </a:solidFill>
                <a:latin typeface="Arial" pitchFamily="34" charset="0"/>
                <a:ea typeface="ＭＳ Ｐゴシック"/>
                <a:cs typeface="ＭＳ Ｐゴシック"/>
              </a:rPr>
              <a:t> </a:t>
            </a:r>
            <a:r>
              <a:rPr lang="en-US" dirty="0" smtClean="0">
                <a:solidFill>
                  <a:srgbClr val="FFFFFF"/>
                </a:solidFill>
                <a:latin typeface="Arial" pitchFamily="34" charset="0"/>
              </a:rPr>
              <a:t>Indiana University</a:t>
            </a:r>
          </a:p>
          <a:p>
            <a:pPr lvl="0" eaLnBrk="1" hangingPunct="1">
              <a:lnSpc>
                <a:spcPct val="90000"/>
              </a:lnSpc>
              <a:buClr>
                <a:srgbClr val="FFFFCC"/>
              </a:buClr>
            </a:pPr>
            <a:r>
              <a:rPr lang="en-US" dirty="0" smtClean="0">
                <a:latin typeface="Arial" pitchFamily="34" charset="0"/>
                <a:ea typeface="Arial Unicode MS" pitchFamily="34" charset="-128"/>
                <a:cs typeface="Arial Unicode MS" pitchFamily="34" charset="-128"/>
              </a:rPr>
              <a:t>George Chrysanthakopoulos, Henrik Frystyk Nielsen</a:t>
            </a:r>
          </a:p>
          <a:p>
            <a:pPr lvl="0">
              <a:lnSpc>
                <a:spcPct val="90000"/>
              </a:lnSpc>
              <a:buClr>
                <a:srgbClr val="FFFFCC"/>
              </a:buClr>
            </a:pPr>
            <a:r>
              <a:rPr lang="en-US" altLang="zh-CN" dirty="0" smtClean="0">
                <a:solidFill>
                  <a:srgbClr val="FFFFFF"/>
                </a:solidFill>
                <a:latin typeface="Arial" pitchFamily="34" charset="0"/>
                <a:ea typeface="宋体"/>
                <a:cs typeface="宋体"/>
              </a:rPr>
              <a:t>Microsoft Research, Redmond WA</a:t>
            </a:r>
            <a:endParaRPr lang="en-US" sz="2800" dirty="0"/>
          </a:p>
          <a:p>
            <a:pPr>
              <a:lnSpc>
                <a:spcPct val="70000"/>
              </a:lnSpc>
            </a:pPr>
            <a:r>
              <a:rPr lang="en-US" sz="2800" dirty="0">
                <a:hlinkClick r:id="rId3"/>
              </a:rPr>
              <a:t>gcf@indiana.edu</a:t>
            </a:r>
            <a:endParaRPr lang="en-US" sz="2800" dirty="0"/>
          </a:p>
          <a:p>
            <a:pPr>
              <a:lnSpc>
                <a:spcPct val="70000"/>
              </a:lnSpc>
            </a:pPr>
            <a:r>
              <a:rPr lang="en-US" sz="2400" dirty="0">
                <a:hlinkClick r:id="rId4"/>
              </a:rPr>
              <a:t>http://grids.ucs.indiana.edu/ptliupages/presentations</a:t>
            </a:r>
            <a:r>
              <a:rPr lang="en-US" sz="2400" dirty="0" smtClean="0">
                <a:hlinkClick r:id="rId4"/>
              </a:rPr>
              <a:t>/</a:t>
            </a:r>
            <a:endParaRPr lang="en-US" sz="2800" dirty="0"/>
          </a:p>
          <a:p>
            <a:pPr>
              <a:lnSpc>
                <a:spcPct val="70000"/>
              </a:lnSpc>
            </a:pPr>
            <a:endParaRPr lang="en-US" sz="2800" dirty="0"/>
          </a:p>
          <a:p>
            <a:pPr>
              <a:lnSpc>
                <a:spcPct val="90000"/>
              </a:lnSpc>
            </a:pPr>
            <a:endParaRPr lang="en-US" sz="2800" dirty="0">
              <a:solidFill>
                <a:schemeClr val="hlink"/>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7826" name="Rectangle 2"/>
          <p:cNvSpPr>
            <a:spLocks noGrp="1" noChangeArrowheads="1"/>
          </p:cNvSpPr>
          <p:nvPr>
            <p:ph type="title" idx="4294967295"/>
          </p:nvPr>
        </p:nvSpPr>
        <p:spPr>
          <a:xfrm>
            <a:off x="0" y="0"/>
            <a:ext cx="9144000" cy="584200"/>
          </a:xfrm>
        </p:spPr>
        <p:txBody>
          <a:bodyPr/>
          <a:lstStyle/>
          <a:p>
            <a:r>
              <a:rPr lang="en-US" sz="3200" smtClean="0">
                <a:latin typeface="Arial" pitchFamily="34" charset="0"/>
              </a:rPr>
              <a:t>Integration of Services and “MPI”/Threads</a:t>
            </a:r>
            <a:endParaRPr lang="en-US" sz="3200" i="1" smtClean="0">
              <a:latin typeface="Arial" pitchFamily="34" charset="0"/>
            </a:endParaRPr>
          </a:p>
        </p:txBody>
      </p:sp>
      <p:sp>
        <p:nvSpPr>
          <p:cNvPr id="1357827" name="Rectangle 3"/>
          <p:cNvSpPr>
            <a:spLocks noGrp="1" noChangeArrowheads="1"/>
          </p:cNvSpPr>
          <p:nvPr>
            <p:ph type="body" idx="4294967295"/>
          </p:nvPr>
        </p:nvSpPr>
        <p:spPr>
          <a:xfrm>
            <a:off x="0" y="381000"/>
            <a:ext cx="9144000" cy="6248400"/>
          </a:xfrm>
        </p:spPr>
        <p:txBody>
          <a:bodyPr/>
          <a:lstStyle/>
          <a:p>
            <a:pPr>
              <a:spcBef>
                <a:spcPct val="15000"/>
              </a:spcBef>
            </a:pPr>
            <a:r>
              <a:rPr lang="en-US" sz="2000" dirty="0" smtClean="0">
                <a:latin typeface="Times New Roman" pitchFamily="18" charset="0"/>
              </a:rPr>
              <a:t>Kernels and Composition must be supported both </a:t>
            </a:r>
            <a:r>
              <a:rPr lang="en-US" sz="2000" dirty="0" smtClean="0">
                <a:solidFill>
                  <a:srgbClr val="FFFF00"/>
                </a:solidFill>
                <a:latin typeface="Times New Roman" pitchFamily="18" charset="0"/>
              </a:rPr>
              <a:t>inside chips</a:t>
            </a:r>
            <a:r>
              <a:rPr lang="en-US" sz="2000" dirty="0" smtClean="0">
                <a:latin typeface="Times New Roman" pitchFamily="18" charset="0"/>
              </a:rPr>
              <a:t> (the multicore problem) and </a:t>
            </a:r>
            <a:r>
              <a:rPr lang="en-US" sz="2000" dirty="0" smtClean="0">
                <a:solidFill>
                  <a:srgbClr val="FFFF00"/>
                </a:solidFill>
                <a:latin typeface="Times New Roman" pitchFamily="18" charset="0"/>
              </a:rPr>
              <a:t>between machines</a:t>
            </a:r>
            <a:r>
              <a:rPr lang="en-US" sz="2000" dirty="0" smtClean="0">
                <a:latin typeface="Times New Roman" pitchFamily="18" charset="0"/>
              </a:rPr>
              <a:t> in clusters (the traditional parallel computing problem) or Grids. </a:t>
            </a:r>
          </a:p>
          <a:p>
            <a:pPr>
              <a:spcBef>
                <a:spcPct val="15000"/>
              </a:spcBef>
            </a:pPr>
            <a:r>
              <a:rPr lang="en-US" sz="2000" dirty="0" smtClean="0">
                <a:latin typeface="Times New Roman" pitchFamily="18" charset="0"/>
              </a:rPr>
              <a:t>The scalable </a:t>
            </a:r>
            <a:r>
              <a:rPr lang="en-US" sz="2000" dirty="0" smtClean="0">
                <a:solidFill>
                  <a:srgbClr val="FFFF00"/>
                </a:solidFill>
                <a:latin typeface="Times New Roman" pitchFamily="18" charset="0"/>
              </a:rPr>
              <a:t>parallelism (kernel)</a:t>
            </a:r>
            <a:r>
              <a:rPr lang="en-US" sz="2000" dirty="0" smtClean="0">
                <a:latin typeface="Times New Roman" pitchFamily="18" charset="0"/>
              </a:rPr>
              <a:t> problem is typically only interesting on true parallel computers (rather than grids) as the algorithms require </a:t>
            </a:r>
            <a:r>
              <a:rPr lang="en-US" sz="2000" dirty="0" smtClean="0">
                <a:solidFill>
                  <a:srgbClr val="FFFF00"/>
                </a:solidFill>
                <a:latin typeface="Times New Roman" pitchFamily="18" charset="0"/>
              </a:rPr>
              <a:t>low communication latency. </a:t>
            </a:r>
          </a:p>
          <a:p>
            <a:pPr>
              <a:spcBef>
                <a:spcPct val="15000"/>
              </a:spcBef>
            </a:pPr>
            <a:r>
              <a:rPr lang="en-US" sz="2000" dirty="0" smtClean="0">
                <a:latin typeface="Times New Roman" pitchFamily="18" charset="0"/>
              </a:rPr>
              <a:t>However </a:t>
            </a:r>
            <a:r>
              <a:rPr lang="en-US" sz="2000" dirty="0" smtClean="0">
                <a:solidFill>
                  <a:srgbClr val="FFFF00"/>
                </a:solidFill>
                <a:latin typeface="Times New Roman" pitchFamily="18" charset="0"/>
              </a:rPr>
              <a:t>composition is similar in both parallel and distributed scenarios</a:t>
            </a:r>
            <a:r>
              <a:rPr lang="en-US" sz="2000" dirty="0" smtClean="0">
                <a:latin typeface="Times New Roman" pitchFamily="18" charset="0"/>
              </a:rPr>
              <a:t> and it seems useful to allow the use of Grid and Web composition tools for the parallel problem. </a:t>
            </a:r>
          </a:p>
          <a:p>
            <a:pPr lvl="1">
              <a:spcBef>
                <a:spcPct val="15000"/>
              </a:spcBef>
            </a:pPr>
            <a:r>
              <a:rPr lang="en-US" sz="2000" dirty="0" smtClean="0">
                <a:latin typeface="Times New Roman" pitchFamily="18" charset="0"/>
              </a:rPr>
              <a:t>This should allow parallel computing to exploit large investment in service programming environments</a:t>
            </a:r>
          </a:p>
          <a:p>
            <a:pPr>
              <a:spcBef>
                <a:spcPct val="15000"/>
              </a:spcBef>
            </a:pPr>
            <a:r>
              <a:rPr lang="en-US" sz="2000" dirty="0" smtClean="0">
                <a:latin typeface="Times New Roman" pitchFamily="18" charset="0"/>
              </a:rPr>
              <a:t>Thus in SALSA we </a:t>
            </a:r>
            <a:r>
              <a:rPr lang="en-US" sz="2000" dirty="0" smtClean="0">
                <a:solidFill>
                  <a:srgbClr val="FFFF00"/>
                </a:solidFill>
                <a:latin typeface="Times New Roman" pitchFamily="18" charset="0"/>
              </a:rPr>
              <a:t>express parallel kernels</a:t>
            </a:r>
            <a:r>
              <a:rPr lang="en-US" sz="2000" dirty="0" smtClean="0">
                <a:latin typeface="Times New Roman" pitchFamily="18" charset="0"/>
              </a:rPr>
              <a:t> not as traditional libraries but as (some variant of) </a:t>
            </a:r>
            <a:r>
              <a:rPr lang="en-US" sz="2000" dirty="0" smtClean="0">
                <a:solidFill>
                  <a:srgbClr val="FFFF00"/>
                </a:solidFill>
                <a:latin typeface="Times New Roman" pitchFamily="18" charset="0"/>
              </a:rPr>
              <a:t>services </a:t>
            </a:r>
            <a:r>
              <a:rPr lang="en-US" sz="2000" dirty="0" smtClean="0">
                <a:latin typeface="Times New Roman" pitchFamily="18" charset="0"/>
              </a:rPr>
              <a:t>so they can be used by non expert programmers</a:t>
            </a:r>
          </a:p>
          <a:p>
            <a:pPr>
              <a:spcBef>
                <a:spcPct val="15000"/>
              </a:spcBef>
            </a:pPr>
            <a:r>
              <a:rPr lang="en-US" sz="2000" dirty="0" smtClean="0">
                <a:solidFill>
                  <a:srgbClr val="FFFF00"/>
                </a:solidFill>
                <a:latin typeface="Times New Roman" pitchFamily="18" charset="0"/>
              </a:rPr>
              <a:t>Bottom Line: We need a runtime that supports inter-service linkage and micro-parallelism linkage</a:t>
            </a:r>
            <a:r>
              <a:rPr lang="en-US" sz="2000" dirty="0" smtClean="0">
                <a:latin typeface="Times New Roman" pitchFamily="18" charset="0"/>
              </a:rPr>
              <a:t> </a:t>
            </a:r>
            <a:r>
              <a:rPr lang="en-US" sz="2000" dirty="0" smtClean="0">
                <a:solidFill>
                  <a:srgbClr val="FFFF00"/>
                </a:solidFill>
                <a:latin typeface="Times New Roman" pitchFamily="18" charset="0"/>
              </a:rPr>
              <a:t> </a:t>
            </a:r>
          </a:p>
          <a:p>
            <a:pPr>
              <a:spcBef>
                <a:spcPct val="15000"/>
              </a:spcBef>
            </a:pPr>
            <a:r>
              <a:rPr lang="en-US" sz="2000" dirty="0" smtClean="0">
                <a:solidFill>
                  <a:srgbClr val="FFFF00"/>
                </a:solidFill>
                <a:latin typeface="Times New Roman" pitchFamily="18" charset="0"/>
              </a:rPr>
              <a:t>CCR </a:t>
            </a:r>
            <a:r>
              <a:rPr lang="en-US" sz="2000" dirty="0" smtClean="0">
                <a:latin typeface="Times New Roman" pitchFamily="18" charset="0"/>
              </a:rPr>
              <a:t>and </a:t>
            </a:r>
            <a:r>
              <a:rPr lang="en-US" sz="2000" dirty="0" smtClean="0">
                <a:solidFill>
                  <a:srgbClr val="FFFF00"/>
                </a:solidFill>
                <a:latin typeface="Times New Roman" pitchFamily="18" charset="0"/>
              </a:rPr>
              <a:t>DSS</a:t>
            </a:r>
            <a:r>
              <a:rPr lang="en-US" sz="2000" dirty="0" smtClean="0">
                <a:latin typeface="Times New Roman" pitchFamily="18" charset="0"/>
              </a:rPr>
              <a:t> have this property</a:t>
            </a:r>
          </a:p>
          <a:p>
            <a:pPr lvl="1">
              <a:spcBef>
                <a:spcPct val="15000"/>
              </a:spcBef>
            </a:pPr>
            <a:r>
              <a:rPr lang="en-US" sz="2000" dirty="0" smtClean="0">
                <a:latin typeface="Times New Roman" pitchFamily="18" charset="0"/>
              </a:rPr>
              <a:t>Does it work and what are </a:t>
            </a:r>
            <a:r>
              <a:rPr lang="en-US" sz="2000" dirty="0" smtClean="0">
                <a:solidFill>
                  <a:srgbClr val="FFFF00"/>
                </a:solidFill>
                <a:latin typeface="Times New Roman" pitchFamily="18" charset="0"/>
              </a:rPr>
              <a:t>performance costs</a:t>
            </a:r>
            <a:r>
              <a:rPr lang="en-US" sz="2000" dirty="0" smtClean="0">
                <a:latin typeface="Times New Roman" pitchFamily="18" charset="0"/>
              </a:rPr>
              <a:t> of the universality of runtime?</a:t>
            </a:r>
          </a:p>
          <a:p>
            <a:pPr lvl="1">
              <a:spcBef>
                <a:spcPct val="15000"/>
              </a:spcBef>
            </a:pPr>
            <a:r>
              <a:rPr lang="en-US" sz="2000" dirty="0" smtClean="0">
                <a:latin typeface="Times New Roman" pitchFamily="18" charset="0"/>
              </a:rPr>
              <a:t>Messaging need not be explicit for large data sets inside multicore node. However still use </a:t>
            </a:r>
            <a:r>
              <a:rPr lang="en-US" sz="2000" dirty="0" smtClean="0">
                <a:solidFill>
                  <a:srgbClr val="FFFF00"/>
                </a:solidFill>
                <a:latin typeface="Times New Roman" pitchFamily="18" charset="0"/>
              </a:rPr>
              <a:t>small messages to synchronize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6"/>
          <p:cNvSpPr txBox="1">
            <a:spLocks noGrp="1"/>
          </p:cNvSpPr>
          <p:nvPr/>
        </p:nvSpPr>
        <p:spPr bwMode="auto">
          <a:xfrm>
            <a:off x="6858000" y="6553200"/>
            <a:ext cx="2133600" cy="304800"/>
          </a:xfrm>
          <a:prstGeom prst="rect">
            <a:avLst/>
          </a:prstGeom>
          <a:noFill/>
          <a:ln>
            <a:miter lim="800000"/>
            <a:headEnd/>
            <a:tailEnd/>
          </a:ln>
        </p:spPr>
        <p:txBody>
          <a:bodyPr/>
          <a:lstStyle/>
          <a:p>
            <a:pPr algn="r">
              <a:defRPr/>
            </a:pPr>
            <a:fld id="{CE2F6328-F694-472D-B755-EA4E0CF5E62C}" type="slidenum">
              <a:rPr lang="en-US" sz="1000">
                <a:effectLst>
                  <a:outerShdw blurRad="38100" dist="38100" dir="2700000" algn="tl">
                    <a:srgbClr val="000000"/>
                  </a:outerShdw>
                </a:effectLst>
                <a:latin typeface="Verdana" pitchFamily="34" charset="0"/>
              </a:rPr>
              <a:pPr algn="r">
                <a:defRPr/>
              </a:pPr>
              <a:t>11</a:t>
            </a:fld>
            <a:endParaRPr lang="en-US" sz="1000">
              <a:effectLst>
                <a:outerShdw blurRad="38100" dist="38100" dir="2700000" algn="tl">
                  <a:srgbClr val="000000"/>
                </a:outerShdw>
              </a:effectLst>
              <a:latin typeface="Verdana" pitchFamily="34" charset="0"/>
            </a:endParaRPr>
          </a:p>
        </p:txBody>
      </p:sp>
      <p:sp>
        <p:nvSpPr>
          <p:cNvPr id="833539" name="Rectangle 2"/>
          <p:cNvSpPr>
            <a:spLocks noGrp="1" noChangeArrowheads="1"/>
          </p:cNvSpPr>
          <p:nvPr>
            <p:ph type="title" idx="4294967295"/>
          </p:nvPr>
        </p:nvSpPr>
        <p:spPr>
          <a:xfrm>
            <a:off x="0" y="0"/>
            <a:ext cx="9144000" cy="685800"/>
          </a:xfrm>
        </p:spPr>
        <p:txBody>
          <a:bodyPr/>
          <a:lstStyle/>
          <a:p>
            <a:pPr eaLnBrk="1" hangingPunct="1"/>
            <a:r>
              <a:rPr lang="en-US" sz="4000" smtClean="0">
                <a:latin typeface="Arial" pitchFamily="34" charset="0"/>
              </a:rPr>
              <a:t>Mashups v Workflow?</a:t>
            </a:r>
          </a:p>
        </p:txBody>
      </p:sp>
      <p:sp>
        <p:nvSpPr>
          <p:cNvPr id="833540" name="Rectangle 3"/>
          <p:cNvSpPr>
            <a:spLocks noGrp="1" noChangeArrowheads="1"/>
          </p:cNvSpPr>
          <p:nvPr>
            <p:ph type="body" sz="half" idx="4294967295"/>
          </p:nvPr>
        </p:nvSpPr>
        <p:spPr>
          <a:xfrm>
            <a:off x="76200" y="609600"/>
            <a:ext cx="9067800" cy="1295400"/>
          </a:xfrm>
        </p:spPr>
        <p:txBody>
          <a:bodyPr/>
          <a:lstStyle/>
          <a:p>
            <a:pPr eaLnBrk="1" hangingPunct="1">
              <a:lnSpc>
                <a:spcPct val="80000"/>
              </a:lnSpc>
            </a:pPr>
            <a:r>
              <a:rPr lang="en-US" sz="2400" smtClean="0">
                <a:latin typeface="Times New Roman" pitchFamily="18" charset="0"/>
              </a:rPr>
              <a:t>Mashup Tools are reviewed at </a:t>
            </a:r>
            <a:r>
              <a:rPr lang="en-US" sz="2400" smtClean="0">
                <a:latin typeface="Times New Roman" pitchFamily="18" charset="0"/>
                <a:hlinkClick r:id="rId3"/>
              </a:rPr>
              <a:t>http://blogs.zdnet.com/Hinchcliffe/?p=63</a:t>
            </a:r>
            <a:r>
              <a:rPr lang="en-US" sz="2400" smtClean="0">
                <a:latin typeface="Times New Roman" pitchFamily="18" charset="0"/>
              </a:rPr>
              <a:t>   </a:t>
            </a:r>
          </a:p>
          <a:p>
            <a:pPr eaLnBrk="1" hangingPunct="1">
              <a:lnSpc>
                <a:spcPct val="80000"/>
              </a:lnSpc>
            </a:pPr>
            <a:r>
              <a:rPr lang="en-US" sz="2400" smtClean="0">
                <a:latin typeface="Times New Roman" pitchFamily="18" charset="0"/>
              </a:rPr>
              <a:t>Workflow Tools are reviewed by Gannon and Fox</a:t>
            </a:r>
            <a:r>
              <a:rPr lang="en-US" sz="2000" smtClean="0">
                <a:latin typeface="Times New Roman" pitchFamily="18" charset="0"/>
              </a:rPr>
              <a:t> </a:t>
            </a:r>
            <a:r>
              <a:rPr lang="en-US" sz="2000" smtClean="0">
                <a:latin typeface="Times New Roman" pitchFamily="18" charset="0"/>
                <a:hlinkClick r:id="rId4"/>
              </a:rPr>
              <a:t>http://grids.ucs.indiana.edu/ptliupages/publications/Workflow-overview.pdf</a:t>
            </a:r>
            <a:endParaRPr lang="en-US" sz="2000" smtClean="0">
              <a:latin typeface="Times New Roman" pitchFamily="18" charset="0"/>
            </a:endParaRPr>
          </a:p>
        </p:txBody>
      </p:sp>
      <p:sp>
        <p:nvSpPr>
          <p:cNvPr id="833541" name="Rectangle 5"/>
          <p:cNvSpPr>
            <a:spLocks noGrp="1" noChangeArrowheads="1"/>
          </p:cNvSpPr>
          <p:nvPr>
            <p:ph type="body" sz="half" idx="4294967295"/>
          </p:nvPr>
        </p:nvSpPr>
        <p:spPr>
          <a:xfrm>
            <a:off x="76200" y="1905000"/>
            <a:ext cx="3581400" cy="4648200"/>
          </a:xfrm>
        </p:spPr>
        <p:txBody>
          <a:bodyPr/>
          <a:lstStyle/>
          <a:p>
            <a:pPr eaLnBrk="1" hangingPunct="1">
              <a:lnSpc>
                <a:spcPct val="85000"/>
              </a:lnSpc>
              <a:spcBef>
                <a:spcPct val="15000"/>
              </a:spcBef>
            </a:pPr>
            <a:r>
              <a:rPr lang="en-US" sz="2400" smtClean="0">
                <a:latin typeface="Times New Roman" pitchFamily="18" charset="0"/>
              </a:rPr>
              <a:t>Both include </a:t>
            </a:r>
            <a:r>
              <a:rPr lang="en-US" sz="2400" smtClean="0">
                <a:solidFill>
                  <a:srgbClr val="FFFF00"/>
                </a:solidFill>
                <a:latin typeface="Times New Roman" pitchFamily="18" charset="0"/>
              </a:rPr>
              <a:t>scripting</a:t>
            </a:r>
            <a:r>
              <a:rPr lang="en-US" sz="2400" smtClean="0">
                <a:latin typeface="Times New Roman" pitchFamily="18" charset="0"/>
              </a:rPr>
              <a:t> in PHP, Python, sh etc. as both implement distributed programming at level of services</a:t>
            </a:r>
          </a:p>
          <a:p>
            <a:pPr eaLnBrk="1" hangingPunct="1">
              <a:lnSpc>
                <a:spcPct val="85000"/>
              </a:lnSpc>
              <a:spcBef>
                <a:spcPct val="15000"/>
              </a:spcBef>
            </a:pPr>
            <a:r>
              <a:rPr lang="en-US" sz="2400" smtClean="0">
                <a:solidFill>
                  <a:srgbClr val="FFFF00"/>
                </a:solidFill>
                <a:latin typeface="Times New Roman" pitchFamily="18" charset="0"/>
              </a:rPr>
              <a:t>Mashups</a:t>
            </a:r>
            <a:r>
              <a:rPr lang="en-US" sz="2400" smtClean="0">
                <a:latin typeface="Times New Roman" pitchFamily="18" charset="0"/>
              </a:rPr>
              <a:t> use all types of service interfaces and perhaps do not have the potential </a:t>
            </a:r>
            <a:r>
              <a:rPr lang="en-US" sz="2400" smtClean="0">
                <a:solidFill>
                  <a:srgbClr val="FFFF00"/>
                </a:solidFill>
                <a:latin typeface="Times New Roman" pitchFamily="18" charset="0"/>
              </a:rPr>
              <a:t>robustness</a:t>
            </a:r>
            <a:r>
              <a:rPr lang="en-US" sz="2400" smtClean="0">
                <a:latin typeface="Times New Roman" pitchFamily="18" charset="0"/>
              </a:rPr>
              <a:t> (security) of Grid service approach</a:t>
            </a:r>
          </a:p>
          <a:p>
            <a:pPr eaLnBrk="1" hangingPunct="1">
              <a:lnSpc>
                <a:spcPct val="85000"/>
              </a:lnSpc>
              <a:spcBef>
                <a:spcPct val="15000"/>
              </a:spcBef>
            </a:pPr>
            <a:r>
              <a:rPr lang="en-US" sz="2400" smtClean="0">
                <a:latin typeface="Times New Roman" pitchFamily="18" charset="0"/>
              </a:rPr>
              <a:t>Mashups typically “pure” HTTP (</a:t>
            </a:r>
            <a:r>
              <a:rPr lang="en-US" sz="2400" smtClean="0">
                <a:solidFill>
                  <a:srgbClr val="FFFF00"/>
                </a:solidFill>
                <a:latin typeface="Times New Roman" pitchFamily="18" charset="0"/>
              </a:rPr>
              <a:t>REST</a:t>
            </a:r>
            <a:r>
              <a:rPr lang="en-US" sz="2400" smtClean="0">
                <a:latin typeface="Times New Roman" pitchFamily="18" charset="0"/>
              </a:rPr>
              <a:t>)</a:t>
            </a:r>
          </a:p>
        </p:txBody>
      </p:sp>
      <p:pic>
        <p:nvPicPr>
          <p:cNvPr id="833542" name="Picture 4"/>
          <p:cNvPicPr>
            <a:picLocks noChangeAspect="1" noChangeArrowheads="1"/>
          </p:cNvPicPr>
          <p:nvPr/>
        </p:nvPicPr>
        <p:blipFill>
          <a:blip r:embed="rId5"/>
          <a:srcRect/>
          <a:stretch>
            <a:fillRect/>
          </a:stretch>
        </p:blipFill>
        <p:spPr bwMode="auto">
          <a:xfrm>
            <a:off x="3657600" y="1905000"/>
            <a:ext cx="5486400" cy="495300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7634" name="Rectangle 2"/>
          <p:cNvSpPr>
            <a:spLocks noGrp="1" noChangeArrowheads="1"/>
          </p:cNvSpPr>
          <p:nvPr>
            <p:ph type="title" idx="4294967295"/>
          </p:nvPr>
        </p:nvSpPr>
        <p:spPr>
          <a:xfrm>
            <a:off x="0" y="0"/>
            <a:ext cx="9144000" cy="685800"/>
          </a:xfrm>
        </p:spPr>
        <p:txBody>
          <a:bodyPr/>
          <a:lstStyle/>
          <a:p>
            <a:r>
              <a:rPr lang="en-US" sz="4000" smtClean="0">
                <a:latin typeface="Arial" pitchFamily="34" charset="0"/>
              </a:rPr>
              <a:t>“Service Aggregation” in </a:t>
            </a:r>
            <a:r>
              <a:rPr lang="en-US" sz="4000" i="1" smtClean="0">
                <a:latin typeface="Arial" pitchFamily="34" charset="0"/>
              </a:rPr>
              <a:t>SALSA</a:t>
            </a:r>
          </a:p>
        </p:txBody>
      </p:sp>
      <p:sp>
        <p:nvSpPr>
          <p:cNvPr id="837635" name="Rectangle 3"/>
          <p:cNvSpPr>
            <a:spLocks noGrp="1" noChangeArrowheads="1"/>
          </p:cNvSpPr>
          <p:nvPr>
            <p:ph type="body" idx="4294967295"/>
          </p:nvPr>
        </p:nvSpPr>
        <p:spPr>
          <a:xfrm>
            <a:off x="0" y="762000"/>
            <a:ext cx="9144000" cy="6248400"/>
          </a:xfrm>
        </p:spPr>
        <p:txBody>
          <a:bodyPr/>
          <a:lstStyle/>
          <a:p>
            <a:pPr>
              <a:lnSpc>
                <a:spcPct val="80000"/>
              </a:lnSpc>
            </a:pPr>
            <a:r>
              <a:rPr lang="en-US" sz="2600" smtClean="0">
                <a:latin typeface="Times New Roman" pitchFamily="18" charset="0"/>
              </a:rPr>
              <a:t>Kernels and Composition must be supported both </a:t>
            </a:r>
            <a:r>
              <a:rPr lang="en-US" sz="2600" smtClean="0">
                <a:solidFill>
                  <a:srgbClr val="FFFF00"/>
                </a:solidFill>
                <a:latin typeface="Times New Roman" pitchFamily="18" charset="0"/>
              </a:rPr>
              <a:t>inside chips</a:t>
            </a:r>
            <a:r>
              <a:rPr lang="en-US" sz="2600" smtClean="0">
                <a:latin typeface="Times New Roman" pitchFamily="18" charset="0"/>
              </a:rPr>
              <a:t> (the multicore problem) and </a:t>
            </a:r>
            <a:r>
              <a:rPr lang="en-US" sz="2600" smtClean="0">
                <a:solidFill>
                  <a:srgbClr val="FFFF00"/>
                </a:solidFill>
                <a:latin typeface="Times New Roman" pitchFamily="18" charset="0"/>
              </a:rPr>
              <a:t>between machines</a:t>
            </a:r>
            <a:r>
              <a:rPr lang="en-US" sz="2600" smtClean="0">
                <a:latin typeface="Times New Roman" pitchFamily="18" charset="0"/>
              </a:rPr>
              <a:t> in clusters (the traditional parallel computing problem) or Grids. </a:t>
            </a:r>
          </a:p>
          <a:p>
            <a:pPr>
              <a:lnSpc>
                <a:spcPct val="80000"/>
              </a:lnSpc>
            </a:pPr>
            <a:r>
              <a:rPr lang="en-US" sz="2600" smtClean="0">
                <a:latin typeface="Times New Roman" pitchFamily="18" charset="0"/>
              </a:rPr>
              <a:t>The scalable parallelism (kernel) problem is typically only interesting on true parallel computers as the algorithms require low communication latency. </a:t>
            </a:r>
          </a:p>
          <a:p>
            <a:pPr>
              <a:lnSpc>
                <a:spcPct val="80000"/>
              </a:lnSpc>
            </a:pPr>
            <a:r>
              <a:rPr lang="en-US" sz="2600" smtClean="0">
                <a:latin typeface="Times New Roman" pitchFamily="18" charset="0"/>
              </a:rPr>
              <a:t>However </a:t>
            </a:r>
            <a:r>
              <a:rPr lang="en-US" sz="2600" smtClean="0">
                <a:solidFill>
                  <a:srgbClr val="FFFF00"/>
                </a:solidFill>
                <a:latin typeface="Times New Roman" pitchFamily="18" charset="0"/>
              </a:rPr>
              <a:t>composition is similar in both parallel and distributed scenarios</a:t>
            </a:r>
            <a:r>
              <a:rPr lang="en-US" sz="2600" smtClean="0">
                <a:latin typeface="Times New Roman" pitchFamily="18" charset="0"/>
              </a:rPr>
              <a:t> and it seems useful to allow the use of Grid and Web composition tools for the parallel problem. </a:t>
            </a:r>
          </a:p>
          <a:p>
            <a:pPr lvl="1">
              <a:lnSpc>
                <a:spcPct val="80000"/>
              </a:lnSpc>
            </a:pPr>
            <a:r>
              <a:rPr lang="en-US" sz="2600" smtClean="0">
                <a:latin typeface="Times New Roman" pitchFamily="18" charset="0"/>
              </a:rPr>
              <a:t>This should allow parallel computing to exploit large investment in service programming environments</a:t>
            </a:r>
          </a:p>
          <a:p>
            <a:pPr>
              <a:lnSpc>
                <a:spcPct val="80000"/>
              </a:lnSpc>
            </a:pPr>
            <a:r>
              <a:rPr lang="en-US" sz="2600" smtClean="0">
                <a:latin typeface="Times New Roman" pitchFamily="18" charset="0"/>
              </a:rPr>
              <a:t>Thus in SALSA we express parallel kernels not as traditional libraries but as (some variant of) services so they can be used by non expert programmers</a:t>
            </a:r>
          </a:p>
          <a:p>
            <a:pPr>
              <a:lnSpc>
                <a:spcPct val="80000"/>
              </a:lnSpc>
            </a:pPr>
            <a:r>
              <a:rPr lang="en-US" sz="2600" smtClean="0">
                <a:latin typeface="Times New Roman" pitchFamily="18" charset="0"/>
              </a:rPr>
              <a:t>For </a:t>
            </a:r>
            <a:r>
              <a:rPr lang="en-US" sz="2600" smtClean="0">
                <a:solidFill>
                  <a:srgbClr val="FFFF00"/>
                </a:solidFill>
                <a:latin typeface="Times New Roman" pitchFamily="18" charset="0"/>
              </a:rPr>
              <a:t>parallelism expressed in CCR</a:t>
            </a:r>
            <a:r>
              <a:rPr lang="en-US" sz="2600" smtClean="0">
                <a:latin typeface="Times New Roman" pitchFamily="18" charset="0"/>
              </a:rPr>
              <a:t>, </a:t>
            </a:r>
            <a:r>
              <a:rPr lang="en-US" sz="2600" smtClean="0">
                <a:solidFill>
                  <a:srgbClr val="FFFF00"/>
                </a:solidFill>
                <a:latin typeface="Times New Roman" pitchFamily="18" charset="0"/>
              </a:rPr>
              <a:t>DSS</a:t>
            </a:r>
            <a:r>
              <a:rPr lang="en-US" sz="2600" smtClean="0">
                <a:latin typeface="Times New Roman" pitchFamily="18" charset="0"/>
              </a:rPr>
              <a:t> represents the natural service (composition) model.</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6935" name="Picture 7"/>
          <p:cNvPicPr>
            <a:picLocks noChangeAspect="1" noChangeArrowheads="1"/>
          </p:cNvPicPr>
          <p:nvPr/>
        </p:nvPicPr>
        <p:blipFill>
          <a:blip r:embed="rId3"/>
          <a:srcRect/>
          <a:stretch>
            <a:fillRect/>
          </a:stretch>
        </p:blipFill>
        <p:spPr bwMode="auto">
          <a:xfrm>
            <a:off x="0" y="3021013"/>
            <a:ext cx="5486400" cy="3836987"/>
          </a:xfrm>
          <a:prstGeom prst="rect">
            <a:avLst/>
          </a:prstGeom>
          <a:noFill/>
          <a:ln w="9525" algn="ctr">
            <a:noFill/>
            <a:miter lim="800000"/>
            <a:headEnd/>
            <a:tailEnd/>
          </a:ln>
          <a:effectLst/>
        </p:spPr>
      </p:pic>
      <p:sp>
        <p:nvSpPr>
          <p:cNvPr id="1276930" name="Rectangle 2"/>
          <p:cNvSpPr>
            <a:spLocks noGrp="1" noChangeArrowheads="1"/>
          </p:cNvSpPr>
          <p:nvPr>
            <p:ph type="title" idx="4294967295"/>
          </p:nvPr>
        </p:nvSpPr>
        <p:spPr>
          <a:xfrm>
            <a:off x="0" y="0"/>
            <a:ext cx="9144000" cy="685800"/>
          </a:xfrm>
        </p:spPr>
        <p:txBody>
          <a:bodyPr/>
          <a:lstStyle/>
          <a:p>
            <a:r>
              <a:rPr lang="en-US" sz="4000" smtClean="0">
                <a:latin typeface="Arial" pitchFamily="34" charset="0"/>
              </a:rPr>
              <a:t>Parallel Programming 2.0</a:t>
            </a:r>
          </a:p>
        </p:txBody>
      </p:sp>
      <p:sp>
        <p:nvSpPr>
          <p:cNvPr id="1276931" name="Rectangle 3"/>
          <p:cNvSpPr>
            <a:spLocks noGrp="1" noChangeArrowheads="1"/>
          </p:cNvSpPr>
          <p:nvPr>
            <p:ph type="body" idx="4294967295"/>
          </p:nvPr>
        </p:nvSpPr>
        <p:spPr>
          <a:xfrm>
            <a:off x="0" y="609600"/>
            <a:ext cx="8991600" cy="2209800"/>
          </a:xfrm>
        </p:spPr>
        <p:txBody>
          <a:bodyPr/>
          <a:lstStyle/>
          <a:p>
            <a:r>
              <a:rPr lang="en-US" smtClean="0">
                <a:solidFill>
                  <a:srgbClr val="FFFF00"/>
                </a:solidFill>
                <a:latin typeface="Times New Roman" pitchFamily="18" charset="0"/>
              </a:rPr>
              <a:t>Web 2.0 Mashups</a:t>
            </a:r>
            <a:r>
              <a:rPr lang="en-US" smtClean="0">
                <a:latin typeface="Times New Roman" pitchFamily="18" charset="0"/>
              </a:rPr>
              <a:t> will (by definition the largest market) drive </a:t>
            </a:r>
            <a:r>
              <a:rPr lang="en-US" smtClean="0">
                <a:solidFill>
                  <a:srgbClr val="FFFF00"/>
                </a:solidFill>
                <a:latin typeface="Times New Roman" pitchFamily="18" charset="0"/>
              </a:rPr>
              <a:t>composition tools</a:t>
            </a:r>
            <a:r>
              <a:rPr lang="en-US" smtClean="0">
                <a:latin typeface="Times New Roman" pitchFamily="18" charset="0"/>
              </a:rPr>
              <a:t> for Grid, web and parallel programming</a:t>
            </a:r>
          </a:p>
          <a:p>
            <a:r>
              <a:rPr lang="en-US" smtClean="0">
                <a:solidFill>
                  <a:srgbClr val="FFFF00"/>
                </a:solidFill>
                <a:latin typeface="Times New Roman" pitchFamily="18" charset="0"/>
              </a:rPr>
              <a:t>Parallel Programming 2.0</a:t>
            </a:r>
            <a:r>
              <a:rPr lang="en-US" smtClean="0">
                <a:latin typeface="Times New Roman" pitchFamily="18" charset="0"/>
              </a:rPr>
              <a:t> will build on Mashup tools like Yahoo Pipes and Microsoft Popfly</a:t>
            </a:r>
          </a:p>
        </p:txBody>
      </p:sp>
      <p:grpSp>
        <p:nvGrpSpPr>
          <p:cNvPr id="2" name="Group 6"/>
          <p:cNvGrpSpPr>
            <a:grpSpLocks/>
          </p:cNvGrpSpPr>
          <p:nvPr/>
        </p:nvGrpSpPr>
        <p:grpSpPr bwMode="auto">
          <a:xfrm>
            <a:off x="3352800" y="2990850"/>
            <a:ext cx="5791200" cy="3867150"/>
            <a:chOff x="624" y="480"/>
            <a:chExt cx="3648" cy="2436"/>
          </a:xfrm>
        </p:grpSpPr>
        <p:pic>
          <p:nvPicPr>
            <p:cNvPr id="1276932" name="Picture 4"/>
            <p:cNvPicPr>
              <a:picLocks noChangeAspect="1" noChangeArrowheads="1"/>
            </p:cNvPicPr>
            <p:nvPr/>
          </p:nvPicPr>
          <p:blipFill>
            <a:blip r:embed="rId4"/>
            <a:srcRect l="35866" t="38422" r="17934" b="26758"/>
            <a:stretch>
              <a:fillRect/>
            </a:stretch>
          </p:blipFill>
          <p:spPr bwMode="auto">
            <a:xfrm>
              <a:off x="624" y="480"/>
              <a:ext cx="3648" cy="2436"/>
            </a:xfrm>
            <a:prstGeom prst="rect">
              <a:avLst/>
            </a:prstGeom>
            <a:noFill/>
            <a:ln w="9525" algn="ctr">
              <a:noFill/>
              <a:miter lim="800000"/>
              <a:headEnd/>
              <a:tailEnd/>
            </a:ln>
            <a:effectLst/>
          </p:spPr>
        </p:pic>
        <p:sp>
          <p:nvSpPr>
            <p:cNvPr id="1276933" name="Text Box 5"/>
            <p:cNvSpPr txBox="1">
              <a:spLocks noChangeArrowheads="1"/>
            </p:cNvSpPr>
            <p:nvPr/>
          </p:nvSpPr>
          <p:spPr bwMode="auto">
            <a:xfrm>
              <a:off x="710" y="2433"/>
              <a:ext cx="965" cy="250"/>
            </a:xfrm>
            <a:prstGeom prst="rect">
              <a:avLst/>
            </a:prstGeom>
            <a:noFill/>
            <a:ln w="9525" algn="ctr">
              <a:noFill/>
              <a:miter lim="800000"/>
              <a:headEnd/>
              <a:tailEnd/>
            </a:ln>
            <a:effectLst/>
          </p:spPr>
          <p:txBody>
            <a:bodyPr wrap="none">
              <a:spAutoFit/>
            </a:bodyPr>
            <a:lstStyle/>
            <a:p>
              <a:r>
                <a:rPr lang="en-US" sz="2000" b="1">
                  <a:solidFill>
                    <a:srgbClr val="000000"/>
                  </a:solidFill>
                </a:rPr>
                <a:t>Yahoo Pipes</a:t>
              </a:r>
            </a:p>
          </p:txBody>
        </p:sp>
      </p:grpSp>
      <p:pic>
        <p:nvPicPr>
          <p:cNvPr id="1276936" name="Picture 8"/>
          <p:cNvPicPr>
            <a:picLocks noChangeAspect="1" noChangeArrowheads="1"/>
          </p:cNvPicPr>
          <p:nvPr/>
        </p:nvPicPr>
        <p:blipFill>
          <a:blip r:embed="rId5"/>
          <a:srcRect t="10730" r="9363" b="4778"/>
          <a:stretch>
            <a:fillRect/>
          </a:stretch>
        </p:blipFill>
        <p:spPr bwMode="auto">
          <a:xfrm>
            <a:off x="1524000" y="0"/>
            <a:ext cx="7620000" cy="6667500"/>
          </a:xfrm>
          <a:prstGeom prst="rect">
            <a:avLst/>
          </a:prstGeom>
          <a:noFill/>
          <a:ln w="9525" algn="ctr">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76936"/>
                                        </p:tgtEl>
                                        <p:attrNameLst>
                                          <p:attrName>style.visibility</p:attrName>
                                        </p:attrNameLst>
                                      </p:cBhvr>
                                      <p:to>
                                        <p:strVal val="visible"/>
                                      </p:to>
                                    </p:set>
                                    <p:anim calcmode="lin" valueType="num">
                                      <p:cBhvr additive="base">
                                        <p:cTn id="7" dur="1000" fill="hold"/>
                                        <p:tgtEl>
                                          <p:spTgt spid="1276936"/>
                                        </p:tgtEl>
                                        <p:attrNameLst>
                                          <p:attrName>ppt_x</p:attrName>
                                        </p:attrNameLst>
                                      </p:cBhvr>
                                      <p:tavLst>
                                        <p:tav tm="0">
                                          <p:val>
                                            <p:strVal val="#ppt_x"/>
                                          </p:val>
                                        </p:tav>
                                        <p:tav tm="100000">
                                          <p:val>
                                            <p:strVal val="#ppt_x"/>
                                          </p:val>
                                        </p:tav>
                                      </p:tavLst>
                                    </p:anim>
                                    <p:anim calcmode="lin" valueType="num">
                                      <p:cBhvr additive="base">
                                        <p:cTn id="8" dur="1000" fill="hold"/>
                                        <p:tgtEl>
                                          <p:spTgt spid="12769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8690" name="Rectangle 2"/>
          <p:cNvSpPr>
            <a:spLocks noGrp="1" noChangeArrowheads="1"/>
          </p:cNvSpPr>
          <p:nvPr>
            <p:ph type="title"/>
          </p:nvPr>
        </p:nvSpPr>
        <p:spPr/>
        <p:txBody>
          <a:bodyPr/>
          <a:lstStyle/>
          <a:p>
            <a:r>
              <a:rPr lang="en-US"/>
              <a:t>Inter-Service Communication</a:t>
            </a:r>
          </a:p>
        </p:txBody>
      </p:sp>
      <p:sp>
        <p:nvSpPr>
          <p:cNvPr id="1138691" name="Rectangle 3"/>
          <p:cNvSpPr>
            <a:spLocks noGrp="1" noChangeArrowheads="1"/>
          </p:cNvSpPr>
          <p:nvPr>
            <p:ph type="body" idx="1"/>
          </p:nvPr>
        </p:nvSpPr>
        <p:spPr>
          <a:xfrm>
            <a:off x="76200" y="914400"/>
            <a:ext cx="8991600" cy="5410200"/>
          </a:xfrm>
        </p:spPr>
        <p:txBody>
          <a:bodyPr/>
          <a:lstStyle/>
          <a:p>
            <a:r>
              <a:rPr lang="en-US"/>
              <a:t>Note that we are </a:t>
            </a:r>
            <a:r>
              <a:rPr lang="en-US">
                <a:solidFill>
                  <a:srgbClr val="FFFF00"/>
                </a:solidFill>
              </a:rPr>
              <a:t>not</a:t>
            </a:r>
            <a:r>
              <a:rPr lang="en-US"/>
              <a:t> assuming a </a:t>
            </a:r>
            <a:r>
              <a:rPr lang="en-US">
                <a:solidFill>
                  <a:srgbClr val="FFFF00"/>
                </a:solidFill>
              </a:rPr>
              <a:t>uniform implementation of service composition</a:t>
            </a:r>
            <a:r>
              <a:rPr lang="en-US"/>
              <a:t> even if user sees same interface for multicore and a Grid</a:t>
            </a:r>
          </a:p>
          <a:p>
            <a:pPr lvl="1"/>
            <a:r>
              <a:rPr lang="en-US"/>
              <a:t>Good service composition inside a multicore chip can require highly optimized communication mechanisms between the services that </a:t>
            </a:r>
            <a:r>
              <a:rPr lang="en-US">
                <a:solidFill>
                  <a:srgbClr val="FFFF00"/>
                </a:solidFill>
              </a:rPr>
              <a:t>minimize memory bandwidth</a:t>
            </a:r>
            <a:r>
              <a:rPr lang="en-US"/>
              <a:t> use. </a:t>
            </a:r>
          </a:p>
          <a:p>
            <a:pPr lvl="1"/>
            <a:r>
              <a:rPr lang="en-US"/>
              <a:t>Between systems interoperability could motivate very different mechanisms to integrate services. </a:t>
            </a:r>
          </a:p>
          <a:p>
            <a:pPr lvl="1"/>
            <a:r>
              <a:rPr lang="en-US"/>
              <a:t>Need both </a:t>
            </a:r>
            <a:r>
              <a:rPr lang="en-US">
                <a:solidFill>
                  <a:srgbClr val="FFFF00"/>
                </a:solidFill>
              </a:rPr>
              <a:t>MPI/CCR level</a:t>
            </a:r>
            <a:r>
              <a:rPr lang="en-US"/>
              <a:t> and </a:t>
            </a:r>
            <a:r>
              <a:rPr lang="en-US">
                <a:solidFill>
                  <a:srgbClr val="FFFF00"/>
                </a:solidFill>
              </a:rPr>
              <a:t>Service/DSS level</a:t>
            </a:r>
            <a:r>
              <a:rPr lang="en-US"/>
              <a:t> </a:t>
            </a:r>
            <a:r>
              <a:rPr lang="en-US">
                <a:solidFill>
                  <a:srgbClr val="FFFF00"/>
                </a:solidFill>
              </a:rPr>
              <a:t>communication optimization</a:t>
            </a:r>
          </a:p>
          <a:p>
            <a:r>
              <a:rPr lang="en-US"/>
              <a:t>Note bandwidth and latency requirements reduce as one increases the grain size of services </a:t>
            </a:r>
          </a:p>
          <a:p>
            <a:pPr lvl="1"/>
            <a:r>
              <a:rPr lang="en-US"/>
              <a:t>Suggests the </a:t>
            </a:r>
            <a:r>
              <a:rPr lang="en-US">
                <a:solidFill>
                  <a:srgbClr val="FFFF00"/>
                </a:solidFill>
              </a:rPr>
              <a:t>smaller services inside closely coupled cores</a:t>
            </a:r>
            <a:r>
              <a:rPr lang="en-US"/>
              <a:t> and machines will have </a:t>
            </a:r>
            <a:r>
              <a:rPr lang="en-US">
                <a:solidFill>
                  <a:srgbClr val="FFFF00"/>
                </a:solidFill>
              </a:rPr>
              <a:t>stringent communication</a:t>
            </a:r>
            <a:r>
              <a:rPr lang="en-US"/>
              <a:t> requirements. </a:t>
            </a:r>
          </a:p>
          <a:p>
            <a:endParaRPr lang="en-US" sz="24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0738" name="Rectangle 2"/>
          <p:cNvSpPr>
            <a:spLocks noGrp="1" noChangeArrowheads="1"/>
          </p:cNvSpPr>
          <p:nvPr>
            <p:ph type="title"/>
          </p:nvPr>
        </p:nvSpPr>
        <p:spPr>
          <a:xfrm>
            <a:off x="0" y="0"/>
            <a:ext cx="9144000" cy="838200"/>
          </a:xfrm>
        </p:spPr>
        <p:txBody>
          <a:bodyPr/>
          <a:lstStyle/>
          <a:p>
            <a:r>
              <a:rPr lang="en-US"/>
              <a:t>Inside the SALSA Services</a:t>
            </a:r>
          </a:p>
        </p:txBody>
      </p:sp>
      <p:sp>
        <p:nvSpPr>
          <p:cNvPr id="1140739" name="Rectangle 3"/>
          <p:cNvSpPr>
            <a:spLocks noGrp="1" noChangeArrowheads="1"/>
          </p:cNvSpPr>
          <p:nvPr>
            <p:ph type="body" idx="1"/>
          </p:nvPr>
        </p:nvSpPr>
        <p:spPr>
          <a:xfrm>
            <a:off x="0" y="685800"/>
            <a:ext cx="8991600" cy="6172200"/>
          </a:xfrm>
        </p:spPr>
        <p:txBody>
          <a:bodyPr/>
          <a:lstStyle/>
          <a:p>
            <a:pPr>
              <a:lnSpc>
                <a:spcPct val="85000"/>
              </a:lnSpc>
              <a:spcBef>
                <a:spcPct val="15000"/>
              </a:spcBef>
            </a:pPr>
            <a:r>
              <a:rPr lang="en-US" sz="2200"/>
              <a:t>We generalize the well known </a:t>
            </a:r>
            <a:r>
              <a:rPr lang="en-US" sz="2200">
                <a:solidFill>
                  <a:srgbClr val="FFFF00"/>
                </a:solidFill>
              </a:rPr>
              <a:t>CSP</a:t>
            </a:r>
            <a:r>
              <a:rPr lang="en-US" sz="2200"/>
              <a:t> (Communicating Sequential Processes) of Hoare to describe the low level approaches to fine grain parallelism as “</a:t>
            </a:r>
            <a:r>
              <a:rPr lang="en-US" sz="2200">
                <a:solidFill>
                  <a:srgbClr val="FFFF00"/>
                </a:solidFill>
              </a:rPr>
              <a:t>L</a:t>
            </a:r>
            <a:r>
              <a:rPr lang="en-US" sz="2200"/>
              <a:t>inked </a:t>
            </a:r>
            <a:r>
              <a:rPr lang="en-US" sz="2200">
                <a:solidFill>
                  <a:srgbClr val="FFFF00"/>
                </a:solidFill>
              </a:rPr>
              <a:t>S</a:t>
            </a:r>
            <a:r>
              <a:rPr lang="en-US" sz="2200"/>
              <a:t>equential </a:t>
            </a:r>
            <a:r>
              <a:rPr lang="en-US" sz="2200">
                <a:solidFill>
                  <a:srgbClr val="FFFF00"/>
                </a:solidFill>
              </a:rPr>
              <a:t>A</a:t>
            </a:r>
            <a:r>
              <a:rPr lang="en-US" sz="2200"/>
              <a:t>ctivities” in </a:t>
            </a:r>
            <a:r>
              <a:rPr lang="en-US" sz="2200" i="1">
                <a:solidFill>
                  <a:srgbClr val="FFFF00"/>
                </a:solidFill>
              </a:rPr>
              <a:t>SALSA</a:t>
            </a:r>
            <a:r>
              <a:rPr lang="en-US" sz="2200"/>
              <a:t>. </a:t>
            </a:r>
          </a:p>
          <a:p>
            <a:pPr>
              <a:lnSpc>
                <a:spcPct val="85000"/>
              </a:lnSpc>
              <a:spcBef>
                <a:spcPct val="15000"/>
              </a:spcBef>
            </a:pPr>
            <a:r>
              <a:rPr lang="en-US" sz="2200"/>
              <a:t>We use term “</a:t>
            </a:r>
            <a:r>
              <a:rPr lang="en-US" sz="2200">
                <a:solidFill>
                  <a:srgbClr val="FFFF00"/>
                </a:solidFill>
              </a:rPr>
              <a:t>activities</a:t>
            </a:r>
            <a:r>
              <a:rPr lang="en-US" sz="2200"/>
              <a:t>” in </a:t>
            </a:r>
            <a:r>
              <a:rPr lang="en-US" sz="2200" i="1"/>
              <a:t>SALSA</a:t>
            </a:r>
            <a:r>
              <a:rPr lang="en-US" sz="2200"/>
              <a:t> to allow one to build services from either</a:t>
            </a:r>
            <a:r>
              <a:rPr lang="en-US" sz="2200">
                <a:solidFill>
                  <a:srgbClr val="FFFF00"/>
                </a:solidFill>
              </a:rPr>
              <a:t> threads</a:t>
            </a:r>
            <a:r>
              <a:rPr lang="en-US" sz="2200"/>
              <a:t>, </a:t>
            </a:r>
            <a:r>
              <a:rPr lang="en-US" sz="2200">
                <a:solidFill>
                  <a:srgbClr val="FFFF00"/>
                </a:solidFill>
              </a:rPr>
              <a:t>processes</a:t>
            </a:r>
            <a:r>
              <a:rPr lang="en-US" sz="2200"/>
              <a:t> (usual MPI choice) or even just other </a:t>
            </a:r>
            <a:r>
              <a:rPr lang="en-US" sz="2200">
                <a:solidFill>
                  <a:srgbClr val="FFFF00"/>
                </a:solidFill>
              </a:rPr>
              <a:t>services</a:t>
            </a:r>
            <a:r>
              <a:rPr lang="en-US" sz="2200"/>
              <a:t>. </a:t>
            </a:r>
          </a:p>
          <a:p>
            <a:pPr>
              <a:lnSpc>
                <a:spcPct val="85000"/>
              </a:lnSpc>
              <a:spcBef>
                <a:spcPct val="15000"/>
              </a:spcBef>
            </a:pPr>
            <a:r>
              <a:rPr lang="en-US" sz="2200"/>
              <a:t>We choose term “</a:t>
            </a:r>
            <a:r>
              <a:rPr lang="en-US" sz="2200">
                <a:solidFill>
                  <a:srgbClr val="FFFF00"/>
                </a:solidFill>
              </a:rPr>
              <a:t>linkage</a:t>
            </a:r>
            <a:r>
              <a:rPr lang="en-US" sz="2200"/>
              <a:t>” in </a:t>
            </a:r>
            <a:r>
              <a:rPr lang="en-US" sz="2200" i="1"/>
              <a:t>SALSA</a:t>
            </a:r>
            <a:r>
              <a:rPr lang="en-US" sz="2200"/>
              <a:t> to denote the </a:t>
            </a:r>
            <a:r>
              <a:rPr lang="en-US" sz="2200">
                <a:solidFill>
                  <a:srgbClr val="FFFF00"/>
                </a:solidFill>
              </a:rPr>
              <a:t>different ways of synchronizing</a:t>
            </a:r>
            <a:r>
              <a:rPr lang="en-US" sz="2200"/>
              <a:t> the parallel activities that may involve </a:t>
            </a:r>
            <a:r>
              <a:rPr lang="en-US" sz="2200">
                <a:solidFill>
                  <a:srgbClr val="FFFF00"/>
                </a:solidFill>
              </a:rPr>
              <a:t>shared memory</a:t>
            </a:r>
            <a:r>
              <a:rPr lang="en-US" sz="2200"/>
              <a:t> rather than some form of messaging or communication.</a:t>
            </a:r>
          </a:p>
          <a:p>
            <a:pPr>
              <a:lnSpc>
                <a:spcPct val="85000"/>
              </a:lnSpc>
              <a:spcBef>
                <a:spcPct val="15000"/>
              </a:spcBef>
            </a:pPr>
            <a:r>
              <a:rPr lang="en-US" sz="2200"/>
              <a:t>There are several engineering and research issues for SALSA</a:t>
            </a:r>
          </a:p>
          <a:p>
            <a:pPr lvl="1">
              <a:lnSpc>
                <a:spcPct val="85000"/>
              </a:lnSpc>
              <a:spcBef>
                <a:spcPct val="15000"/>
              </a:spcBef>
            </a:pPr>
            <a:r>
              <a:rPr lang="en-US" sz="2200"/>
              <a:t>There is the critical </a:t>
            </a:r>
            <a:r>
              <a:rPr lang="en-US" sz="2200">
                <a:solidFill>
                  <a:srgbClr val="FFFF00"/>
                </a:solidFill>
              </a:rPr>
              <a:t>communication optimization</a:t>
            </a:r>
            <a:r>
              <a:rPr lang="en-US" sz="2200"/>
              <a:t> problem area for communication inside chips, clusters and Grids. </a:t>
            </a:r>
          </a:p>
          <a:p>
            <a:pPr lvl="1">
              <a:lnSpc>
                <a:spcPct val="85000"/>
              </a:lnSpc>
              <a:spcBef>
                <a:spcPct val="15000"/>
              </a:spcBef>
            </a:pPr>
            <a:r>
              <a:rPr lang="en-US" sz="2200"/>
              <a:t>We need to discuss what we mean by </a:t>
            </a:r>
            <a:r>
              <a:rPr lang="en-US" sz="2200">
                <a:solidFill>
                  <a:srgbClr val="FFFF00"/>
                </a:solidFill>
              </a:rPr>
              <a:t>services</a:t>
            </a:r>
          </a:p>
          <a:p>
            <a:pPr lvl="1">
              <a:lnSpc>
                <a:spcPct val="85000"/>
              </a:lnSpc>
              <a:spcBef>
                <a:spcPct val="15000"/>
              </a:spcBef>
            </a:pPr>
            <a:r>
              <a:rPr lang="en-US" sz="2200"/>
              <a:t>The requirements of </a:t>
            </a:r>
            <a:r>
              <a:rPr lang="en-US" sz="2200">
                <a:solidFill>
                  <a:srgbClr val="FFFF00"/>
                </a:solidFill>
              </a:rPr>
              <a:t>multi-language</a:t>
            </a:r>
            <a:r>
              <a:rPr lang="en-US" sz="2200"/>
              <a:t> support</a:t>
            </a:r>
          </a:p>
          <a:p>
            <a:pPr>
              <a:lnSpc>
                <a:spcPct val="85000"/>
              </a:lnSpc>
              <a:spcBef>
                <a:spcPct val="15000"/>
              </a:spcBef>
            </a:pPr>
            <a:r>
              <a:rPr lang="en-US" sz="2200"/>
              <a:t>Further it seems useful to </a:t>
            </a:r>
            <a:r>
              <a:rPr lang="en-US" sz="2200">
                <a:solidFill>
                  <a:srgbClr val="FFFF00"/>
                </a:solidFill>
              </a:rPr>
              <a:t>re-examine MPI</a:t>
            </a:r>
            <a:r>
              <a:rPr lang="en-US" sz="2200"/>
              <a:t> and define a simpler model that naturally supports threads or processes and the full set of communication patterns needed in SALSA (including dynamic threads).</a:t>
            </a:r>
          </a:p>
          <a:p>
            <a:pPr lvl="1">
              <a:lnSpc>
                <a:spcPct val="85000"/>
              </a:lnSpc>
              <a:spcBef>
                <a:spcPct val="15000"/>
              </a:spcBef>
            </a:pPr>
            <a:r>
              <a:rPr lang="en-US" sz="2200"/>
              <a:t>Should start a </a:t>
            </a:r>
            <a:r>
              <a:rPr lang="en-US" sz="2200">
                <a:solidFill>
                  <a:srgbClr val="FFFF00"/>
                </a:solidFill>
              </a:rPr>
              <a:t>new standards effort in OGF</a:t>
            </a:r>
            <a:r>
              <a:rPr lang="en-US" sz="2200"/>
              <a:t> perhaps?</a:t>
            </a:r>
            <a:br>
              <a:rPr lang="en-US" sz="2200"/>
            </a:br>
            <a:endParaRPr lang="en-US" sz="22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val 85"/>
          <p:cNvSpPr>
            <a:spLocks noChangeArrowheads="1"/>
          </p:cNvSpPr>
          <p:nvPr/>
        </p:nvSpPr>
        <p:spPr bwMode="auto">
          <a:xfrm>
            <a:off x="381000" y="1020763"/>
            <a:ext cx="8534400" cy="5867400"/>
          </a:xfrm>
          <a:prstGeom prst="ellipse">
            <a:avLst/>
          </a:prstGeom>
          <a:solidFill>
            <a:schemeClr val="bg1"/>
          </a:solidFill>
          <a:ln w="9525">
            <a:solidFill>
              <a:schemeClr val="bg2"/>
            </a:solidFill>
            <a:round/>
            <a:headEnd/>
            <a:tailEnd/>
          </a:ln>
        </p:spPr>
        <p:txBody>
          <a:bodyPr wrap="none" anchor="ctr"/>
          <a:lstStyle/>
          <a:p>
            <a:pPr algn="l" defTabSz="2193925"/>
            <a:endParaRPr lang="en-US" sz="1800" b="0">
              <a:latin typeface="Arial" pitchFamily="34" charset="0"/>
            </a:endParaRPr>
          </a:p>
        </p:txBody>
      </p:sp>
      <p:sp>
        <p:nvSpPr>
          <p:cNvPr id="18435" name="TextBox 17"/>
          <p:cNvSpPr txBox="1">
            <a:spLocks noChangeArrowheads="1"/>
          </p:cNvSpPr>
          <p:nvPr/>
        </p:nvSpPr>
        <p:spPr bwMode="auto">
          <a:xfrm>
            <a:off x="1066800" y="1447800"/>
            <a:ext cx="6629400" cy="465138"/>
          </a:xfrm>
          <a:prstGeom prst="rect">
            <a:avLst/>
          </a:prstGeom>
          <a:solidFill>
            <a:schemeClr val="bg1"/>
          </a:solidFill>
          <a:ln w="9525">
            <a:noFill/>
            <a:miter lim="800000"/>
            <a:headEnd/>
            <a:tailEnd/>
          </a:ln>
        </p:spPr>
        <p:txBody>
          <a:bodyPr lIns="38094" tIns="19047" rIns="38094" bIns="19047">
            <a:spAutoFit/>
          </a:bodyPr>
          <a:lstStyle/>
          <a:p>
            <a:pPr marL="0" lvl="1"/>
            <a:r>
              <a:rPr lang="en-US" sz="2800">
                <a:solidFill>
                  <a:srgbClr val="FFFF00"/>
                </a:solidFill>
                <a:latin typeface="Corbel" pitchFamily="34" charset="0"/>
              </a:rPr>
              <a:t>Unsupervised Modeling</a:t>
            </a:r>
            <a:endParaRPr lang="en-US" sz="2800" b="0">
              <a:solidFill>
                <a:srgbClr val="FFFF00"/>
              </a:solidFill>
              <a:latin typeface="Corbel" pitchFamily="34" charset="0"/>
            </a:endParaRPr>
          </a:p>
        </p:txBody>
      </p:sp>
      <p:sp>
        <p:nvSpPr>
          <p:cNvPr id="18436" name="Rectangle 13"/>
          <p:cNvSpPr>
            <a:spLocks noChangeArrowheads="1"/>
          </p:cNvSpPr>
          <p:nvPr/>
        </p:nvSpPr>
        <p:spPr bwMode="auto">
          <a:xfrm>
            <a:off x="1752600" y="1771650"/>
            <a:ext cx="6488113" cy="1604963"/>
          </a:xfrm>
          <a:prstGeom prst="rect">
            <a:avLst/>
          </a:prstGeom>
          <a:noFill/>
          <a:ln w="9525">
            <a:noFill/>
            <a:miter lim="800000"/>
            <a:headEnd/>
            <a:tailEnd/>
          </a:ln>
        </p:spPr>
        <p:txBody>
          <a:bodyPr lIns="38094" tIns="19047" rIns="38094" bIns="19047">
            <a:spAutoFit/>
          </a:bodyPr>
          <a:lstStyle/>
          <a:p>
            <a:pPr algn="l">
              <a:buFontTx/>
              <a:buChar char="•"/>
            </a:pPr>
            <a:r>
              <a:rPr lang="en-US" sz="2400" b="0">
                <a:latin typeface="Corbel" pitchFamily="34" charset="0"/>
              </a:rPr>
              <a:t> Find clusters without prejudice</a:t>
            </a:r>
          </a:p>
          <a:p>
            <a:pPr algn="l">
              <a:buFontTx/>
              <a:buChar char="•"/>
            </a:pPr>
            <a:r>
              <a:rPr lang="en-US" sz="2400" b="0">
                <a:latin typeface="Corbel" pitchFamily="34" charset="0"/>
              </a:rPr>
              <a:t> Model distribution as clusters formed from Gaussian distributions with general shape</a:t>
            </a:r>
          </a:p>
          <a:p>
            <a:pPr algn="l">
              <a:buFontTx/>
              <a:buChar char="•"/>
            </a:pPr>
            <a:r>
              <a:rPr lang="en-US" sz="2400" b="0">
                <a:latin typeface="Corbel" pitchFamily="34" charset="0"/>
              </a:rPr>
              <a:t> Both can use multi-resolution annealing</a:t>
            </a:r>
          </a:p>
          <a:p>
            <a:pPr algn="l">
              <a:buFontTx/>
              <a:buChar char="•"/>
            </a:pPr>
            <a:endParaRPr lang="en-US" sz="700" b="0">
              <a:latin typeface="Corbel" pitchFamily="34" charset="0"/>
            </a:endParaRPr>
          </a:p>
        </p:txBody>
      </p:sp>
      <p:sp>
        <p:nvSpPr>
          <p:cNvPr id="18437" name="Rectangle 9"/>
          <p:cNvSpPr>
            <a:spLocks noChangeArrowheads="1"/>
          </p:cNvSpPr>
          <p:nvPr/>
        </p:nvSpPr>
        <p:spPr bwMode="auto">
          <a:xfrm>
            <a:off x="8305800" y="6507163"/>
            <a:ext cx="769938" cy="366712"/>
          </a:xfrm>
          <a:prstGeom prst="rect">
            <a:avLst/>
          </a:prstGeom>
          <a:noFill/>
          <a:ln w="9525">
            <a:noFill/>
            <a:miter lim="800000"/>
            <a:headEnd/>
            <a:tailEnd/>
          </a:ln>
        </p:spPr>
        <p:txBody>
          <a:bodyPr wrap="none" lIns="91425" tIns="45713" rIns="91425" bIns="45713">
            <a:spAutoFit/>
          </a:bodyPr>
          <a:lstStyle/>
          <a:p>
            <a:pPr algn="l"/>
            <a:r>
              <a:rPr lang="en-US" sz="1800" i="1">
                <a:solidFill>
                  <a:srgbClr val="1851CE"/>
                </a:solidFill>
                <a:latin typeface="Calibri" pitchFamily="34" charset="0"/>
              </a:rPr>
              <a:t>S</a:t>
            </a:r>
            <a:r>
              <a:rPr lang="en-US" sz="1800" i="1">
                <a:solidFill>
                  <a:srgbClr val="E40701"/>
                </a:solidFill>
                <a:latin typeface="Calibri" pitchFamily="34" charset="0"/>
              </a:rPr>
              <a:t>A</a:t>
            </a:r>
            <a:r>
              <a:rPr lang="en-US" sz="1800" i="1">
                <a:solidFill>
                  <a:srgbClr val="EFBA00"/>
                </a:solidFill>
                <a:latin typeface="Calibri" pitchFamily="34" charset="0"/>
              </a:rPr>
              <a:t>L</a:t>
            </a:r>
            <a:r>
              <a:rPr lang="en-US" sz="1800" i="1">
                <a:solidFill>
                  <a:srgbClr val="1851CE"/>
                </a:solidFill>
                <a:latin typeface="Calibri" pitchFamily="34" charset="0"/>
              </a:rPr>
              <a:t>S</a:t>
            </a:r>
            <a:r>
              <a:rPr lang="en-US" sz="1800" i="1">
                <a:solidFill>
                  <a:srgbClr val="18A221"/>
                </a:solidFill>
                <a:latin typeface="Calibri" pitchFamily="34" charset="0"/>
              </a:rPr>
              <a:t>A</a:t>
            </a:r>
            <a:endParaRPr lang="en-US" sz="1800" b="0">
              <a:latin typeface="Corbel" pitchFamily="34" charset="0"/>
            </a:endParaRPr>
          </a:p>
        </p:txBody>
      </p:sp>
      <p:sp>
        <p:nvSpPr>
          <p:cNvPr id="18438" name="TextBox 41"/>
          <p:cNvSpPr txBox="1">
            <a:spLocks noChangeArrowheads="1"/>
          </p:cNvSpPr>
          <p:nvPr/>
        </p:nvSpPr>
        <p:spPr bwMode="auto">
          <a:xfrm>
            <a:off x="1524000" y="685800"/>
            <a:ext cx="6477000" cy="768350"/>
          </a:xfrm>
          <a:prstGeom prst="rect">
            <a:avLst/>
          </a:prstGeom>
          <a:noFill/>
          <a:ln w="9525">
            <a:noFill/>
            <a:miter lim="800000"/>
            <a:headEnd/>
            <a:tailEnd/>
          </a:ln>
        </p:spPr>
        <p:txBody>
          <a:bodyPr lIns="38094" tIns="19047" rIns="38094" bIns="19047">
            <a:spAutoFit/>
          </a:bodyPr>
          <a:lstStyle/>
          <a:p>
            <a:pPr algn="l"/>
            <a:r>
              <a:rPr lang="en-US" sz="2400" b="0">
                <a:solidFill>
                  <a:srgbClr val="FFFF00"/>
                </a:solidFill>
                <a:latin typeface="Corbel" pitchFamily="34" charset="0"/>
              </a:rPr>
              <a:t>N data points </a:t>
            </a:r>
            <a:r>
              <a:rPr lang="en-US" sz="2400" b="0" i="1" u="sng">
                <a:solidFill>
                  <a:srgbClr val="FFFF00"/>
                </a:solidFill>
                <a:latin typeface="Corbel" pitchFamily="34" charset="0"/>
              </a:rPr>
              <a:t>X</a:t>
            </a:r>
            <a:r>
              <a:rPr lang="en-US" sz="2400" b="0">
                <a:solidFill>
                  <a:srgbClr val="FFFF00"/>
                </a:solidFill>
                <a:latin typeface="Corbel" pitchFamily="34" charset="0"/>
              </a:rPr>
              <a:t>(</a:t>
            </a:r>
            <a:r>
              <a:rPr lang="en-US" sz="2400" b="0" i="1">
                <a:solidFill>
                  <a:srgbClr val="FFFF00"/>
                </a:solidFill>
                <a:latin typeface="Corbel" pitchFamily="34" charset="0"/>
              </a:rPr>
              <a:t>x</a:t>
            </a:r>
            <a:r>
              <a:rPr lang="en-US" sz="2400" b="0">
                <a:solidFill>
                  <a:srgbClr val="FFFF00"/>
                </a:solidFill>
                <a:latin typeface="Corbel" pitchFamily="34" charset="0"/>
              </a:rPr>
              <a:t>) in D dimensional space OR points with dissimilarity </a:t>
            </a:r>
            <a:r>
              <a:rPr lang="en-US" sz="2400" b="0">
                <a:solidFill>
                  <a:srgbClr val="FFFF00"/>
                </a:solidFill>
                <a:latin typeface="Corbel" pitchFamily="34" charset="0"/>
                <a:sym typeface="Symbol" pitchFamily="18" charset="2"/>
              </a:rPr>
              <a:t></a:t>
            </a:r>
            <a:r>
              <a:rPr lang="en-US" sz="2400" b="0" baseline="-25000">
                <a:solidFill>
                  <a:srgbClr val="FFFF00"/>
                </a:solidFill>
                <a:latin typeface="Corbel" pitchFamily="34" charset="0"/>
                <a:sym typeface="Symbol" pitchFamily="18" charset="2"/>
              </a:rPr>
              <a:t>ij</a:t>
            </a:r>
            <a:r>
              <a:rPr lang="en-US" sz="2400" b="0">
                <a:solidFill>
                  <a:srgbClr val="FFFF00"/>
                </a:solidFill>
                <a:latin typeface="Corbel" pitchFamily="34" charset="0"/>
                <a:sym typeface="Symbol" pitchFamily="18" charset="2"/>
              </a:rPr>
              <a:t> </a:t>
            </a:r>
            <a:r>
              <a:rPr lang="en-US" sz="2400" b="0">
                <a:solidFill>
                  <a:srgbClr val="FFFF00"/>
                </a:solidFill>
                <a:latin typeface="Corbel" pitchFamily="34" charset="0"/>
              </a:rPr>
              <a:t>defined between them </a:t>
            </a:r>
          </a:p>
        </p:txBody>
      </p:sp>
      <p:sp>
        <p:nvSpPr>
          <p:cNvPr id="18439" name="Text Box 15"/>
          <p:cNvSpPr txBox="1">
            <a:spLocks noChangeArrowheads="1"/>
          </p:cNvSpPr>
          <p:nvPr/>
        </p:nvSpPr>
        <p:spPr bwMode="auto">
          <a:xfrm>
            <a:off x="2590800" y="152400"/>
            <a:ext cx="3992563" cy="519113"/>
          </a:xfrm>
          <a:prstGeom prst="rect">
            <a:avLst/>
          </a:prstGeom>
          <a:noFill/>
          <a:ln w="9525" algn="ctr">
            <a:noFill/>
            <a:miter lim="800000"/>
            <a:headEnd/>
            <a:tailEnd/>
          </a:ln>
        </p:spPr>
        <p:txBody>
          <a:bodyPr wrap="none">
            <a:spAutoFit/>
          </a:bodyPr>
          <a:lstStyle/>
          <a:p>
            <a:r>
              <a:rPr lang="en-US" sz="2800"/>
              <a:t>General Problem Classes</a:t>
            </a:r>
          </a:p>
        </p:txBody>
      </p:sp>
      <p:sp>
        <p:nvSpPr>
          <p:cNvPr id="18440" name="TextBox 17"/>
          <p:cNvSpPr txBox="1">
            <a:spLocks noChangeArrowheads="1"/>
          </p:cNvSpPr>
          <p:nvPr/>
        </p:nvSpPr>
        <p:spPr bwMode="auto">
          <a:xfrm>
            <a:off x="1295400" y="3295650"/>
            <a:ext cx="6629400" cy="465138"/>
          </a:xfrm>
          <a:prstGeom prst="rect">
            <a:avLst/>
          </a:prstGeom>
          <a:solidFill>
            <a:schemeClr val="bg1"/>
          </a:solidFill>
          <a:ln w="9525">
            <a:noFill/>
            <a:miter lim="800000"/>
            <a:headEnd/>
            <a:tailEnd/>
          </a:ln>
        </p:spPr>
        <p:txBody>
          <a:bodyPr lIns="38094" tIns="19047" rIns="38094" bIns="19047">
            <a:spAutoFit/>
          </a:bodyPr>
          <a:lstStyle/>
          <a:p>
            <a:pPr marL="0" lvl="1"/>
            <a:r>
              <a:rPr lang="en-US" sz="2800">
                <a:solidFill>
                  <a:srgbClr val="FFFF00"/>
                </a:solidFill>
                <a:latin typeface="Corbel" pitchFamily="34" charset="0"/>
              </a:rPr>
              <a:t>Dimensional Reduction/Embedding</a:t>
            </a:r>
            <a:endParaRPr lang="en-US" sz="2800" b="0">
              <a:solidFill>
                <a:srgbClr val="FFFF00"/>
              </a:solidFill>
              <a:latin typeface="Corbel" pitchFamily="34" charset="0"/>
            </a:endParaRPr>
          </a:p>
        </p:txBody>
      </p:sp>
      <p:sp>
        <p:nvSpPr>
          <p:cNvPr id="18441" name="Rectangle 13"/>
          <p:cNvSpPr>
            <a:spLocks noChangeArrowheads="1"/>
          </p:cNvSpPr>
          <p:nvPr/>
        </p:nvSpPr>
        <p:spPr bwMode="auto">
          <a:xfrm>
            <a:off x="1600200" y="3733800"/>
            <a:ext cx="7239000" cy="2228850"/>
          </a:xfrm>
          <a:prstGeom prst="rect">
            <a:avLst/>
          </a:prstGeom>
          <a:noFill/>
          <a:ln w="9525">
            <a:noFill/>
            <a:miter lim="800000"/>
            <a:headEnd/>
            <a:tailEnd/>
          </a:ln>
        </p:spPr>
        <p:txBody>
          <a:bodyPr lIns="38094" tIns="19047" rIns="38094" bIns="19047">
            <a:spAutoFit/>
          </a:bodyPr>
          <a:lstStyle/>
          <a:p>
            <a:pPr algn="l">
              <a:buFontTx/>
              <a:buChar char="•"/>
            </a:pPr>
            <a:r>
              <a:rPr lang="en-US" sz="2400" b="0">
                <a:latin typeface="Corbel" pitchFamily="34" charset="0"/>
              </a:rPr>
              <a:t> Given vectors, map into lower dimension space “preserving topology” for visualization: SOM and GTM</a:t>
            </a:r>
          </a:p>
          <a:p>
            <a:pPr algn="l">
              <a:buFontTx/>
              <a:buChar char="•"/>
            </a:pPr>
            <a:r>
              <a:rPr lang="en-US" sz="2400" b="0">
                <a:latin typeface="Corbel" pitchFamily="34" charset="0"/>
              </a:rPr>
              <a:t> Given </a:t>
            </a:r>
            <a:r>
              <a:rPr lang="en-US" sz="2400" b="0">
                <a:latin typeface="Corbel" pitchFamily="34" charset="0"/>
                <a:sym typeface="Symbol" pitchFamily="18" charset="2"/>
              </a:rPr>
              <a:t></a:t>
            </a:r>
            <a:r>
              <a:rPr lang="en-US" sz="2400" b="0" baseline="-25000">
                <a:latin typeface="Corbel" pitchFamily="34" charset="0"/>
                <a:sym typeface="Symbol" pitchFamily="18" charset="2"/>
              </a:rPr>
              <a:t>ij</a:t>
            </a:r>
            <a:r>
              <a:rPr lang="en-US">
                <a:latin typeface="Corbel" pitchFamily="34" charset="0"/>
                <a:sym typeface="Symbol" pitchFamily="18" charset="2"/>
              </a:rPr>
              <a:t> </a:t>
            </a:r>
            <a:r>
              <a:rPr lang="en-US" sz="2400" b="0">
                <a:latin typeface="Corbel" pitchFamily="34" charset="0"/>
                <a:sym typeface="Symbol" pitchFamily="18" charset="2"/>
              </a:rPr>
              <a:t>associate data points with vectors in a Euclidean space with Euclidean distance approximately </a:t>
            </a:r>
            <a:r>
              <a:rPr lang="en-US" sz="2400" b="0" baseline="-25000">
                <a:latin typeface="Corbel" pitchFamily="34" charset="0"/>
                <a:sym typeface="Symbol" pitchFamily="18" charset="2"/>
              </a:rPr>
              <a:t>ij</a:t>
            </a:r>
            <a:r>
              <a:rPr lang="en-US" sz="2400">
                <a:latin typeface="Corbel" pitchFamily="34" charset="0"/>
                <a:sym typeface="Symbol" pitchFamily="18" charset="2"/>
              </a:rPr>
              <a:t> </a:t>
            </a:r>
            <a:r>
              <a:rPr lang="en-US" sz="2400" b="0">
                <a:latin typeface="Corbel" pitchFamily="34" charset="0"/>
                <a:sym typeface="Symbol" pitchFamily="18" charset="2"/>
              </a:rPr>
              <a:t>: MDS (can anneal) and Random Projection</a:t>
            </a:r>
            <a:endParaRPr lang="en-US" sz="2400" b="0">
              <a:latin typeface="Corbel" pitchFamily="34" charset="0"/>
            </a:endParaRPr>
          </a:p>
          <a:p>
            <a:pPr algn="l">
              <a:buFontTx/>
              <a:buChar char="•"/>
            </a:pPr>
            <a:endParaRPr lang="en-US" sz="2400" b="0">
              <a:latin typeface="Corbel" pitchFamily="34" charset="0"/>
            </a:endParaRPr>
          </a:p>
        </p:txBody>
      </p:sp>
      <p:sp>
        <p:nvSpPr>
          <p:cNvPr id="18442" name="TextBox 41"/>
          <p:cNvSpPr txBox="1">
            <a:spLocks noChangeArrowheads="1"/>
          </p:cNvSpPr>
          <p:nvPr/>
        </p:nvSpPr>
        <p:spPr bwMode="auto">
          <a:xfrm>
            <a:off x="2362200" y="5791200"/>
            <a:ext cx="4724400" cy="403225"/>
          </a:xfrm>
          <a:prstGeom prst="rect">
            <a:avLst/>
          </a:prstGeom>
          <a:noFill/>
          <a:ln w="9525">
            <a:noFill/>
            <a:miter lim="800000"/>
            <a:headEnd/>
            <a:tailEnd/>
          </a:ln>
        </p:spPr>
        <p:txBody>
          <a:bodyPr lIns="38094" tIns="19047" rIns="38094" bIns="19047">
            <a:spAutoFit/>
          </a:bodyPr>
          <a:lstStyle/>
          <a:p>
            <a:pPr algn="l"/>
            <a:r>
              <a:rPr lang="en-US" sz="2400" b="0">
                <a:solidFill>
                  <a:srgbClr val="FFFF00"/>
                </a:solidFill>
                <a:latin typeface="Corbel" pitchFamily="34" charset="0"/>
              </a:rPr>
              <a:t>Data Parallel over N data points </a:t>
            </a:r>
            <a:r>
              <a:rPr lang="en-US" sz="2400" b="0" i="1" u="sng">
                <a:solidFill>
                  <a:srgbClr val="FFFF00"/>
                </a:solidFill>
                <a:latin typeface="Corbel" pitchFamily="34" charset="0"/>
              </a:rPr>
              <a:t>X</a:t>
            </a:r>
            <a:r>
              <a:rPr lang="en-US" sz="2400" b="0">
                <a:solidFill>
                  <a:srgbClr val="FFFF00"/>
                </a:solidFill>
                <a:latin typeface="Corbel" pitchFamily="34" charset="0"/>
              </a:rPr>
              <a:t>(</a:t>
            </a:r>
            <a:r>
              <a:rPr lang="en-US" sz="2400" b="0" i="1">
                <a:solidFill>
                  <a:srgbClr val="FFFF00"/>
                </a:solidFill>
                <a:latin typeface="Corbel" pitchFamily="34" charset="0"/>
              </a:rPr>
              <a:t>x</a:t>
            </a:r>
            <a:r>
              <a:rPr lang="en-US" sz="2400" b="0">
                <a:solidFill>
                  <a:srgbClr val="FFFF00"/>
                </a:solidFill>
                <a:latin typeface="Corbel" pitchFamily="34" charset="0"/>
              </a:rPr>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030" name="Rectangle 30"/>
          <p:cNvSpPr>
            <a:spLocks noGrp="1" noChangeArrowheads="1"/>
          </p:cNvSpPr>
          <p:nvPr>
            <p:ph type="title"/>
          </p:nvPr>
        </p:nvSpPr>
        <p:spPr>
          <a:xfrm>
            <a:off x="457200" y="0"/>
            <a:ext cx="8229600" cy="1143000"/>
          </a:xfrm>
        </p:spPr>
        <p:txBody>
          <a:bodyPr/>
          <a:lstStyle/>
          <a:p>
            <a:r>
              <a:rPr lang="en-US"/>
              <a:t>Machines Used</a:t>
            </a:r>
          </a:p>
        </p:txBody>
      </p:sp>
      <p:graphicFrame>
        <p:nvGraphicFramePr>
          <p:cNvPr id="640054" name="Group 54"/>
          <p:cNvGraphicFramePr>
            <a:graphicFrameLocks noGrp="1"/>
          </p:cNvGraphicFramePr>
          <p:nvPr>
            <p:ph idx="1"/>
          </p:nvPr>
        </p:nvGraphicFramePr>
        <p:xfrm>
          <a:off x="457200" y="1103313"/>
          <a:ext cx="8229600" cy="5284788"/>
        </p:xfrm>
        <a:graphic>
          <a:graphicData uri="http://schemas.openxmlformats.org/drawingml/2006/table">
            <a:tbl>
              <a:tblPr/>
              <a:tblGrid>
                <a:gridCol w="8229600"/>
              </a:tblGrid>
              <a:tr h="103187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AMD4: </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HPxw9300 workstation, 2 AMD Opteron CPUs Processor 275 at 2.19GHz, </a:t>
                      </a: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4 cores</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L2 Cache 4x1MB (summing both chips), Memory 4GB, </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XP Pro 64bit , Windows Server, Red Hat</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C# Benchmark Computational unit:</a:t>
                      </a: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 1.388 µs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0647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Intel4: </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Dell Precision PWS670, 2 Intel Xeon Paxville CPUs at 2.80GHz, </a:t>
                      </a: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4 cores</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L2 Cache 4x2MB, Memory 4GB, </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XP Pro 64bit</a:t>
                      </a:r>
                      <a:endParaRPr kumimoji="0" lang="en-US" sz="18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C# Benchmark Computational unit:</a:t>
                      </a: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 1.475 µs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0647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Intel8a: </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Dell Precision PWS690, 2 Intel Xeon CPUs E5320 at 1.86GHz, </a:t>
                      </a: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8 cores</a:t>
                      </a:r>
                      <a:endParaRPr kumimoji="0" lang="en-US" sz="2800" b="0" i="0" u="none" strike="noStrike" cap="none" normalizeH="0" baseline="0" smtClean="0">
                        <a:ln>
                          <a:noFill/>
                        </a:ln>
                        <a:solidFill>
                          <a:schemeClr val="tx1"/>
                        </a:solidFill>
                        <a:effectLst/>
                        <a:latin typeface="Arial"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L2 Cache 4x4M,  Memory 8GB, </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XP Pro 64bit </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C# Benchmark Computational unit:</a:t>
                      </a: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 1.696 µs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3187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Intel8b: </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Dell Precision PWS690, 2 Intel Xeon CPUs E5355 at 2.66GHz, </a:t>
                      </a: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8 cores</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L2 Cache 4x4M, Memory 4GB, </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Vista Ultimate 64bit, Fedora 7</a:t>
                      </a:r>
                      <a:endParaRPr kumimoji="0" lang="en-US" sz="18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C# Benchmark Computational unit:</a:t>
                      </a: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 1.188 µs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1758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Intel8c: </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Dell Precision PWS690, 2 Intel Xeon CPUs E5345 at 2.33GHz, </a:t>
                      </a: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8 cores</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L2 Cache 4x4M, Memory 8GB, </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Red Hat 5.0, Fedora 7</a:t>
                      </a:r>
                      <a:endParaRPr kumimoji="0" lang="en-US" sz="1800" b="0"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p:cNvSpPr>
          <p:nvPr>
            <p:ph type="title" idx="4294967295"/>
          </p:nvPr>
        </p:nvSpPr>
        <p:spPr>
          <a:xfrm>
            <a:off x="0" y="0"/>
            <a:ext cx="9144000" cy="762000"/>
          </a:xfrm>
        </p:spPr>
        <p:txBody>
          <a:bodyPr/>
          <a:lstStyle/>
          <a:p>
            <a:pPr algn="ctr">
              <a:defRPr/>
            </a:pPr>
            <a:r>
              <a:rPr lang="en-US" dirty="0" smtClean="0">
                <a:solidFill>
                  <a:srgbClr val="FFFF00"/>
                </a:solidFill>
              </a:rPr>
              <a:t>Runtime System Used</a:t>
            </a:r>
          </a:p>
        </p:txBody>
      </p:sp>
      <p:sp>
        <p:nvSpPr>
          <p:cNvPr id="70658" name="Rectangle 3"/>
          <p:cNvSpPr>
            <a:spLocks noGrp="1"/>
          </p:cNvSpPr>
          <p:nvPr>
            <p:ph type="body" idx="4294967295"/>
          </p:nvPr>
        </p:nvSpPr>
        <p:spPr>
          <a:xfrm>
            <a:off x="381000" y="609600"/>
            <a:ext cx="8763000" cy="6248400"/>
          </a:xfrm>
        </p:spPr>
        <p:txBody>
          <a:bodyPr/>
          <a:lstStyle/>
          <a:p>
            <a:pPr>
              <a:lnSpc>
                <a:spcPct val="80000"/>
              </a:lnSpc>
            </a:pPr>
            <a:r>
              <a:rPr lang="en-US" sz="2400" smtClean="0"/>
              <a:t>We implement micro-parallelism using Microsoft CCR</a:t>
            </a:r>
            <a:br>
              <a:rPr lang="en-US" sz="2400" smtClean="0"/>
            </a:br>
            <a:r>
              <a:rPr lang="en-US" sz="2400" smtClean="0"/>
              <a:t>(</a:t>
            </a:r>
            <a:r>
              <a:rPr lang="en-US" altLang="ja-JP" sz="2400" smtClean="0">
                <a:solidFill>
                  <a:srgbClr val="FFFF00"/>
                </a:solidFill>
                <a:ea typeface="ＭＳ Ｐゴシック"/>
                <a:cs typeface="ＭＳ Ｐゴシック"/>
              </a:rPr>
              <a:t>Concurrency and Coordination Runtime</a:t>
            </a:r>
            <a:r>
              <a:rPr lang="en-US" altLang="ja-JP" sz="2400" smtClean="0">
                <a:ea typeface="ＭＳ Ｐゴシック"/>
                <a:cs typeface="ＭＳ Ｐゴシック"/>
              </a:rPr>
              <a:t>)</a:t>
            </a:r>
            <a:r>
              <a:rPr lang="en-US" sz="2400" smtClean="0"/>
              <a:t> as it supports both MPI rendezvous and dynamic (spawned) threading style of parallelism </a:t>
            </a:r>
            <a:r>
              <a:rPr lang="en-US" sz="2400" smtClean="0">
                <a:hlinkClick r:id="rId3"/>
              </a:rPr>
              <a:t>http://msdn.microsoft.com/robotics/</a:t>
            </a:r>
            <a:r>
              <a:rPr lang="en-US" sz="2400" smtClean="0"/>
              <a:t> </a:t>
            </a:r>
          </a:p>
          <a:p>
            <a:pPr>
              <a:lnSpc>
                <a:spcPct val="80000"/>
              </a:lnSpc>
            </a:pPr>
            <a:r>
              <a:rPr lang="en-US" sz="2400" smtClean="0"/>
              <a:t>CCR Supports exchange of messages between threads using </a:t>
            </a:r>
            <a:r>
              <a:rPr lang="en-US" sz="2400" smtClean="0">
                <a:solidFill>
                  <a:srgbClr val="FFFF00"/>
                </a:solidFill>
              </a:rPr>
              <a:t>named ports </a:t>
            </a:r>
            <a:r>
              <a:rPr lang="en-US" sz="2400" smtClean="0"/>
              <a:t>and has primitives like:</a:t>
            </a:r>
            <a:endParaRPr lang="en-US" sz="2400" smtClean="0">
              <a:solidFill>
                <a:srgbClr val="FFFF00"/>
              </a:solidFill>
            </a:endParaRPr>
          </a:p>
          <a:p>
            <a:pPr>
              <a:lnSpc>
                <a:spcPct val="80000"/>
              </a:lnSpc>
            </a:pPr>
            <a:r>
              <a:rPr lang="en-US" sz="2400" smtClean="0">
                <a:solidFill>
                  <a:srgbClr val="FFFF00"/>
                </a:solidFill>
              </a:rPr>
              <a:t>FromHandler:</a:t>
            </a:r>
            <a:r>
              <a:rPr lang="en-US" sz="2400" smtClean="0"/>
              <a:t> Spawn threads without reading ports</a:t>
            </a:r>
          </a:p>
          <a:p>
            <a:pPr>
              <a:lnSpc>
                <a:spcPct val="80000"/>
              </a:lnSpc>
            </a:pPr>
            <a:r>
              <a:rPr lang="en-US" sz="2400" smtClean="0">
                <a:solidFill>
                  <a:srgbClr val="FFFF00"/>
                </a:solidFill>
              </a:rPr>
              <a:t>Receive:</a:t>
            </a:r>
            <a:r>
              <a:rPr lang="en-US" sz="2400" smtClean="0"/>
              <a:t> Each handler reads one item from a single port</a:t>
            </a:r>
          </a:p>
          <a:p>
            <a:pPr>
              <a:lnSpc>
                <a:spcPct val="80000"/>
              </a:lnSpc>
            </a:pPr>
            <a:r>
              <a:rPr lang="en-US" sz="2400" smtClean="0">
                <a:solidFill>
                  <a:srgbClr val="FFFF00"/>
                </a:solidFill>
              </a:rPr>
              <a:t>MultipleItemReceive:</a:t>
            </a:r>
            <a:r>
              <a:rPr lang="en-US" sz="2400" smtClean="0"/>
              <a:t> Each handler reads a prescribed number of items of a given type from a given port. Note items in a port can be general structures but all must have same type.</a:t>
            </a:r>
          </a:p>
          <a:p>
            <a:pPr>
              <a:lnSpc>
                <a:spcPct val="80000"/>
              </a:lnSpc>
            </a:pPr>
            <a:r>
              <a:rPr lang="en-US" sz="2400" smtClean="0">
                <a:solidFill>
                  <a:srgbClr val="FFFF00"/>
                </a:solidFill>
              </a:rPr>
              <a:t>MultiplePortReceive:</a:t>
            </a:r>
            <a:r>
              <a:rPr lang="en-US" sz="2400" smtClean="0"/>
              <a:t> Each handler reads a one item of a given type from multiple ports.</a:t>
            </a:r>
          </a:p>
          <a:p>
            <a:pPr>
              <a:lnSpc>
                <a:spcPct val="80000"/>
              </a:lnSpc>
            </a:pPr>
            <a:r>
              <a:rPr lang="en-US" sz="2400" smtClean="0"/>
              <a:t>CCR has fewer primitives than MPI but can implement MPI collectives efficiently</a:t>
            </a:r>
          </a:p>
          <a:p>
            <a:pPr>
              <a:lnSpc>
                <a:spcPct val="80000"/>
              </a:lnSpc>
            </a:pPr>
            <a:r>
              <a:rPr lang="en-US" sz="2400" smtClean="0"/>
              <a:t>Use DSS </a:t>
            </a:r>
            <a:r>
              <a:rPr lang="en-US" altLang="ja-JP" sz="2400" smtClean="0">
                <a:ea typeface="ＭＳ Ｐゴシック"/>
                <a:cs typeface="ＭＳ Ｐゴシック"/>
              </a:rPr>
              <a:t>(</a:t>
            </a:r>
            <a:r>
              <a:rPr lang="en-US" altLang="ja-JP" sz="2400" smtClean="0">
                <a:solidFill>
                  <a:srgbClr val="FFFF00"/>
                </a:solidFill>
                <a:ea typeface="ＭＳ Ｐゴシック"/>
                <a:cs typeface="ＭＳ Ｐゴシック"/>
              </a:rPr>
              <a:t>Decentralized System Services</a:t>
            </a:r>
            <a:r>
              <a:rPr lang="en-US" altLang="ja-JP" sz="2400" smtClean="0">
                <a:ea typeface="ＭＳ Ｐゴシック"/>
                <a:cs typeface="ＭＳ Ｐゴシック"/>
              </a:rPr>
              <a:t>) </a:t>
            </a:r>
            <a:r>
              <a:rPr lang="en-US" sz="2400" smtClean="0"/>
              <a:t>built in terms of CCR for </a:t>
            </a:r>
            <a:r>
              <a:rPr lang="en-US" sz="2400" smtClean="0">
                <a:solidFill>
                  <a:srgbClr val="FFFF00"/>
                </a:solidFill>
              </a:rPr>
              <a:t>service</a:t>
            </a:r>
            <a:r>
              <a:rPr lang="en-US" sz="2400" smtClean="0"/>
              <a:t> model</a:t>
            </a:r>
          </a:p>
          <a:p>
            <a:pPr>
              <a:lnSpc>
                <a:spcPct val="80000"/>
              </a:lnSpc>
            </a:pPr>
            <a:r>
              <a:rPr lang="en-US" sz="2400" smtClean="0"/>
              <a:t>DSS has ~35 </a:t>
            </a:r>
            <a:r>
              <a:rPr lang="en-US" sz="2400" smtClean="0">
                <a:cs typeface="Arial" pitchFamily="34" charset="0"/>
              </a:rPr>
              <a:t>µs</a:t>
            </a:r>
            <a:r>
              <a:rPr lang="en-US" sz="2400" smtClean="0"/>
              <a:t> and CCR a few </a:t>
            </a:r>
            <a:r>
              <a:rPr lang="en-US" sz="2400" smtClean="0">
                <a:cs typeface="Arial" pitchFamily="34" charset="0"/>
              </a:rPr>
              <a:t>µs overhead</a:t>
            </a:r>
            <a:endParaRPr lang="en-US" sz="2400" smtClean="0"/>
          </a:p>
          <a:p>
            <a:pPr>
              <a:lnSpc>
                <a:spcPct val="80000"/>
              </a:lnSpc>
            </a:pPr>
            <a:endParaRPr lang="en-US" sz="24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228600"/>
            <a:ext cx="8229600" cy="685800"/>
          </a:xfrm>
        </p:spPr>
        <p:txBody>
          <a:bodyPr/>
          <a:lstStyle/>
          <a:p>
            <a:r>
              <a:rPr lang="en-US" sz="4000" smtClean="0"/>
              <a:t>Parallel Multicore</a:t>
            </a:r>
            <a:br>
              <a:rPr lang="en-US" sz="4000" smtClean="0"/>
            </a:br>
            <a:r>
              <a:rPr lang="en-US" sz="4000" smtClean="0"/>
              <a:t>Deterministic Annealing Clustering</a:t>
            </a:r>
          </a:p>
        </p:txBody>
      </p:sp>
      <p:pic>
        <p:nvPicPr>
          <p:cNvPr id="55299" name="Picture 3"/>
          <p:cNvPicPr>
            <a:picLocks noChangeAspect="1" noChangeArrowheads="1"/>
          </p:cNvPicPr>
          <p:nvPr/>
        </p:nvPicPr>
        <p:blipFill>
          <a:blip r:embed="rId3"/>
          <a:srcRect/>
          <a:stretch>
            <a:fillRect/>
          </a:stretch>
        </p:blipFill>
        <p:spPr bwMode="auto">
          <a:xfrm>
            <a:off x="0" y="1101725"/>
            <a:ext cx="8839200" cy="5756275"/>
          </a:xfrm>
          <a:prstGeom prst="rect">
            <a:avLst/>
          </a:prstGeom>
          <a:noFill/>
          <a:ln w="9525" algn="ctr">
            <a:noFill/>
            <a:miter lim="800000"/>
            <a:headEnd/>
            <a:tailEnd/>
          </a:ln>
        </p:spPr>
      </p:pic>
      <p:sp>
        <p:nvSpPr>
          <p:cNvPr id="55300" name="Text Box 4"/>
          <p:cNvSpPr txBox="1">
            <a:spLocks noChangeArrowheads="1"/>
          </p:cNvSpPr>
          <p:nvPr/>
        </p:nvSpPr>
        <p:spPr bwMode="auto">
          <a:xfrm>
            <a:off x="685800" y="1295400"/>
            <a:ext cx="2806700" cy="1190625"/>
          </a:xfrm>
          <a:prstGeom prst="rect">
            <a:avLst/>
          </a:prstGeom>
          <a:noFill/>
          <a:ln w="9525" algn="ctr">
            <a:noFill/>
            <a:miter lim="800000"/>
            <a:headEnd/>
            <a:tailEnd/>
          </a:ln>
        </p:spPr>
        <p:txBody>
          <a:bodyPr wrap="none">
            <a:spAutoFit/>
          </a:bodyPr>
          <a:lstStyle/>
          <a:p>
            <a:r>
              <a:rPr lang="en-US" b="1"/>
              <a:t>Parallel Overhead</a:t>
            </a:r>
            <a:br>
              <a:rPr lang="en-US" b="1"/>
            </a:br>
            <a:r>
              <a:rPr lang="en-US" b="1"/>
              <a:t>on 8 Threads Intel 8b</a:t>
            </a:r>
          </a:p>
          <a:p>
            <a:r>
              <a:rPr lang="en-US" b="1"/>
              <a:t/>
            </a:r>
            <a:br>
              <a:rPr lang="en-US" b="1"/>
            </a:br>
            <a:r>
              <a:rPr lang="en-US" b="1">
                <a:solidFill>
                  <a:srgbClr val="FF0000"/>
                </a:solidFill>
              </a:rPr>
              <a:t>Speedup = 8/(1+Overhead)</a:t>
            </a:r>
          </a:p>
        </p:txBody>
      </p:sp>
      <p:sp>
        <p:nvSpPr>
          <p:cNvPr id="55301" name="Text Box 5"/>
          <p:cNvSpPr txBox="1">
            <a:spLocks noChangeArrowheads="1"/>
          </p:cNvSpPr>
          <p:nvPr/>
        </p:nvSpPr>
        <p:spPr bwMode="auto">
          <a:xfrm>
            <a:off x="3870325" y="5867400"/>
            <a:ext cx="3895725" cy="366713"/>
          </a:xfrm>
          <a:prstGeom prst="rect">
            <a:avLst/>
          </a:prstGeom>
          <a:noFill/>
          <a:ln w="9525" algn="ctr">
            <a:noFill/>
            <a:miter lim="800000"/>
            <a:headEnd/>
            <a:tailEnd/>
          </a:ln>
        </p:spPr>
        <p:txBody>
          <a:bodyPr wrap="none">
            <a:spAutoFit/>
          </a:bodyPr>
          <a:lstStyle/>
          <a:p>
            <a:r>
              <a:rPr lang="en-US" b="1"/>
              <a:t>10000/(Grain Size </a:t>
            </a:r>
            <a:r>
              <a:rPr lang="en-US" b="1" i="1"/>
              <a:t>n </a:t>
            </a:r>
            <a:r>
              <a:rPr lang="en-US" b="1"/>
              <a:t>= points per core)</a:t>
            </a:r>
          </a:p>
        </p:txBody>
      </p:sp>
      <p:sp>
        <p:nvSpPr>
          <p:cNvPr id="55302" name="Text Box 6"/>
          <p:cNvSpPr txBox="1">
            <a:spLocks noChangeArrowheads="1"/>
          </p:cNvSpPr>
          <p:nvPr/>
        </p:nvSpPr>
        <p:spPr bwMode="auto">
          <a:xfrm>
            <a:off x="3124200" y="2057400"/>
            <a:ext cx="5527675" cy="1465263"/>
          </a:xfrm>
          <a:prstGeom prst="rect">
            <a:avLst/>
          </a:prstGeom>
          <a:noFill/>
          <a:ln w="9525" algn="ctr">
            <a:noFill/>
            <a:miter lim="800000"/>
            <a:headEnd/>
            <a:tailEnd/>
          </a:ln>
        </p:spPr>
        <p:txBody>
          <a:bodyPr wrap="none">
            <a:spAutoFit/>
          </a:bodyPr>
          <a:lstStyle/>
          <a:p>
            <a:r>
              <a:rPr lang="en-US" b="1"/>
              <a:t>Overhead = </a:t>
            </a:r>
            <a:r>
              <a:rPr lang="en-US" b="1" i="1"/>
              <a:t>Constant1</a:t>
            </a:r>
            <a:r>
              <a:rPr lang="en-US" b="1"/>
              <a:t> + </a:t>
            </a:r>
            <a:r>
              <a:rPr lang="en-US" b="1" i="1"/>
              <a:t>Constant2</a:t>
            </a:r>
            <a:r>
              <a:rPr lang="en-US" b="1"/>
              <a:t>/</a:t>
            </a:r>
            <a:r>
              <a:rPr lang="en-US" b="1" i="1"/>
              <a:t>n</a:t>
            </a:r>
          </a:p>
          <a:p>
            <a:endParaRPr lang="en-US" b="1" i="1"/>
          </a:p>
          <a:p>
            <a:r>
              <a:rPr lang="en-US" b="1" i="1"/>
              <a:t>Constant1 = </a:t>
            </a:r>
            <a:r>
              <a:rPr lang="en-US" b="1"/>
              <a:t>0.05 to 0.1 (Client Windows) due to thread</a:t>
            </a:r>
            <a:br>
              <a:rPr lang="en-US" b="1"/>
            </a:br>
            <a:r>
              <a:rPr lang="en-US" b="1"/>
              <a:t>runtime fluctuations</a:t>
            </a:r>
          </a:p>
          <a:p>
            <a:r>
              <a:rPr lang="en-US" b="1"/>
              <a:t> </a:t>
            </a:r>
          </a:p>
        </p:txBody>
      </p:sp>
      <p:sp>
        <p:nvSpPr>
          <p:cNvPr id="55303" name="Text Box 7"/>
          <p:cNvSpPr txBox="1">
            <a:spLocks noChangeArrowheads="1"/>
          </p:cNvSpPr>
          <p:nvPr/>
        </p:nvSpPr>
        <p:spPr bwMode="auto">
          <a:xfrm>
            <a:off x="6705600" y="1371600"/>
            <a:ext cx="1282700" cy="366713"/>
          </a:xfrm>
          <a:prstGeom prst="rect">
            <a:avLst/>
          </a:prstGeom>
          <a:noFill/>
          <a:ln w="9525" algn="ctr">
            <a:noFill/>
            <a:miter lim="800000"/>
            <a:headEnd/>
            <a:tailEnd/>
          </a:ln>
        </p:spPr>
        <p:txBody>
          <a:bodyPr wrap="none">
            <a:spAutoFit/>
          </a:bodyPr>
          <a:lstStyle/>
          <a:p>
            <a:r>
              <a:rPr lang="en-US" b="1"/>
              <a:t>10 Clusters</a:t>
            </a:r>
          </a:p>
        </p:txBody>
      </p:sp>
      <p:sp>
        <p:nvSpPr>
          <p:cNvPr id="55304" name="Text Box 8"/>
          <p:cNvSpPr txBox="1">
            <a:spLocks noChangeArrowheads="1"/>
          </p:cNvSpPr>
          <p:nvPr/>
        </p:nvSpPr>
        <p:spPr bwMode="auto">
          <a:xfrm>
            <a:off x="6858000" y="3733800"/>
            <a:ext cx="1282700" cy="366713"/>
          </a:xfrm>
          <a:prstGeom prst="rect">
            <a:avLst/>
          </a:prstGeom>
          <a:noFill/>
          <a:ln w="9525" algn="ctr">
            <a:noFill/>
            <a:miter lim="800000"/>
            <a:headEnd/>
            <a:tailEnd/>
          </a:ln>
        </p:spPr>
        <p:txBody>
          <a:bodyPr wrap="none">
            <a:spAutoFit/>
          </a:bodyPr>
          <a:lstStyle/>
          <a:p>
            <a:r>
              <a:rPr lang="en-US" b="1"/>
              <a:t>20 Clusters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txBox="1">
            <a:spLocks noGrp="1"/>
          </p:cNvSpPr>
          <p:nvPr/>
        </p:nvSpPr>
        <p:spPr bwMode="auto">
          <a:xfrm>
            <a:off x="7239000" y="6553200"/>
            <a:ext cx="1905000" cy="304800"/>
          </a:xfrm>
          <a:prstGeom prst="rect">
            <a:avLst/>
          </a:prstGeom>
          <a:noFill/>
          <a:ln>
            <a:miter lim="800000"/>
            <a:headEnd/>
            <a:tailEnd/>
          </a:ln>
        </p:spPr>
        <p:txBody>
          <a:bodyPr/>
          <a:lstStyle/>
          <a:p>
            <a:pPr algn="r" eaLnBrk="0" hangingPunct="0">
              <a:defRPr/>
            </a:pPr>
            <a:fld id="{944DAF82-7129-4559-B060-BD44E7BF0647}" type="slidenum">
              <a:rPr lang="en-US" sz="1600" b="1">
                <a:latin typeface="+mn-lt"/>
              </a:rPr>
              <a:pPr algn="r" eaLnBrk="0" hangingPunct="0">
                <a:defRPr/>
              </a:pPr>
              <a:t>2</a:t>
            </a:fld>
            <a:endParaRPr lang="en-US" sz="1600" b="1">
              <a:latin typeface="+mn-lt"/>
            </a:endParaRPr>
          </a:p>
        </p:txBody>
      </p:sp>
      <p:sp>
        <p:nvSpPr>
          <p:cNvPr id="416772" name="Rectangle 2"/>
          <p:cNvSpPr>
            <a:spLocks noGrp="1" noChangeArrowheads="1"/>
          </p:cNvSpPr>
          <p:nvPr>
            <p:ph type="title" idx="4294967295"/>
          </p:nvPr>
        </p:nvSpPr>
        <p:spPr/>
        <p:txBody>
          <a:bodyPr/>
          <a:lstStyle/>
          <a:p>
            <a:r>
              <a:rPr lang="en-US"/>
              <a:t>Motivation</a:t>
            </a:r>
          </a:p>
        </p:txBody>
      </p:sp>
      <p:sp>
        <p:nvSpPr>
          <p:cNvPr id="416773" name="Rectangle 3"/>
          <p:cNvSpPr>
            <a:spLocks noGrp="1" noChangeArrowheads="1"/>
          </p:cNvSpPr>
          <p:nvPr>
            <p:ph type="body" idx="4294967295"/>
          </p:nvPr>
        </p:nvSpPr>
        <p:spPr>
          <a:xfrm>
            <a:off x="0" y="914400"/>
            <a:ext cx="9144000" cy="5715000"/>
          </a:xfrm>
        </p:spPr>
        <p:txBody>
          <a:bodyPr/>
          <a:lstStyle/>
          <a:p>
            <a:r>
              <a:rPr lang="en-US" dirty="0"/>
              <a:t>Exploring possible applications for tomorrow’s multicore chips (especially clients) with </a:t>
            </a:r>
            <a:r>
              <a:rPr lang="en-US" dirty="0">
                <a:solidFill>
                  <a:srgbClr val="FFFF00"/>
                </a:solidFill>
              </a:rPr>
              <a:t>64 or more cores</a:t>
            </a:r>
            <a:r>
              <a:rPr lang="en-US" dirty="0"/>
              <a:t> (about 5 years)</a:t>
            </a:r>
          </a:p>
          <a:p>
            <a:r>
              <a:rPr lang="en-US" dirty="0"/>
              <a:t>One plausible set of applications is data-mining of Internet and local sensors</a:t>
            </a:r>
          </a:p>
          <a:p>
            <a:r>
              <a:rPr lang="en-US" dirty="0"/>
              <a:t>Developing Library of efficient </a:t>
            </a:r>
            <a:r>
              <a:rPr lang="en-US" dirty="0">
                <a:solidFill>
                  <a:srgbClr val="FFFF00"/>
                </a:solidFill>
              </a:rPr>
              <a:t>data-mining </a:t>
            </a:r>
            <a:r>
              <a:rPr lang="en-US" dirty="0"/>
              <a:t>algorithms </a:t>
            </a:r>
          </a:p>
          <a:p>
            <a:pPr lvl="1"/>
            <a:r>
              <a:rPr lang="en-US" dirty="0"/>
              <a:t>Clustering (</a:t>
            </a:r>
            <a:r>
              <a:rPr lang="en-US" dirty="0">
                <a:solidFill>
                  <a:srgbClr val="FFFF00"/>
                </a:solidFill>
              </a:rPr>
              <a:t>GIS, </a:t>
            </a:r>
            <a:r>
              <a:rPr lang="en-US" dirty="0" smtClean="0">
                <a:solidFill>
                  <a:srgbClr val="FFFF00"/>
                </a:solidFill>
              </a:rPr>
              <a:t>Cheminformatics, Bioinformatics</a:t>
            </a:r>
            <a:r>
              <a:rPr lang="en-US" dirty="0" smtClean="0"/>
              <a:t>) </a:t>
            </a:r>
            <a:r>
              <a:rPr lang="en-US" dirty="0"/>
              <a:t>and Hidden Markov Methods (</a:t>
            </a:r>
            <a:r>
              <a:rPr lang="en-US" dirty="0">
                <a:solidFill>
                  <a:srgbClr val="FFFF00"/>
                </a:solidFill>
              </a:rPr>
              <a:t>Speech Recognition</a:t>
            </a:r>
            <a:r>
              <a:rPr lang="en-US" dirty="0"/>
              <a:t>)</a:t>
            </a:r>
          </a:p>
          <a:p>
            <a:r>
              <a:rPr lang="en-US" dirty="0"/>
              <a:t>Choose algorithms that can be parallelized well</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152400"/>
            <a:ext cx="8229600" cy="838200"/>
          </a:xfrm>
        </p:spPr>
        <p:txBody>
          <a:bodyPr/>
          <a:lstStyle/>
          <a:p>
            <a:r>
              <a:rPr lang="en-US" sz="4000" smtClean="0"/>
              <a:t>Parallel Multicore </a:t>
            </a:r>
            <a:br>
              <a:rPr lang="en-US" sz="4000" smtClean="0"/>
            </a:br>
            <a:r>
              <a:rPr lang="en-US" sz="4000" smtClean="0"/>
              <a:t>Deterministic Annealing Clustering</a:t>
            </a:r>
          </a:p>
        </p:txBody>
      </p:sp>
      <p:pic>
        <p:nvPicPr>
          <p:cNvPr id="56323" name="Picture 3"/>
          <p:cNvPicPr>
            <a:picLocks noChangeAspect="1" noChangeArrowheads="1"/>
          </p:cNvPicPr>
          <p:nvPr/>
        </p:nvPicPr>
        <p:blipFill>
          <a:blip r:embed="rId3"/>
          <a:srcRect b="3839"/>
          <a:stretch>
            <a:fillRect/>
          </a:stretch>
        </p:blipFill>
        <p:spPr bwMode="auto">
          <a:xfrm>
            <a:off x="0" y="1131888"/>
            <a:ext cx="9144000" cy="5726112"/>
          </a:xfrm>
          <a:prstGeom prst="rect">
            <a:avLst/>
          </a:prstGeom>
          <a:noFill/>
          <a:ln w="9525" algn="ctr">
            <a:noFill/>
            <a:miter lim="800000"/>
            <a:headEnd/>
            <a:tailEnd/>
          </a:ln>
        </p:spPr>
      </p:pic>
      <p:sp>
        <p:nvSpPr>
          <p:cNvPr id="56324" name="Text Box 4"/>
          <p:cNvSpPr txBox="1">
            <a:spLocks noChangeArrowheads="1"/>
          </p:cNvSpPr>
          <p:nvPr/>
        </p:nvSpPr>
        <p:spPr bwMode="auto">
          <a:xfrm>
            <a:off x="4016375" y="2705100"/>
            <a:ext cx="1416050" cy="366713"/>
          </a:xfrm>
          <a:prstGeom prst="rect">
            <a:avLst/>
          </a:prstGeom>
          <a:noFill/>
          <a:ln w="9525" algn="ctr">
            <a:noFill/>
            <a:miter lim="800000"/>
            <a:headEnd/>
            <a:tailEnd/>
          </a:ln>
        </p:spPr>
        <p:txBody>
          <a:bodyPr wrap="none">
            <a:spAutoFit/>
          </a:bodyPr>
          <a:lstStyle/>
          <a:p>
            <a:r>
              <a:rPr lang="en-US" b="1"/>
              <a:t>“Constant1”</a:t>
            </a:r>
          </a:p>
        </p:txBody>
      </p:sp>
      <p:sp>
        <p:nvSpPr>
          <p:cNvPr id="56325" name="Text Box 5"/>
          <p:cNvSpPr txBox="1">
            <a:spLocks noChangeArrowheads="1"/>
          </p:cNvSpPr>
          <p:nvPr/>
        </p:nvSpPr>
        <p:spPr bwMode="auto">
          <a:xfrm>
            <a:off x="2514600" y="5181600"/>
            <a:ext cx="4730750" cy="641350"/>
          </a:xfrm>
          <a:prstGeom prst="rect">
            <a:avLst/>
          </a:prstGeom>
          <a:noFill/>
          <a:ln w="9525" algn="ctr">
            <a:noFill/>
            <a:miter lim="800000"/>
            <a:headEnd/>
            <a:tailEnd/>
          </a:ln>
        </p:spPr>
        <p:txBody>
          <a:bodyPr wrap="none">
            <a:spAutoFit/>
          </a:bodyPr>
          <a:lstStyle/>
          <a:p>
            <a:r>
              <a:rPr lang="en-US" b="1"/>
              <a:t>Increasing number of clusters decreases </a:t>
            </a:r>
          </a:p>
          <a:p>
            <a:r>
              <a:rPr lang="en-US" b="1"/>
              <a:t>communication/memory bandwidth overheads</a:t>
            </a:r>
          </a:p>
        </p:txBody>
      </p:sp>
      <p:sp>
        <p:nvSpPr>
          <p:cNvPr id="56326" name="Text Box 6"/>
          <p:cNvSpPr txBox="1">
            <a:spLocks noChangeArrowheads="1"/>
          </p:cNvSpPr>
          <p:nvPr/>
        </p:nvSpPr>
        <p:spPr bwMode="auto">
          <a:xfrm>
            <a:off x="1295400" y="1219200"/>
            <a:ext cx="7772400" cy="915988"/>
          </a:xfrm>
          <a:prstGeom prst="rect">
            <a:avLst/>
          </a:prstGeom>
          <a:noFill/>
          <a:ln w="9525" algn="ctr">
            <a:noFill/>
            <a:miter lim="800000"/>
            <a:headEnd/>
            <a:tailEnd/>
          </a:ln>
        </p:spPr>
        <p:txBody>
          <a:bodyPr wrap="none">
            <a:spAutoFit/>
          </a:bodyPr>
          <a:lstStyle/>
          <a:p>
            <a:pPr algn="l"/>
            <a:r>
              <a:rPr lang="en-US" b="1"/>
              <a:t>Parallel Overhead for large (2M points) Indiana Census clustering</a:t>
            </a:r>
            <a:br>
              <a:rPr lang="en-US" b="1"/>
            </a:br>
            <a:r>
              <a:rPr lang="en-US" b="1"/>
              <a:t> on 8 Threads Intel 8b</a:t>
            </a:r>
            <a:br>
              <a:rPr lang="en-US" b="1"/>
            </a:br>
            <a:r>
              <a:rPr lang="en-US" b="1"/>
              <a:t>This fluctuating overhead due to 5-10% runtime fluctuations between threads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eaLnBrk="1" hangingPunct="1"/>
            <a:r>
              <a:rPr lang="en-US" sz="4000" smtClean="0"/>
              <a:t>Parallel Multicore </a:t>
            </a:r>
            <a:br>
              <a:rPr lang="en-US" sz="4000" smtClean="0"/>
            </a:br>
            <a:r>
              <a:rPr lang="en-US" sz="4000" smtClean="0"/>
              <a:t>Deterministic Annealing Clustering</a:t>
            </a:r>
          </a:p>
        </p:txBody>
      </p:sp>
      <p:sp>
        <p:nvSpPr>
          <p:cNvPr id="4100" name="Text Box 3"/>
          <p:cNvSpPr txBox="1">
            <a:spLocks noChangeArrowheads="1"/>
          </p:cNvSpPr>
          <p:nvPr/>
        </p:nvSpPr>
        <p:spPr bwMode="auto">
          <a:xfrm>
            <a:off x="4016375" y="2705100"/>
            <a:ext cx="1416050" cy="366713"/>
          </a:xfrm>
          <a:prstGeom prst="rect">
            <a:avLst/>
          </a:prstGeom>
          <a:noFill/>
          <a:ln w="9525" algn="ctr">
            <a:noFill/>
            <a:miter lim="800000"/>
            <a:headEnd/>
            <a:tailEnd/>
          </a:ln>
        </p:spPr>
        <p:txBody>
          <a:bodyPr wrap="none">
            <a:spAutoFit/>
          </a:bodyPr>
          <a:lstStyle/>
          <a:p>
            <a:r>
              <a:rPr lang="en-US" b="1"/>
              <a:t>“Constant1”</a:t>
            </a:r>
          </a:p>
        </p:txBody>
      </p:sp>
      <p:sp>
        <p:nvSpPr>
          <p:cNvPr id="4101" name="Text Box 4"/>
          <p:cNvSpPr txBox="1">
            <a:spLocks noChangeArrowheads="1"/>
          </p:cNvSpPr>
          <p:nvPr/>
        </p:nvSpPr>
        <p:spPr bwMode="auto">
          <a:xfrm>
            <a:off x="2514600" y="5181600"/>
            <a:ext cx="4730750" cy="641350"/>
          </a:xfrm>
          <a:prstGeom prst="rect">
            <a:avLst/>
          </a:prstGeom>
          <a:noFill/>
          <a:ln w="9525" algn="ctr">
            <a:noFill/>
            <a:miter lim="800000"/>
            <a:headEnd/>
            <a:tailEnd/>
          </a:ln>
        </p:spPr>
        <p:txBody>
          <a:bodyPr wrap="none">
            <a:spAutoFit/>
          </a:bodyPr>
          <a:lstStyle/>
          <a:p>
            <a:r>
              <a:rPr lang="en-US" b="1"/>
              <a:t>Increasing number of clusters decreases </a:t>
            </a:r>
          </a:p>
          <a:p>
            <a:r>
              <a:rPr lang="en-US" b="1"/>
              <a:t>communication/memory bandwidth overheads</a:t>
            </a:r>
          </a:p>
        </p:txBody>
      </p:sp>
      <p:graphicFrame>
        <p:nvGraphicFramePr>
          <p:cNvPr id="4098" name="Object 5"/>
          <p:cNvGraphicFramePr>
            <a:graphicFrameLocks noChangeAspect="1"/>
          </p:cNvGraphicFramePr>
          <p:nvPr>
            <p:ph idx="1"/>
          </p:nvPr>
        </p:nvGraphicFramePr>
        <p:xfrm>
          <a:off x="0" y="1838325"/>
          <a:ext cx="9144000" cy="5019675"/>
        </p:xfrm>
        <a:graphic>
          <a:graphicData uri="http://schemas.openxmlformats.org/presentationml/2006/ole">
            <p:oleObj spid="_x0000_s1128450" name="Chart" r:id="rId4" imgW="7362860" imgH="3857902" progId="Excel.Sheet.8">
              <p:embed/>
            </p:oleObj>
          </a:graphicData>
        </a:graphic>
      </p:graphicFrame>
      <p:sp>
        <p:nvSpPr>
          <p:cNvPr id="4102" name="Text Box 6"/>
          <p:cNvSpPr txBox="1">
            <a:spLocks noChangeArrowheads="1"/>
          </p:cNvSpPr>
          <p:nvPr/>
        </p:nvSpPr>
        <p:spPr bwMode="auto">
          <a:xfrm>
            <a:off x="2057400" y="1981200"/>
            <a:ext cx="6858000" cy="1739900"/>
          </a:xfrm>
          <a:prstGeom prst="rect">
            <a:avLst/>
          </a:prstGeom>
          <a:noFill/>
          <a:ln w="9525" algn="ctr">
            <a:noFill/>
            <a:miter lim="800000"/>
            <a:headEnd/>
            <a:tailEnd/>
          </a:ln>
        </p:spPr>
        <p:txBody>
          <a:bodyPr>
            <a:spAutoFit/>
          </a:bodyPr>
          <a:lstStyle/>
          <a:p>
            <a:pPr algn="l"/>
            <a:r>
              <a:rPr lang="en-US" b="1"/>
              <a:t>Parallel Overhead for subset of PubChem clustering on 8 Threads (Intel 8b)</a:t>
            </a:r>
            <a:br>
              <a:rPr lang="en-US" b="1"/>
            </a:br>
            <a:endParaRPr lang="en-US" b="1"/>
          </a:p>
          <a:p>
            <a:pPr algn="l"/>
            <a:r>
              <a:rPr lang="en-US" b="1"/>
              <a:t>The fluctuating overhead is reduced to 2% (</a:t>
            </a:r>
            <a:r>
              <a:rPr lang="en-US" b="1">
                <a:solidFill>
                  <a:srgbClr val="FF0000"/>
                </a:solidFill>
              </a:rPr>
              <a:t>as bits not doubles</a:t>
            </a:r>
            <a:r>
              <a:rPr lang="en-US" b="1"/>
              <a:t>)</a:t>
            </a:r>
            <a:br>
              <a:rPr lang="en-US" b="1"/>
            </a:br>
            <a:r>
              <a:rPr lang="en-US" b="1"/>
              <a:t>40,000 points with 1052 binary properties </a:t>
            </a:r>
            <a:br>
              <a:rPr lang="en-US" b="1"/>
            </a:br>
            <a:r>
              <a:rPr lang="en-US" b="1"/>
              <a:t>(Census is 2 real valued properties)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2258" name="Picture 192"/>
          <p:cNvPicPr>
            <a:picLocks noChangeAspect="1" noChangeArrowheads="1"/>
          </p:cNvPicPr>
          <p:nvPr/>
        </p:nvPicPr>
        <p:blipFill>
          <a:blip r:embed="rId3"/>
          <a:srcRect/>
          <a:stretch>
            <a:fillRect/>
          </a:stretch>
        </p:blipFill>
        <p:spPr bwMode="auto">
          <a:xfrm>
            <a:off x="4800600" y="0"/>
            <a:ext cx="4343400" cy="3492500"/>
          </a:xfrm>
          <a:prstGeom prst="rect">
            <a:avLst/>
          </a:prstGeom>
          <a:solidFill>
            <a:schemeClr val="tx1"/>
          </a:solidFill>
          <a:ln w="9525">
            <a:noFill/>
            <a:miter lim="800000"/>
            <a:headEnd/>
            <a:tailEnd/>
          </a:ln>
        </p:spPr>
      </p:pic>
      <p:sp>
        <p:nvSpPr>
          <p:cNvPr id="992259" name="Text Box 13"/>
          <p:cNvSpPr txBox="1">
            <a:spLocks noChangeArrowheads="1"/>
          </p:cNvSpPr>
          <p:nvPr/>
        </p:nvSpPr>
        <p:spPr bwMode="auto">
          <a:xfrm>
            <a:off x="0" y="0"/>
            <a:ext cx="4724400" cy="3025775"/>
          </a:xfrm>
          <a:prstGeom prst="rect">
            <a:avLst/>
          </a:prstGeom>
          <a:noFill/>
          <a:ln w="9525" algn="ctr">
            <a:noFill/>
            <a:miter lim="800000"/>
            <a:headEnd/>
            <a:tailEnd/>
          </a:ln>
        </p:spPr>
        <p:txBody>
          <a:bodyPr lIns="91425" tIns="45713" rIns="91425" bIns="45713">
            <a:spAutoFit/>
          </a:bodyPr>
          <a:lstStyle/>
          <a:p>
            <a:pPr algn="l" defTabSz="2192338"/>
            <a:r>
              <a:rPr lang="en-US" b="0">
                <a:solidFill>
                  <a:srgbClr val="C00000"/>
                </a:solidFill>
                <a:latin typeface="Arial" pitchFamily="34" charset="0"/>
              </a:rPr>
              <a:t>Speedup</a:t>
            </a:r>
            <a:r>
              <a:rPr lang="en-US" b="0">
                <a:latin typeface="Arial" pitchFamily="34" charset="0"/>
              </a:rPr>
              <a:t> = Number of cores/(1+</a:t>
            </a:r>
            <a:r>
              <a:rPr lang="en-US" b="0" i="1">
                <a:latin typeface="Arial" pitchFamily="34" charset="0"/>
              </a:rPr>
              <a:t>f</a:t>
            </a:r>
            <a:r>
              <a:rPr lang="en-US" b="0">
                <a:latin typeface="Arial" pitchFamily="34" charset="0"/>
              </a:rPr>
              <a:t>)</a:t>
            </a:r>
          </a:p>
          <a:p>
            <a:pPr algn="l" defTabSz="2192338"/>
            <a:r>
              <a:rPr lang="en-US" b="0" i="1">
                <a:latin typeface="Corbel" pitchFamily="34" charset="0"/>
              </a:rPr>
              <a:t>f </a:t>
            </a:r>
            <a:r>
              <a:rPr lang="en-US" b="0">
                <a:latin typeface="Arial" pitchFamily="34" charset="0"/>
              </a:rPr>
              <a:t>= (Sum of Overheads)/(Computation per core)</a:t>
            </a:r>
          </a:p>
          <a:p>
            <a:pPr algn="l" defTabSz="2192338"/>
            <a:endParaRPr lang="en-US" b="0">
              <a:latin typeface="Arial" pitchFamily="34" charset="0"/>
            </a:endParaRPr>
          </a:p>
          <a:p>
            <a:pPr algn="l" defTabSz="2192338"/>
            <a:r>
              <a:rPr lang="en-US" b="0">
                <a:latin typeface="Arial" pitchFamily="34" charset="0"/>
              </a:rPr>
              <a:t>Computation </a:t>
            </a:r>
            <a:r>
              <a:rPr lang="en-US" b="0">
                <a:latin typeface="Arial" pitchFamily="34" charset="0"/>
                <a:sym typeface="Symbol" pitchFamily="18" charset="2"/>
              </a:rPr>
              <a:t> Grain Size </a:t>
            </a:r>
            <a:r>
              <a:rPr lang="en-US" b="0" i="1">
                <a:solidFill>
                  <a:srgbClr val="C00000"/>
                </a:solidFill>
                <a:latin typeface="Arial" pitchFamily="34" charset="0"/>
                <a:sym typeface="Symbol" pitchFamily="18" charset="2"/>
              </a:rPr>
              <a:t>n</a:t>
            </a:r>
            <a:r>
              <a:rPr lang="en-US" b="0">
                <a:latin typeface="Arial" pitchFamily="34" charset="0"/>
                <a:sym typeface="Symbol" pitchFamily="18" charset="2"/>
              </a:rPr>
              <a:t> . # Clusters </a:t>
            </a:r>
            <a:r>
              <a:rPr lang="en-US" b="0">
                <a:solidFill>
                  <a:srgbClr val="C00000"/>
                </a:solidFill>
                <a:latin typeface="Arial" pitchFamily="34" charset="0"/>
                <a:sym typeface="Symbol" pitchFamily="18" charset="2"/>
              </a:rPr>
              <a:t>K</a:t>
            </a:r>
          </a:p>
          <a:p>
            <a:pPr algn="l" defTabSz="2192338"/>
            <a:r>
              <a:rPr lang="en-US" b="0">
                <a:latin typeface="Arial" pitchFamily="34" charset="0"/>
                <a:sym typeface="Symbol" pitchFamily="18" charset="2"/>
              </a:rPr>
              <a:t>Overheads are</a:t>
            </a:r>
          </a:p>
          <a:p>
            <a:pPr algn="l" defTabSz="2192338"/>
            <a:r>
              <a:rPr lang="en-US" b="0">
                <a:solidFill>
                  <a:srgbClr val="7F7F7F"/>
                </a:solidFill>
                <a:latin typeface="Arial" pitchFamily="34" charset="0"/>
                <a:sym typeface="Symbol" pitchFamily="18" charset="2"/>
              </a:rPr>
              <a:t>Synchronization:</a:t>
            </a:r>
            <a:r>
              <a:rPr lang="en-US" b="0">
                <a:latin typeface="Arial" pitchFamily="34" charset="0"/>
                <a:sym typeface="Symbol" pitchFamily="18" charset="2"/>
              </a:rPr>
              <a:t> </a:t>
            </a:r>
            <a:r>
              <a:rPr lang="en-US" b="0">
                <a:solidFill>
                  <a:srgbClr val="C00000"/>
                </a:solidFill>
                <a:latin typeface="Arial" pitchFamily="34" charset="0"/>
                <a:sym typeface="Symbol" pitchFamily="18" charset="2"/>
              </a:rPr>
              <a:t>small with CCR</a:t>
            </a:r>
          </a:p>
          <a:p>
            <a:pPr algn="l" defTabSz="2192338"/>
            <a:r>
              <a:rPr lang="en-US" b="0">
                <a:solidFill>
                  <a:srgbClr val="7F7F7F"/>
                </a:solidFill>
                <a:latin typeface="Arial" pitchFamily="34" charset="0"/>
                <a:sym typeface="Symbol" pitchFamily="18" charset="2"/>
              </a:rPr>
              <a:t>Load Balance:</a:t>
            </a:r>
            <a:r>
              <a:rPr lang="en-US" b="0">
                <a:latin typeface="Arial" pitchFamily="34" charset="0"/>
                <a:sym typeface="Symbol" pitchFamily="18" charset="2"/>
              </a:rPr>
              <a:t> good</a:t>
            </a:r>
          </a:p>
          <a:p>
            <a:pPr algn="l" defTabSz="2192338"/>
            <a:r>
              <a:rPr lang="en-US" b="0">
                <a:solidFill>
                  <a:srgbClr val="7F7F7F"/>
                </a:solidFill>
                <a:latin typeface="Arial" pitchFamily="34" charset="0"/>
                <a:sym typeface="Symbol" pitchFamily="18" charset="2"/>
              </a:rPr>
              <a:t>Memory Bandwidth Limit: </a:t>
            </a:r>
            <a:r>
              <a:rPr lang="en-US" b="0">
                <a:latin typeface="Arial" pitchFamily="34" charset="0"/>
                <a:sym typeface="Symbol" pitchFamily="18" charset="2"/>
              </a:rPr>
              <a:t> 0 as K </a:t>
            </a:r>
            <a:r>
              <a:rPr lang="en-US" b="0">
                <a:latin typeface="Corbel" pitchFamily="34" charset="0"/>
                <a:sym typeface="Symbol" pitchFamily="18" charset="2"/>
              </a:rPr>
              <a:t> </a:t>
            </a:r>
            <a:endParaRPr lang="en-US" b="0">
              <a:latin typeface="Arial" pitchFamily="34" charset="0"/>
              <a:sym typeface="Symbol" pitchFamily="18" charset="2"/>
            </a:endParaRPr>
          </a:p>
          <a:p>
            <a:pPr algn="l" defTabSz="2192338"/>
            <a:r>
              <a:rPr lang="en-US" b="0">
                <a:solidFill>
                  <a:srgbClr val="7F7F7F"/>
                </a:solidFill>
                <a:latin typeface="Arial" pitchFamily="34" charset="0"/>
                <a:sym typeface="Symbol" pitchFamily="18" charset="2"/>
              </a:rPr>
              <a:t>Cache Use/Interference:</a:t>
            </a:r>
            <a:r>
              <a:rPr lang="en-US" b="0">
                <a:latin typeface="Arial" pitchFamily="34" charset="0"/>
                <a:sym typeface="Symbol" pitchFamily="18" charset="2"/>
              </a:rPr>
              <a:t> Important</a:t>
            </a:r>
          </a:p>
          <a:p>
            <a:pPr algn="l" defTabSz="2192338"/>
            <a:r>
              <a:rPr lang="en-US" b="0">
                <a:solidFill>
                  <a:srgbClr val="7F7F7F"/>
                </a:solidFill>
                <a:latin typeface="Arial" pitchFamily="34" charset="0"/>
                <a:sym typeface="Symbol" pitchFamily="18" charset="2"/>
              </a:rPr>
              <a:t>Runtime Fluctuations: </a:t>
            </a:r>
            <a:r>
              <a:rPr lang="en-US" b="0">
                <a:solidFill>
                  <a:srgbClr val="C00000"/>
                </a:solidFill>
                <a:latin typeface="Arial" pitchFamily="34" charset="0"/>
                <a:sym typeface="Symbol" pitchFamily="18" charset="2"/>
              </a:rPr>
              <a:t>Dominant</a:t>
            </a:r>
            <a:r>
              <a:rPr lang="en-US" b="0">
                <a:latin typeface="Arial" pitchFamily="34" charset="0"/>
                <a:sym typeface="Symbol" pitchFamily="18" charset="2"/>
              </a:rPr>
              <a:t> large </a:t>
            </a:r>
            <a:r>
              <a:rPr lang="en-US" b="0" i="1">
                <a:latin typeface="Arial" pitchFamily="34" charset="0"/>
                <a:sym typeface="Symbol" pitchFamily="18" charset="2"/>
              </a:rPr>
              <a:t>n</a:t>
            </a:r>
            <a:r>
              <a:rPr lang="en-US" b="0">
                <a:latin typeface="Arial" pitchFamily="34" charset="0"/>
                <a:sym typeface="Symbol" pitchFamily="18" charset="2"/>
              </a:rPr>
              <a:t>, K</a:t>
            </a:r>
          </a:p>
          <a:p>
            <a:pPr algn="l" defTabSz="2192338"/>
            <a:r>
              <a:rPr lang="en-US" b="0">
                <a:latin typeface="Arial" pitchFamily="34" charset="0"/>
                <a:sym typeface="Symbol" pitchFamily="18" charset="2"/>
              </a:rPr>
              <a:t>All our “real” problems have </a:t>
            </a:r>
            <a:r>
              <a:rPr lang="en-US" b="0">
                <a:solidFill>
                  <a:srgbClr val="C00000"/>
                </a:solidFill>
                <a:latin typeface="Arial" pitchFamily="34" charset="0"/>
                <a:sym typeface="Symbol" pitchFamily="18" charset="2"/>
              </a:rPr>
              <a:t>f </a:t>
            </a:r>
            <a:r>
              <a:rPr lang="en-US" b="0">
                <a:solidFill>
                  <a:srgbClr val="C00000"/>
                </a:solidFill>
                <a:latin typeface="Arial" pitchFamily="34" charset="0"/>
                <a:cs typeface="Arial" pitchFamily="34" charset="0"/>
                <a:sym typeface="Symbol" pitchFamily="18" charset="2"/>
              </a:rPr>
              <a:t>≤ 0.05 </a:t>
            </a:r>
            <a:r>
              <a:rPr lang="en-US" b="0">
                <a:latin typeface="Arial" pitchFamily="34" charset="0"/>
                <a:sym typeface="Symbol" pitchFamily="18" charset="2"/>
              </a:rPr>
              <a:t>and </a:t>
            </a:r>
          </a:p>
          <a:p>
            <a:pPr algn="l" defTabSz="2192338"/>
            <a:r>
              <a:rPr lang="en-US" b="0">
                <a:latin typeface="Arial" pitchFamily="34" charset="0"/>
                <a:sym typeface="Symbol" pitchFamily="18" charset="2"/>
              </a:rPr>
              <a:t>speedups on 8 core systems greater than </a:t>
            </a:r>
            <a:r>
              <a:rPr lang="en-US" b="0">
                <a:solidFill>
                  <a:srgbClr val="C00000"/>
                </a:solidFill>
                <a:latin typeface="Arial" pitchFamily="34" charset="0"/>
                <a:sym typeface="Symbol" pitchFamily="18" charset="2"/>
              </a:rPr>
              <a:t>7.6</a:t>
            </a:r>
          </a:p>
        </p:txBody>
      </p:sp>
      <p:pic>
        <p:nvPicPr>
          <p:cNvPr id="992260" name="Group 66"/>
          <p:cNvPicPr>
            <a:picLocks noChangeArrowheads="1"/>
          </p:cNvPicPr>
          <p:nvPr/>
        </p:nvPicPr>
        <p:blipFill>
          <a:blip r:embed="rId4"/>
          <a:srcRect/>
          <a:stretch>
            <a:fillRect/>
          </a:stretch>
        </p:blipFill>
        <p:spPr bwMode="auto">
          <a:xfrm>
            <a:off x="0" y="3505200"/>
            <a:ext cx="4038600" cy="3352800"/>
          </a:xfrm>
          <a:prstGeom prst="rect">
            <a:avLst/>
          </a:prstGeom>
          <a:solidFill>
            <a:schemeClr val="tx1"/>
          </a:solidFill>
          <a:ln w="9525">
            <a:noFill/>
            <a:miter lim="800000"/>
            <a:headEnd/>
            <a:tailEnd/>
          </a:ln>
        </p:spPr>
      </p:pic>
      <p:pic>
        <p:nvPicPr>
          <p:cNvPr id="992262" name="Picture 182"/>
          <p:cNvPicPr>
            <a:picLocks noChangeAspect="1" noChangeArrowheads="1"/>
          </p:cNvPicPr>
          <p:nvPr/>
        </p:nvPicPr>
        <p:blipFill>
          <a:blip r:embed="rId5"/>
          <a:srcRect/>
          <a:stretch>
            <a:fillRect/>
          </a:stretch>
        </p:blipFill>
        <p:spPr bwMode="auto">
          <a:xfrm>
            <a:off x="4114800" y="3548063"/>
            <a:ext cx="4419600" cy="3309937"/>
          </a:xfrm>
          <a:prstGeom prst="rect">
            <a:avLst/>
          </a:prstGeom>
          <a:solidFill>
            <a:schemeClr val="tx1"/>
          </a:solidFill>
          <a:ln w="9525">
            <a:noFill/>
            <a:miter lim="800000"/>
            <a:headEnd/>
            <a:tailEnd/>
          </a:ln>
        </p:spPr>
      </p:pic>
      <p:sp>
        <p:nvSpPr>
          <p:cNvPr id="992261" name="Rectangle 115"/>
          <p:cNvSpPr>
            <a:spLocks noChangeArrowheads="1"/>
          </p:cNvSpPr>
          <p:nvPr/>
        </p:nvSpPr>
        <p:spPr bwMode="auto">
          <a:xfrm>
            <a:off x="8374063" y="6491288"/>
            <a:ext cx="769937" cy="366712"/>
          </a:xfrm>
          <a:prstGeom prst="rect">
            <a:avLst/>
          </a:prstGeom>
          <a:noFill/>
          <a:ln w="9525">
            <a:noFill/>
            <a:miter lim="800000"/>
            <a:headEnd/>
            <a:tailEnd/>
          </a:ln>
        </p:spPr>
        <p:txBody>
          <a:bodyPr wrap="none" lIns="91425" tIns="45713" rIns="91425" bIns="45713">
            <a:spAutoFit/>
          </a:bodyPr>
          <a:lstStyle/>
          <a:p>
            <a:pPr algn="l"/>
            <a:r>
              <a:rPr lang="en-US" sz="1800" i="1">
                <a:solidFill>
                  <a:srgbClr val="1851CE"/>
                </a:solidFill>
                <a:latin typeface="Calibri" pitchFamily="34" charset="0"/>
              </a:rPr>
              <a:t>S</a:t>
            </a:r>
            <a:r>
              <a:rPr lang="en-US" sz="1800" i="1">
                <a:solidFill>
                  <a:srgbClr val="E40701"/>
                </a:solidFill>
                <a:latin typeface="Calibri" pitchFamily="34" charset="0"/>
              </a:rPr>
              <a:t>A</a:t>
            </a:r>
            <a:r>
              <a:rPr lang="en-US" sz="1800" i="1">
                <a:solidFill>
                  <a:srgbClr val="EFBA00"/>
                </a:solidFill>
                <a:latin typeface="Calibri" pitchFamily="34" charset="0"/>
              </a:rPr>
              <a:t>L</a:t>
            </a:r>
            <a:r>
              <a:rPr lang="en-US" sz="1800" i="1">
                <a:solidFill>
                  <a:srgbClr val="1851CE"/>
                </a:solidFill>
                <a:latin typeface="Calibri" pitchFamily="34" charset="0"/>
              </a:rPr>
              <a:t>S</a:t>
            </a:r>
            <a:r>
              <a:rPr lang="en-US" sz="1800" i="1">
                <a:solidFill>
                  <a:srgbClr val="18A221"/>
                </a:solidFill>
                <a:latin typeface="Calibri" pitchFamily="34" charset="0"/>
              </a:rPr>
              <a:t>A</a:t>
            </a:r>
            <a:endParaRPr lang="en-US" sz="1800" b="0">
              <a:latin typeface="Corbe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2498" name="Picture 29" descr="gtm"/>
          <p:cNvPicPr>
            <a:picLocks noChangeAspect="1" noChangeArrowheads="1"/>
          </p:cNvPicPr>
          <p:nvPr/>
        </p:nvPicPr>
        <p:blipFill>
          <a:blip r:embed="rId3"/>
          <a:srcRect l="3119" t="5548" r="5237" b="3989"/>
          <a:stretch>
            <a:fillRect/>
          </a:stretch>
        </p:blipFill>
        <p:spPr bwMode="auto">
          <a:xfrm>
            <a:off x="6172200" y="3962400"/>
            <a:ext cx="2657475" cy="2171700"/>
          </a:xfrm>
          <a:prstGeom prst="rect">
            <a:avLst/>
          </a:prstGeom>
          <a:noFill/>
          <a:ln w="9525">
            <a:noFill/>
            <a:miter lim="800000"/>
            <a:headEnd/>
            <a:tailEnd/>
          </a:ln>
        </p:spPr>
      </p:pic>
      <p:sp>
        <p:nvSpPr>
          <p:cNvPr id="1002499" name="Text Box 31"/>
          <p:cNvSpPr txBox="1">
            <a:spLocks noChangeArrowheads="1"/>
          </p:cNvSpPr>
          <p:nvPr/>
        </p:nvSpPr>
        <p:spPr bwMode="auto">
          <a:xfrm>
            <a:off x="6172200" y="6086475"/>
            <a:ext cx="2667000" cy="771525"/>
          </a:xfrm>
          <a:prstGeom prst="rect">
            <a:avLst/>
          </a:prstGeom>
          <a:noFill/>
          <a:ln w="9525" algn="ctr">
            <a:noFill/>
            <a:miter lim="800000"/>
            <a:headEnd/>
            <a:tailEnd/>
          </a:ln>
        </p:spPr>
        <p:txBody>
          <a:bodyPr lIns="38094" tIns="19047" rIns="38094" bIns="19047">
            <a:spAutoFit/>
          </a:bodyPr>
          <a:lstStyle/>
          <a:p>
            <a:pPr algn="l"/>
            <a:r>
              <a:rPr lang="en-US">
                <a:solidFill>
                  <a:srgbClr val="18A221"/>
                </a:solidFill>
                <a:latin typeface="Arial" pitchFamily="34" charset="0"/>
                <a:cs typeface="Arial" pitchFamily="34" charset="0"/>
              </a:rPr>
              <a:t>GTM</a:t>
            </a:r>
            <a:r>
              <a:rPr lang="en-US">
                <a:solidFill>
                  <a:srgbClr val="FFFF00"/>
                </a:solidFill>
                <a:latin typeface="Arial" pitchFamily="34" charset="0"/>
                <a:cs typeface="Arial" pitchFamily="34" charset="0"/>
              </a:rPr>
              <a:t> </a:t>
            </a:r>
            <a:r>
              <a:rPr lang="en-US" b="0">
                <a:latin typeface="Arial" pitchFamily="34" charset="0"/>
                <a:cs typeface="Arial" pitchFamily="34" charset="0"/>
              </a:rPr>
              <a:t>Projection of 2 clusters of 335 compounds in 155 dimensions</a:t>
            </a:r>
          </a:p>
        </p:txBody>
      </p:sp>
      <p:sp>
        <p:nvSpPr>
          <p:cNvPr id="87043" name="Text Box 32"/>
          <p:cNvSpPr txBox="1">
            <a:spLocks noChangeArrowheads="1"/>
          </p:cNvSpPr>
          <p:nvPr/>
        </p:nvSpPr>
        <p:spPr bwMode="auto">
          <a:xfrm>
            <a:off x="5105400" y="1600200"/>
            <a:ext cx="3733800" cy="2235200"/>
          </a:xfrm>
          <a:prstGeom prst="rect">
            <a:avLst/>
          </a:prstGeom>
          <a:noFill/>
          <a:ln w="0" algn="ctr">
            <a:solidFill>
              <a:schemeClr val="tx1">
                <a:lumMod val="50000"/>
              </a:schemeClr>
            </a:solidFill>
            <a:miter lim="800000"/>
            <a:headEnd/>
            <a:tailEnd/>
          </a:ln>
        </p:spPr>
        <p:txBody>
          <a:bodyPr lIns="38094" tIns="19047" rIns="38094" bIns="19047">
            <a:spAutoFit/>
          </a:bodyPr>
          <a:lstStyle/>
          <a:p>
            <a:pPr algn="l">
              <a:spcBef>
                <a:spcPct val="50000"/>
              </a:spcBef>
            </a:pPr>
            <a:r>
              <a:rPr lang="en-US" sz="1800">
                <a:solidFill>
                  <a:srgbClr val="18A221"/>
                </a:solidFill>
                <a:latin typeface="Corbel" pitchFamily="34" charset="0"/>
              </a:rPr>
              <a:t>GTM Projection of PubChem</a:t>
            </a:r>
            <a:r>
              <a:rPr lang="en-US" sz="1800" b="0">
                <a:solidFill>
                  <a:srgbClr val="18A221"/>
                </a:solidFill>
                <a:latin typeface="Corbel" pitchFamily="34" charset="0"/>
              </a:rPr>
              <a:t>: </a:t>
            </a:r>
            <a:r>
              <a:rPr lang="en-US" sz="1800" b="0">
                <a:solidFill>
                  <a:srgbClr val="777777"/>
                </a:solidFill>
                <a:latin typeface="Corbel" pitchFamily="34" charset="0"/>
              </a:rPr>
              <a:t>10,926,94 compounds in 166 dimension binary property space takes 4 days on 8 cores. 64X64 mesh of GTM clusters interpolates PubChem. Could usefully use 1024 cores! David Wild will use for GIS style 2D browsing interface to chemistry</a:t>
            </a:r>
          </a:p>
        </p:txBody>
      </p:sp>
      <p:pic>
        <p:nvPicPr>
          <p:cNvPr id="1002501" name="Picture 34" descr="gtmpca"/>
          <p:cNvPicPr>
            <a:picLocks noChangeAspect="1" noChangeArrowheads="1"/>
          </p:cNvPicPr>
          <p:nvPr/>
        </p:nvPicPr>
        <p:blipFill>
          <a:blip r:embed="rId4"/>
          <a:srcRect t="12358" b="30907"/>
          <a:stretch>
            <a:fillRect/>
          </a:stretch>
        </p:blipFill>
        <p:spPr bwMode="auto">
          <a:xfrm>
            <a:off x="381000" y="3962400"/>
            <a:ext cx="5711825" cy="2170113"/>
          </a:xfrm>
          <a:prstGeom prst="rect">
            <a:avLst/>
          </a:prstGeom>
          <a:noFill/>
          <a:ln w="9525">
            <a:noFill/>
            <a:miter lim="800000"/>
            <a:headEnd/>
            <a:tailEnd/>
          </a:ln>
        </p:spPr>
      </p:pic>
      <p:sp>
        <p:nvSpPr>
          <p:cNvPr id="1002502" name="Text Box 35"/>
          <p:cNvSpPr txBox="1">
            <a:spLocks noChangeArrowheads="1"/>
          </p:cNvSpPr>
          <p:nvPr/>
        </p:nvSpPr>
        <p:spPr bwMode="auto">
          <a:xfrm>
            <a:off x="1198563" y="5334000"/>
            <a:ext cx="496887" cy="312738"/>
          </a:xfrm>
          <a:prstGeom prst="rect">
            <a:avLst/>
          </a:prstGeom>
          <a:noFill/>
          <a:ln w="9525" algn="ctr">
            <a:noFill/>
            <a:miter lim="800000"/>
            <a:headEnd/>
            <a:tailEnd/>
          </a:ln>
        </p:spPr>
        <p:txBody>
          <a:bodyPr wrap="none" lIns="38094" tIns="19047" rIns="38094" bIns="19047">
            <a:spAutoFit/>
          </a:bodyPr>
          <a:lstStyle/>
          <a:p>
            <a:pPr algn="l"/>
            <a:r>
              <a:rPr lang="en-US" sz="1800">
                <a:latin typeface="Corbel" pitchFamily="34" charset="0"/>
              </a:rPr>
              <a:t>PCA</a:t>
            </a:r>
          </a:p>
        </p:txBody>
      </p:sp>
      <p:sp>
        <p:nvSpPr>
          <p:cNvPr id="1002503" name="Text Box 36"/>
          <p:cNvSpPr txBox="1">
            <a:spLocks noChangeArrowheads="1"/>
          </p:cNvSpPr>
          <p:nvPr/>
        </p:nvSpPr>
        <p:spPr bwMode="auto">
          <a:xfrm>
            <a:off x="3952875" y="5334000"/>
            <a:ext cx="549275" cy="312738"/>
          </a:xfrm>
          <a:prstGeom prst="rect">
            <a:avLst/>
          </a:prstGeom>
          <a:noFill/>
          <a:ln w="9525" algn="ctr">
            <a:noFill/>
            <a:miter lim="800000"/>
            <a:headEnd/>
            <a:tailEnd/>
          </a:ln>
        </p:spPr>
        <p:txBody>
          <a:bodyPr wrap="none" lIns="38094" tIns="19047" rIns="38094" bIns="19047">
            <a:spAutoFit/>
          </a:bodyPr>
          <a:lstStyle/>
          <a:p>
            <a:pPr algn="l"/>
            <a:r>
              <a:rPr lang="en-US" sz="1800">
                <a:latin typeface="Corbel" pitchFamily="34" charset="0"/>
              </a:rPr>
              <a:t>GTM</a:t>
            </a:r>
          </a:p>
        </p:txBody>
      </p:sp>
      <p:sp>
        <p:nvSpPr>
          <p:cNvPr id="1002504" name="Text Box 37"/>
          <p:cNvSpPr txBox="1">
            <a:spLocks noChangeArrowheads="1"/>
          </p:cNvSpPr>
          <p:nvPr/>
        </p:nvSpPr>
        <p:spPr bwMode="auto">
          <a:xfrm>
            <a:off x="152400" y="6172200"/>
            <a:ext cx="5867400" cy="587375"/>
          </a:xfrm>
          <a:prstGeom prst="rect">
            <a:avLst/>
          </a:prstGeom>
          <a:noFill/>
          <a:ln w="9525" algn="ctr">
            <a:noFill/>
            <a:miter lim="800000"/>
            <a:headEnd/>
            <a:tailEnd/>
          </a:ln>
        </p:spPr>
        <p:txBody>
          <a:bodyPr lIns="38094" tIns="19047" rIns="38094" bIns="19047">
            <a:spAutoFit/>
          </a:bodyPr>
          <a:lstStyle/>
          <a:p>
            <a:pPr algn="l"/>
            <a:r>
              <a:rPr lang="en-US" sz="1800">
                <a:latin typeface="Arial" pitchFamily="34" charset="0"/>
                <a:cs typeface="Arial" pitchFamily="34" charset="0"/>
              </a:rPr>
              <a:t>Linear </a:t>
            </a:r>
            <a:r>
              <a:rPr lang="en-US" sz="1800">
                <a:solidFill>
                  <a:srgbClr val="18A221"/>
                </a:solidFill>
                <a:latin typeface="Arial" pitchFamily="34" charset="0"/>
                <a:cs typeface="Arial" pitchFamily="34" charset="0"/>
              </a:rPr>
              <a:t>PCA </a:t>
            </a:r>
            <a:r>
              <a:rPr lang="en-US" sz="1800">
                <a:latin typeface="Arial" pitchFamily="34" charset="0"/>
                <a:cs typeface="Arial" pitchFamily="34" charset="0"/>
              </a:rPr>
              <a:t>v. nonlinear </a:t>
            </a:r>
            <a:r>
              <a:rPr lang="en-US" sz="1800">
                <a:solidFill>
                  <a:srgbClr val="18A221"/>
                </a:solidFill>
                <a:latin typeface="Arial" pitchFamily="34" charset="0"/>
                <a:cs typeface="Arial" pitchFamily="34" charset="0"/>
              </a:rPr>
              <a:t>GTM</a:t>
            </a:r>
            <a:r>
              <a:rPr lang="en-US" sz="1800">
                <a:latin typeface="Arial" pitchFamily="34" charset="0"/>
                <a:cs typeface="Arial" pitchFamily="34" charset="0"/>
              </a:rPr>
              <a:t> on 6 Gaussians in 3D</a:t>
            </a:r>
          </a:p>
          <a:p>
            <a:pPr algn="l"/>
            <a:r>
              <a:rPr lang="en-US" sz="1800">
                <a:latin typeface="Arial" pitchFamily="34" charset="0"/>
                <a:cs typeface="Arial" pitchFamily="34" charset="0"/>
              </a:rPr>
              <a:t>PCA is Principal Component Analysis</a:t>
            </a:r>
            <a:endParaRPr lang="en-US" sz="1800" b="0">
              <a:latin typeface="Arial" pitchFamily="34" charset="0"/>
              <a:cs typeface="Arial" pitchFamily="34" charset="0"/>
            </a:endParaRPr>
          </a:p>
        </p:txBody>
      </p:sp>
      <p:grpSp>
        <p:nvGrpSpPr>
          <p:cNvPr id="2" name="Group 41"/>
          <p:cNvGrpSpPr>
            <a:grpSpLocks/>
          </p:cNvGrpSpPr>
          <p:nvPr/>
        </p:nvGrpSpPr>
        <p:grpSpPr bwMode="auto">
          <a:xfrm>
            <a:off x="381000" y="381000"/>
            <a:ext cx="4635500" cy="3524250"/>
            <a:chOff x="1344" y="1104"/>
            <a:chExt cx="7008" cy="5328"/>
          </a:xfrm>
        </p:grpSpPr>
        <p:pic>
          <p:nvPicPr>
            <p:cNvPr id="1002506" name="Picture 34" descr="pubchemgtm"/>
            <p:cNvPicPr>
              <a:picLocks noChangeAspect="1" noChangeArrowheads="1"/>
            </p:cNvPicPr>
            <p:nvPr/>
          </p:nvPicPr>
          <p:blipFill>
            <a:blip r:embed="rId5"/>
            <a:srcRect t="1724" r="5920" b="4311"/>
            <a:stretch>
              <a:fillRect/>
            </a:stretch>
          </p:blipFill>
          <p:spPr bwMode="auto">
            <a:xfrm>
              <a:off x="1344" y="1200"/>
              <a:ext cx="6864" cy="5232"/>
            </a:xfrm>
            <a:prstGeom prst="rect">
              <a:avLst/>
            </a:prstGeom>
            <a:noFill/>
            <a:ln w="9525">
              <a:noFill/>
              <a:miter lim="800000"/>
              <a:headEnd/>
              <a:tailEnd/>
            </a:ln>
          </p:spPr>
        </p:pic>
        <p:sp>
          <p:nvSpPr>
            <p:cNvPr id="1002507" name="AutoShape 35"/>
            <p:cNvSpPr>
              <a:spLocks noChangeArrowheads="1"/>
            </p:cNvSpPr>
            <p:nvPr/>
          </p:nvSpPr>
          <p:spPr bwMode="auto">
            <a:xfrm>
              <a:off x="1488" y="1248"/>
              <a:ext cx="576" cy="576"/>
            </a:xfrm>
            <a:prstGeom prst="star4">
              <a:avLst>
                <a:gd name="adj" fmla="val 12500"/>
              </a:avLst>
            </a:prstGeom>
            <a:solidFill>
              <a:srgbClr val="E40701"/>
            </a:solidFill>
            <a:ln w="9525">
              <a:solidFill>
                <a:schemeClr val="tx1"/>
              </a:solidFill>
              <a:miter lim="800000"/>
              <a:headEnd/>
              <a:tailEnd/>
            </a:ln>
          </p:spPr>
          <p:txBody>
            <a:bodyPr wrap="none" anchor="ctr"/>
            <a:lstStyle/>
            <a:p>
              <a:pPr algn="l" defTabSz="2193925"/>
              <a:endParaRPr lang="en-US" sz="1800" b="0">
                <a:latin typeface="Arial" pitchFamily="34" charset="0"/>
              </a:endParaRPr>
            </a:p>
          </p:txBody>
        </p:sp>
        <p:sp>
          <p:nvSpPr>
            <p:cNvPr id="1002508" name="AutoShape 36"/>
            <p:cNvSpPr>
              <a:spLocks noChangeArrowheads="1"/>
            </p:cNvSpPr>
            <p:nvPr/>
          </p:nvSpPr>
          <p:spPr bwMode="auto">
            <a:xfrm>
              <a:off x="2208" y="1104"/>
              <a:ext cx="576" cy="576"/>
            </a:xfrm>
            <a:prstGeom prst="star4">
              <a:avLst>
                <a:gd name="adj" fmla="val 12500"/>
              </a:avLst>
            </a:prstGeom>
            <a:solidFill>
              <a:srgbClr val="E40701"/>
            </a:solidFill>
            <a:ln w="9525">
              <a:solidFill>
                <a:schemeClr val="tx1"/>
              </a:solidFill>
              <a:miter lim="800000"/>
              <a:headEnd/>
              <a:tailEnd/>
            </a:ln>
          </p:spPr>
          <p:txBody>
            <a:bodyPr wrap="none" anchor="ctr"/>
            <a:lstStyle/>
            <a:p>
              <a:pPr algn="l" defTabSz="2193925"/>
              <a:endParaRPr lang="en-US" sz="1800" b="0">
                <a:latin typeface="Arial" pitchFamily="34" charset="0"/>
              </a:endParaRPr>
            </a:p>
          </p:txBody>
        </p:sp>
        <p:sp>
          <p:nvSpPr>
            <p:cNvPr id="1002509" name="AutoShape 37"/>
            <p:cNvSpPr>
              <a:spLocks noChangeArrowheads="1"/>
            </p:cNvSpPr>
            <p:nvPr/>
          </p:nvSpPr>
          <p:spPr bwMode="auto">
            <a:xfrm>
              <a:off x="5664" y="2400"/>
              <a:ext cx="576" cy="576"/>
            </a:xfrm>
            <a:prstGeom prst="star4">
              <a:avLst>
                <a:gd name="adj" fmla="val 12500"/>
              </a:avLst>
            </a:prstGeom>
            <a:solidFill>
              <a:srgbClr val="E40701"/>
            </a:solidFill>
            <a:ln w="9525">
              <a:solidFill>
                <a:schemeClr val="tx1"/>
              </a:solidFill>
              <a:miter lim="800000"/>
              <a:headEnd/>
              <a:tailEnd/>
            </a:ln>
          </p:spPr>
          <p:txBody>
            <a:bodyPr wrap="none" anchor="ctr"/>
            <a:lstStyle/>
            <a:p>
              <a:pPr algn="l" defTabSz="2193925"/>
              <a:endParaRPr lang="en-US" sz="1800" b="0">
                <a:latin typeface="Arial" pitchFamily="34" charset="0"/>
              </a:endParaRPr>
            </a:p>
          </p:txBody>
        </p:sp>
        <p:sp>
          <p:nvSpPr>
            <p:cNvPr id="1002510" name="AutoShape 38"/>
            <p:cNvSpPr>
              <a:spLocks noChangeArrowheads="1"/>
            </p:cNvSpPr>
            <p:nvPr/>
          </p:nvSpPr>
          <p:spPr bwMode="auto">
            <a:xfrm>
              <a:off x="5088" y="3984"/>
              <a:ext cx="576" cy="576"/>
            </a:xfrm>
            <a:prstGeom prst="star4">
              <a:avLst>
                <a:gd name="adj" fmla="val 12500"/>
              </a:avLst>
            </a:prstGeom>
            <a:solidFill>
              <a:srgbClr val="E40701"/>
            </a:solidFill>
            <a:ln w="9525">
              <a:solidFill>
                <a:schemeClr val="tx1"/>
              </a:solidFill>
              <a:miter lim="800000"/>
              <a:headEnd/>
              <a:tailEnd/>
            </a:ln>
          </p:spPr>
          <p:txBody>
            <a:bodyPr wrap="none" anchor="ctr"/>
            <a:lstStyle/>
            <a:p>
              <a:pPr algn="l" defTabSz="2193925"/>
              <a:endParaRPr lang="en-US" sz="1800" b="0">
                <a:latin typeface="Arial" pitchFamily="34" charset="0"/>
              </a:endParaRPr>
            </a:p>
          </p:txBody>
        </p:sp>
        <p:sp>
          <p:nvSpPr>
            <p:cNvPr id="1002511" name="AutoShape 39"/>
            <p:cNvSpPr>
              <a:spLocks noChangeArrowheads="1"/>
            </p:cNvSpPr>
            <p:nvPr/>
          </p:nvSpPr>
          <p:spPr bwMode="auto">
            <a:xfrm>
              <a:off x="5856" y="4656"/>
              <a:ext cx="576" cy="576"/>
            </a:xfrm>
            <a:prstGeom prst="star4">
              <a:avLst>
                <a:gd name="adj" fmla="val 12500"/>
              </a:avLst>
            </a:prstGeom>
            <a:solidFill>
              <a:srgbClr val="E40701"/>
            </a:solidFill>
            <a:ln w="9525">
              <a:solidFill>
                <a:schemeClr val="tx1"/>
              </a:solidFill>
              <a:miter lim="800000"/>
              <a:headEnd/>
              <a:tailEnd/>
            </a:ln>
          </p:spPr>
          <p:txBody>
            <a:bodyPr wrap="none" anchor="ctr"/>
            <a:lstStyle/>
            <a:p>
              <a:pPr algn="l" defTabSz="2193925"/>
              <a:endParaRPr lang="en-US" sz="1800" b="0">
                <a:latin typeface="Arial" pitchFamily="34" charset="0"/>
              </a:endParaRPr>
            </a:p>
          </p:txBody>
        </p:sp>
        <p:sp>
          <p:nvSpPr>
            <p:cNvPr id="1002512" name="AutoShape 40"/>
            <p:cNvSpPr>
              <a:spLocks noChangeArrowheads="1"/>
            </p:cNvSpPr>
            <p:nvPr/>
          </p:nvSpPr>
          <p:spPr bwMode="auto">
            <a:xfrm>
              <a:off x="7776" y="5376"/>
              <a:ext cx="576" cy="576"/>
            </a:xfrm>
            <a:prstGeom prst="star4">
              <a:avLst>
                <a:gd name="adj" fmla="val 12500"/>
              </a:avLst>
            </a:prstGeom>
            <a:solidFill>
              <a:srgbClr val="E40701"/>
            </a:solidFill>
            <a:ln w="9525">
              <a:solidFill>
                <a:schemeClr val="tx1"/>
              </a:solidFill>
              <a:miter lim="800000"/>
              <a:headEnd/>
              <a:tailEnd/>
            </a:ln>
          </p:spPr>
          <p:txBody>
            <a:bodyPr wrap="none" anchor="ctr"/>
            <a:lstStyle/>
            <a:p>
              <a:pPr algn="l" defTabSz="2193925"/>
              <a:endParaRPr lang="en-US" sz="1800" b="0">
                <a:latin typeface="Arial" pitchFamily="34" charset="0"/>
              </a:endParaRPr>
            </a:p>
          </p:txBody>
        </p:sp>
      </p:grpSp>
      <p:sp>
        <p:nvSpPr>
          <p:cNvPr id="1002513" name="Text Box 42"/>
          <p:cNvSpPr txBox="1">
            <a:spLocks noChangeArrowheads="1"/>
          </p:cNvSpPr>
          <p:nvPr/>
        </p:nvSpPr>
        <p:spPr bwMode="auto">
          <a:xfrm>
            <a:off x="1119188" y="3175"/>
            <a:ext cx="6577012" cy="457200"/>
          </a:xfrm>
          <a:prstGeom prst="rect">
            <a:avLst/>
          </a:prstGeom>
          <a:noFill/>
          <a:ln w="9525">
            <a:noFill/>
            <a:miter lim="800000"/>
            <a:headEnd/>
            <a:tailEnd/>
          </a:ln>
        </p:spPr>
        <p:txBody>
          <a:bodyPr wrap="none">
            <a:spAutoFit/>
          </a:bodyPr>
          <a:lstStyle/>
          <a:p>
            <a:pPr algn="l" defTabSz="381000"/>
            <a:r>
              <a:rPr lang="en-US" sz="2400" b="0">
                <a:latin typeface="Arial" pitchFamily="34" charset="0"/>
              </a:rPr>
              <a:t>Parallel Generative Topographic Mapping GTM</a:t>
            </a:r>
          </a:p>
        </p:txBody>
      </p:sp>
      <p:sp>
        <p:nvSpPr>
          <p:cNvPr id="87051" name="Text Box 32"/>
          <p:cNvSpPr txBox="1">
            <a:spLocks noChangeArrowheads="1"/>
          </p:cNvSpPr>
          <p:nvPr/>
        </p:nvSpPr>
        <p:spPr bwMode="auto">
          <a:xfrm>
            <a:off x="5105400" y="457200"/>
            <a:ext cx="3752850" cy="862013"/>
          </a:xfrm>
          <a:prstGeom prst="rect">
            <a:avLst/>
          </a:prstGeom>
          <a:noFill/>
          <a:ln w="0" algn="ctr">
            <a:solidFill>
              <a:schemeClr val="tx1">
                <a:lumMod val="50000"/>
              </a:schemeClr>
            </a:solidFill>
            <a:miter lim="800000"/>
            <a:headEnd/>
            <a:tailEnd/>
          </a:ln>
        </p:spPr>
        <p:txBody>
          <a:bodyPr lIns="38094" tIns="19047" rIns="38094" bIns="19047">
            <a:spAutoFit/>
          </a:bodyPr>
          <a:lstStyle/>
          <a:p>
            <a:pPr algn="l">
              <a:spcBef>
                <a:spcPct val="50000"/>
              </a:spcBef>
            </a:pPr>
            <a:r>
              <a:rPr lang="en-US" sz="1800" b="0">
                <a:solidFill>
                  <a:srgbClr val="777777"/>
                </a:solidFill>
                <a:latin typeface="Corbel" pitchFamily="34" charset="0"/>
              </a:rPr>
              <a:t>Reduce dimensionality preserving topology and perhaps distances</a:t>
            </a:r>
            <a:br>
              <a:rPr lang="en-US" sz="1800" b="0">
                <a:solidFill>
                  <a:srgbClr val="777777"/>
                </a:solidFill>
                <a:latin typeface="Corbel" pitchFamily="34" charset="0"/>
              </a:rPr>
            </a:br>
            <a:r>
              <a:rPr lang="en-US" sz="1800" b="0">
                <a:solidFill>
                  <a:srgbClr val="777777"/>
                </a:solidFill>
                <a:latin typeface="Corbel" pitchFamily="34" charset="0"/>
              </a:rPr>
              <a:t>Here project to 2D </a:t>
            </a:r>
          </a:p>
        </p:txBody>
      </p:sp>
      <p:sp>
        <p:nvSpPr>
          <p:cNvPr id="1002515" name="Rectangle 36"/>
          <p:cNvSpPr>
            <a:spLocks noChangeArrowheads="1"/>
          </p:cNvSpPr>
          <p:nvPr/>
        </p:nvSpPr>
        <p:spPr bwMode="auto">
          <a:xfrm>
            <a:off x="8297863" y="6491288"/>
            <a:ext cx="769937" cy="366712"/>
          </a:xfrm>
          <a:prstGeom prst="rect">
            <a:avLst/>
          </a:prstGeom>
          <a:noFill/>
          <a:ln w="9525">
            <a:noFill/>
            <a:miter lim="800000"/>
            <a:headEnd/>
            <a:tailEnd/>
          </a:ln>
        </p:spPr>
        <p:txBody>
          <a:bodyPr wrap="none" lIns="91425" tIns="45713" rIns="91425" bIns="45713">
            <a:spAutoFit/>
          </a:bodyPr>
          <a:lstStyle/>
          <a:p>
            <a:pPr algn="l"/>
            <a:r>
              <a:rPr lang="en-US" sz="1800" i="1">
                <a:solidFill>
                  <a:srgbClr val="1851CE"/>
                </a:solidFill>
                <a:latin typeface="Calibri" pitchFamily="34" charset="0"/>
              </a:rPr>
              <a:t>S</a:t>
            </a:r>
            <a:r>
              <a:rPr lang="en-US" sz="1800" i="1">
                <a:solidFill>
                  <a:srgbClr val="E40701"/>
                </a:solidFill>
                <a:latin typeface="Calibri" pitchFamily="34" charset="0"/>
              </a:rPr>
              <a:t>A</a:t>
            </a:r>
            <a:r>
              <a:rPr lang="en-US" sz="1800" i="1">
                <a:solidFill>
                  <a:srgbClr val="EFBA00"/>
                </a:solidFill>
                <a:latin typeface="Calibri" pitchFamily="34" charset="0"/>
              </a:rPr>
              <a:t>L</a:t>
            </a:r>
            <a:r>
              <a:rPr lang="en-US" sz="1800" i="1">
                <a:solidFill>
                  <a:srgbClr val="1851CE"/>
                </a:solidFill>
                <a:latin typeface="Calibri" pitchFamily="34" charset="0"/>
              </a:rPr>
              <a:t>S</a:t>
            </a:r>
            <a:r>
              <a:rPr lang="en-US" sz="1800" i="1">
                <a:solidFill>
                  <a:srgbClr val="18A221"/>
                </a:solidFill>
                <a:latin typeface="Calibri" pitchFamily="34" charset="0"/>
              </a:rPr>
              <a:t>A</a:t>
            </a:r>
            <a:endParaRPr lang="en-US" sz="1800" b="0">
              <a:latin typeface="Corbe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ext Box 47"/>
          <p:cNvSpPr>
            <a:spLocks noGrp="1" noChangeArrowheads="1"/>
          </p:cNvSpPr>
          <p:nvPr>
            <p:ph type="body" idx="1"/>
          </p:nvPr>
        </p:nvSpPr>
        <p:spPr>
          <a:xfrm>
            <a:off x="381000" y="3733800"/>
            <a:ext cx="8763000" cy="3124200"/>
          </a:xfrm>
          <a:ln w="3175" algn="ctr">
            <a:solidFill>
              <a:srgbClr val="7F7F7F"/>
            </a:solidFill>
          </a:ln>
        </p:spPr>
        <p:txBody>
          <a:bodyPr/>
          <a:lstStyle/>
          <a:p>
            <a:pPr defTabSz="914400"/>
            <a:r>
              <a:rPr lang="en-US" sz="2400" smtClean="0"/>
              <a:t>Use Data Decomposition as in classic distributed memory but use shared memory for read variables. Each thread uses a “local” array for written variables to get good cache performance</a:t>
            </a:r>
          </a:p>
          <a:p>
            <a:pPr defTabSz="914400"/>
            <a:r>
              <a:rPr lang="en-US" sz="2400" smtClean="0"/>
              <a:t>Multicore and Cluster use same parallel algorithms but different runtime implementations; algorithms are</a:t>
            </a:r>
          </a:p>
          <a:p>
            <a:pPr marL="857250" lvl="4" indent="-95250" defTabSz="914400"/>
            <a:r>
              <a:rPr lang="en-US" sz="1700" smtClean="0"/>
              <a:t> Accumulate matrix and vector elements in each process/thread</a:t>
            </a:r>
          </a:p>
          <a:p>
            <a:pPr marL="857250" lvl="4" indent="-95250" defTabSz="914400"/>
            <a:r>
              <a:rPr lang="en-US" sz="1700" smtClean="0"/>
              <a:t> At iteration barrier, combine contributions (MPI_Reduce)</a:t>
            </a:r>
          </a:p>
          <a:p>
            <a:pPr marL="857250" lvl="4" indent="-95250" defTabSz="914400"/>
            <a:r>
              <a:rPr lang="en-US" sz="1700" smtClean="0"/>
              <a:t> Linear Algebra (multiplication, equation solving, SVD)</a:t>
            </a:r>
          </a:p>
        </p:txBody>
      </p:sp>
      <p:sp>
        <p:nvSpPr>
          <p:cNvPr id="38954" name="Text Box 52"/>
          <p:cNvSpPr txBox="1">
            <a:spLocks noGrp="1" noChangeArrowheads="1"/>
          </p:cNvSpPr>
          <p:nvPr>
            <p:ph type="title"/>
          </p:nvPr>
        </p:nvSpPr>
        <p:spPr>
          <a:xfrm>
            <a:off x="838200" y="0"/>
            <a:ext cx="7772400" cy="685800"/>
          </a:xfrm>
        </p:spPr>
        <p:txBody>
          <a:bodyPr/>
          <a:lstStyle/>
          <a:p>
            <a:pPr defTabSz="914400" eaLnBrk="1" hangingPunct="1">
              <a:defRPr/>
            </a:pPr>
            <a:r>
              <a:rPr lang="en-US" sz="3600" smtClean="0">
                <a:solidFill>
                  <a:srgbClr val="FFFF00"/>
                </a:solidFill>
              </a:rPr>
              <a:t>Parallel Programming Strategy</a:t>
            </a:r>
          </a:p>
        </p:txBody>
      </p:sp>
      <p:grpSp>
        <p:nvGrpSpPr>
          <p:cNvPr id="2" name="Group 58"/>
          <p:cNvGrpSpPr>
            <a:grpSpLocks/>
          </p:cNvGrpSpPr>
          <p:nvPr/>
        </p:nvGrpSpPr>
        <p:grpSpPr bwMode="auto">
          <a:xfrm>
            <a:off x="374650" y="685800"/>
            <a:ext cx="8769350" cy="2971800"/>
            <a:chOff x="236" y="480"/>
            <a:chExt cx="5524" cy="1872"/>
          </a:xfrm>
        </p:grpSpPr>
        <p:grpSp>
          <p:nvGrpSpPr>
            <p:cNvPr id="3" name="Group 57"/>
            <p:cNvGrpSpPr>
              <a:grpSpLocks/>
            </p:cNvGrpSpPr>
            <p:nvPr/>
          </p:nvGrpSpPr>
          <p:grpSpPr bwMode="auto">
            <a:xfrm>
              <a:off x="986" y="480"/>
              <a:ext cx="4023" cy="1872"/>
              <a:chOff x="912" y="480"/>
              <a:chExt cx="4023" cy="1872"/>
            </a:xfrm>
          </p:grpSpPr>
          <p:grpSp>
            <p:nvGrpSpPr>
              <p:cNvPr id="4" name="Group 50"/>
              <p:cNvGrpSpPr>
                <a:grpSpLocks/>
              </p:cNvGrpSpPr>
              <p:nvPr/>
            </p:nvGrpSpPr>
            <p:grpSpPr bwMode="auto">
              <a:xfrm>
                <a:off x="1436" y="480"/>
                <a:ext cx="2976" cy="1872"/>
                <a:chOff x="1440" y="480"/>
                <a:chExt cx="2976" cy="1872"/>
              </a:xfrm>
            </p:grpSpPr>
            <p:grpSp>
              <p:nvGrpSpPr>
                <p:cNvPr id="5" name="Group 49"/>
                <p:cNvGrpSpPr>
                  <a:grpSpLocks/>
                </p:cNvGrpSpPr>
                <p:nvPr/>
              </p:nvGrpSpPr>
              <p:grpSpPr bwMode="auto">
                <a:xfrm>
                  <a:off x="1488" y="550"/>
                  <a:ext cx="2880" cy="1733"/>
                  <a:chOff x="1488" y="550"/>
                  <a:chExt cx="2880" cy="1733"/>
                </a:xfrm>
              </p:grpSpPr>
              <p:grpSp>
                <p:nvGrpSpPr>
                  <p:cNvPr id="6" name="Group 48"/>
                  <p:cNvGrpSpPr>
                    <a:grpSpLocks/>
                  </p:cNvGrpSpPr>
                  <p:nvPr/>
                </p:nvGrpSpPr>
                <p:grpSpPr bwMode="auto">
                  <a:xfrm>
                    <a:off x="1488" y="550"/>
                    <a:ext cx="2880" cy="1501"/>
                    <a:chOff x="1488" y="550"/>
                    <a:chExt cx="2880" cy="1501"/>
                  </a:xfrm>
                </p:grpSpPr>
                <p:grpSp>
                  <p:nvGrpSpPr>
                    <p:cNvPr id="7" name="Group 603"/>
                    <p:cNvGrpSpPr>
                      <a:grpSpLocks/>
                    </p:cNvGrpSpPr>
                    <p:nvPr/>
                  </p:nvGrpSpPr>
                  <p:grpSpPr bwMode="auto">
                    <a:xfrm>
                      <a:off x="1754" y="550"/>
                      <a:ext cx="2348" cy="831"/>
                      <a:chOff x="7865" y="656"/>
                      <a:chExt cx="4079" cy="1201"/>
                    </a:xfrm>
                  </p:grpSpPr>
                  <p:sp>
                    <p:nvSpPr>
                      <p:cNvPr id="80943" name="Rectangle 18"/>
                      <p:cNvSpPr>
                        <a:spLocks noChangeArrowheads="1"/>
                      </p:cNvSpPr>
                      <p:nvPr/>
                    </p:nvSpPr>
                    <p:spPr bwMode="auto">
                      <a:xfrm>
                        <a:off x="7865" y="656"/>
                        <a:ext cx="4079" cy="725"/>
                      </a:xfrm>
                      <a:prstGeom prst="rect">
                        <a:avLst/>
                      </a:prstGeom>
                      <a:noFill/>
                      <a:ln w="3175">
                        <a:solidFill>
                          <a:srgbClr val="18A221"/>
                        </a:solidFill>
                        <a:miter lim="800000"/>
                        <a:headEnd/>
                        <a:tailEnd/>
                      </a:ln>
                    </p:spPr>
                    <p:txBody>
                      <a:bodyPr wrap="none" lIns="38094" tIns="19047" rIns="38094" bIns="19047" anchor="ctr"/>
                      <a:lstStyle/>
                      <a:p>
                        <a:pPr algn="ctr" defTabSz="914400"/>
                        <a:r>
                          <a:rPr lang="en-US" sz="2000">
                            <a:solidFill>
                              <a:schemeClr val="folHlink"/>
                            </a:solidFill>
                          </a:rPr>
                          <a:t>“Main Thread” and Memory M</a:t>
                        </a:r>
                      </a:p>
                    </p:txBody>
                  </p:sp>
                  <p:sp>
                    <p:nvSpPr>
                      <p:cNvPr id="80944" name="Line 19"/>
                      <p:cNvSpPr>
                        <a:spLocks noChangeShapeType="1"/>
                      </p:cNvSpPr>
                      <p:nvPr/>
                    </p:nvSpPr>
                    <p:spPr bwMode="auto">
                      <a:xfrm>
                        <a:off x="10042" y="1415"/>
                        <a:ext cx="0" cy="442"/>
                      </a:xfrm>
                      <a:prstGeom prst="line">
                        <a:avLst/>
                      </a:prstGeom>
                      <a:noFill/>
                      <a:ln w="57150">
                        <a:solidFill>
                          <a:srgbClr val="18A221"/>
                        </a:solidFill>
                        <a:round/>
                        <a:headEnd/>
                        <a:tailEnd type="triangle" w="med" len="med"/>
                      </a:ln>
                    </p:spPr>
                    <p:txBody>
                      <a:bodyPr/>
                      <a:lstStyle/>
                      <a:p>
                        <a:endParaRPr lang="en-US"/>
                      </a:p>
                    </p:txBody>
                  </p:sp>
                </p:grpSp>
                <p:grpSp>
                  <p:nvGrpSpPr>
                    <p:cNvPr id="8" name="Group 43"/>
                    <p:cNvGrpSpPr>
                      <a:grpSpLocks/>
                    </p:cNvGrpSpPr>
                    <p:nvPr/>
                  </p:nvGrpSpPr>
                  <p:grpSpPr bwMode="auto">
                    <a:xfrm>
                      <a:off x="1488" y="1381"/>
                      <a:ext cx="2880" cy="670"/>
                      <a:chOff x="1248" y="1407"/>
                      <a:chExt cx="2880" cy="670"/>
                    </a:xfrm>
                  </p:grpSpPr>
                  <p:sp>
                    <p:nvSpPr>
                      <p:cNvPr id="80918" name="Line 21"/>
                      <p:cNvSpPr>
                        <a:spLocks noChangeShapeType="1"/>
                      </p:cNvSpPr>
                      <p:nvPr/>
                    </p:nvSpPr>
                    <p:spPr bwMode="auto">
                      <a:xfrm>
                        <a:off x="1331" y="1407"/>
                        <a:ext cx="2678" cy="0"/>
                      </a:xfrm>
                      <a:prstGeom prst="line">
                        <a:avLst/>
                      </a:prstGeom>
                      <a:noFill/>
                      <a:ln w="3175">
                        <a:solidFill>
                          <a:srgbClr val="18A221"/>
                        </a:solidFill>
                        <a:round/>
                        <a:headEnd/>
                        <a:tailEnd/>
                      </a:ln>
                    </p:spPr>
                    <p:txBody>
                      <a:bodyPr/>
                      <a:lstStyle/>
                      <a:p>
                        <a:endParaRPr lang="en-US"/>
                      </a:p>
                    </p:txBody>
                  </p:sp>
                  <p:grpSp>
                    <p:nvGrpSpPr>
                      <p:cNvPr id="9" name="Group 611"/>
                      <p:cNvGrpSpPr>
                        <a:grpSpLocks/>
                      </p:cNvGrpSpPr>
                      <p:nvPr/>
                    </p:nvGrpSpPr>
                    <p:grpSpPr bwMode="auto">
                      <a:xfrm>
                        <a:off x="1626" y="1431"/>
                        <a:ext cx="225" cy="646"/>
                        <a:chOff x="8227" y="1891"/>
                        <a:chExt cx="332" cy="934"/>
                      </a:xfrm>
                    </p:grpSpPr>
                    <p:sp>
                      <p:nvSpPr>
                        <p:cNvPr id="80941" name="Line 23"/>
                        <p:cNvSpPr>
                          <a:spLocks noChangeShapeType="1"/>
                        </p:cNvSpPr>
                        <p:nvPr/>
                      </p:nvSpPr>
                      <p:spPr bwMode="auto">
                        <a:xfrm>
                          <a:off x="8393" y="1891"/>
                          <a:ext cx="0" cy="272"/>
                        </a:xfrm>
                        <a:prstGeom prst="line">
                          <a:avLst/>
                        </a:prstGeom>
                        <a:noFill/>
                        <a:ln w="28575">
                          <a:solidFill>
                            <a:srgbClr val="18A221"/>
                          </a:solidFill>
                          <a:round/>
                          <a:headEnd/>
                          <a:tailEnd type="triangle" w="med" len="med"/>
                        </a:ln>
                      </p:spPr>
                      <p:txBody>
                        <a:bodyPr/>
                        <a:lstStyle/>
                        <a:p>
                          <a:endParaRPr lang="en-US"/>
                        </a:p>
                      </p:txBody>
                    </p:sp>
                    <p:sp>
                      <p:nvSpPr>
                        <p:cNvPr id="80942" name="Rectangle 24"/>
                        <p:cNvSpPr>
                          <a:spLocks noChangeArrowheads="1"/>
                        </p:cNvSpPr>
                        <p:nvPr/>
                      </p:nvSpPr>
                      <p:spPr bwMode="auto">
                        <a:xfrm>
                          <a:off x="8227" y="2163"/>
                          <a:ext cx="332" cy="662"/>
                        </a:xfrm>
                        <a:prstGeom prst="rect">
                          <a:avLst/>
                        </a:prstGeom>
                        <a:noFill/>
                        <a:ln w="9525">
                          <a:solidFill>
                            <a:srgbClr val="18A221"/>
                          </a:solidFill>
                          <a:miter lim="800000"/>
                          <a:headEnd/>
                          <a:tailEnd/>
                        </a:ln>
                      </p:spPr>
                      <p:txBody>
                        <a:bodyPr wrap="none" lIns="38094" tIns="19047" rIns="38094" bIns="19047" anchor="ctr"/>
                        <a:lstStyle/>
                        <a:p>
                          <a:pPr algn="ctr" defTabSz="914400"/>
                          <a:r>
                            <a:rPr lang="en-US">
                              <a:solidFill>
                                <a:schemeClr val="folHlink"/>
                              </a:solidFill>
                            </a:rPr>
                            <a:t>1</a:t>
                          </a:r>
                        </a:p>
                        <a:p>
                          <a:pPr algn="ctr" defTabSz="914400"/>
                          <a:r>
                            <a:rPr lang="en-US">
                              <a:solidFill>
                                <a:schemeClr val="folHlink"/>
                              </a:solidFill>
                            </a:rPr>
                            <a:t>m</a:t>
                          </a:r>
                          <a:r>
                            <a:rPr lang="en-US" baseline="-25000">
                              <a:solidFill>
                                <a:schemeClr val="folHlink"/>
                              </a:solidFill>
                            </a:rPr>
                            <a:t>1</a:t>
                          </a:r>
                        </a:p>
                      </p:txBody>
                    </p:sp>
                  </p:grpSp>
                  <p:grpSp>
                    <p:nvGrpSpPr>
                      <p:cNvPr id="10" name="Group 610"/>
                      <p:cNvGrpSpPr>
                        <a:grpSpLocks/>
                      </p:cNvGrpSpPr>
                      <p:nvPr/>
                    </p:nvGrpSpPr>
                    <p:grpSpPr bwMode="auto">
                      <a:xfrm>
                        <a:off x="1248" y="1431"/>
                        <a:ext cx="225" cy="646"/>
                        <a:chOff x="7570" y="1891"/>
                        <a:chExt cx="332" cy="934"/>
                      </a:xfrm>
                    </p:grpSpPr>
                    <p:sp>
                      <p:nvSpPr>
                        <p:cNvPr id="80939" name="Line 26"/>
                        <p:cNvSpPr>
                          <a:spLocks noChangeShapeType="1"/>
                        </p:cNvSpPr>
                        <p:nvPr/>
                      </p:nvSpPr>
                      <p:spPr bwMode="auto">
                        <a:xfrm>
                          <a:off x="7736" y="1891"/>
                          <a:ext cx="0" cy="272"/>
                        </a:xfrm>
                        <a:prstGeom prst="line">
                          <a:avLst/>
                        </a:prstGeom>
                        <a:noFill/>
                        <a:ln w="28575">
                          <a:solidFill>
                            <a:srgbClr val="18A221"/>
                          </a:solidFill>
                          <a:round/>
                          <a:headEnd/>
                          <a:tailEnd type="triangle" w="med" len="med"/>
                        </a:ln>
                      </p:spPr>
                      <p:txBody>
                        <a:bodyPr/>
                        <a:lstStyle/>
                        <a:p>
                          <a:endParaRPr lang="en-US"/>
                        </a:p>
                      </p:txBody>
                    </p:sp>
                    <p:sp>
                      <p:nvSpPr>
                        <p:cNvPr id="80940" name="Rectangle 27"/>
                        <p:cNvSpPr>
                          <a:spLocks noChangeArrowheads="1"/>
                        </p:cNvSpPr>
                        <p:nvPr/>
                      </p:nvSpPr>
                      <p:spPr bwMode="auto">
                        <a:xfrm>
                          <a:off x="7570" y="2163"/>
                          <a:ext cx="332" cy="662"/>
                        </a:xfrm>
                        <a:prstGeom prst="rect">
                          <a:avLst/>
                        </a:prstGeom>
                        <a:noFill/>
                        <a:ln w="9525">
                          <a:solidFill>
                            <a:srgbClr val="18A221"/>
                          </a:solidFill>
                          <a:miter lim="800000"/>
                          <a:headEnd/>
                          <a:tailEnd/>
                        </a:ln>
                      </p:spPr>
                      <p:txBody>
                        <a:bodyPr wrap="none" lIns="38094" tIns="19047" rIns="38094" bIns="19047" anchor="ctr"/>
                        <a:lstStyle/>
                        <a:p>
                          <a:pPr algn="ctr" defTabSz="914400"/>
                          <a:r>
                            <a:rPr lang="en-US">
                              <a:solidFill>
                                <a:schemeClr val="folHlink"/>
                              </a:solidFill>
                            </a:rPr>
                            <a:t>0</a:t>
                          </a:r>
                        </a:p>
                        <a:p>
                          <a:pPr algn="ctr" defTabSz="914400"/>
                          <a:r>
                            <a:rPr lang="en-US">
                              <a:solidFill>
                                <a:schemeClr val="folHlink"/>
                              </a:solidFill>
                            </a:rPr>
                            <a:t>m</a:t>
                          </a:r>
                          <a:r>
                            <a:rPr lang="en-US" baseline="-25000">
                              <a:solidFill>
                                <a:schemeClr val="folHlink"/>
                              </a:solidFill>
                            </a:rPr>
                            <a:t>0</a:t>
                          </a:r>
                        </a:p>
                      </p:txBody>
                    </p:sp>
                  </p:grpSp>
                  <p:grpSp>
                    <p:nvGrpSpPr>
                      <p:cNvPr id="11" name="Group 609"/>
                      <p:cNvGrpSpPr>
                        <a:grpSpLocks/>
                      </p:cNvGrpSpPr>
                      <p:nvPr/>
                    </p:nvGrpSpPr>
                    <p:grpSpPr bwMode="auto">
                      <a:xfrm>
                        <a:off x="2006" y="1431"/>
                        <a:ext cx="225" cy="646"/>
                        <a:chOff x="8887" y="1891"/>
                        <a:chExt cx="332" cy="934"/>
                      </a:xfrm>
                    </p:grpSpPr>
                    <p:sp>
                      <p:nvSpPr>
                        <p:cNvPr id="80937" name="Line 29"/>
                        <p:cNvSpPr>
                          <a:spLocks noChangeShapeType="1"/>
                        </p:cNvSpPr>
                        <p:nvPr/>
                      </p:nvSpPr>
                      <p:spPr bwMode="auto">
                        <a:xfrm>
                          <a:off x="9053" y="1891"/>
                          <a:ext cx="0" cy="272"/>
                        </a:xfrm>
                        <a:prstGeom prst="line">
                          <a:avLst/>
                        </a:prstGeom>
                        <a:noFill/>
                        <a:ln w="28575">
                          <a:solidFill>
                            <a:srgbClr val="18A221"/>
                          </a:solidFill>
                          <a:round/>
                          <a:headEnd/>
                          <a:tailEnd type="triangle" w="med" len="med"/>
                        </a:ln>
                      </p:spPr>
                      <p:txBody>
                        <a:bodyPr/>
                        <a:lstStyle/>
                        <a:p>
                          <a:endParaRPr lang="en-US"/>
                        </a:p>
                      </p:txBody>
                    </p:sp>
                    <p:sp>
                      <p:nvSpPr>
                        <p:cNvPr id="80938" name="Rectangle 30"/>
                        <p:cNvSpPr>
                          <a:spLocks noChangeArrowheads="1"/>
                        </p:cNvSpPr>
                        <p:nvPr/>
                      </p:nvSpPr>
                      <p:spPr bwMode="auto">
                        <a:xfrm>
                          <a:off x="8887" y="2163"/>
                          <a:ext cx="332" cy="662"/>
                        </a:xfrm>
                        <a:prstGeom prst="rect">
                          <a:avLst/>
                        </a:prstGeom>
                        <a:noFill/>
                        <a:ln w="9525">
                          <a:solidFill>
                            <a:srgbClr val="18A221"/>
                          </a:solidFill>
                          <a:miter lim="800000"/>
                          <a:headEnd/>
                          <a:tailEnd/>
                        </a:ln>
                      </p:spPr>
                      <p:txBody>
                        <a:bodyPr wrap="none" lIns="38094" tIns="19047" rIns="38094" bIns="19047" anchor="ctr"/>
                        <a:lstStyle/>
                        <a:p>
                          <a:pPr algn="ctr" defTabSz="914400"/>
                          <a:r>
                            <a:rPr lang="en-US">
                              <a:solidFill>
                                <a:schemeClr val="folHlink"/>
                              </a:solidFill>
                            </a:rPr>
                            <a:t>2</a:t>
                          </a:r>
                        </a:p>
                        <a:p>
                          <a:pPr algn="ctr" defTabSz="914400"/>
                          <a:r>
                            <a:rPr lang="en-US">
                              <a:solidFill>
                                <a:schemeClr val="folHlink"/>
                              </a:solidFill>
                            </a:rPr>
                            <a:t>m</a:t>
                          </a:r>
                          <a:r>
                            <a:rPr lang="en-US" baseline="-25000">
                              <a:solidFill>
                                <a:schemeClr val="folHlink"/>
                              </a:solidFill>
                            </a:rPr>
                            <a:t>2</a:t>
                          </a:r>
                        </a:p>
                      </p:txBody>
                    </p:sp>
                  </p:grpSp>
                  <p:grpSp>
                    <p:nvGrpSpPr>
                      <p:cNvPr id="12" name="Group 608"/>
                      <p:cNvGrpSpPr>
                        <a:grpSpLocks/>
                      </p:cNvGrpSpPr>
                      <p:nvPr/>
                    </p:nvGrpSpPr>
                    <p:grpSpPr bwMode="auto">
                      <a:xfrm>
                        <a:off x="2385" y="1431"/>
                        <a:ext cx="226" cy="646"/>
                        <a:chOff x="9546" y="1891"/>
                        <a:chExt cx="332" cy="934"/>
                      </a:xfrm>
                    </p:grpSpPr>
                    <p:sp>
                      <p:nvSpPr>
                        <p:cNvPr id="80935" name="Line 32"/>
                        <p:cNvSpPr>
                          <a:spLocks noChangeShapeType="1"/>
                        </p:cNvSpPr>
                        <p:nvPr/>
                      </p:nvSpPr>
                      <p:spPr bwMode="auto">
                        <a:xfrm>
                          <a:off x="9712" y="1891"/>
                          <a:ext cx="0" cy="272"/>
                        </a:xfrm>
                        <a:prstGeom prst="line">
                          <a:avLst/>
                        </a:prstGeom>
                        <a:noFill/>
                        <a:ln w="28575">
                          <a:solidFill>
                            <a:srgbClr val="18A221"/>
                          </a:solidFill>
                          <a:round/>
                          <a:headEnd/>
                          <a:tailEnd type="triangle" w="med" len="med"/>
                        </a:ln>
                      </p:spPr>
                      <p:txBody>
                        <a:bodyPr/>
                        <a:lstStyle/>
                        <a:p>
                          <a:endParaRPr lang="en-US"/>
                        </a:p>
                      </p:txBody>
                    </p:sp>
                    <p:sp>
                      <p:nvSpPr>
                        <p:cNvPr id="80936" name="Rectangle 33"/>
                        <p:cNvSpPr>
                          <a:spLocks noChangeArrowheads="1"/>
                        </p:cNvSpPr>
                        <p:nvPr/>
                      </p:nvSpPr>
                      <p:spPr bwMode="auto">
                        <a:xfrm>
                          <a:off x="9546" y="2163"/>
                          <a:ext cx="332" cy="662"/>
                        </a:xfrm>
                        <a:prstGeom prst="rect">
                          <a:avLst/>
                        </a:prstGeom>
                        <a:noFill/>
                        <a:ln w="9525">
                          <a:solidFill>
                            <a:srgbClr val="18A221"/>
                          </a:solidFill>
                          <a:miter lim="800000"/>
                          <a:headEnd/>
                          <a:tailEnd/>
                        </a:ln>
                      </p:spPr>
                      <p:txBody>
                        <a:bodyPr wrap="none" lIns="38094" tIns="19047" rIns="38094" bIns="19047" anchor="ctr"/>
                        <a:lstStyle/>
                        <a:p>
                          <a:pPr algn="ctr" defTabSz="914400"/>
                          <a:r>
                            <a:rPr lang="en-US">
                              <a:solidFill>
                                <a:schemeClr val="folHlink"/>
                              </a:solidFill>
                            </a:rPr>
                            <a:t>3</a:t>
                          </a:r>
                        </a:p>
                        <a:p>
                          <a:pPr algn="ctr" defTabSz="914400"/>
                          <a:r>
                            <a:rPr lang="en-US">
                              <a:solidFill>
                                <a:schemeClr val="folHlink"/>
                              </a:solidFill>
                            </a:rPr>
                            <a:t>m</a:t>
                          </a:r>
                          <a:r>
                            <a:rPr lang="en-US" baseline="-25000">
                              <a:solidFill>
                                <a:schemeClr val="folHlink"/>
                              </a:solidFill>
                            </a:rPr>
                            <a:t>3</a:t>
                          </a:r>
                        </a:p>
                      </p:txBody>
                    </p:sp>
                  </p:grpSp>
                  <p:grpSp>
                    <p:nvGrpSpPr>
                      <p:cNvPr id="13" name="Group 607"/>
                      <p:cNvGrpSpPr>
                        <a:grpSpLocks/>
                      </p:cNvGrpSpPr>
                      <p:nvPr/>
                    </p:nvGrpSpPr>
                    <p:grpSpPr bwMode="auto">
                      <a:xfrm>
                        <a:off x="2765" y="1431"/>
                        <a:ext cx="225" cy="646"/>
                        <a:chOff x="10205" y="1891"/>
                        <a:chExt cx="332" cy="934"/>
                      </a:xfrm>
                    </p:grpSpPr>
                    <p:sp>
                      <p:nvSpPr>
                        <p:cNvPr id="80933" name="Line 35"/>
                        <p:cNvSpPr>
                          <a:spLocks noChangeShapeType="1"/>
                        </p:cNvSpPr>
                        <p:nvPr/>
                      </p:nvSpPr>
                      <p:spPr bwMode="auto">
                        <a:xfrm>
                          <a:off x="10371" y="1891"/>
                          <a:ext cx="0" cy="272"/>
                        </a:xfrm>
                        <a:prstGeom prst="line">
                          <a:avLst/>
                        </a:prstGeom>
                        <a:noFill/>
                        <a:ln w="28575">
                          <a:solidFill>
                            <a:srgbClr val="18A221"/>
                          </a:solidFill>
                          <a:round/>
                          <a:headEnd/>
                          <a:tailEnd type="triangle" w="med" len="med"/>
                        </a:ln>
                      </p:spPr>
                      <p:txBody>
                        <a:bodyPr/>
                        <a:lstStyle/>
                        <a:p>
                          <a:endParaRPr lang="en-US"/>
                        </a:p>
                      </p:txBody>
                    </p:sp>
                    <p:sp>
                      <p:nvSpPr>
                        <p:cNvPr id="80934" name="Rectangle 36"/>
                        <p:cNvSpPr>
                          <a:spLocks noChangeArrowheads="1"/>
                        </p:cNvSpPr>
                        <p:nvPr/>
                      </p:nvSpPr>
                      <p:spPr bwMode="auto">
                        <a:xfrm>
                          <a:off x="10205" y="2163"/>
                          <a:ext cx="332" cy="662"/>
                        </a:xfrm>
                        <a:prstGeom prst="rect">
                          <a:avLst/>
                        </a:prstGeom>
                        <a:noFill/>
                        <a:ln w="9525">
                          <a:solidFill>
                            <a:srgbClr val="18A221"/>
                          </a:solidFill>
                          <a:miter lim="800000"/>
                          <a:headEnd/>
                          <a:tailEnd/>
                        </a:ln>
                      </p:spPr>
                      <p:txBody>
                        <a:bodyPr wrap="none" lIns="38094" tIns="19047" rIns="38094" bIns="19047" anchor="ctr"/>
                        <a:lstStyle/>
                        <a:p>
                          <a:pPr algn="ctr" defTabSz="914400"/>
                          <a:r>
                            <a:rPr lang="en-US">
                              <a:solidFill>
                                <a:schemeClr val="folHlink"/>
                              </a:solidFill>
                            </a:rPr>
                            <a:t>4</a:t>
                          </a:r>
                        </a:p>
                        <a:p>
                          <a:pPr algn="ctr" defTabSz="914400"/>
                          <a:r>
                            <a:rPr lang="en-US">
                              <a:solidFill>
                                <a:schemeClr val="folHlink"/>
                              </a:solidFill>
                            </a:rPr>
                            <a:t>m</a:t>
                          </a:r>
                          <a:r>
                            <a:rPr lang="en-US" baseline="-25000">
                              <a:solidFill>
                                <a:schemeClr val="folHlink"/>
                              </a:solidFill>
                            </a:rPr>
                            <a:t>4</a:t>
                          </a:r>
                        </a:p>
                      </p:txBody>
                    </p:sp>
                  </p:grpSp>
                  <p:grpSp>
                    <p:nvGrpSpPr>
                      <p:cNvPr id="14" name="Group 606"/>
                      <p:cNvGrpSpPr>
                        <a:grpSpLocks/>
                      </p:cNvGrpSpPr>
                      <p:nvPr/>
                    </p:nvGrpSpPr>
                    <p:grpSpPr bwMode="auto">
                      <a:xfrm>
                        <a:off x="3144" y="1431"/>
                        <a:ext cx="225" cy="646"/>
                        <a:chOff x="10864" y="1891"/>
                        <a:chExt cx="332" cy="934"/>
                      </a:xfrm>
                    </p:grpSpPr>
                    <p:sp>
                      <p:nvSpPr>
                        <p:cNvPr id="80931" name="Line 38"/>
                        <p:cNvSpPr>
                          <a:spLocks noChangeShapeType="1"/>
                        </p:cNvSpPr>
                        <p:nvPr/>
                      </p:nvSpPr>
                      <p:spPr bwMode="auto">
                        <a:xfrm>
                          <a:off x="11030" y="1891"/>
                          <a:ext cx="0" cy="272"/>
                        </a:xfrm>
                        <a:prstGeom prst="line">
                          <a:avLst/>
                        </a:prstGeom>
                        <a:noFill/>
                        <a:ln w="28575">
                          <a:solidFill>
                            <a:srgbClr val="18A221"/>
                          </a:solidFill>
                          <a:round/>
                          <a:headEnd/>
                          <a:tailEnd type="triangle" w="med" len="med"/>
                        </a:ln>
                      </p:spPr>
                      <p:txBody>
                        <a:bodyPr/>
                        <a:lstStyle/>
                        <a:p>
                          <a:endParaRPr lang="en-US"/>
                        </a:p>
                      </p:txBody>
                    </p:sp>
                    <p:sp>
                      <p:nvSpPr>
                        <p:cNvPr id="80932" name="Rectangle 39"/>
                        <p:cNvSpPr>
                          <a:spLocks noChangeArrowheads="1"/>
                        </p:cNvSpPr>
                        <p:nvPr/>
                      </p:nvSpPr>
                      <p:spPr bwMode="auto">
                        <a:xfrm>
                          <a:off x="10864" y="2163"/>
                          <a:ext cx="332" cy="662"/>
                        </a:xfrm>
                        <a:prstGeom prst="rect">
                          <a:avLst/>
                        </a:prstGeom>
                        <a:noFill/>
                        <a:ln w="9525">
                          <a:solidFill>
                            <a:srgbClr val="18A221"/>
                          </a:solidFill>
                          <a:miter lim="800000"/>
                          <a:headEnd/>
                          <a:tailEnd/>
                        </a:ln>
                      </p:spPr>
                      <p:txBody>
                        <a:bodyPr wrap="none" lIns="38094" tIns="19047" rIns="38094" bIns="19047" anchor="ctr"/>
                        <a:lstStyle/>
                        <a:p>
                          <a:pPr algn="ctr" defTabSz="914400"/>
                          <a:r>
                            <a:rPr lang="en-US">
                              <a:solidFill>
                                <a:schemeClr val="folHlink"/>
                              </a:solidFill>
                            </a:rPr>
                            <a:t>5</a:t>
                          </a:r>
                        </a:p>
                        <a:p>
                          <a:pPr algn="ctr" defTabSz="914400"/>
                          <a:r>
                            <a:rPr lang="en-US">
                              <a:solidFill>
                                <a:schemeClr val="folHlink"/>
                              </a:solidFill>
                            </a:rPr>
                            <a:t>m</a:t>
                          </a:r>
                          <a:r>
                            <a:rPr lang="en-US" baseline="-25000">
                              <a:solidFill>
                                <a:schemeClr val="folHlink"/>
                              </a:solidFill>
                            </a:rPr>
                            <a:t>5</a:t>
                          </a:r>
                        </a:p>
                      </p:txBody>
                    </p:sp>
                  </p:grpSp>
                  <p:grpSp>
                    <p:nvGrpSpPr>
                      <p:cNvPr id="15" name="Group 605"/>
                      <p:cNvGrpSpPr>
                        <a:grpSpLocks/>
                      </p:cNvGrpSpPr>
                      <p:nvPr/>
                    </p:nvGrpSpPr>
                    <p:grpSpPr bwMode="auto">
                      <a:xfrm>
                        <a:off x="3524" y="1431"/>
                        <a:ext cx="225" cy="646"/>
                        <a:chOff x="11523" y="1891"/>
                        <a:chExt cx="332" cy="934"/>
                      </a:xfrm>
                    </p:grpSpPr>
                    <p:sp>
                      <p:nvSpPr>
                        <p:cNvPr id="80929" name="Line 41"/>
                        <p:cNvSpPr>
                          <a:spLocks noChangeShapeType="1"/>
                        </p:cNvSpPr>
                        <p:nvPr/>
                      </p:nvSpPr>
                      <p:spPr bwMode="auto">
                        <a:xfrm>
                          <a:off x="11689" y="1891"/>
                          <a:ext cx="0" cy="272"/>
                        </a:xfrm>
                        <a:prstGeom prst="line">
                          <a:avLst/>
                        </a:prstGeom>
                        <a:noFill/>
                        <a:ln w="28575">
                          <a:solidFill>
                            <a:srgbClr val="18A221"/>
                          </a:solidFill>
                          <a:round/>
                          <a:headEnd/>
                          <a:tailEnd type="triangle" w="med" len="med"/>
                        </a:ln>
                      </p:spPr>
                      <p:txBody>
                        <a:bodyPr/>
                        <a:lstStyle/>
                        <a:p>
                          <a:endParaRPr lang="en-US"/>
                        </a:p>
                      </p:txBody>
                    </p:sp>
                    <p:sp>
                      <p:nvSpPr>
                        <p:cNvPr id="80930" name="Rectangle 42"/>
                        <p:cNvSpPr>
                          <a:spLocks noChangeArrowheads="1"/>
                        </p:cNvSpPr>
                        <p:nvPr/>
                      </p:nvSpPr>
                      <p:spPr bwMode="auto">
                        <a:xfrm>
                          <a:off x="11523" y="2163"/>
                          <a:ext cx="332" cy="662"/>
                        </a:xfrm>
                        <a:prstGeom prst="rect">
                          <a:avLst/>
                        </a:prstGeom>
                        <a:noFill/>
                        <a:ln w="9525">
                          <a:solidFill>
                            <a:srgbClr val="18A221"/>
                          </a:solidFill>
                          <a:miter lim="800000"/>
                          <a:headEnd/>
                          <a:tailEnd/>
                        </a:ln>
                      </p:spPr>
                      <p:txBody>
                        <a:bodyPr wrap="none" lIns="38094" tIns="19047" rIns="38094" bIns="19047" anchor="ctr"/>
                        <a:lstStyle/>
                        <a:p>
                          <a:pPr algn="ctr" defTabSz="914400"/>
                          <a:r>
                            <a:rPr lang="en-US">
                              <a:solidFill>
                                <a:schemeClr val="folHlink"/>
                              </a:solidFill>
                            </a:rPr>
                            <a:t>6</a:t>
                          </a:r>
                        </a:p>
                        <a:p>
                          <a:pPr algn="ctr" defTabSz="914400"/>
                          <a:r>
                            <a:rPr lang="en-US">
                              <a:solidFill>
                                <a:schemeClr val="folHlink"/>
                              </a:solidFill>
                            </a:rPr>
                            <a:t>m</a:t>
                          </a:r>
                          <a:r>
                            <a:rPr lang="en-US" baseline="-25000">
                              <a:solidFill>
                                <a:schemeClr val="folHlink"/>
                              </a:solidFill>
                            </a:rPr>
                            <a:t>6</a:t>
                          </a:r>
                        </a:p>
                      </p:txBody>
                    </p:sp>
                  </p:grpSp>
                  <p:grpSp>
                    <p:nvGrpSpPr>
                      <p:cNvPr id="16" name="Group 604"/>
                      <p:cNvGrpSpPr>
                        <a:grpSpLocks/>
                      </p:cNvGrpSpPr>
                      <p:nvPr/>
                    </p:nvGrpSpPr>
                    <p:grpSpPr bwMode="auto">
                      <a:xfrm>
                        <a:off x="3903" y="1431"/>
                        <a:ext cx="225" cy="646"/>
                        <a:chOff x="12182" y="1891"/>
                        <a:chExt cx="332" cy="934"/>
                      </a:xfrm>
                    </p:grpSpPr>
                    <p:sp>
                      <p:nvSpPr>
                        <p:cNvPr id="80927" name="Line 44"/>
                        <p:cNvSpPr>
                          <a:spLocks noChangeShapeType="1"/>
                        </p:cNvSpPr>
                        <p:nvPr/>
                      </p:nvSpPr>
                      <p:spPr bwMode="auto">
                        <a:xfrm>
                          <a:off x="12348" y="1891"/>
                          <a:ext cx="0" cy="272"/>
                        </a:xfrm>
                        <a:prstGeom prst="line">
                          <a:avLst/>
                        </a:prstGeom>
                        <a:noFill/>
                        <a:ln w="28575">
                          <a:solidFill>
                            <a:srgbClr val="18A221"/>
                          </a:solidFill>
                          <a:round/>
                          <a:headEnd/>
                          <a:tailEnd type="triangle" w="med" len="med"/>
                        </a:ln>
                      </p:spPr>
                      <p:txBody>
                        <a:bodyPr/>
                        <a:lstStyle/>
                        <a:p>
                          <a:endParaRPr lang="en-US"/>
                        </a:p>
                      </p:txBody>
                    </p:sp>
                    <p:sp>
                      <p:nvSpPr>
                        <p:cNvPr id="80928" name="Rectangle 45"/>
                        <p:cNvSpPr>
                          <a:spLocks noChangeArrowheads="1"/>
                        </p:cNvSpPr>
                        <p:nvPr/>
                      </p:nvSpPr>
                      <p:spPr bwMode="auto">
                        <a:xfrm>
                          <a:off x="12182" y="2163"/>
                          <a:ext cx="332" cy="662"/>
                        </a:xfrm>
                        <a:prstGeom prst="rect">
                          <a:avLst/>
                        </a:prstGeom>
                        <a:noFill/>
                        <a:ln w="9525">
                          <a:solidFill>
                            <a:srgbClr val="18A221"/>
                          </a:solidFill>
                          <a:miter lim="800000"/>
                          <a:headEnd/>
                          <a:tailEnd/>
                        </a:ln>
                      </p:spPr>
                      <p:txBody>
                        <a:bodyPr wrap="none" lIns="38094" tIns="19047" rIns="38094" bIns="19047" anchor="ctr"/>
                        <a:lstStyle/>
                        <a:p>
                          <a:pPr algn="ctr" defTabSz="914400"/>
                          <a:r>
                            <a:rPr lang="en-US">
                              <a:solidFill>
                                <a:schemeClr val="folHlink"/>
                              </a:solidFill>
                            </a:rPr>
                            <a:t>7</a:t>
                          </a:r>
                        </a:p>
                        <a:p>
                          <a:pPr algn="ctr" defTabSz="914400"/>
                          <a:r>
                            <a:rPr lang="en-US">
                              <a:solidFill>
                                <a:schemeClr val="folHlink"/>
                              </a:solidFill>
                            </a:rPr>
                            <a:t>m</a:t>
                          </a:r>
                          <a:r>
                            <a:rPr lang="en-US" baseline="-25000">
                              <a:solidFill>
                                <a:schemeClr val="folHlink"/>
                              </a:solidFill>
                            </a:rPr>
                            <a:t>7</a:t>
                          </a:r>
                        </a:p>
                      </p:txBody>
                    </p:sp>
                  </p:grpSp>
                </p:grpSp>
              </p:grpSp>
              <p:sp>
                <p:nvSpPr>
                  <p:cNvPr id="80915" name="Text Box 46"/>
                  <p:cNvSpPr txBox="1">
                    <a:spLocks noChangeArrowheads="1"/>
                  </p:cNvSpPr>
                  <p:nvPr/>
                </p:nvSpPr>
                <p:spPr bwMode="auto">
                  <a:xfrm>
                    <a:off x="1583" y="2086"/>
                    <a:ext cx="2690" cy="197"/>
                  </a:xfrm>
                  <a:prstGeom prst="rect">
                    <a:avLst/>
                  </a:prstGeom>
                  <a:noFill/>
                  <a:ln w="9525">
                    <a:noFill/>
                    <a:miter lim="800000"/>
                    <a:headEnd/>
                    <a:tailEnd/>
                  </a:ln>
                </p:spPr>
                <p:txBody>
                  <a:bodyPr lIns="38094" tIns="19047" rIns="38094" bIns="19047">
                    <a:spAutoFit/>
                  </a:bodyPr>
                  <a:lstStyle/>
                  <a:p>
                    <a:pPr algn="ctr" defTabSz="914400"/>
                    <a:r>
                      <a:rPr lang="en-US">
                        <a:solidFill>
                          <a:srgbClr val="7F7F7F"/>
                        </a:solidFill>
                      </a:rPr>
                      <a:t>Subsidiary threads t with memory m</a:t>
                    </a:r>
                    <a:r>
                      <a:rPr lang="en-US" baseline="-25000">
                        <a:solidFill>
                          <a:srgbClr val="7F7F7F"/>
                        </a:solidFill>
                      </a:rPr>
                      <a:t>t</a:t>
                    </a:r>
                  </a:p>
                </p:txBody>
              </p:sp>
            </p:grpSp>
            <p:sp>
              <p:nvSpPr>
                <p:cNvPr id="80913" name="Rectangle 46"/>
                <p:cNvSpPr>
                  <a:spLocks noChangeArrowheads="1"/>
                </p:cNvSpPr>
                <p:nvPr/>
              </p:nvSpPr>
              <p:spPr bwMode="auto">
                <a:xfrm>
                  <a:off x="1440" y="480"/>
                  <a:ext cx="2976" cy="1872"/>
                </a:xfrm>
                <a:prstGeom prst="rect">
                  <a:avLst/>
                </a:prstGeom>
                <a:noFill/>
                <a:ln w="38100">
                  <a:solidFill>
                    <a:schemeClr val="tx1"/>
                  </a:solidFill>
                  <a:miter lim="800000"/>
                  <a:headEnd/>
                  <a:tailEnd/>
                </a:ln>
              </p:spPr>
              <p:txBody>
                <a:bodyPr wrap="none" anchor="ctr"/>
                <a:lstStyle/>
                <a:p>
                  <a:endParaRPr lang="en-US"/>
                </a:p>
              </p:txBody>
            </p:sp>
          </p:grpSp>
          <p:grpSp>
            <p:nvGrpSpPr>
              <p:cNvPr id="17" name="Group 53"/>
              <p:cNvGrpSpPr>
                <a:grpSpLocks/>
              </p:cNvGrpSpPr>
              <p:nvPr/>
            </p:nvGrpSpPr>
            <p:grpSpPr bwMode="auto">
              <a:xfrm>
                <a:off x="912" y="720"/>
                <a:ext cx="4023" cy="192"/>
                <a:chOff x="912" y="720"/>
                <a:chExt cx="4023" cy="192"/>
              </a:xfrm>
            </p:grpSpPr>
            <p:sp>
              <p:nvSpPr>
                <p:cNvPr id="80910" name="AutoShape 51"/>
                <p:cNvSpPr>
                  <a:spLocks noChangeArrowheads="1"/>
                </p:cNvSpPr>
                <p:nvPr/>
              </p:nvSpPr>
              <p:spPr bwMode="auto">
                <a:xfrm>
                  <a:off x="912" y="720"/>
                  <a:ext cx="759" cy="192"/>
                </a:xfrm>
                <a:prstGeom prst="rightArrow">
                  <a:avLst>
                    <a:gd name="adj1" fmla="val 50000"/>
                    <a:gd name="adj2" fmla="val 98828"/>
                  </a:avLst>
                </a:prstGeom>
                <a:solidFill>
                  <a:schemeClr val="tx1"/>
                </a:solidFill>
                <a:ln w="9525">
                  <a:solidFill>
                    <a:schemeClr val="tx1"/>
                  </a:solidFill>
                  <a:miter lim="800000"/>
                  <a:headEnd/>
                  <a:tailEnd/>
                </a:ln>
              </p:spPr>
              <p:txBody>
                <a:bodyPr wrap="none" anchor="ctr"/>
                <a:lstStyle/>
                <a:p>
                  <a:endParaRPr lang="en-US"/>
                </a:p>
              </p:txBody>
            </p:sp>
            <p:sp>
              <p:nvSpPr>
                <p:cNvPr id="80911" name="AutoShape 52"/>
                <p:cNvSpPr>
                  <a:spLocks noChangeArrowheads="1"/>
                </p:cNvSpPr>
                <p:nvPr/>
              </p:nvSpPr>
              <p:spPr bwMode="auto">
                <a:xfrm flipH="1">
                  <a:off x="4176" y="720"/>
                  <a:ext cx="759" cy="192"/>
                </a:xfrm>
                <a:prstGeom prst="rightArrow">
                  <a:avLst>
                    <a:gd name="adj1" fmla="val 50000"/>
                    <a:gd name="adj2" fmla="val 98828"/>
                  </a:avLst>
                </a:prstGeom>
                <a:solidFill>
                  <a:schemeClr val="tx1"/>
                </a:solidFill>
                <a:ln w="9525">
                  <a:solidFill>
                    <a:schemeClr val="tx1"/>
                  </a:solidFill>
                  <a:miter lim="800000"/>
                  <a:headEnd/>
                  <a:tailEnd/>
                </a:ln>
              </p:spPr>
              <p:txBody>
                <a:bodyPr wrap="none" anchor="ctr"/>
                <a:lstStyle/>
                <a:p>
                  <a:endParaRPr lang="en-US"/>
                </a:p>
              </p:txBody>
            </p:sp>
          </p:grpSp>
        </p:grpSp>
        <p:grpSp>
          <p:nvGrpSpPr>
            <p:cNvPr id="18" name="Group 56"/>
            <p:cNvGrpSpPr>
              <a:grpSpLocks/>
            </p:cNvGrpSpPr>
            <p:nvPr/>
          </p:nvGrpSpPr>
          <p:grpSpPr bwMode="auto">
            <a:xfrm>
              <a:off x="236" y="912"/>
              <a:ext cx="5524" cy="404"/>
              <a:chOff x="192" y="912"/>
              <a:chExt cx="5524" cy="404"/>
            </a:xfrm>
          </p:grpSpPr>
          <p:sp>
            <p:nvSpPr>
              <p:cNvPr id="80906" name="Text Box 54"/>
              <p:cNvSpPr txBox="1">
                <a:spLocks noChangeArrowheads="1"/>
              </p:cNvSpPr>
              <p:nvPr/>
            </p:nvSpPr>
            <p:spPr bwMode="auto">
              <a:xfrm>
                <a:off x="4464" y="912"/>
                <a:ext cx="1252" cy="404"/>
              </a:xfrm>
              <a:prstGeom prst="rect">
                <a:avLst/>
              </a:prstGeom>
              <a:noFill/>
              <a:ln w="9525">
                <a:noFill/>
                <a:miter lim="800000"/>
                <a:headEnd/>
                <a:tailEnd/>
              </a:ln>
            </p:spPr>
            <p:txBody>
              <a:bodyPr wrap="none">
                <a:spAutoFit/>
              </a:bodyPr>
              <a:lstStyle/>
              <a:p>
                <a:pPr defTabSz="381000"/>
                <a:r>
                  <a:rPr lang="en-US"/>
                  <a:t>MPI/CCR/DSS</a:t>
                </a:r>
              </a:p>
              <a:p>
                <a:pPr defTabSz="381000"/>
                <a:r>
                  <a:rPr lang="en-US"/>
                  <a:t>From other nodes</a:t>
                </a:r>
              </a:p>
            </p:txBody>
          </p:sp>
          <p:sp>
            <p:nvSpPr>
              <p:cNvPr id="80907" name="Text Box 55"/>
              <p:cNvSpPr txBox="1">
                <a:spLocks noChangeArrowheads="1"/>
              </p:cNvSpPr>
              <p:nvPr/>
            </p:nvSpPr>
            <p:spPr bwMode="auto">
              <a:xfrm>
                <a:off x="192" y="912"/>
                <a:ext cx="1252" cy="404"/>
              </a:xfrm>
              <a:prstGeom prst="rect">
                <a:avLst/>
              </a:prstGeom>
              <a:noFill/>
              <a:ln w="9525">
                <a:noFill/>
                <a:miter lim="800000"/>
                <a:headEnd/>
                <a:tailEnd/>
              </a:ln>
            </p:spPr>
            <p:txBody>
              <a:bodyPr wrap="none">
                <a:spAutoFit/>
              </a:bodyPr>
              <a:lstStyle/>
              <a:p>
                <a:pPr defTabSz="381000"/>
                <a:r>
                  <a:rPr lang="en-US"/>
                  <a:t>MPI/CCR/DSS</a:t>
                </a:r>
              </a:p>
              <a:p>
                <a:pPr defTabSz="381000"/>
                <a:r>
                  <a:rPr lang="en-US"/>
                  <a:t>From other nodes</a:t>
                </a:r>
              </a:p>
            </p:txBody>
          </p:sp>
        </p:grpSp>
      </p:grpSp>
      <p:sp>
        <p:nvSpPr>
          <p:cNvPr id="80900" name="Line 59"/>
          <p:cNvSpPr>
            <a:spLocks noChangeShapeType="1"/>
          </p:cNvSpPr>
          <p:nvPr/>
        </p:nvSpPr>
        <p:spPr bwMode="auto">
          <a:xfrm>
            <a:off x="3581400" y="6629400"/>
            <a:ext cx="0" cy="152400"/>
          </a:xfrm>
          <a:prstGeom prst="line">
            <a:avLst/>
          </a:prstGeom>
          <a:noFill/>
          <a:ln w="38100">
            <a:solidFill>
              <a:schemeClr val="tx1"/>
            </a:solidFill>
            <a:round/>
            <a:headEnd/>
            <a:tailEnd type="triangle" w="med" len="med"/>
          </a:ln>
        </p:spPr>
        <p:txBody>
          <a:bodyPr/>
          <a:lstStyle/>
          <a:p>
            <a:endParaRPr lang="en-US"/>
          </a:p>
        </p:txBody>
      </p:sp>
      <p:sp>
        <p:nvSpPr>
          <p:cNvPr id="80901" name="Line 60"/>
          <p:cNvSpPr>
            <a:spLocks noChangeShapeType="1"/>
          </p:cNvSpPr>
          <p:nvPr/>
        </p:nvSpPr>
        <p:spPr bwMode="auto">
          <a:xfrm flipH="1" flipV="1">
            <a:off x="1066800" y="6781800"/>
            <a:ext cx="2514600" cy="0"/>
          </a:xfrm>
          <a:prstGeom prst="line">
            <a:avLst/>
          </a:prstGeom>
          <a:noFill/>
          <a:ln w="38100">
            <a:solidFill>
              <a:schemeClr val="tx1"/>
            </a:solidFill>
            <a:round/>
            <a:headEnd/>
            <a:tailEnd type="triangle" w="med" len="med"/>
          </a:ln>
        </p:spPr>
        <p:txBody>
          <a:bodyPr/>
          <a:lstStyle/>
          <a:p>
            <a:endParaRPr lang="en-US"/>
          </a:p>
        </p:txBody>
      </p:sp>
      <p:sp>
        <p:nvSpPr>
          <p:cNvPr id="80902" name="Line 61"/>
          <p:cNvSpPr>
            <a:spLocks noChangeShapeType="1"/>
          </p:cNvSpPr>
          <p:nvPr/>
        </p:nvSpPr>
        <p:spPr bwMode="auto">
          <a:xfrm flipV="1">
            <a:off x="1066800" y="5867400"/>
            <a:ext cx="0" cy="914400"/>
          </a:xfrm>
          <a:prstGeom prst="line">
            <a:avLst/>
          </a:prstGeom>
          <a:noFill/>
          <a:ln w="38100">
            <a:solidFill>
              <a:schemeClr val="tx1"/>
            </a:solidFill>
            <a:round/>
            <a:headEnd/>
            <a:tailEnd type="triangle" w="med" len="med"/>
          </a:ln>
        </p:spPr>
        <p:txBody>
          <a:bodyPr/>
          <a:lstStyle/>
          <a:p>
            <a:endParaRPr lang="en-US"/>
          </a:p>
        </p:txBody>
      </p:sp>
      <p:sp>
        <p:nvSpPr>
          <p:cNvPr id="80903" name="Line 62"/>
          <p:cNvSpPr>
            <a:spLocks noChangeShapeType="1"/>
          </p:cNvSpPr>
          <p:nvPr/>
        </p:nvSpPr>
        <p:spPr bwMode="auto">
          <a:xfrm>
            <a:off x="1066800" y="5867400"/>
            <a:ext cx="228600" cy="0"/>
          </a:xfrm>
          <a:prstGeom prst="line">
            <a:avLst/>
          </a:prstGeom>
          <a:noFill/>
          <a:ln w="38100">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548" name="Group 164"/>
          <p:cNvGraphicFramePr>
            <a:graphicFrameLocks noGrp="1"/>
          </p:cNvGraphicFramePr>
          <p:nvPr/>
        </p:nvGraphicFramePr>
        <p:xfrm>
          <a:off x="0" y="0"/>
          <a:ext cx="9144000" cy="6476993"/>
        </p:xfrm>
        <a:graphic>
          <a:graphicData uri="http://schemas.openxmlformats.org/drawingml/2006/table">
            <a:tbl>
              <a:tblPr/>
              <a:tblGrid>
                <a:gridCol w="1719470"/>
                <a:gridCol w="1378226"/>
                <a:gridCol w="1557130"/>
                <a:gridCol w="1128092"/>
                <a:gridCol w="1335157"/>
                <a:gridCol w="2025925"/>
              </a:tblGrid>
              <a:tr h="370115">
                <a:tc gridSpan="6">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C000"/>
                          </a:solidFill>
                          <a:effectLst/>
                          <a:latin typeface="Arial" charset="0"/>
                          <a:ea typeface="MS Mincho"/>
                          <a:cs typeface="Times New Roman" pitchFamily="18" charset="0"/>
                        </a:rPr>
                        <a:t>MPI Exchange Latency in µs (20-30 µs computation between messaging)</a:t>
                      </a:r>
                    </a:p>
                  </a:txBody>
                  <a:tcPr marL="91425" marR="91425" marT="45713" marB="45713"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3927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MS Mincho"/>
                          <a:cs typeface="Times New Roman" pitchFamily="18" charset="0"/>
                        </a:rPr>
                        <a:t>Machine</a:t>
                      </a:r>
                    </a:p>
                  </a:txBody>
                  <a:tcPr marL="91425" marR="91425"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MS Mincho"/>
                          <a:cs typeface="Times New Roman" pitchFamily="18" charset="0"/>
                        </a:rPr>
                        <a:t>OS</a:t>
                      </a:r>
                    </a:p>
                  </a:txBody>
                  <a:tcPr marL="91425" marR="91425"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MS Mincho"/>
                          <a:cs typeface="Times New Roman" pitchFamily="18" charset="0"/>
                        </a:rPr>
                        <a:t>Runtime</a:t>
                      </a:r>
                    </a:p>
                  </a:txBody>
                  <a:tcPr marL="91425" marR="91425"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MS Mincho"/>
                          <a:cs typeface="Times New Roman" pitchFamily="18" charset="0"/>
                        </a:rPr>
                        <a:t>Grains</a:t>
                      </a:r>
                    </a:p>
                  </a:txBody>
                  <a:tcPr marL="91425" marR="91425"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MS Mincho"/>
                          <a:cs typeface="Times New Roman" pitchFamily="18" charset="0"/>
                        </a:rPr>
                        <a:t>Parallelism</a:t>
                      </a:r>
                    </a:p>
                  </a:txBody>
                  <a:tcPr marL="91425" marR="91425"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MS Mincho"/>
                          <a:cs typeface="Times New Roman" pitchFamily="18" charset="0"/>
                        </a:rPr>
                        <a:t>MPI Latency </a:t>
                      </a:r>
                    </a:p>
                  </a:txBody>
                  <a:tcPr marL="91425" marR="91425"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r>
              <a:tr h="339271">
                <a:tc rowSpan="4">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C000"/>
                          </a:solidFill>
                          <a:effectLst/>
                          <a:latin typeface="Arial" charset="0"/>
                          <a:ea typeface="MS Mincho"/>
                          <a:cs typeface="Times New Roman" pitchFamily="18" charset="0"/>
                        </a:rPr>
                        <a:t>Intel8c:gf12</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MS Mincho"/>
                          <a:cs typeface="Times New Roman" pitchFamily="18" charset="0"/>
                        </a:rPr>
                        <a:t>(8 core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MS Mincho"/>
                          <a:cs typeface="Times New Roman" pitchFamily="18" charset="0"/>
                        </a:rPr>
                        <a:t>2.33 </a:t>
                      </a:r>
                      <a:r>
                        <a:rPr kumimoji="0" lang="en-US" sz="1400" b="0" i="0" u="none" strike="noStrike" cap="none" normalizeH="0" baseline="0" dirty="0" err="1" smtClean="0">
                          <a:ln>
                            <a:noFill/>
                          </a:ln>
                          <a:solidFill>
                            <a:schemeClr val="tx1"/>
                          </a:solidFill>
                          <a:effectLst/>
                          <a:latin typeface="Arial" charset="0"/>
                          <a:ea typeface="MS Mincho"/>
                          <a:cs typeface="Times New Roman" pitchFamily="18" charset="0"/>
                        </a:rPr>
                        <a:t>Ghz</a:t>
                      </a:r>
                      <a:r>
                        <a:rPr kumimoji="0" lang="en-US" sz="1400" b="0" i="0" u="none" strike="noStrike" cap="none" normalizeH="0" baseline="0" dirty="0" smtClean="0">
                          <a:ln>
                            <a:noFill/>
                          </a:ln>
                          <a:solidFill>
                            <a:schemeClr val="tx1"/>
                          </a:solidFill>
                          <a:effectLst/>
                          <a:latin typeface="Arial" charset="0"/>
                          <a:ea typeface="MS Mincho"/>
                          <a:cs typeface="Times New Roman" pitchFamily="18" charset="0"/>
                        </a:rPr>
                        <a:t>)</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MS Mincho"/>
                          <a:cs typeface="Times New Roman" pitchFamily="18" charset="0"/>
                        </a:rPr>
                        <a:t>(in 2 chips)</a:t>
                      </a:r>
                    </a:p>
                  </a:txBody>
                  <a:tcPr marL="91425" marR="91425"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rowSpan="4">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Arial" charset="0"/>
                          <a:ea typeface="MS Mincho"/>
                          <a:cs typeface="Times New Roman" pitchFamily="18" charset="0"/>
                        </a:rPr>
                        <a:t>Redhat</a:t>
                      </a:r>
                      <a:endParaRPr kumimoji="0" lang="en-US" sz="1400" b="0" i="0" u="none" strike="noStrike" cap="none" normalizeH="0" baseline="0" dirty="0" smtClean="0">
                        <a:ln>
                          <a:noFill/>
                        </a:ln>
                        <a:solidFill>
                          <a:schemeClr val="tx1"/>
                        </a:solidFill>
                        <a:effectLst/>
                        <a:latin typeface="Arial" charset="0"/>
                        <a:ea typeface="MS Mincho"/>
                        <a:cs typeface="Times New Roman" pitchFamily="18" charset="0"/>
                      </a:endParaRPr>
                    </a:p>
                  </a:txBody>
                  <a:tcPr marL="91425" marR="91425"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MS Mincho"/>
                          <a:cs typeface="Times New Roman" pitchFamily="18" charset="0"/>
                        </a:rPr>
                        <a:t>MPJE(Java)</a:t>
                      </a:r>
                    </a:p>
                  </a:txBody>
                  <a:tcPr marL="91425" marR="91425"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MS Mincho"/>
                          <a:cs typeface="Times New Roman" pitchFamily="18" charset="0"/>
                        </a:rPr>
                        <a:t>Process</a:t>
                      </a:r>
                    </a:p>
                  </a:txBody>
                  <a:tcPr marL="91425" marR="91425"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MS Mincho"/>
                          <a:cs typeface="Times New Roman" pitchFamily="18" charset="0"/>
                        </a:rPr>
                        <a:t>8</a:t>
                      </a:r>
                    </a:p>
                  </a:txBody>
                  <a:tcPr marL="91425" marR="91425"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MS Mincho"/>
                          <a:cs typeface="Times New Roman" pitchFamily="18" charset="0"/>
                        </a:rPr>
                        <a:t>181</a:t>
                      </a:r>
                    </a:p>
                  </a:txBody>
                  <a:tcPr marL="91425" marR="91425"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r>
              <a:tr h="339271">
                <a:tc vMerge="1">
                  <a:txBody>
                    <a:bodyPr/>
                    <a:lstStyle/>
                    <a:p>
                      <a:endParaRPr lang="en-US"/>
                    </a:p>
                  </a:txBody>
                  <a:tcPr/>
                </a:tc>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MS Mincho"/>
                          <a:cs typeface="Times New Roman" pitchFamily="18" charset="0"/>
                        </a:rPr>
                        <a:t>MPICH2 (C)</a:t>
                      </a:r>
                    </a:p>
                  </a:txBody>
                  <a:tcPr marL="91425" marR="91425"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MS Mincho"/>
                          <a:cs typeface="Times New Roman" pitchFamily="18" charset="0"/>
                        </a:rPr>
                        <a:t>Process</a:t>
                      </a:r>
                    </a:p>
                  </a:txBody>
                  <a:tcPr marL="91425" marR="91425"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MS Mincho"/>
                          <a:cs typeface="Times New Roman" pitchFamily="18" charset="0"/>
                        </a:rPr>
                        <a:t>8</a:t>
                      </a:r>
                    </a:p>
                  </a:txBody>
                  <a:tcPr marL="91425" marR="91425"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MS Mincho"/>
                          <a:cs typeface="Times New Roman" pitchFamily="18" charset="0"/>
                        </a:rPr>
                        <a:t>40.0</a:t>
                      </a:r>
                    </a:p>
                  </a:txBody>
                  <a:tcPr marL="91425" marR="91425"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r>
              <a:tr h="339271">
                <a:tc vMerge="1">
                  <a:txBody>
                    <a:bodyPr/>
                    <a:lstStyle/>
                    <a:p>
                      <a:endParaRPr lang="en-US"/>
                    </a:p>
                  </a:txBody>
                  <a:tcPr/>
                </a:tc>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MS Mincho"/>
                          <a:cs typeface="Times New Roman" pitchFamily="18" charset="0"/>
                        </a:rPr>
                        <a:t>MPICH2:Fast</a:t>
                      </a:r>
                    </a:p>
                  </a:txBody>
                  <a:tcPr marL="91425" marR="91425"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MS Mincho"/>
                          <a:cs typeface="Times New Roman" pitchFamily="18" charset="0"/>
                        </a:rPr>
                        <a:t>Process</a:t>
                      </a:r>
                    </a:p>
                  </a:txBody>
                  <a:tcPr marL="91425" marR="91425"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MS Mincho"/>
                          <a:cs typeface="Times New Roman" pitchFamily="18" charset="0"/>
                        </a:rPr>
                        <a:t>8</a:t>
                      </a:r>
                    </a:p>
                  </a:txBody>
                  <a:tcPr marL="91425" marR="91425"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MS Mincho"/>
                          <a:cs typeface="Times New Roman" pitchFamily="18" charset="0"/>
                        </a:rPr>
                        <a:t>39.3</a:t>
                      </a:r>
                    </a:p>
                  </a:txBody>
                  <a:tcPr marL="91425" marR="91425"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r>
              <a:tr h="339271">
                <a:tc vMerge="1">
                  <a:txBody>
                    <a:bodyPr/>
                    <a:lstStyle/>
                    <a:p>
                      <a:endParaRPr lang="en-US"/>
                    </a:p>
                  </a:txBody>
                  <a:tcPr/>
                </a:tc>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MS Mincho"/>
                          <a:cs typeface="Times New Roman" pitchFamily="18" charset="0"/>
                        </a:rPr>
                        <a:t>Nemesis</a:t>
                      </a:r>
                    </a:p>
                  </a:txBody>
                  <a:tcPr marL="91425" marR="91425"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MS Mincho"/>
                          <a:cs typeface="Times New Roman" pitchFamily="18" charset="0"/>
                        </a:rPr>
                        <a:t>Process</a:t>
                      </a:r>
                    </a:p>
                  </a:txBody>
                  <a:tcPr marL="91425" marR="91425"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MS Mincho"/>
                          <a:cs typeface="Times New Roman" pitchFamily="18" charset="0"/>
                        </a:rPr>
                        <a:t>8</a:t>
                      </a:r>
                    </a:p>
                  </a:txBody>
                  <a:tcPr marL="91425" marR="91425"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MS Mincho"/>
                          <a:cs typeface="Times New Roman" pitchFamily="18" charset="0"/>
                        </a:rPr>
                        <a:t>4.21</a:t>
                      </a:r>
                    </a:p>
                  </a:txBody>
                  <a:tcPr marL="91425" marR="91425"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r>
              <a:tr h="339271">
                <a:tc rowSpan="3">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C000"/>
                          </a:solidFill>
                          <a:effectLst/>
                          <a:latin typeface="Arial" charset="0"/>
                          <a:ea typeface="MS Mincho"/>
                          <a:cs typeface="Times New Roman" pitchFamily="18" charset="0"/>
                        </a:rPr>
                        <a:t>Intel8c:gf20</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MS Mincho"/>
                          <a:cs typeface="Times New Roman" pitchFamily="18" charset="0"/>
                        </a:rPr>
                        <a:t>(8 core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MS Mincho"/>
                          <a:cs typeface="Times New Roman" pitchFamily="18" charset="0"/>
                        </a:rPr>
                        <a:t>2.33 </a:t>
                      </a:r>
                      <a:r>
                        <a:rPr kumimoji="0" lang="en-US" sz="1400" b="0" i="0" u="none" strike="noStrike" cap="none" normalizeH="0" baseline="0" dirty="0" err="1" smtClean="0">
                          <a:ln>
                            <a:noFill/>
                          </a:ln>
                          <a:solidFill>
                            <a:schemeClr val="tx1"/>
                          </a:solidFill>
                          <a:effectLst/>
                          <a:latin typeface="Arial" charset="0"/>
                          <a:ea typeface="MS Mincho"/>
                          <a:cs typeface="Times New Roman" pitchFamily="18" charset="0"/>
                        </a:rPr>
                        <a:t>Ghz</a:t>
                      </a:r>
                      <a:r>
                        <a:rPr kumimoji="0" lang="en-US" sz="1400" b="0" i="0" u="none" strike="noStrike" cap="none" normalizeH="0" baseline="0" dirty="0" smtClean="0">
                          <a:ln>
                            <a:noFill/>
                          </a:ln>
                          <a:solidFill>
                            <a:schemeClr val="tx1"/>
                          </a:solidFill>
                          <a:effectLst/>
                          <a:latin typeface="Arial" charset="0"/>
                          <a:ea typeface="MS Mincho"/>
                          <a:cs typeface="Times New Roman" pitchFamily="18" charset="0"/>
                        </a:rPr>
                        <a:t>)</a:t>
                      </a:r>
                    </a:p>
                  </a:txBody>
                  <a:tcPr marL="91425" marR="91425"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row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MS Mincho"/>
                          <a:cs typeface="Times New Roman" pitchFamily="18" charset="0"/>
                        </a:rPr>
                        <a:t>Fedora</a:t>
                      </a:r>
                    </a:p>
                  </a:txBody>
                  <a:tcPr marL="91425" marR="91425"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MS Mincho"/>
                          <a:cs typeface="Times New Roman" pitchFamily="18" charset="0"/>
                        </a:rPr>
                        <a:t>MPJE</a:t>
                      </a:r>
                    </a:p>
                  </a:txBody>
                  <a:tcPr marL="91425" marR="91425"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MS Mincho"/>
                          <a:cs typeface="Times New Roman" pitchFamily="18" charset="0"/>
                        </a:rPr>
                        <a:t>Process</a:t>
                      </a:r>
                    </a:p>
                  </a:txBody>
                  <a:tcPr marL="91425" marR="91425"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MS Mincho"/>
                          <a:cs typeface="Times New Roman" pitchFamily="18" charset="0"/>
                        </a:rPr>
                        <a:t>8</a:t>
                      </a:r>
                    </a:p>
                  </a:txBody>
                  <a:tcPr marL="91425" marR="91425"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MS Mincho"/>
                          <a:cs typeface="Times New Roman" pitchFamily="18" charset="0"/>
                        </a:rPr>
                        <a:t>157</a:t>
                      </a:r>
                    </a:p>
                  </a:txBody>
                  <a:tcPr marL="91425" marR="91425"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r>
              <a:tr h="339271">
                <a:tc vMerge="1">
                  <a:txBody>
                    <a:bodyPr/>
                    <a:lstStyle/>
                    <a:p>
                      <a:endParaRPr lang="en-US"/>
                    </a:p>
                  </a:txBody>
                  <a:tcPr/>
                </a:tc>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Arial" charset="0"/>
                          <a:ea typeface="MS Mincho"/>
                          <a:cs typeface="Times New Roman" pitchFamily="18" charset="0"/>
                        </a:rPr>
                        <a:t>mpiJava</a:t>
                      </a:r>
                      <a:endParaRPr kumimoji="0" lang="en-US" sz="1400" b="0" i="0" u="none" strike="noStrike" cap="none" normalizeH="0" baseline="0" dirty="0" smtClean="0">
                        <a:ln>
                          <a:noFill/>
                        </a:ln>
                        <a:solidFill>
                          <a:schemeClr val="tx1"/>
                        </a:solidFill>
                        <a:effectLst/>
                        <a:latin typeface="Arial" charset="0"/>
                        <a:ea typeface="MS Mincho"/>
                        <a:cs typeface="Times New Roman" pitchFamily="18" charset="0"/>
                      </a:endParaRPr>
                    </a:p>
                  </a:txBody>
                  <a:tcPr marL="91425" marR="91425"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MS Mincho"/>
                          <a:cs typeface="Times New Roman" pitchFamily="18" charset="0"/>
                        </a:rPr>
                        <a:t>Process</a:t>
                      </a:r>
                    </a:p>
                  </a:txBody>
                  <a:tcPr marL="91425" marR="91425"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MS Mincho"/>
                          <a:cs typeface="Times New Roman" pitchFamily="18" charset="0"/>
                        </a:rPr>
                        <a:t>8</a:t>
                      </a:r>
                    </a:p>
                  </a:txBody>
                  <a:tcPr marL="91425" marR="91425"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MS Mincho"/>
                          <a:cs typeface="Times New Roman" pitchFamily="18" charset="0"/>
                        </a:rPr>
                        <a:t>111</a:t>
                      </a:r>
                    </a:p>
                  </a:txBody>
                  <a:tcPr marL="91425" marR="91425"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r>
              <a:tr h="339271">
                <a:tc vMerge="1">
                  <a:txBody>
                    <a:bodyPr/>
                    <a:lstStyle/>
                    <a:p>
                      <a:endParaRPr lang="en-US"/>
                    </a:p>
                  </a:txBody>
                  <a:tcPr/>
                </a:tc>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MS Mincho"/>
                          <a:cs typeface="Times New Roman" pitchFamily="18" charset="0"/>
                        </a:rPr>
                        <a:t>MPICH2</a:t>
                      </a:r>
                    </a:p>
                  </a:txBody>
                  <a:tcPr marL="91425" marR="91425"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MS Mincho"/>
                          <a:cs typeface="Times New Roman" pitchFamily="18" charset="0"/>
                        </a:rPr>
                        <a:t>Process</a:t>
                      </a:r>
                    </a:p>
                  </a:txBody>
                  <a:tcPr marL="91425" marR="91425"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MS Mincho"/>
                          <a:cs typeface="Times New Roman" pitchFamily="18" charset="0"/>
                        </a:rPr>
                        <a:t>8</a:t>
                      </a:r>
                    </a:p>
                  </a:txBody>
                  <a:tcPr marL="91425" marR="91425"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MS Mincho"/>
                          <a:cs typeface="Times New Roman" pitchFamily="18" charset="0"/>
                        </a:rPr>
                        <a:t>64.2</a:t>
                      </a:r>
                    </a:p>
                  </a:txBody>
                  <a:tcPr marL="91425" marR="91425"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r>
              <a:tr h="339271">
                <a:tc rowSpan="4">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C000"/>
                          </a:solidFill>
                          <a:effectLst/>
                          <a:latin typeface="Arial" charset="0"/>
                          <a:ea typeface="MS Mincho"/>
                          <a:cs typeface="Times New Roman" pitchFamily="18" charset="0"/>
                        </a:rPr>
                        <a:t>Intel8b</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MS Mincho"/>
                          <a:cs typeface="Times New Roman" pitchFamily="18" charset="0"/>
                        </a:rPr>
                        <a:t>(8 core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MS Mincho"/>
                          <a:cs typeface="Times New Roman" pitchFamily="18" charset="0"/>
                        </a:rPr>
                        <a:t>2.66 </a:t>
                      </a:r>
                      <a:r>
                        <a:rPr kumimoji="0" lang="en-US" sz="1400" b="0" i="0" u="none" strike="noStrike" cap="none" normalizeH="0" baseline="0" dirty="0" err="1" smtClean="0">
                          <a:ln>
                            <a:noFill/>
                          </a:ln>
                          <a:solidFill>
                            <a:schemeClr val="tx1"/>
                          </a:solidFill>
                          <a:effectLst/>
                          <a:latin typeface="Arial" charset="0"/>
                          <a:ea typeface="MS Mincho"/>
                          <a:cs typeface="Times New Roman" pitchFamily="18" charset="0"/>
                        </a:rPr>
                        <a:t>Ghz</a:t>
                      </a:r>
                      <a:r>
                        <a:rPr kumimoji="0" lang="en-US" sz="1400" b="0" i="0" u="none" strike="noStrike" cap="none" normalizeH="0" baseline="0" dirty="0" smtClean="0">
                          <a:ln>
                            <a:noFill/>
                          </a:ln>
                          <a:solidFill>
                            <a:schemeClr val="tx1"/>
                          </a:solidFill>
                          <a:effectLst/>
                          <a:latin typeface="Arial" charset="0"/>
                          <a:ea typeface="MS Mincho"/>
                          <a:cs typeface="Times New Roman" pitchFamily="18" charset="0"/>
                        </a:rPr>
                        <a:t>)</a:t>
                      </a:r>
                    </a:p>
                  </a:txBody>
                  <a:tcPr marL="91425" marR="91425"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MS Mincho"/>
                          <a:cs typeface="Times New Roman" pitchFamily="18" charset="0"/>
                        </a:rPr>
                        <a:t>Vista</a:t>
                      </a:r>
                    </a:p>
                  </a:txBody>
                  <a:tcPr marL="91425" marR="91425"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MS Mincho"/>
                          <a:cs typeface="Times New Roman" pitchFamily="18" charset="0"/>
                        </a:rPr>
                        <a:t>MPJE</a:t>
                      </a:r>
                    </a:p>
                  </a:txBody>
                  <a:tcPr marL="91425" marR="91425"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MS Mincho"/>
                          <a:cs typeface="Times New Roman" pitchFamily="18" charset="0"/>
                        </a:rPr>
                        <a:t>Process</a:t>
                      </a:r>
                    </a:p>
                  </a:txBody>
                  <a:tcPr marL="91425" marR="91425"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MS Mincho"/>
                          <a:cs typeface="Times New Roman" pitchFamily="18" charset="0"/>
                        </a:rPr>
                        <a:t>8</a:t>
                      </a:r>
                    </a:p>
                  </a:txBody>
                  <a:tcPr marL="91425" marR="91425"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MS Mincho"/>
                          <a:cs typeface="Times New Roman" pitchFamily="18" charset="0"/>
                        </a:rPr>
                        <a:t>170</a:t>
                      </a:r>
                    </a:p>
                  </a:txBody>
                  <a:tcPr marL="91425" marR="91425"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r>
              <a:tr h="339271">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MS Mincho"/>
                          <a:cs typeface="Times New Roman" pitchFamily="18" charset="0"/>
                        </a:rPr>
                        <a:t>Fedora</a:t>
                      </a:r>
                    </a:p>
                  </a:txBody>
                  <a:tcPr marL="91425" marR="91425"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MS Mincho"/>
                          <a:cs typeface="Times New Roman" pitchFamily="18" charset="0"/>
                        </a:rPr>
                        <a:t>MPJE</a:t>
                      </a:r>
                    </a:p>
                  </a:txBody>
                  <a:tcPr marL="91425" marR="91425"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MS Mincho"/>
                          <a:cs typeface="Times New Roman" pitchFamily="18" charset="0"/>
                        </a:rPr>
                        <a:t>Process</a:t>
                      </a:r>
                    </a:p>
                  </a:txBody>
                  <a:tcPr marL="91425" marR="91425"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MS Mincho"/>
                          <a:cs typeface="Times New Roman" pitchFamily="18" charset="0"/>
                        </a:rPr>
                        <a:t>8</a:t>
                      </a:r>
                    </a:p>
                  </a:txBody>
                  <a:tcPr marL="91425" marR="91425"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MS Mincho"/>
                          <a:cs typeface="Times New Roman" pitchFamily="18" charset="0"/>
                        </a:rPr>
                        <a:t>142</a:t>
                      </a:r>
                    </a:p>
                  </a:txBody>
                  <a:tcPr marL="91425" marR="91425"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r>
              <a:tr h="339271">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MS Mincho"/>
                          <a:cs typeface="Times New Roman" pitchFamily="18" charset="0"/>
                        </a:rPr>
                        <a:t>Fedora</a:t>
                      </a:r>
                    </a:p>
                  </a:txBody>
                  <a:tcPr marL="91425" marR="91425"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Arial" charset="0"/>
                          <a:ea typeface="MS Mincho"/>
                          <a:cs typeface="Times New Roman" pitchFamily="18" charset="0"/>
                        </a:rPr>
                        <a:t>mpiJava</a:t>
                      </a:r>
                      <a:endParaRPr kumimoji="0" lang="en-US" sz="1400" b="0" i="0" u="none" strike="noStrike" cap="none" normalizeH="0" baseline="0" dirty="0" smtClean="0">
                        <a:ln>
                          <a:noFill/>
                        </a:ln>
                        <a:solidFill>
                          <a:schemeClr val="tx1"/>
                        </a:solidFill>
                        <a:effectLst/>
                        <a:latin typeface="Arial" charset="0"/>
                        <a:ea typeface="MS Mincho"/>
                        <a:cs typeface="Times New Roman" pitchFamily="18" charset="0"/>
                      </a:endParaRPr>
                    </a:p>
                  </a:txBody>
                  <a:tcPr marL="91425" marR="91425"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MS Mincho"/>
                          <a:cs typeface="Times New Roman" pitchFamily="18" charset="0"/>
                        </a:rPr>
                        <a:t>Process</a:t>
                      </a:r>
                    </a:p>
                  </a:txBody>
                  <a:tcPr marL="91425" marR="91425"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MS Mincho"/>
                          <a:cs typeface="Times New Roman" pitchFamily="18" charset="0"/>
                        </a:rPr>
                        <a:t>8</a:t>
                      </a:r>
                    </a:p>
                  </a:txBody>
                  <a:tcPr marL="91425" marR="91425"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MS Mincho"/>
                          <a:cs typeface="Times New Roman" pitchFamily="18" charset="0"/>
                        </a:rPr>
                        <a:t>100</a:t>
                      </a:r>
                    </a:p>
                  </a:txBody>
                  <a:tcPr marL="91425" marR="91425"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r>
              <a:tr h="339271">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MS Mincho"/>
                          <a:cs typeface="Times New Roman" pitchFamily="18" charset="0"/>
                        </a:rPr>
                        <a:t>Vista</a:t>
                      </a:r>
                    </a:p>
                  </a:txBody>
                  <a:tcPr marL="91425" marR="91425"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C000"/>
                          </a:solidFill>
                          <a:effectLst/>
                          <a:latin typeface="Arial" charset="0"/>
                          <a:ea typeface="MS Mincho"/>
                          <a:cs typeface="Times New Roman" pitchFamily="18" charset="0"/>
                        </a:rPr>
                        <a:t>CCR (C#)</a:t>
                      </a:r>
                    </a:p>
                  </a:txBody>
                  <a:tcPr marL="91425" marR="91425"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C000"/>
                          </a:solidFill>
                          <a:effectLst/>
                          <a:latin typeface="Arial" charset="0"/>
                          <a:ea typeface="MS Mincho"/>
                          <a:cs typeface="Times New Roman" pitchFamily="18" charset="0"/>
                        </a:rPr>
                        <a:t>Thread</a:t>
                      </a:r>
                    </a:p>
                  </a:txBody>
                  <a:tcPr marL="91425" marR="91425"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C000"/>
                          </a:solidFill>
                          <a:effectLst/>
                          <a:latin typeface="Arial" charset="0"/>
                          <a:ea typeface="MS Mincho"/>
                          <a:cs typeface="Times New Roman" pitchFamily="18" charset="0"/>
                        </a:rPr>
                        <a:t>8</a:t>
                      </a:r>
                    </a:p>
                  </a:txBody>
                  <a:tcPr marL="91425" marR="91425"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C000"/>
                          </a:solidFill>
                          <a:effectLst/>
                          <a:latin typeface="Arial" charset="0"/>
                          <a:ea typeface="MS Mincho"/>
                          <a:cs typeface="Times New Roman" pitchFamily="18" charset="0"/>
                        </a:rPr>
                        <a:t>20.2</a:t>
                      </a:r>
                    </a:p>
                  </a:txBody>
                  <a:tcPr marL="91425" marR="91425"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r>
              <a:tr h="339271">
                <a:tc rowSpan="5">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C000"/>
                          </a:solidFill>
                          <a:effectLst/>
                          <a:latin typeface="Arial" charset="0"/>
                          <a:ea typeface="MS Mincho"/>
                          <a:cs typeface="Times New Roman" pitchFamily="18" charset="0"/>
                        </a:rPr>
                        <a:t>AMD4</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MS Mincho"/>
                          <a:cs typeface="Times New Roman" pitchFamily="18" charset="0"/>
                        </a:rPr>
                        <a:t>(4 core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MS Mincho"/>
                          <a:cs typeface="Times New Roman" pitchFamily="18" charset="0"/>
                        </a:rPr>
                        <a:t>2.19 </a:t>
                      </a:r>
                      <a:r>
                        <a:rPr kumimoji="0" lang="en-US" sz="1400" b="0" i="0" u="none" strike="noStrike" cap="none" normalizeH="0" baseline="0" dirty="0" err="1" smtClean="0">
                          <a:ln>
                            <a:noFill/>
                          </a:ln>
                          <a:solidFill>
                            <a:schemeClr val="tx1"/>
                          </a:solidFill>
                          <a:effectLst/>
                          <a:latin typeface="Arial" charset="0"/>
                          <a:ea typeface="MS Mincho"/>
                          <a:cs typeface="Times New Roman" pitchFamily="18" charset="0"/>
                        </a:rPr>
                        <a:t>Ghz</a:t>
                      </a:r>
                      <a:r>
                        <a:rPr kumimoji="0" lang="en-US" sz="1400" b="0" i="0" u="none" strike="noStrike" cap="none" normalizeH="0" baseline="0" dirty="0" smtClean="0">
                          <a:ln>
                            <a:noFill/>
                          </a:ln>
                          <a:solidFill>
                            <a:schemeClr val="tx1"/>
                          </a:solidFill>
                          <a:effectLst/>
                          <a:latin typeface="Arial" charset="0"/>
                          <a:ea typeface="MS Mincho"/>
                          <a:cs typeface="Times New Roman" pitchFamily="18" charset="0"/>
                        </a:rPr>
                        <a:t>)</a:t>
                      </a:r>
                    </a:p>
                  </a:txBody>
                  <a:tcPr marL="91425" marR="91425"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MS Mincho"/>
                          <a:cs typeface="Times New Roman" pitchFamily="18" charset="0"/>
                        </a:rPr>
                        <a:t>XP</a:t>
                      </a:r>
                    </a:p>
                  </a:txBody>
                  <a:tcPr marL="91425" marR="91425"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MS Mincho"/>
                          <a:cs typeface="Times New Roman" pitchFamily="18" charset="0"/>
                        </a:rPr>
                        <a:t>MPJE</a:t>
                      </a:r>
                    </a:p>
                  </a:txBody>
                  <a:tcPr marL="91425" marR="91425"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MS Mincho"/>
                          <a:cs typeface="Times New Roman" pitchFamily="18" charset="0"/>
                        </a:rPr>
                        <a:t>Process</a:t>
                      </a:r>
                    </a:p>
                  </a:txBody>
                  <a:tcPr marL="91425" marR="91425"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MS Mincho"/>
                          <a:cs typeface="Times New Roman" pitchFamily="18" charset="0"/>
                        </a:rPr>
                        <a:t>4</a:t>
                      </a:r>
                    </a:p>
                  </a:txBody>
                  <a:tcPr marL="91425" marR="91425"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MS Mincho"/>
                          <a:cs typeface="Times New Roman" pitchFamily="18" charset="0"/>
                        </a:rPr>
                        <a:t>185</a:t>
                      </a:r>
                    </a:p>
                  </a:txBody>
                  <a:tcPr marL="91425" marR="91425"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r>
              <a:tr h="339271">
                <a:tc vMerge="1">
                  <a:txBody>
                    <a:bodyPr/>
                    <a:lstStyle/>
                    <a:p>
                      <a:endParaRPr lang="en-US"/>
                    </a:p>
                  </a:txBody>
                  <a:tcPr/>
                </a:tc>
                <a:tc row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MS Mincho"/>
                          <a:cs typeface="Times New Roman" pitchFamily="18" charset="0"/>
                        </a:rPr>
                        <a:t>Redhat</a:t>
                      </a:r>
                    </a:p>
                  </a:txBody>
                  <a:tcPr marL="91425" marR="91425"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MS Mincho"/>
                          <a:cs typeface="Times New Roman" pitchFamily="18" charset="0"/>
                        </a:rPr>
                        <a:t>MPJE</a:t>
                      </a:r>
                    </a:p>
                  </a:txBody>
                  <a:tcPr marL="91425" marR="91425"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MS Mincho"/>
                          <a:cs typeface="Times New Roman" pitchFamily="18" charset="0"/>
                        </a:rPr>
                        <a:t>Process</a:t>
                      </a:r>
                    </a:p>
                  </a:txBody>
                  <a:tcPr marL="91425" marR="91425"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MS Mincho"/>
                          <a:cs typeface="Times New Roman" pitchFamily="18" charset="0"/>
                        </a:rPr>
                        <a:t>4</a:t>
                      </a:r>
                    </a:p>
                  </a:txBody>
                  <a:tcPr marL="91425" marR="91425"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MS Mincho"/>
                          <a:cs typeface="Times New Roman" pitchFamily="18" charset="0"/>
                        </a:rPr>
                        <a:t>152</a:t>
                      </a:r>
                    </a:p>
                  </a:txBody>
                  <a:tcPr marL="91425" marR="91425"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r>
              <a:tr h="339271">
                <a:tc vMerge="1">
                  <a:txBody>
                    <a:bodyPr/>
                    <a:lstStyle/>
                    <a:p>
                      <a:endParaRPr lang="en-US"/>
                    </a:p>
                  </a:txBody>
                  <a:tcPr/>
                </a:tc>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MS Mincho"/>
                          <a:cs typeface="Times New Roman" pitchFamily="18" charset="0"/>
                        </a:rPr>
                        <a:t>mpiJava</a:t>
                      </a:r>
                    </a:p>
                  </a:txBody>
                  <a:tcPr marL="91425" marR="91425"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MS Mincho"/>
                          <a:cs typeface="Times New Roman" pitchFamily="18" charset="0"/>
                        </a:rPr>
                        <a:t>Process</a:t>
                      </a:r>
                    </a:p>
                  </a:txBody>
                  <a:tcPr marL="91425" marR="91425"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MS Mincho"/>
                          <a:cs typeface="Times New Roman" pitchFamily="18" charset="0"/>
                        </a:rPr>
                        <a:t>4</a:t>
                      </a:r>
                    </a:p>
                  </a:txBody>
                  <a:tcPr marL="91425" marR="91425"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MS Mincho"/>
                          <a:cs typeface="Times New Roman" pitchFamily="18" charset="0"/>
                        </a:rPr>
                        <a:t>99.4</a:t>
                      </a:r>
                    </a:p>
                  </a:txBody>
                  <a:tcPr marL="91425" marR="91425"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r>
              <a:tr h="339271">
                <a:tc vMerge="1">
                  <a:txBody>
                    <a:bodyPr/>
                    <a:lstStyle/>
                    <a:p>
                      <a:endParaRPr lang="en-US"/>
                    </a:p>
                  </a:txBody>
                  <a:tcPr/>
                </a:tc>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MS Mincho"/>
                          <a:cs typeface="Times New Roman" pitchFamily="18" charset="0"/>
                        </a:rPr>
                        <a:t>MPICH2</a:t>
                      </a:r>
                    </a:p>
                  </a:txBody>
                  <a:tcPr marL="91425" marR="91425"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MS Mincho"/>
                          <a:cs typeface="Times New Roman" pitchFamily="18" charset="0"/>
                        </a:rPr>
                        <a:t>Process</a:t>
                      </a:r>
                    </a:p>
                  </a:txBody>
                  <a:tcPr marL="91425" marR="91425"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MS Mincho"/>
                          <a:cs typeface="Times New Roman" pitchFamily="18" charset="0"/>
                        </a:rPr>
                        <a:t>4</a:t>
                      </a:r>
                    </a:p>
                  </a:txBody>
                  <a:tcPr marL="91425" marR="91425"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MS Mincho"/>
                          <a:cs typeface="Times New Roman" pitchFamily="18" charset="0"/>
                        </a:rPr>
                        <a:t>39.3</a:t>
                      </a:r>
                    </a:p>
                  </a:txBody>
                  <a:tcPr marL="91425" marR="91425"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r>
              <a:tr h="339271">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MS Mincho"/>
                          <a:cs typeface="Times New Roman" pitchFamily="18" charset="0"/>
                        </a:rPr>
                        <a:t>XP</a:t>
                      </a:r>
                    </a:p>
                  </a:txBody>
                  <a:tcPr marL="91425" marR="91425"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C000"/>
                          </a:solidFill>
                          <a:effectLst/>
                          <a:latin typeface="Arial" charset="0"/>
                          <a:ea typeface="MS Mincho"/>
                          <a:cs typeface="Times New Roman" pitchFamily="18" charset="0"/>
                        </a:rPr>
                        <a:t>CCR</a:t>
                      </a:r>
                    </a:p>
                  </a:txBody>
                  <a:tcPr marL="91425" marR="91425"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C000"/>
                          </a:solidFill>
                          <a:effectLst/>
                          <a:latin typeface="Arial" charset="0"/>
                          <a:ea typeface="MS Mincho"/>
                          <a:cs typeface="Times New Roman" pitchFamily="18" charset="0"/>
                        </a:rPr>
                        <a:t>Thread</a:t>
                      </a:r>
                    </a:p>
                  </a:txBody>
                  <a:tcPr marL="91425" marR="91425"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C000"/>
                          </a:solidFill>
                          <a:effectLst/>
                          <a:latin typeface="Arial" charset="0"/>
                          <a:ea typeface="MS Mincho"/>
                          <a:cs typeface="Times New Roman" pitchFamily="18" charset="0"/>
                        </a:rPr>
                        <a:t>4</a:t>
                      </a:r>
                    </a:p>
                  </a:txBody>
                  <a:tcPr marL="91425" marR="91425"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C000"/>
                          </a:solidFill>
                          <a:effectLst/>
                          <a:latin typeface="Arial" charset="0"/>
                          <a:ea typeface="MS Mincho"/>
                          <a:cs typeface="Times New Roman" pitchFamily="18" charset="0"/>
                        </a:rPr>
                        <a:t>16.3</a:t>
                      </a:r>
                    </a:p>
                  </a:txBody>
                  <a:tcPr marL="91425" marR="91425"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r>
              <a:tr h="33927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C000"/>
                          </a:solidFill>
                          <a:effectLst/>
                          <a:latin typeface="Arial" charset="0"/>
                          <a:ea typeface="MS Mincho"/>
                          <a:cs typeface="Times New Roman" pitchFamily="18" charset="0"/>
                        </a:rPr>
                        <a:t>Intel(4 core)</a:t>
                      </a:r>
                    </a:p>
                  </a:txBody>
                  <a:tcPr marL="91425" marR="91425"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MS Mincho"/>
                          <a:cs typeface="Times New Roman" pitchFamily="18" charset="0"/>
                        </a:rPr>
                        <a:t>XP</a:t>
                      </a:r>
                    </a:p>
                  </a:txBody>
                  <a:tcPr marL="91425" marR="91425"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C000"/>
                          </a:solidFill>
                          <a:effectLst/>
                          <a:latin typeface="Arial" charset="0"/>
                          <a:ea typeface="MS Mincho"/>
                          <a:cs typeface="Times New Roman" pitchFamily="18" charset="0"/>
                        </a:rPr>
                        <a:t>CCR</a:t>
                      </a:r>
                    </a:p>
                  </a:txBody>
                  <a:tcPr marL="91425" marR="91425"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C000"/>
                          </a:solidFill>
                          <a:effectLst/>
                          <a:latin typeface="Arial" charset="0"/>
                          <a:ea typeface="MS Mincho"/>
                          <a:cs typeface="Times New Roman" pitchFamily="18" charset="0"/>
                        </a:rPr>
                        <a:t>Thread</a:t>
                      </a:r>
                    </a:p>
                  </a:txBody>
                  <a:tcPr marL="91425" marR="91425"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C000"/>
                          </a:solidFill>
                          <a:effectLst/>
                          <a:latin typeface="Arial" charset="0"/>
                          <a:ea typeface="MS Mincho"/>
                          <a:cs typeface="Times New Roman" pitchFamily="18" charset="0"/>
                        </a:rPr>
                        <a:t>4</a:t>
                      </a:r>
                    </a:p>
                  </a:txBody>
                  <a:tcPr marL="91425" marR="91425"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C000"/>
                          </a:solidFill>
                          <a:effectLst/>
                          <a:latin typeface="Arial" charset="0"/>
                          <a:ea typeface="MS Mincho"/>
                          <a:cs typeface="Times New Roman" pitchFamily="18" charset="0"/>
                        </a:rPr>
                        <a:t>25.8</a:t>
                      </a:r>
                    </a:p>
                  </a:txBody>
                  <a:tcPr marL="91425" marR="91425"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r>
            </a:tbl>
          </a:graphicData>
        </a:graphic>
      </p:graphicFrame>
      <p:sp>
        <p:nvSpPr>
          <p:cNvPr id="988281" name="Rectangle 115"/>
          <p:cNvSpPr>
            <a:spLocks noChangeArrowheads="1"/>
          </p:cNvSpPr>
          <p:nvPr/>
        </p:nvSpPr>
        <p:spPr bwMode="auto">
          <a:xfrm>
            <a:off x="8305800" y="6477000"/>
            <a:ext cx="769938" cy="366713"/>
          </a:xfrm>
          <a:prstGeom prst="rect">
            <a:avLst/>
          </a:prstGeom>
          <a:noFill/>
          <a:ln w="9525">
            <a:noFill/>
            <a:miter lim="800000"/>
            <a:headEnd/>
            <a:tailEnd/>
          </a:ln>
        </p:spPr>
        <p:txBody>
          <a:bodyPr wrap="none" lIns="91425" tIns="45713" rIns="91425" bIns="45713">
            <a:spAutoFit/>
          </a:bodyPr>
          <a:lstStyle/>
          <a:p>
            <a:pPr algn="l"/>
            <a:r>
              <a:rPr lang="en-US" sz="1800" i="1">
                <a:solidFill>
                  <a:srgbClr val="1851CE"/>
                </a:solidFill>
                <a:latin typeface="Calibri" pitchFamily="34" charset="0"/>
              </a:rPr>
              <a:t>S</a:t>
            </a:r>
            <a:r>
              <a:rPr lang="en-US" sz="1800" i="1">
                <a:solidFill>
                  <a:srgbClr val="E40701"/>
                </a:solidFill>
                <a:latin typeface="Calibri" pitchFamily="34" charset="0"/>
              </a:rPr>
              <a:t>A</a:t>
            </a:r>
            <a:r>
              <a:rPr lang="en-US" sz="1800" i="1">
                <a:solidFill>
                  <a:srgbClr val="EFBA00"/>
                </a:solidFill>
                <a:latin typeface="Calibri" pitchFamily="34" charset="0"/>
              </a:rPr>
              <a:t>L</a:t>
            </a:r>
            <a:r>
              <a:rPr lang="en-US" sz="1800" i="1">
                <a:solidFill>
                  <a:srgbClr val="1851CE"/>
                </a:solidFill>
                <a:latin typeface="Calibri" pitchFamily="34" charset="0"/>
              </a:rPr>
              <a:t>S</a:t>
            </a:r>
            <a:r>
              <a:rPr lang="en-US" sz="1800" i="1">
                <a:solidFill>
                  <a:srgbClr val="18A221"/>
                </a:solidFill>
                <a:latin typeface="Calibri" pitchFamily="34" charset="0"/>
              </a:rPr>
              <a:t>A</a:t>
            </a:r>
            <a:endParaRPr lang="en-US" sz="1800" b="0">
              <a:latin typeface="Corbel" pitchFamily="34" charset="0"/>
            </a:endParaRPr>
          </a:p>
        </p:txBody>
      </p:sp>
      <p:sp>
        <p:nvSpPr>
          <p:cNvPr id="988282" name="Text Box 165"/>
          <p:cNvSpPr txBox="1">
            <a:spLocks noChangeArrowheads="1"/>
          </p:cNvSpPr>
          <p:nvPr/>
        </p:nvSpPr>
        <p:spPr bwMode="auto">
          <a:xfrm>
            <a:off x="2057400" y="6491288"/>
            <a:ext cx="5429250" cy="366712"/>
          </a:xfrm>
          <a:prstGeom prst="rect">
            <a:avLst/>
          </a:prstGeom>
          <a:noFill/>
          <a:ln w="9525">
            <a:noFill/>
            <a:miter lim="800000"/>
            <a:headEnd/>
            <a:tailEnd/>
          </a:ln>
        </p:spPr>
        <p:txBody>
          <a:bodyPr wrap="none">
            <a:spAutoFit/>
          </a:bodyPr>
          <a:lstStyle/>
          <a:p>
            <a:pPr algn="l" defTabSz="381000"/>
            <a:r>
              <a:rPr lang="en-US" sz="1800" b="0">
                <a:latin typeface="Arial" pitchFamily="34" charset="0"/>
              </a:rPr>
              <a:t>Messaging </a:t>
            </a:r>
            <a:r>
              <a:rPr lang="en-US" sz="1800" b="0">
                <a:solidFill>
                  <a:srgbClr val="FFC000"/>
                </a:solidFill>
                <a:latin typeface="Arial" pitchFamily="34" charset="0"/>
              </a:rPr>
              <a:t>CCR</a:t>
            </a:r>
            <a:r>
              <a:rPr lang="en-US" sz="1800" b="0">
                <a:latin typeface="Arial" pitchFamily="34" charset="0"/>
              </a:rPr>
              <a:t> versus </a:t>
            </a:r>
            <a:r>
              <a:rPr lang="en-US" sz="1800" b="0">
                <a:solidFill>
                  <a:srgbClr val="FFC000"/>
                </a:solidFill>
                <a:latin typeface="Arial" pitchFamily="34" charset="0"/>
              </a:rPr>
              <a:t>MPI</a:t>
            </a:r>
            <a:r>
              <a:rPr lang="en-US" sz="1800" b="0">
                <a:solidFill>
                  <a:srgbClr val="FFFF00"/>
                </a:solidFill>
                <a:latin typeface="Arial" pitchFamily="34" charset="0"/>
              </a:rPr>
              <a:t>             </a:t>
            </a:r>
            <a:r>
              <a:rPr lang="en-US" sz="1800" b="0">
                <a:solidFill>
                  <a:srgbClr val="FFC000"/>
                </a:solidFill>
                <a:latin typeface="Arial" pitchFamily="34" charset="0"/>
              </a:rPr>
              <a:t>C#</a:t>
            </a:r>
            <a:r>
              <a:rPr lang="en-US" sz="1800" b="0">
                <a:latin typeface="Arial" pitchFamily="34" charset="0"/>
              </a:rPr>
              <a:t> v. </a:t>
            </a:r>
            <a:r>
              <a:rPr lang="en-US" sz="1800" b="0">
                <a:solidFill>
                  <a:srgbClr val="FFC000"/>
                </a:solidFill>
                <a:latin typeface="Arial" pitchFamily="34" charset="0"/>
              </a:rPr>
              <a:t>C</a:t>
            </a:r>
            <a:r>
              <a:rPr lang="en-US" sz="1800" b="0">
                <a:latin typeface="Arial" pitchFamily="34" charset="0"/>
              </a:rPr>
              <a:t> v. </a:t>
            </a:r>
            <a:r>
              <a:rPr lang="en-US" sz="1800" b="0">
                <a:solidFill>
                  <a:srgbClr val="FFC000"/>
                </a:solidFill>
                <a:latin typeface="Arial" pitchFamily="34" charset="0"/>
              </a:rPr>
              <a:t>Java</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8926" name="Object 14"/>
          <p:cNvGraphicFramePr>
            <a:graphicFrameLocks noChangeAspect="1"/>
          </p:cNvGraphicFramePr>
          <p:nvPr>
            <p:ph idx="1"/>
          </p:nvPr>
        </p:nvGraphicFramePr>
        <p:xfrm>
          <a:off x="76200" y="1295400"/>
          <a:ext cx="8991600" cy="5214938"/>
        </p:xfrm>
        <a:graphic>
          <a:graphicData uri="http://schemas.openxmlformats.org/presentationml/2006/ole">
            <p:oleObj spid="_x0000_s1131522" name="Chart" r:id="rId4" imgW="11487081" imgH="6115050" progId="Excel.Sheet.8">
              <p:embed/>
            </p:oleObj>
          </a:graphicData>
        </a:graphic>
      </p:graphicFrame>
      <p:sp>
        <p:nvSpPr>
          <p:cNvPr id="678919" name="Text Box 7"/>
          <p:cNvSpPr txBox="1">
            <a:spLocks noChangeArrowheads="1"/>
          </p:cNvSpPr>
          <p:nvPr/>
        </p:nvSpPr>
        <p:spPr bwMode="auto">
          <a:xfrm>
            <a:off x="387350" y="6477000"/>
            <a:ext cx="298450" cy="366713"/>
          </a:xfrm>
          <a:prstGeom prst="rect">
            <a:avLst/>
          </a:prstGeom>
          <a:noFill/>
          <a:ln w="9525" algn="ctr">
            <a:noFill/>
            <a:miter lim="800000"/>
            <a:headEnd/>
            <a:tailEnd/>
          </a:ln>
          <a:effectLst/>
        </p:spPr>
        <p:txBody>
          <a:bodyPr wrap="none">
            <a:spAutoFit/>
          </a:bodyPr>
          <a:lstStyle/>
          <a:p>
            <a:r>
              <a:rPr lang="en-US" b="1"/>
              <a:t>0</a:t>
            </a:r>
          </a:p>
        </p:txBody>
      </p:sp>
      <p:sp>
        <p:nvSpPr>
          <p:cNvPr id="678920" name="Text Box 8"/>
          <p:cNvSpPr txBox="1">
            <a:spLocks noChangeArrowheads="1"/>
          </p:cNvSpPr>
          <p:nvPr/>
        </p:nvSpPr>
        <p:spPr bwMode="auto">
          <a:xfrm>
            <a:off x="2057400" y="6477000"/>
            <a:ext cx="298450" cy="366713"/>
          </a:xfrm>
          <a:prstGeom prst="rect">
            <a:avLst/>
          </a:prstGeom>
          <a:noFill/>
          <a:ln w="9525" algn="ctr">
            <a:noFill/>
            <a:miter lim="800000"/>
            <a:headEnd/>
            <a:tailEnd/>
          </a:ln>
          <a:effectLst/>
        </p:spPr>
        <p:txBody>
          <a:bodyPr wrap="none">
            <a:spAutoFit/>
          </a:bodyPr>
          <a:lstStyle/>
          <a:p>
            <a:r>
              <a:rPr lang="en-US" b="1"/>
              <a:t>2</a:t>
            </a:r>
          </a:p>
        </p:txBody>
      </p:sp>
      <p:sp>
        <p:nvSpPr>
          <p:cNvPr id="678921" name="Text Box 9"/>
          <p:cNvSpPr txBox="1">
            <a:spLocks noChangeArrowheads="1"/>
          </p:cNvSpPr>
          <p:nvPr/>
        </p:nvSpPr>
        <p:spPr bwMode="auto">
          <a:xfrm>
            <a:off x="3657600" y="6477000"/>
            <a:ext cx="298450" cy="366713"/>
          </a:xfrm>
          <a:prstGeom prst="rect">
            <a:avLst/>
          </a:prstGeom>
          <a:noFill/>
          <a:ln w="9525" algn="ctr">
            <a:noFill/>
            <a:miter lim="800000"/>
            <a:headEnd/>
            <a:tailEnd/>
          </a:ln>
          <a:effectLst/>
        </p:spPr>
        <p:txBody>
          <a:bodyPr wrap="none">
            <a:spAutoFit/>
          </a:bodyPr>
          <a:lstStyle/>
          <a:p>
            <a:r>
              <a:rPr lang="en-US" b="1"/>
              <a:t>4</a:t>
            </a:r>
          </a:p>
        </p:txBody>
      </p:sp>
      <p:sp>
        <p:nvSpPr>
          <p:cNvPr id="678922" name="Text Box 10"/>
          <p:cNvSpPr txBox="1">
            <a:spLocks noChangeArrowheads="1"/>
          </p:cNvSpPr>
          <p:nvPr/>
        </p:nvSpPr>
        <p:spPr bwMode="auto">
          <a:xfrm>
            <a:off x="5334000" y="6477000"/>
            <a:ext cx="298450" cy="366713"/>
          </a:xfrm>
          <a:prstGeom prst="rect">
            <a:avLst/>
          </a:prstGeom>
          <a:noFill/>
          <a:ln w="9525" algn="ctr">
            <a:noFill/>
            <a:miter lim="800000"/>
            <a:headEnd/>
            <a:tailEnd/>
          </a:ln>
          <a:effectLst/>
        </p:spPr>
        <p:txBody>
          <a:bodyPr wrap="none">
            <a:spAutoFit/>
          </a:bodyPr>
          <a:lstStyle/>
          <a:p>
            <a:r>
              <a:rPr lang="en-US" b="1"/>
              <a:t>6</a:t>
            </a:r>
          </a:p>
        </p:txBody>
      </p:sp>
      <p:sp>
        <p:nvSpPr>
          <p:cNvPr id="678923" name="Text Box 11"/>
          <p:cNvSpPr txBox="1">
            <a:spLocks noChangeArrowheads="1"/>
          </p:cNvSpPr>
          <p:nvPr/>
        </p:nvSpPr>
        <p:spPr bwMode="auto">
          <a:xfrm>
            <a:off x="7010400" y="6477000"/>
            <a:ext cx="298450" cy="366713"/>
          </a:xfrm>
          <a:prstGeom prst="rect">
            <a:avLst/>
          </a:prstGeom>
          <a:noFill/>
          <a:ln w="9525" algn="ctr">
            <a:noFill/>
            <a:miter lim="800000"/>
            <a:headEnd/>
            <a:tailEnd/>
          </a:ln>
          <a:effectLst/>
        </p:spPr>
        <p:txBody>
          <a:bodyPr wrap="none">
            <a:spAutoFit/>
          </a:bodyPr>
          <a:lstStyle/>
          <a:p>
            <a:r>
              <a:rPr lang="en-US" b="1"/>
              <a:t>8</a:t>
            </a:r>
          </a:p>
        </p:txBody>
      </p:sp>
      <p:sp>
        <p:nvSpPr>
          <p:cNvPr id="678924" name="Text Box 12"/>
          <p:cNvSpPr txBox="1">
            <a:spLocks noChangeArrowheads="1"/>
          </p:cNvSpPr>
          <p:nvPr/>
        </p:nvSpPr>
        <p:spPr bwMode="auto">
          <a:xfrm>
            <a:off x="8610600" y="6477000"/>
            <a:ext cx="412750" cy="366713"/>
          </a:xfrm>
          <a:prstGeom prst="rect">
            <a:avLst/>
          </a:prstGeom>
          <a:noFill/>
          <a:ln w="9525" algn="ctr">
            <a:noFill/>
            <a:miter lim="800000"/>
            <a:headEnd/>
            <a:tailEnd/>
          </a:ln>
          <a:effectLst/>
        </p:spPr>
        <p:txBody>
          <a:bodyPr wrap="none">
            <a:spAutoFit/>
          </a:bodyPr>
          <a:lstStyle/>
          <a:p>
            <a:r>
              <a:rPr lang="en-US" b="1"/>
              <a:t>10</a:t>
            </a:r>
          </a:p>
        </p:txBody>
      </p:sp>
      <p:sp>
        <p:nvSpPr>
          <p:cNvPr id="678925" name="Text Box 13"/>
          <p:cNvSpPr txBox="1">
            <a:spLocks noChangeArrowheads="1"/>
          </p:cNvSpPr>
          <p:nvPr/>
        </p:nvSpPr>
        <p:spPr bwMode="auto">
          <a:xfrm>
            <a:off x="7124700" y="6019800"/>
            <a:ext cx="1790700" cy="366713"/>
          </a:xfrm>
          <a:prstGeom prst="rect">
            <a:avLst/>
          </a:prstGeom>
          <a:noFill/>
          <a:ln w="9525" algn="ctr">
            <a:noFill/>
            <a:miter lim="800000"/>
            <a:headEnd/>
            <a:tailEnd/>
          </a:ln>
          <a:effectLst/>
        </p:spPr>
        <p:txBody>
          <a:bodyPr wrap="none">
            <a:spAutoFit/>
          </a:bodyPr>
          <a:lstStyle/>
          <a:p>
            <a:r>
              <a:rPr lang="en-US" b="1"/>
              <a:t>Stages (millions)</a:t>
            </a:r>
          </a:p>
        </p:txBody>
      </p:sp>
      <p:sp>
        <p:nvSpPr>
          <p:cNvPr id="678916" name="Rectangle 4"/>
          <p:cNvSpPr>
            <a:spLocks noGrp="1" noChangeArrowheads="1"/>
          </p:cNvSpPr>
          <p:nvPr>
            <p:ph type="title"/>
          </p:nvPr>
        </p:nvSpPr>
        <p:spPr/>
        <p:txBody>
          <a:bodyPr/>
          <a:lstStyle/>
          <a:p>
            <a:r>
              <a:rPr lang="en-US"/>
              <a:t>MPICH mpiJava MPJE </a:t>
            </a:r>
            <a:br>
              <a:rPr lang="en-US"/>
            </a:br>
            <a:r>
              <a:rPr lang="en-US"/>
              <a:t>MPI Shift Latency on AMD4</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9506" name="Picture 2"/>
          <p:cNvPicPr>
            <a:picLocks noChangeAspect="1" noChangeArrowheads="1"/>
          </p:cNvPicPr>
          <p:nvPr/>
        </p:nvPicPr>
        <p:blipFill>
          <a:blip r:embed="rId3"/>
          <a:srcRect l="10356" t="10762" r="29773" b="10313"/>
          <a:stretch>
            <a:fillRect/>
          </a:stretch>
        </p:blipFill>
        <p:spPr bwMode="auto">
          <a:xfrm>
            <a:off x="0" y="1143000"/>
            <a:ext cx="9144000" cy="5437188"/>
          </a:xfrm>
          <a:prstGeom prst="rect">
            <a:avLst/>
          </a:prstGeom>
          <a:noFill/>
          <a:ln w="9525" algn="ctr">
            <a:noFill/>
            <a:miter lim="800000"/>
            <a:headEnd/>
            <a:tailEnd/>
          </a:ln>
          <a:effectLst/>
        </p:spPr>
      </p:pic>
      <p:pic>
        <p:nvPicPr>
          <p:cNvPr id="789507" name="Picture 3"/>
          <p:cNvPicPr>
            <a:picLocks noChangeAspect="1" noChangeArrowheads="1"/>
          </p:cNvPicPr>
          <p:nvPr/>
        </p:nvPicPr>
        <p:blipFill>
          <a:blip r:embed="rId4"/>
          <a:srcRect l="83495" t="43048" b="40210"/>
          <a:stretch>
            <a:fillRect/>
          </a:stretch>
        </p:blipFill>
        <p:spPr bwMode="auto">
          <a:xfrm>
            <a:off x="6324600" y="2895600"/>
            <a:ext cx="2819400" cy="1547813"/>
          </a:xfrm>
          <a:prstGeom prst="rect">
            <a:avLst/>
          </a:prstGeom>
          <a:noFill/>
          <a:ln w="9525" algn="ctr">
            <a:noFill/>
            <a:miter lim="800000"/>
            <a:headEnd/>
            <a:tailEnd/>
          </a:ln>
          <a:effectLst/>
        </p:spPr>
      </p:pic>
      <p:sp>
        <p:nvSpPr>
          <p:cNvPr id="789508" name="Text Box 4"/>
          <p:cNvSpPr txBox="1">
            <a:spLocks noChangeArrowheads="1"/>
          </p:cNvSpPr>
          <p:nvPr/>
        </p:nvSpPr>
        <p:spPr bwMode="auto">
          <a:xfrm>
            <a:off x="387350" y="6477000"/>
            <a:ext cx="298450" cy="366713"/>
          </a:xfrm>
          <a:prstGeom prst="rect">
            <a:avLst/>
          </a:prstGeom>
          <a:noFill/>
          <a:ln w="9525" algn="ctr">
            <a:noFill/>
            <a:miter lim="800000"/>
            <a:headEnd/>
            <a:tailEnd/>
          </a:ln>
          <a:effectLst/>
        </p:spPr>
        <p:txBody>
          <a:bodyPr wrap="none">
            <a:spAutoFit/>
          </a:bodyPr>
          <a:lstStyle/>
          <a:p>
            <a:r>
              <a:rPr lang="en-US" b="1"/>
              <a:t>0</a:t>
            </a:r>
          </a:p>
        </p:txBody>
      </p:sp>
      <p:sp>
        <p:nvSpPr>
          <p:cNvPr id="789509" name="Text Box 5"/>
          <p:cNvSpPr txBox="1">
            <a:spLocks noChangeArrowheads="1"/>
          </p:cNvSpPr>
          <p:nvPr/>
        </p:nvSpPr>
        <p:spPr bwMode="auto">
          <a:xfrm>
            <a:off x="2133600" y="6491288"/>
            <a:ext cx="298450" cy="366712"/>
          </a:xfrm>
          <a:prstGeom prst="rect">
            <a:avLst/>
          </a:prstGeom>
          <a:noFill/>
          <a:ln w="9525" algn="ctr">
            <a:noFill/>
            <a:miter lim="800000"/>
            <a:headEnd/>
            <a:tailEnd/>
          </a:ln>
          <a:effectLst/>
        </p:spPr>
        <p:txBody>
          <a:bodyPr wrap="none">
            <a:spAutoFit/>
          </a:bodyPr>
          <a:lstStyle/>
          <a:p>
            <a:r>
              <a:rPr lang="en-US" b="1"/>
              <a:t>2</a:t>
            </a:r>
          </a:p>
        </p:txBody>
      </p:sp>
      <p:sp>
        <p:nvSpPr>
          <p:cNvPr id="789510" name="Text Box 6"/>
          <p:cNvSpPr txBox="1">
            <a:spLocks noChangeArrowheads="1"/>
          </p:cNvSpPr>
          <p:nvPr/>
        </p:nvSpPr>
        <p:spPr bwMode="auto">
          <a:xfrm>
            <a:off x="3733800" y="6491288"/>
            <a:ext cx="298450" cy="366712"/>
          </a:xfrm>
          <a:prstGeom prst="rect">
            <a:avLst/>
          </a:prstGeom>
          <a:noFill/>
          <a:ln w="9525" algn="ctr">
            <a:noFill/>
            <a:miter lim="800000"/>
            <a:headEnd/>
            <a:tailEnd/>
          </a:ln>
          <a:effectLst/>
        </p:spPr>
        <p:txBody>
          <a:bodyPr wrap="none">
            <a:spAutoFit/>
          </a:bodyPr>
          <a:lstStyle/>
          <a:p>
            <a:r>
              <a:rPr lang="en-US" b="1"/>
              <a:t>4</a:t>
            </a:r>
          </a:p>
        </p:txBody>
      </p:sp>
      <p:sp>
        <p:nvSpPr>
          <p:cNvPr id="789511" name="Text Box 7"/>
          <p:cNvSpPr txBox="1">
            <a:spLocks noChangeArrowheads="1"/>
          </p:cNvSpPr>
          <p:nvPr/>
        </p:nvSpPr>
        <p:spPr bwMode="auto">
          <a:xfrm>
            <a:off x="5410200" y="6491288"/>
            <a:ext cx="298450" cy="366712"/>
          </a:xfrm>
          <a:prstGeom prst="rect">
            <a:avLst/>
          </a:prstGeom>
          <a:noFill/>
          <a:ln w="9525" algn="ctr">
            <a:noFill/>
            <a:miter lim="800000"/>
            <a:headEnd/>
            <a:tailEnd/>
          </a:ln>
          <a:effectLst/>
        </p:spPr>
        <p:txBody>
          <a:bodyPr wrap="none">
            <a:spAutoFit/>
          </a:bodyPr>
          <a:lstStyle/>
          <a:p>
            <a:r>
              <a:rPr lang="en-US" b="1"/>
              <a:t>6</a:t>
            </a:r>
          </a:p>
        </p:txBody>
      </p:sp>
      <p:sp>
        <p:nvSpPr>
          <p:cNvPr id="789512" name="Text Box 8"/>
          <p:cNvSpPr txBox="1">
            <a:spLocks noChangeArrowheads="1"/>
          </p:cNvSpPr>
          <p:nvPr/>
        </p:nvSpPr>
        <p:spPr bwMode="auto">
          <a:xfrm>
            <a:off x="7086600" y="6491288"/>
            <a:ext cx="298450" cy="366712"/>
          </a:xfrm>
          <a:prstGeom prst="rect">
            <a:avLst/>
          </a:prstGeom>
          <a:noFill/>
          <a:ln w="9525" algn="ctr">
            <a:noFill/>
            <a:miter lim="800000"/>
            <a:headEnd/>
            <a:tailEnd/>
          </a:ln>
          <a:effectLst/>
        </p:spPr>
        <p:txBody>
          <a:bodyPr wrap="none">
            <a:spAutoFit/>
          </a:bodyPr>
          <a:lstStyle/>
          <a:p>
            <a:r>
              <a:rPr lang="en-US" b="1"/>
              <a:t>8</a:t>
            </a:r>
          </a:p>
        </p:txBody>
      </p:sp>
      <p:sp>
        <p:nvSpPr>
          <p:cNvPr id="789513" name="Text Box 9"/>
          <p:cNvSpPr txBox="1">
            <a:spLocks noChangeArrowheads="1"/>
          </p:cNvSpPr>
          <p:nvPr/>
        </p:nvSpPr>
        <p:spPr bwMode="auto">
          <a:xfrm>
            <a:off x="8731250" y="6491288"/>
            <a:ext cx="412750" cy="366712"/>
          </a:xfrm>
          <a:prstGeom prst="rect">
            <a:avLst/>
          </a:prstGeom>
          <a:noFill/>
          <a:ln w="9525" algn="ctr">
            <a:noFill/>
            <a:miter lim="800000"/>
            <a:headEnd/>
            <a:tailEnd/>
          </a:ln>
          <a:effectLst/>
        </p:spPr>
        <p:txBody>
          <a:bodyPr wrap="none">
            <a:spAutoFit/>
          </a:bodyPr>
          <a:lstStyle/>
          <a:p>
            <a:r>
              <a:rPr lang="en-US" b="1"/>
              <a:t>10</a:t>
            </a:r>
          </a:p>
        </p:txBody>
      </p:sp>
      <p:sp>
        <p:nvSpPr>
          <p:cNvPr id="789514" name="Text Box 10"/>
          <p:cNvSpPr txBox="1">
            <a:spLocks noChangeArrowheads="1"/>
          </p:cNvSpPr>
          <p:nvPr/>
        </p:nvSpPr>
        <p:spPr bwMode="auto">
          <a:xfrm>
            <a:off x="7124700" y="6019800"/>
            <a:ext cx="1790700" cy="366713"/>
          </a:xfrm>
          <a:prstGeom prst="rect">
            <a:avLst/>
          </a:prstGeom>
          <a:noFill/>
          <a:ln w="9525" algn="ctr">
            <a:noFill/>
            <a:miter lim="800000"/>
            <a:headEnd/>
            <a:tailEnd/>
          </a:ln>
          <a:effectLst/>
        </p:spPr>
        <p:txBody>
          <a:bodyPr wrap="none">
            <a:spAutoFit/>
          </a:bodyPr>
          <a:lstStyle/>
          <a:p>
            <a:r>
              <a:rPr lang="en-US" b="1"/>
              <a:t>Stages (millions)</a:t>
            </a:r>
          </a:p>
        </p:txBody>
      </p:sp>
      <p:sp>
        <p:nvSpPr>
          <p:cNvPr id="789515" name="Rectangle 11"/>
          <p:cNvSpPr>
            <a:spLocks noGrp="1" noChangeArrowheads="1"/>
          </p:cNvSpPr>
          <p:nvPr>
            <p:ph type="title"/>
          </p:nvPr>
        </p:nvSpPr>
        <p:spPr>
          <a:xfrm>
            <a:off x="0" y="0"/>
            <a:ext cx="9144000" cy="1143000"/>
          </a:xfrm>
        </p:spPr>
        <p:txBody>
          <a:bodyPr/>
          <a:lstStyle/>
          <a:p>
            <a:r>
              <a:rPr lang="en-US"/>
              <a:t>MPICH mpiJava MPJE </a:t>
            </a:r>
            <a:br>
              <a:rPr lang="en-US"/>
            </a:br>
            <a:r>
              <a:rPr lang="en-US"/>
              <a:t>MPI Exchange Latency on AMD4</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92588" name="Object 12"/>
          <p:cNvGraphicFramePr>
            <a:graphicFrameLocks noChangeAspect="1"/>
          </p:cNvGraphicFramePr>
          <p:nvPr>
            <p:ph idx="1"/>
          </p:nvPr>
        </p:nvGraphicFramePr>
        <p:xfrm>
          <a:off x="0" y="1371600"/>
          <a:ext cx="9067800" cy="5105400"/>
        </p:xfrm>
        <a:graphic>
          <a:graphicData uri="http://schemas.openxmlformats.org/presentationml/2006/ole">
            <p:oleObj spid="_x0000_s1132546" name="Chart" r:id="rId4" imgW="11791881" imgH="6172200" progId="Excel.Sheet.8">
              <p:embed/>
            </p:oleObj>
          </a:graphicData>
        </a:graphic>
      </p:graphicFrame>
      <p:sp>
        <p:nvSpPr>
          <p:cNvPr id="792580" name="Text Box 4"/>
          <p:cNvSpPr txBox="1">
            <a:spLocks noChangeArrowheads="1"/>
          </p:cNvSpPr>
          <p:nvPr/>
        </p:nvSpPr>
        <p:spPr bwMode="auto">
          <a:xfrm>
            <a:off x="387350" y="6477000"/>
            <a:ext cx="298450" cy="366713"/>
          </a:xfrm>
          <a:prstGeom prst="rect">
            <a:avLst/>
          </a:prstGeom>
          <a:noFill/>
          <a:ln w="9525" algn="ctr">
            <a:noFill/>
            <a:miter lim="800000"/>
            <a:headEnd/>
            <a:tailEnd/>
          </a:ln>
          <a:effectLst/>
        </p:spPr>
        <p:txBody>
          <a:bodyPr wrap="none">
            <a:spAutoFit/>
          </a:bodyPr>
          <a:lstStyle/>
          <a:p>
            <a:r>
              <a:rPr lang="en-US" b="1"/>
              <a:t>0</a:t>
            </a:r>
          </a:p>
        </p:txBody>
      </p:sp>
      <p:sp>
        <p:nvSpPr>
          <p:cNvPr id="792581" name="Text Box 5"/>
          <p:cNvSpPr txBox="1">
            <a:spLocks noChangeArrowheads="1"/>
          </p:cNvSpPr>
          <p:nvPr/>
        </p:nvSpPr>
        <p:spPr bwMode="auto">
          <a:xfrm>
            <a:off x="2057400" y="6491288"/>
            <a:ext cx="298450" cy="366712"/>
          </a:xfrm>
          <a:prstGeom prst="rect">
            <a:avLst/>
          </a:prstGeom>
          <a:noFill/>
          <a:ln w="9525" algn="ctr">
            <a:noFill/>
            <a:miter lim="800000"/>
            <a:headEnd/>
            <a:tailEnd/>
          </a:ln>
          <a:effectLst/>
        </p:spPr>
        <p:txBody>
          <a:bodyPr wrap="none">
            <a:spAutoFit/>
          </a:bodyPr>
          <a:lstStyle/>
          <a:p>
            <a:r>
              <a:rPr lang="en-US" b="1"/>
              <a:t>2</a:t>
            </a:r>
          </a:p>
        </p:txBody>
      </p:sp>
      <p:sp>
        <p:nvSpPr>
          <p:cNvPr id="792582" name="Text Box 6"/>
          <p:cNvSpPr txBox="1">
            <a:spLocks noChangeArrowheads="1"/>
          </p:cNvSpPr>
          <p:nvPr/>
        </p:nvSpPr>
        <p:spPr bwMode="auto">
          <a:xfrm>
            <a:off x="3733800" y="6491288"/>
            <a:ext cx="298450" cy="366712"/>
          </a:xfrm>
          <a:prstGeom prst="rect">
            <a:avLst/>
          </a:prstGeom>
          <a:noFill/>
          <a:ln w="9525" algn="ctr">
            <a:noFill/>
            <a:miter lim="800000"/>
            <a:headEnd/>
            <a:tailEnd/>
          </a:ln>
          <a:effectLst/>
        </p:spPr>
        <p:txBody>
          <a:bodyPr wrap="none">
            <a:spAutoFit/>
          </a:bodyPr>
          <a:lstStyle/>
          <a:p>
            <a:r>
              <a:rPr lang="en-US" b="1"/>
              <a:t>4</a:t>
            </a:r>
          </a:p>
        </p:txBody>
      </p:sp>
      <p:sp>
        <p:nvSpPr>
          <p:cNvPr id="792583" name="Text Box 7"/>
          <p:cNvSpPr txBox="1">
            <a:spLocks noChangeArrowheads="1"/>
          </p:cNvSpPr>
          <p:nvPr/>
        </p:nvSpPr>
        <p:spPr bwMode="auto">
          <a:xfrm>
            <a:off x="5410200" y="6491288"/>
            <a:ext cx="298450" cy="366712"/>
          </a:xfrm>
          <a:prstGeom prst="rect">
            <a:avLst/>
          </a:prstGeom>
          <a:noFill/>
          <a:ln w="9525" algn="ctr">
            <a:noFill/>
            <a:miter lim="800000"/>
            <a:headEnd/>
            <a:tailEnd/>
          </a:ln>
          <a:effectLst/>
        </p:spPr>
        <p:txBody>
          <a:bodyPr wrap="none">
            <a:spAutoFit/>
          </a:bodyPr>
          <a:lstStyle/>
          <a:p>
            <a:r>
              <a:rPr lang="en-US" b="1"/>
              <a:t>6</a:t>
            </a:r>
          </a:p>
        </p:txBody>
      </p:sp>
      <p:sp>
        <p:nvSpPr>
          <p:cNvPr id="792584" name="Text Box 8"/>
          <p:cNvSpPr txBox="1">
            <a:spLocks noChangeArrowheads="1"/>
          </p:cNvSpPr>
          <p:nvPr/>
        </p:nvSpPr>
        <p:spPr bwMode="auto">
          <a:xfrm>
            <a:off x="7086600" y="6491288"/>
            <a:ext cx="298450" cy="366712"/>
          </a:xfrm>
          <a:prstGeom prst="rect">
            <a:avLst/>
          </a:prstGeom>
          <a:noFill/>
          <a:ln w="9525" algn="ctr">
            <a:noFill/>
            <a:miter lim="800000"/>
            <a:headEnd/>
            <a:tailEnd/>
          </a:ln>
          <a:effectLst/>
        </p:spPr>
        <p:txBody>
          <a:bodyPr wrap="none">
            <a:spAutoFit/>
          </a:bodyPr>
          <a:lstStyle/>
          <a:p>
            <a:r>
              <a:rPr lang="en-US" b="1"/>
              <a:t>8</a:t>
            </a:r>
          </a:p>
        </p:txBody>
      </p:sp>
      <p:sp>
        <p:nvSpPr>
          <p:cNvPr id="792585" name="Text Box 9"/>
          <p:cNvSpPr txBox="1">
            <a:spLocks noChangeArrowheads="1"/>
          </p:cNvSpPr>
          <p:nvPr/>
        </p:nvSpPr>
        <p:spPr bwMode="auto">
          <a:xfrm>
            <a:off x="8731250" y="6491288"/>
            <a:ext cx="412750" cy="366712"/>
          </a:xfrm>
          <a:prstGeom prst="rect">
            <a:avLst/>
          </a:prstGeom>
          <a:noFill/>
          <a:ln w="9525" algn="ctr">
            <a:noFill/>
            <a:miter lim="800000"/>
            <a:headEnd/>
            <a:tailEnd/>
          </a:ln>
          <a:effectLst/>
        </p:spPr>
        <p:txBody>
          <a:bodyPr wrap="none">
            <a:spAutoFit/>
          </a:bodyPr>
          <a:lstStyle/>
          <a:p>
            <a:r>
              <a:rPr lang="en-US" b="1"/>
              <a:t>10</a:t>
            </a:r>
          </a:p>
        </p:txBody>
      </p:sp>
      <p:sp>
        <p:nvSpPr>
          <p:cNvPr id="792586" name="Text Box 10"/>
          <p:cNvSpPr txBox="1">
            <a:spLocks noChangeArrowheads="1"/>
          </p:cNvSpPr>
          <p:nvPr/>
        </p:nvSpPr>
        <p:spPr bwMode="auto">
          <a:xfrm>
            <a:off x="7086600" y="5943600"/>
            <a:ext cx="1790700" cy="366713"/>
          </a:xfrm>
          <a:prstGeom prst="rect">
            <a:avLst/>
          </a:prstGeom>
          <a:noFill/>
          <a:ln w="9525" algn="ctr">
            <a:noFill/>
            <a:miter lim="800000"/>
            <a:headEnd/>
            <a:tailEnd/>
          </a:ln>
          <a:effectLst/>
        </p:spPr>
        <p:txBody>
          <a:bodyPr wrap="none">
            <a:spAutoFit/>
          </a:bodyPr>
          <a:lstStyle/>
          <a:p>
            <a:r>
              <a:rPr lang="en-US" b="1"/>
              <a:t>Stages (millions)</a:t>
            </a:r>
          </a:p>
        </p:txBody>
      </p:sp>
      <p:sp>
        <p:nvSpPr>
          <p:cNvPr id="792587" name="Rectangle 11"/>
          <p:cNvSpPr>
            <a:spLocks noGrp="1" noChangeArrowheads="1"/>
          </p:cNvSpPr>
          <p:nvPr>
            <p:ph type="title"/>
          </p:nvPr>
        </p:nvSpPr>
        <p:spPr>
          <a:xfrm>
            <a:off x="0" y="76200"/>
            <a:ext cx="9144000" cy="1143000"/>
          </a:xfrm>
        </p:spPr>
        <p:txBody>
          <a:bodyPr/>
          <a:lstStyle/>
          <a:p>
            <a:r>
              <a:rPr lang="en-US" sz="3500"/>
              <a:t>MPICH Nemesis MPJE </a:t>
            </a:r>
            <a:br>
              <a:rPr lang="en-US" sz="3500"/>
            </a:br>
            <a:r>
              <a:rPr lang="en-US" sz="3500"/>
              <a:t>MPI Exchange Latency on Intel8c RedHat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lide Number Placeholder 3"/>
          <p:cNvSpPr>
            <a:spLocks noGrp="1"/>
          </p:cNvSpPr>
          <p:nvPr>
            <p:ph type="sldNum" sz="quarter" idx="12"/>
          </p:nvPr>
        </p:nvSpPr>
        <p:spPr/>
        <p:txBody>
          <a:bodyPr/>
          <a:lstStyle/>
          <a:p>
            <a:fld id="{1EC6E7BA-5612-4078-8E78-5ED7CF731291}" type="slidenum">
              <a:rPr lang="en-US"/>
              <a:pPr/>
              <a:t>29</a:t>
            </a:fld>
            <a:endParaRPr lang="en-US"/>
          </a:p>
        </p:txBody>
      </p:sp>
      <p:grpSp>
        <p:nvGrpSpPr>
          <p:cNvPr id="2" name="Group 2"/>
          <p:cNvGrpSpPr>
            <a:grpSpLocks/>
          </p:cNvGrpSpPr>
          <p:nvPr/>
        </p:nvGrpSpPr>
        <p:grpSpPr bwMode="auto">
          <a:xfrm>
            <a:off x="2990850" y="3324225"/>
            <a:ext cx="3162300" cy="731838"/>
            <a:chOff x="624" y="1008"/>
            <a:chExt cx="1992" cy="461"/>
          </a:xfrm>
        </p:grpSpPr>
        <p:sp>
          <p:nvSpPr>
            <p:cNvPr id="1389571" name="Text Box 3"/>
            <p:cNvSpPr txBox="1">
              <a:spLocks noChangeArrowheads="1"/>
            </p:cNvSpPr>
            <p:nvPr/>
          </p:nvSpPr>
          <p:spPr bwMode="auto">
            <a:xfrm>
              <a:off x="1200" y="1296"/>
              <a:ext cx="504" cy="173"/>
            </a:xfrm>
            <a:prstGeom prst="rect">
              <a:avLst/>
            </a:prstGeom>
            <a:noFill/>
            <a:ln w="9525">
              <a:noFill/>
              <a:miter lim="800000"/>
              <a:headEnd/>
              <a:tailEnd/>
            </a:ln>
            <a:effectLst/>
          </p:spPr>
          <p:txBody>
            <a:bodyPr wrap="none">
              <a:spAutoFit/>
            </a:bodyPr>
            <a:lstStyle/>
            <a:p>
              <a:pPr>
                <a:spcBef>
                  <a:spcPct val="0"/>
                </a:spcBef>
              </a:pPr>
              <a:r>
                <a:rPr lang="en-US" sz="1200"/>
                <a:t>Message</a:t>
              </a:r>
            </a:p>
          </p:txBody>
        </p:sp>
        <p:grpSp>
          <p:nvGrpSpPr>
            <p:cNvPr id="3" name="Group 4"/>
            <p:cNvGrpSpPr>
              <a:grpSpLocks/>
            </p:cNvGrpSpPr>
            <p:nvPr/>
          </p:nvGrpSpPr>
          <p:grpSpPr bwMode="auto">
            <a:xfrm>
              <a:off x="624" y="1008"/>
              <a:ext cx="1872" cy="309"/>
              <a:chOff x="624" y="1008"/>
              <a:chExt cx="1872" cy="309"/>
            </a:xfrm>
          </p:grpSpPr>
          <p:sp>
            <p:nvSpPr>
              <p:cNvPr id="1389573" name="Rectangle 5"/>
              <p:cNvSpPr>
                <a:spLocks noChangeArrowheads="1"/>
              </p:cNvSpPr>
              <p:nvPr/>
            </p:nvSpPr>
            <p:spPr bwMode="auto">
              <a:xfrm>
                <a:off x="624" y="1044"/>
                <a:ext cx="658" cy="237"/>
              </a:xfrm>
              <a:prstGeom prst="rect">
                <a:avLst/>
              </a:prstGeom>
              <a:solidFill>
                <a:srgbClr val="00FF99"/>
              </a:solidFill>
              <a:ln w="9525">
                <a:solidFill>
                  <a:schemeClr val="tx1"/>
                </a:solidFill>
                <a:miter lim="800000"/>
                <a:headEnd/>
                <a:tailEnd/>
              </a:ln>
              <a:effectLst/>
            </p:spPr>
            <p:txBody>
              <a:bodyPr wrap="none" anchor="ctr">
                <a:spAutoFit/>
              </a:bodyPr>
              <a:lstStyle/>
              <a:p>
                <a:pPr algn="ctr">
                  <a:spcBef>
                    <a:spcPct val="0"/>
                  </a:spcBef>
                </a:pPr>
                <a:r>
                  <a:rPr lang="en-US" sz="1800"/>
                  <a:t>Thread3</a:t>
                </a:r>
              </a:p>
            </p:txBody>
          </p:sp>
          <p:sp>
            <p:nvSpPr>
              <p:cNvPr id="1389574" name="Oval 6"/>
              <p:cNvSpPr>
                <a:spLocks noChangeArrowheads="1"/>
              </p:cNvSpPr>
              <p:nvPr/>
            </p:nvSpPr>
            <p:spPr bwMode="auto">
              <a:xfrm>
                <a:off x="1579" y="1008"/>
                <a:ext cx="624" cy="309"/>
              </a:xfrm>
              <a:prstGeom prst="ellipse">
                <a:avLst/>
              </a:prstGeom>
              <a:solidFill>
                <a:srgbClr val="FFCC99"/>
              </a:solidFill>
              <a:ln w="9525">
                <a:solidFill>
                  <a:schemeClr val="tx1"/>
                </a:solidFill>
                <a:round/>
                <a:headEnd/>
                <a:tailEnd/>
              </a:ln>
              <a:effectLst/>
            </p:spPr>
            <p:txBody>
              <a:bodyPr anchor="ctr">
                <a:spAutoFit/>
              </a:bodyPr>
              <a:lstStyle/>
              <a:p>
                <a:pPr algn="ctr">
                  <a:spcBef>
                    <a:spcPct val="0"/>
                  </a:spcBef>
                </a:pPr>
                <a:r>
                  <a:rPr lang="en-US" sz="1800"/>
                  <a:t>Port3</a:t>
                </a:r>
              </a:p>
            </p:txBody>
          </p:sp>
          <p:sp>
            <p:nvSpPr>
              <p:cNvPr id="1389575" name="Line 7"/>
              <p:cNvSpPr>
                <a:spLocks noChangeShapeType="1"/>
              </p:cNvSpPr>
              <p:nvPr/>
            </p:nvSpPr>
            <p:spPr bwMode="auto">
              <a:xfrm>
                <a:off x="1286" y="1162"/>
                <a:ext cx="288" cy="0"/>
              </a:xfrm>
              <a:prstGeom prst="line">
                <a:avLst/>
              </a:prstGeom>
              <a:noFill/>
              <a:ln w="38100">
                <a:solidFill>
                  <a:schemeClr val="tx1"/>
                </a:solidFill>
                <a:round/>
                <a:headEnd/>
                <a:tailEnd type="triangle" w="med" len="med"/>
              </a:ln>
              <a:effectLst/>
            </p:spPr>
            <p:txBody>
              <a:bodyPr/>
              <a:lstStyle/>
              <a:p>
                <a:endParaRPr lang="en-US"/>
              </a:p>
            </p:txBody>
          </p:sp>
          <p:sp>
            <p:nvSpPr>
              <p:cNvPr id="1389576" name="Line 8"/>
              <p:cNvSpPr>
                <a:spLocks noChangeShapeType="1"/>
              </p:cNvSpPr>
              <p:nvPr/>
            </p:nvSpPr>
            <p:spPr bwMode="auto">
              <a:xfrm>
                <a:off x="2208" y="1162"/>
                <a:ext cx="288" cy="0"/>
              </a:xfrm>
              <a:prstGeom prst="line">
                <a:avLst/>
              </a:prstGeom>
              <a:noFill/>
              <a:ln w="38100">
                <a:solidFill>
                  <a:schemeClr val="tx1"/>
                </a:solidFill>
                <a:round/>
                <a:headEnd/>
                <a:tailEnd type="triangle" w="med" len="med"/>
              </a:ln>
              <a:effectLst/>
            </p:spPr>
            <p:txBody>
              <a:bodyPr/>
              <a:lstStyle/>
              <a:p>
                <a:endParaRPr lang="en-US"/>
              </a:p>
            </p:txBody>
          </p:sp>
        </p:grpSp>
        <p:sp>
          <p:nvSpPr>
            <p:cNvPr id="1389577" name="Text Box 9"/>
            <p:cNvSpPr txBox="1">
              <a:spLocks noChangeArrowheads="1"/>
            </p:cNvSpPr>
            <p:nvPr/>
          </p:nvSpPr>
          <p:spPr bwMode="auto">
            <a:xfrm>
              <a:off x="2112" y="1296"/>
              <a:ext cx="504" cy="173"/>
            </a:xfrm>
            <a:prstGeom prst="rect">
              <a:avLst/>
            </a:prstGeom>
            <a:noFill/>
            <a:ln w="9525">
              <a:noFill/>
              <a:miter lim="800000"/>
              <a:headEnd/>
              <a:tailEnd/>
            </a:ln>
            <a:effectLst/>
          </p:spPr>
          <p:txBody>
            <a:bodyPr wrap="none">
              <a:spAutoFit/>
            </a:bodyPr>
            <a:lstStyle/>
            <a:p>
              <a:pPr>
                <a:spcBef>
                  <a:spcPct val="0"/>
                </a:spcBef>
              </a:pPr>
              <a:r>
                <a:rPr lang="en-US" sz="1200"/>
                <a:t>Message</a:t>
              </a:r>
            </a:p>
          </p:txBody>
        </p:sp>
        <p:sp>
          <p:nvSpPr>
            <p:cNvPr id="1389578" name="Text Box 10"/>
            <p:cNvSpPr txBox="1">
              <a:spLocks noChangeArrowheads="1"/>
            </p:cNvSpPr>
            <p:nvPr/>
          </p:nvSpPr>
          <p:spPr bwMode="auto">
            <a:xfrm>
              <a:off x="1200" y="1296"/>
              <a:ext cx="504" cy="173"/>
            </a:xfrm>
            <a:prstGeom prst="rect">
              <a:avLst/>
            </a:prstGeom>
            <a:noFill/>
            <a:ln w="9525">
              <a:noFill/>
              <a:miter lim="800000"/>
              <a:headEnd/>
              <a:tailEnd/>
            </a:ln>
            <a:effectLst/>
          </p:spPr>
          <p:txBody>
            <a:bodyPr wrap="none">
              <a:spAutoFit/>
            </a:bodyPr>
            <a:lstStyle/>
            <a:p>
              <a:pPr>
                <a:spcBef>
                  <a:spcPct val="0"/>
                </a:spcBef>
              </a:pPr>
              <a:r>
                <a:rPr lang="en-US" sz="1200"/>
                <a:t>Message</a:t>
              </a:r>
            </a:p>
          </p:txBody>
        </p:sp>
      </p:grpSp>
      <p:grpSp>
        <p:nvGrpSpPr>
          <p:cNvPr id="4" name="Group 11"/>
          <p:cNvGrpSpPr>
            <a:grpSpLocks/>
          </p:cNvGrpSpPr>
          <p:nvPr/>
        </p:nvGrpSpPr>
        <p:grpSpPr bwMode="auto">
          <a:xfrm>
            <a:off x="5981700" y="3324225"/>
            <a:ext cx="3162300" cy="731838"/>
            <a:chOff x="624" y="1008"/>
            <a:chExt cx="1992" cy="461"/>
          </a:xfrm>
        </p:grpSpPr>
        <p:sp>
          <p:nvSpPr>
            <p:cNvPr id="1389580" name="Text Box 12"/>
            <p:cNvSpPr txBox="1">
              <a:spLocks noChangeArrowheads="1"/>
            </p:cNvSpPr>
            <p:nvPr/>
          </p:nvSpPr>
          <p:spPr bwMode="auto">
            <a:xfrm>
              <a:off x="1200" y="1296"/>
              <a:ext cx="504" cy="173"/>
            </a:xfrm>
            <a:prstGeom prst="rect">
              <a:avLst/>
            </a:prstGeom>
            <a:noFill/>
            <a:ln w="9525">
              <a:noFill/>
              <a:miter lim="800000"/>
              <a:headEnd/>
              <a:tailEnd/>
            </a:ln>
            <a:effectLst/>
          </p:spPr>
          <p:txBody>
            <a:bodyPr wrap="none">
              <a:spAutoFit/>
            </a:bodyPr>
            <a:lstStyle/>
            <a:p>
              <a:pPr>
                <a:spcBef>
                  <a:spcPct val="0"/>
                </a:spcBef>
              </a:pPr>
              <a:r>
                <a:rPr lang="en-US" sz="1200"/>
                <a:t>Message</a:t>
              </a:r>
            </a:p>
          </p:txBody>
        </p:sp>
        <p:grpSp>
          <p:nvGrpSpPr>
            <p:cNvPr id="5" name="Group 13"/>
            <p:cNvGrpSpPr>
              <a:grpSpLocks/>
            </p:cNvGrpSpPr>
            <p:nvPr/>
          </p:nvGrpSpPr>
          <p:grpSpPr bwMode="auto">
            <a:xfrm>
              <a:off x="624" y="1008"/>
              <a:ext cx="1872" cy="309"/>
              <a:chOff x="624" y="1008"/>
              <a:chExt cx="1872" cy="309"/>
            </a:xfrm>
          </p:grpSpPr>
          <p:sp>
            <p:nvSpPr>
              <p:cNvPr id="1389582" name="Rectangle 14"/>
              <p:cNvSpPr>
                <a:spLocks noChangeArrowheads="1"/>
              </p:cNvSpPr>
              <p:nvPr/>
            </p:nvSpPr>
            <p:spPr bwMode="auto">
              <a:xfrm>
                <a:off x="624" y="1044"/>
                <a:ext cx="658" cy="237"/>
              </a:xfrm>
              <a:prstGeom prst="rect">
                <a:avLst/>
              </a:prstGeom>
              <a:solidFill>
                <a:srgbClr val="00FF99"/>
              </a:solidFill>
              <a:ln w="9525">
                <a:solidFill>
                  <a:schemeClr val="tx1"/>
                </a:solidFill>
                <a:miter lim="800000"/>
                <a:headEnd/>
                <a:tailEnd/>
              </a:ln>
              <a:effectLst/>
            </p:spPr>
            <p:txBody>
              <a:bodyPr wrap="none" anchor="ctr">
                <a:spAutoFit/>
              </a:bodyPr>
              <a:lstStyle/>
              <a:p>
                <a:pPr algn="ctr">
                  <a:spcBef>
                    <a:spcPct val="0"/>
                  </a:spcBef>
                </a:pPr>
                <a:r>
                  <a:rPr lang="en-US" sz="1800"/>
                  <a:t>Thread3</a:t>
                </a:r>
              </a:p>
            </p:txBody>
          </p:sp>
          <p:sp>
            <p:nvSpPr>
              <p:cNvPr id="1389583" name="Oval 15"/>
              <p:cNvSpPr>
                <a:spLocks noChangeArrowheads="1"/>
              </p:cNvSpPr>
              <p:nvPr/>
            </p:nvSpPr>
            <p:spPr bwMode="auto">
              <a:xfrm>
                <a:off x="1579" y="1008"/>
                <a:ext cx="624" cy="309"/>
              </a:xfrm>
              <a:prstGeom prst="ellipse">
                <a:avLst/>
              </a:prstGeom>
              <a:solidFill>
                <a:srgbClr val="FFCC99"/>
              </a:solidFill>
              <a:ln w="9525">
                <a:solidFill>
                  <a:schemeClr val="tx1"/>
                </a:solidFill>
                <a:round/>
                <a:headEnd/>
                <a:tailEnd/>
              </a:ln>
              <a:effectLst/>
            </p:spPr>
            <p:txBody>
              <a:bodyPr anchor="ctr">
                <a:spAutoFit/>
              </a:bodyPr>
              <a:lstStyle/>
              <a:p>
                <a:pPr algn="ctr">
                  <a:spcBef>
                    <a:spcPct val="0"/>
                  </a:spcBef>
                </a:pPr>
                <a:r>
                  <a:rPr lang="en-US" sz="1800"/>
                  <a:t>Port3</a:t>
                </a:r>
              </a:p>
            </p:txBody>
          </p:sp>
          <p:sp>
            <p:nvSpPr>
              <p:cNvPr id="1389584" name="Line 16"/>
              <p:cNvSpPr>
                <a:spLocks noChangeShapeType="1"/>
              </p:cNvSpPr>
              <p:nvPr/>
            </p:nvSpPr>
            <p:spPr bwMode="auto">
              <a:xfrm>
                <a:off x="1286" y="1162"/>
                <a:ext cx="288" cy="0"/>
              </a:xfrm>
              <a:prstGeom prst="line">
                <a:avLst/>
              </a:prstGeom>
              <a:noFill/>
              <a:ln w="38100">
                <a:solidFill>
                  <a:schemeClr val="tx1"/>
                </a:solidFill>
                <a:round/>
                <a:headEnd/>
                <a:tailEnd type="triangle" w="med" len="med"/>
              </a:ln>
              <a:effectLst/>
            </p:spPr>
            <p:txBody>
              <a:bodyPr/>
              <a:lstStyle/>
              <a:p>
                <a:endParaRPr lang="en-US"/>
              </a:p>
            </p:txBody>
          </p:sp>
          <p:sp>
            <p:nvSpPr>
              <p:cNvPr id="1389585" name="Line 17"/>
              <p:cNvSpPr>
                <a:spLocks noChangeShapeType="1"/>
              </p:cNvSpPr>
              <p:nvPr/>
            </p:nvSpPr>
            <p:spPr bwMode="auto">
              <a:xfrm>
                <a:off x="2208" y="1162"/>
                <a:ext cx="288" cy="0"/>
              </a:xfrm>
              <a:prstGeom prst="line">
                <a:avLst/>
              </a:prstGeom>
              <a:noFill/>
              <a:ln w="38100">
                <a:solidFill>
                  <a:schemeClr val="tx1"/>
                </a:solidFill>
                <a:round/>
                <a:headEnd/>
                <a:tailEnd type="triangle" w="med" len="med"/>
              </a:ln>
              <a:effectLst/>
            </p:spPr>
            <p:txBody>
              <a:bodyPr/>
              <a:lstStyle/>
              <a:p>
                <a:endParaRPr lang="en-US"/>
              </a:p>
            </p:txBody>
          </p:sp>
        </p:grpSp>
        <p:sp>
          <p:nvSpPr>
            <p:cNvPr id="1389586" name="Text Box 18"/>
            <p:cNvSpPr txBox="1">
              <a:spLocks noChangeArrowheads="1"/>
            </p:cNvSpPr>
            <p:nvPr/>
          </p:nvSpPr>
          <p:spPr bwMode="auto">
            <a:xfrm>
              <a:off x="2112" y="1296"/>
              <a:ext cx="504" cy="173"/>
            </a:xfrm>
            <a:prstGeom prst="rect">
              <a:avLst/>
            </a:prstGeom>
            <a:noFill/>
            <a:ln w="9525">
              <a:noFill/>
              <a:miter lim="800000"/>
              <a:headEnd/>
              <a:tailEnd/>
            </a:ln>
            <a:effectLst/>
          </p:spPr>
          <p:txBody>
            <a:bodyPr wrap="none">
              <a:spAutoFit/>
            </a:bodyPr>
            <a:lstStyle/>
            <a:p>
              <a:pPr>
                <a:spcBef>
                  <a:spcPct val="0"/>
                </a:spcBef>
              </a:pPr>
              <a:r>
                <a:rPr lang="en-US" sz="1200"/>
                <a:t>Message</a:t>
              </a:r>
            </a:p>
          </p:txBody>
        </p:sp>
        <p:sp>
          <p:nvSpPr>
            <p:cNvPr id="1389587" name="Text Box 19"/>
            <p:cNvSpPr txBox="1">
              <a:spLocks noChangeArrowheads="1"/>
            </p:cNvSpPr>
            <p:nvPr/>
          </p:nvSpPr>
          <p:spPr bwMode="auto">
            <a:xfrm>
              <a:off x="1200" y="1296"/>
              <a:ext cx="504" cy="173"/>
            </a:xfrm>
            <a:prstGeom prst="rect">
              <a:avLst/>
            </a:prstGeom>
            <a:noFill/>
            <a:ln w="9525">
              <a:noFill/>
              <a:miter lim="800000"/>
              <a:headEnd/>
              <a:tailEnd/>
            </a:ln>
            <a:effectLst/>
          </p:spPr>
          <p:txBody>
            <a:bodyPr wrap="none">
              <a:spAutoFit/>
            </a:bodyPr>
            <a:lstStyle/>
            <a:p>
              <a:pPr>
                <a:spcBef>
                  <a:spcPct val="0"/>
                </a:spcBef>
              </a:pPr>
              <a:r>
                <a:rPr lang="en-US" sz="1200"/>
                <a:t>Message</a:t>
              </a:r>
            </a:p>
          </p:txBody>
        </p:sp>
      </p:grpSp>
      <p:grpSp>
        <p:nvGrpSpPr>
          <p:cNvPr id="6" name="Group 20"/>
          <p:cNvGrpSpPr>
            <a:grpSpLocks/>
          </p:cNvGrpSpPr>
          <p:nvPr/>
        </p:nvGrpSpPr>
        <p:grpSpPr bwMode="auto">
          <a:xfrm>
            <a:off x="2990850" y="2435225"/>
            <a:ext cx="3162300" cy="731838"/>
            <a:chOff x="624" y="1008"/>
            <a:chExt cx="1992" cy="461"/>
          </a:xfrm>
        </p:grpSpPr>
        <p:sp>
          <p:nvSpPr>
            <p:cNvPr id="1389589" name="Text Box 21"/>
            <p:cNvSpPr txBox="1">
              <a:spLocks noChangeArrowheads="1"/>
            </p:cNvSpPr>
            <p:nvPr/>
          </p:nvSpPr>
          <p:spPr bwMode="auto">
            <a:xfrm>
              <a:off x="1200" y="1296"/>
              <a:ext cx="504" cy="173"/>
            </a:xfrm>
            <a:prstGeom prst="rect">
              <a:avLst/>
            </a:prstGeom>
            <a:noFill/>
            <a:ln w="9525">
              <a:noFill/>
              <a:miter lim="800000"/>
              <a:headEnd/>
              <a:tailEnd/>
            </a:ln>
            <a:effectLst/>
          </p:spPr>
          <p:txBody>
            <a:bodyPr wrap="none">
              <a:spAutoFit/>
            </a:bodyPr>
            <a:lstStyle/>
            <a:p>
              <a:pPr>
                <a:spcBef>
                  <a:spcPct val="0"/>
                </a:spcBef>
              </a:pPr>
              <a:r>
                <a:rPr lang="en-US" sz="1200"/>
                <a:t>Message</a:t>
              </a:r>
            </a:p>
          </p:txBody>
        </p:sp>
        <p:grpSp>
          <p:nvGrpSpPr>
            <p:cNvPr id="7" name="Group 22"/>
            <p:cNvGrpSpPr>
              <a:grpSpLocks/>
            </p:cNvGrpSpPr>
            <p:nvPr/>
          </p:nvGrpSpPr>
          <p:grpSpPr bwMode="auto">
            <a:xfrm>
              <a:off x="624" y="1008"/>
              <a:ext cx="1872" cy="309"/>
              <a:chOff x="624" y="1008"/>
              <a:chExt cx="1872" cy="309"/>
            </a:xfrm>
          </p:grpSpPr>
          <p:sp>
            <p:nvSpPr>
              <p:cNvPr id="1389591" name="Rectangle 23"/>
              <p:cNvSpPr>
                <a:spLocks noChangeArrowheads="1"/>
              </p:cNvSpPr>
              <p:nvPr/>
            </p:nvSpPr>
            <p:spPr bwMode="auto">
              <a:xfrm>
                <a:off x="624" y="1044"/>
                <a:ext cx="658" cy="237"/>
              </a:xfrm>
              <a:prstGeom prst="rect">
                <a:avLst/>
              </a:prstGeom>
              <a:solidFill>
                <a:srgbClr val="00FF99"/>
              </a:solidFill>
              <a:ln w="9525">
                <a:solidFill>
                  <a:schemeClr val="tx1"/>
                </a:solidFill>
                <a:miter lim="800000"/>
                <a:headEnd/>
                <a:tailEnd/>
              </a:ln>
              <a:effectLst/>
            </p:spPr>
            <p:txBody>
              <a:bodyPr wrap="none" anchor="ctr">
                <a:spAutoFit/>
              </a:bodyPr>
              <a:lstStyle/>
              <a:p>
                <a:pPr algn="ctr">
                  <a:spcBef>
                    <a:spcPct val="0"/>
                  </a:spcBef>
                </a:pPr>
                <a:r>
                  <a:rPr lang="en-US" sz="1800"/>
                  <a:t>Thread2</a:t>
                </a:r>
              </a:p>
            </p:txBody>
          </p:sp>
          <p:sp>
            <p:nvSpPr>
              <p:cNvPr id="1389592" name="Oval 24"/>
              <p:cNvSpPr>
                <a:spLocks noChangeArrowheads="1"/>
              </p:cNvSpPr>
              <p:nvPr/>
            </p:nvSpPr>
            <p:spPr bwMode="auto">
              <a:xfrm>
                <a:off x="1579" y="1008"/>
                <a:ext cx="624" cy="309"/>
              </a:xfrm>
              <a:prstGeom prst="ellipse">
                <a:avLst/>
              </a:prstGeom>
              <a:solidFill>
                <a:srgbClr val="FFCC99"/>
              </a:solidFill>
              <a:ln w="9525">
                <a:solidFill>
                  <a:schemeClr val="tx1"/>
                </a:solidFill>
                <a:round/>
                <a:headEnd/>
                <a:tailEnd/>
              </a:ln>
              <a:effectLst/>
            </p:spPr>
            <p:txBody>
              <a:bodyPr anchor="ctr">
                <a:spAutoFit/>
              </a:bodyPr>
              <a:lstStyle/>
              <a:p>
                <a:pPr algn="ctr">
                  <a:spcBef>
                    <a:spcPct val="0"/>
                  </a:spcBef>
                </a:pPr>
                <a:r>
                  <a:rPr lang="en-US" sz="1800"/>
                  <a:t>Port2</a:t>
                </a:r>
              </a:p>
            </p:txBody>
          </p:sp>
          <p:sp>
            <p:nvSpPr>
              <p:cNvPr id="1389593" name="Line 25"/>
              <p:cNvSpPr>
                <a:spLocks noChangeShapeType="1"/>
              </p:cNvSpPr>
              <p:nvPr/>
            </p:nvSpPr>
            <p:spPr bwMode="auto">
              <a:xfrm>
                <a:off x="1286" y="1162"/>
                <a:ext cx="288" cy="0"/>
              </a:xfrm>
              <a:prstGeom prst="line">
                <a:avLst/>
              </a:prstGeom>
              <a:noFill/>
              <a:ln w="38100">
                <a:solidFill>
                  <a:schemeClr val="tx1"/>
                </a:solidFill>
                <a:round/>
                <a:headEnd/>
                <a:tailEnd type="triangle" w="med" len="med"/>
              </a:ln>
              <a:effectLst/>
            </p:spPr>
            <p:txBody>
              <a:bodyPr/>
              <a:lstStyle/>
              <a:p>
                <a:endParaRPr lang="en-US"/>
              </a:p>
            </p:txBody>
          </p:sp>
          <p:sp>
            <p:nvSpPr>
              <p:cNvPr id="1389594" name="Line 26"/>
              <p:cNvSpPr>
                <a:spLocks noChangeShapeType="1"/>
              </p:cNvSpPr>
              <p:nvPr/>
            </p:nvSpPr>
            <p:spPr bwMode="auto">
              <a:xfrm>
                <a:off x="2208" y="1162"/>
                <a:ext cx="288" cy="0"/>
              </a:xfrm>
              <a:prstGeom prst="line">
                <a:avLst/>
              </a:prstGeom>
              <a:noFill/>
              <a:ln w="38100">
                <a:solidFill>
                  <a:schemeClr val="tx1"/>
                </a:solidFill>
                <a:round/>
                <a:headEnd/>
                <a:tailEnd type="triangle" w="med" len="med"/>
              </a:ln>
              <a:effectLst/>
            </p:spPr>
            <p:txBody>
              <a:bodyPr/>
              <a:lstStyle/>
              <a:p>
                <a:endParaRPr lang="en-US"/>
              </a:p>
            </p:txBody>
          </p:sp>
        </p:grpSp>
        <p:sp>
          <p:nvSpPr>
            <p:cNvPr id="1389595" name="Text Box 27"/>
            <p:cNvSpPr txBox="1">
              <a:spLocks noChangeArrowheads="1"/>
            </p:cNvSpPr>
            <p:nvPr/>
          </p:nvSpPr>
          <p:spPr bwMode="auto">
            <a:xfrm>
              <a:off x="2112" y="1296"/>
              <a:ext cx="504" cy="173"/>
            </a:xfrm>
            <a:prstGeom prst="rect">
              <a:avLst/>
            </a:prstGeom>
            <a:noFill/>
            <a:ln w="9525">
              <a:noFill/>
              <a:miter lim="800000"/>
              <a:headEnd/>
              <a:tailEnd/>
            </a:ln>
            <a:effectLst/>
          </p:spPr>
          <p:txBody>
            <a:bodyPr wrap="none">
              <a:spAutoFit/>
            </a:bodyPr>
            <a:lstStyle/>
            <a:p>
              <a:pPr>
                <a:spcBef>
                  <a:spcPct val="0"/>
                </a:spcBef>
              </a:pPr>
              <a:r>
                <a:rPr lang="en-US" sz="1200"/>
                <a:t>Message</a:t>
              </a:r>
            </a:p>
          </p:txBody>
        </p:sp>
        <p:sp>
          <p:nvSpPr>
            <p:cNvPr id="1389596" name="Text Box 28"/>
            <p:cNvSpPr txBox="1">
              <a:spLocks noChangeArrowheads="1"/>
            </p:cNvSpPr>
            <p:nvPr/>
          </p:nvSpPr>
          <p:spPr bwMode="auto">
            <a:xfrm>
              <a:off x="1200" y="1296"/>
              <a:ext cx="504" cy="173"/>
            </a:xfrm>
            <a:prstGeom prst="rect">
              <a:avLst/>
            </a:prstGeom>
            <a:noFill/>
            <a:ln w="9525">
              <a:noFill/>
              <a:miter lim="800000"/>
              <a:headEnd/>
              <a:tailEnd/>
            </a:ln>
            <a:effectLst/>
          </p:spPr>
          <p:txBody>
            <a:bodyPr wrap="none">
              <a:spAutoFit/>
            </a:bodyPr>
            <a:lstStyle/>
            <a:p>
              <a:pPr>
                <a:spcBef>
                  <a:spcPct val="0"/>
                </a:spcBef>
              </a:pPr>
              <a:r>
                <a:rPr lang="en-US" sz="1200"/>
                <a:t>Message</a:t>
              </a:r>
            </a:p>
          </p:txBody>
        </p:sp>
      </p:grpSp>
      <p:grpSp>
        <p:nvGrpSpPr>
          <p:cNvPr id="8" name="Group 29"/>
          <p:cNvGrpSpPr>
            <a:grpSpLocks/>
          </p:cNvGrpSpPr>
          <p:nvPr/>
        </p:nvGrpSpPr>
        <p:grpSpPr bwMode="auto">
          <a:xfrm>
            <a:off x="5981700" y="2435225"/>
            <a:ext cx="3162300" cy="731838"/>
            <a:chOff x="624" y="1008"/>
            <a:chExt cx="1992" cy="461"/>
          </a:xfrm>
        </p:grpSpPr>
        <p:sp>
          <p:nvSpPr>
            <p:cNvPr id="1389598" name="Text Box 30"/>
            <p:cNvSpPr txBox="1">
              <a:spLocks noChangeArrowheads="1"/>
            </p:cNvSpPr>
            <p:nvPr/>
          </p:nvSpPr>
          <p:spPr bwMode="auto">
            <a:xfrm>
              <a:off x="1200" y="1296"/>
              <a:ext cx="504" cy="173"/>
            </a:xfrm>
            <a:prstGeom prst="rect">
              <a:avLst/>
            </a:prstGeom>
            <a:noFill/>
            <a:ln w="9525">
              <a:noFill/>
              <a:miter lim="800000"/>
              <a:headEnd/>
              <a:tailEnd/>
            </a:ln>
            <a:effectLst/>
          </p:spPr>
          <p:txBody>
            <a:bodyPr wrap="none">
              <a:spAutoFit/>
            </a:bodyPr>
            <a:lstStyle/>
            <a:p>
              <a:pPr>
                <a:spcBef>
                  <a:spcPct val="0"/>
                </a:spcBef>
              </a:pPr>
              <a:r>
                <a:rPr lang="en-US" sz="1200"/>
                <a:t>Message</a:t>
              </a:r>
            </a:p>
          </p:txBody>
        </p:sp>
        <p:grpSp>
          <p:nvGrpSpPr>
            <p:cNvPr id="9" name="Group 31"/>
            <p:cNvGrpSpPr>
              <a:grpSpLocks/>
            </p:cNvGrpSpPr>
            <p:nvPr/>
          </p:nvGrpSpPr>
          <p:grpSpPr bwMode="auto">
            <a:xfrm>
              <a:off x="624" y="1008"/>
              <a:ext cx="1872" cy="309"/>
              <a:chOff x="624" y="1008"/>
              <a:chExt cx="1872" cy="309"/>
            </a:xfrm>
          </p:grpSpPr>
          <p:sp>
            <p:nvSpPr>
              <p:cNvPr id="1389600" name="Rectangle 32"/>
              <p:cNvSpPr>
                <a:spLocks noChangeArrowheads="1"/>
              </p:cNvSpPr>
              <p:nvPr/>
            </p:nvSpPr>
            <p:spPr bwMode="auto">
              <a:xfrm>
                <a:off x="624" y="1044"/>
                <a:ext cx="658" cy="237"/>
              </a:xfrm>
              <a:prstGeom prst="rect">
                <a:avLst/>
              </a:prstGeom>
              <a:solidFill>
                <a:srgbClr val="00FF99"/>
              </a:solidFill>
              <a:ln w="9525">
                <a:solidFill>
                  <a:schemeClr val="tx1"/>
                </a:solidFill>
                <a:miter lim="800000"/>
                <a:headEnd/>
                <a:tailEnd/>
              </a:ln>
              <a:effectLst/>
            </p:spPr>
            <p:txBody>
              <a:bodyPr wrap="none" anchor="ctr">
                <a:spAutoFit/>
              </a:bodyPr>
              <a:lstStyle/>
              <a:p>
                <a:pPr algn="ctr">
                  <a:spcBef>
                    <a:spcPct val="0"/>
                  </a:spcBef>
                </a:pPr>
                <a:r>
                  <a:rPr lang="en-US" sz="1800"/>
                  <a:t>Thread2</a:t>
                </a:r>
              </a:p>
            </p:txBody>
          </p:sp>
          <p:sp>
            <p:nvSpPr>
              <p:cNvPr id="1389601" name="Oval 33"/>
              <p:cNvSpPr>
                <a:spLocks noChangeArrowheads="1"/>
              </p:cNvSpPr>
              <p:nvPr/>
            </p:nvSpPr>
            <p:spPr bwMode="auto">
              <a:xfrm>
                <a:off x="1579" y="1008"/>
                <a:ext cx="624" cy="309"/>
              </a:xfrm>
              <a:prstGeom prst="ellipse">
                <a:avLst/>
              </a:prstGeom>
              <a:solidFill>
                <a:srgbClr val="FFCC99"/>
              </a:solidFill>
              <a:ln w="9525">
                <a:solidFill>
                  <a:schemeClr val="tx1"/>
                </a:solidFill>
                <a:round/>
                <a:headEnd/>
                <a:tailEnd/>
              </a:ln>
              <a:effectLst/>
            </p:spPr>
            <p:txBody>
              <a:bodyPr anchor="ctr">
                <a:spAutoFit/>
              </a:bodyPr>
              <a:lstStyle/>
              <a:p>
                <a:pPr algn="ctr">
                  <a:spcBef>
                    <a:spcPct val="0"/>
                  </a:spcBef>
                </a:pPr>
                <a:r>
                  <a:rPr lang="en-US" sz="1800"/>
                  <a:t>Port2</a:t>
                </a:r>
              </a:p>
            </p:txBody>
          </p:sp>
          <p:sp>
            <p:nvSpPr>
              <p:cNvPr id="1389602" name="Line 34"/>
              <p:cNvSpPr>
                <a:spLocks noChangeShapeType="1"/>
              </p:cNvSpPr>
              <p:nvPr/>
            </p:nvSpPr>
            <p:spPr bwMode="auto">
              <a:xfrm>
                <a:off x="1286" y="1162"/>
                <a:ext cx="288" cy="0"/>
              </a:xfrm>
              <a:prstGeom prst="line">
                <a:avLst/>
              </a:prstGeom>
              <a:noFill/>
              <a:ln w="38100">
                <a:solidFill>
                  <a:schemeClr val="tx1"/>
                </a:solidFill>
                <a:round/>
                <a:headEnd/>
                <a:tailEnd type="triangle" w="med" len="med"/>
              </a:ln>
              <a:effectLst/>
            </p:spPr>
            <p:txBody>
              <a:bodyPr/>
              <a:lstStyle/>
              <a:p>
                <a:endParaRPr lang="en-US"/>
              </a:p>
            </p:txBody>
          </p:sp>
          <p:sp>
            <p:nvSpPr>
              <p:cNvPr id="1389603" name="Line 35"/>
              <p:cNvSpPr>
                <a:spLocks noChangeShapeType="1"/>
              </p:cNvSpPr>
              <p:nvPr/>
            </p:nvSpPr>
            <p:spPr bwMode="auto">
              <a:xfrm>
                <a:off x="2208" y="1162"/>
                <a:ext cx="288" cy="0"/>
              </a:xfrm>
              <a:prstGeom prst="line">
                <a:avLst/>
              </a:prstGeom>
              <a:noFill/>
              <a:ln w="38100">
                <a:solidFill>
                  <a:schemeClr val="tx1"/>
                </a:solidFill>
                <a:round/>
                <a:headEnd/>
                <a:tailEnd type="triangle" w="med" len="med"/>
              </a:ln>
              <a:effectLst/>
            </p:spPr>
            <p:txBody>
              <a:bodyPr/>
              <a:lstStyle/>
              <a:p>
                <a:endParaRPr lang="en-US"/>
              </a:p>
            </p:txBody>
          </p:sp>
        </p:grpSp>
        <p:sp>
          <p:nvSpPr>
            <p:cNvPr id="1389604" name="Text Box 36"/>
            <p:cNvSpPr txBox="1">
              <a:spLocks noChangeArrowheads="1"/>
            </p:cNvSpPr>
            <p:nvPr/>
          </p:nvSpPr>
          <p:spPr bwMode="auto">
            <a:xfrm>
              <a:off x="2112" y="1296"/>
              <a:ext cx="504" cy="173"/>
            </a:xfrm>
            <a:prstGeom prst="rect">
              <a:avLst/>
            </a:prstGeom>
            <a:noFill/>
            <a:ln w="9525">
              <a:noFill/>
              <a:miter lim="800000"/>
              <a:headEnd/>
              <a:tailEnd/>
            </a:ln>
            <a:effectLst/>
          </p:spPr>
          <p:txBody>
            <a:bodyPr wrap="none">
              <a:spAutoFit/>
            </a:bodyPr>
            <a:lstStyle/>
            <a:p>
              <a:pPr>
                <a:spcBef>
                  <a:spcPct val="0"/>
                </a:spcBef>
              </a:pPr>
              <a:r>
                <a:rPr lang="en-US" sz="1200"/>
                <a:t>Message</a:t>
              </a:r>
            </a:p>
          </p:txBody>
        </p:sp>
        <p:sp>
          <p:nvSpPr>
            <p:cNvPr id="1389605" name="Text Box 37"/>
            <p:cNvSpPr txBox="1">
              <a:spLocks noChangeArrowheads="1"/>
            </p:cNvSpPr>
            <p:nvPr/>
          </p:nvSpPr>
          <p:spPr bwMode="auto">
            <a:xfrm>
              <a:off x="1200" y="1296"/>
              <a:ext cx="504" cy="173"/>
            </a:xfrm>
            <a:prstGeom prst="rect">
              <a:avLst/>
            </a:prstGeom>
            <a:noFill/>
            <a:ln w="9525">
              <a:noFill/>
              <a:miter lim="800000"/>
              <a:headEnd/>
              <a:tailEnd/>
            </a:ln>
            <a:effectLst/>
          </p:spPr>
          <p:txBody>
            <a:bodyPr wrap="none">
              <a:spAutoFit/>
            </a:bodyPr>
            <a:lstStyle/>
            <a:p>
              <a:pPr>
                <a:spcBef>
                  <a:spcPct val="0"/>
                </a:spcBef>
              </a:pPr>
              <a:r>
                <a:rPr lang="en-US" sz="1200"/>
                <a:t>Message</a:t>
              </a:r>
            </a:p>
          </p:txBody>
        </p:sp>
      </p:grpSp>
      <p:grpSp>
        <p:nvGrpSpPr>
          <p:cNvPr id="10" name="Group 38"/>
          <p:cNvGrpSpPr>
            <a:grpSpLocks/>
          </p:cNvGrpSpPr>
          <p:nvPr/>
        </p:nvGrpSpPr>
        <p:grpSpPr bwMode="auto">
          <a:xfrm>
            <a:off x="0" y="657225"/>
            <a:ext cx="9144000" cy="3398838"/>
            <a:chOff x="0" y="384"/>
            <a:chExt cx="5760" cy="2141"/>
          </a:xfrm>
        </p:grpSpPr>
        <p:grpSp>
          <p:nvGrpSpPr>
            <p:cNvPr id="11" name="Group 39"/>
            <p:cNvGrpSpPr>
              <a:grpSpLocks/>
            </p:cNvGrpSpPr>
            <p:nvPr/>
          </p:nvGrpSpPr>
          <p:grpSpPr bwMode="auto">
            <a:xfrm>
              <a:off x="0" y="384"/>
              <a:ext cx="5760" cy="461"/>
              <a:chOff x="0" y="240"/>
              <a:chExt cx="5760" cy="461"/>
            </a:xfrm>
          </p:grpSpPr>
          <p:grpSp>
            <p:nvGrpSpPr>
              <p:cNvPr id="12" name="Group 40"/>
              <p:cNvGrpSpPr>
                <a:grpSpLocks/>
              </p:cNvGrpSpPr>
              <p:nvPr/>
            </p:nvGrpSpPr>
            <p:grpSpPr bwMode="auto">
              <a:xfrm>
                <a:off x="0" y="240"/>
                <a:ext cx="1992" cy="461"/>
                <a:chOff x="624" y="1008"/>
                <a:chExt cx="1992" cy="461"/>
              </a:xfrm>
            </p:grpSpPr>
            <p:sp>
              <p:nvSpPr>
                <p:cNvPr id="1389609" name="Text Box 41"/>
                <p:cNvSpPr txBox="1">
                  <a:spLocks noChangeArrowheads="1"/>
                </p:cNvSpPr>
                <p:nvPr/>
              </p:nvSpPr>
              <p:spPr bwMode="auto">
                <a:xfrm>
                  <a:off x="1200" y="1296"/>
                  <a:ext cx="504" cy="173"/>
                </a:xfrm>
                <a:prstGeom prst="rect">
                  <a:avLst/>
                </a:prstGeom>
                <a:noFill/>
                <a:ln w="9525">
                  <a:noFill/>
                  <a:miter lim="800000"/>
                  <a:headEnd/>
                  <a:tailEnd/>
                </a:ln>
                <a:effectLst/>
              </p:spPr>
              <p:txBody>
                <a:bodyPr wrap="none">
                  <a:spAutoFit/>
                </a:bodyPr>
                <a:lstStyle/>
                <a:p>
                  <a:pPr>
                    <a:spcBef>
                      <a:spcPct val="0"/>
                    </a:spcBef>
                  </a:pPr>
                  <a:r>
                    <a:rPr lang="en-US" sz="1200"/>
                    <a:t>Message</a:t>
                  </a:r>
                </a:p>
              </p:txBody>
            </p:sp>
            <p:grpSp>
              <p:nvGrpSpPr>
                <p:cNvPr id="13" name="Group 42"/>
                <p:cNvGrpSpPr>
                  <a:grpSpLocks/>
                </p:cNvGrpSpPr>
                <p:nvPr/>
              </p:nvGrpSpPr>
              <p:grpSpPr bwMode="auto">
                <a:xfrm>
                  <a:off x="624" y="1008"/>
                  <a:ext cx="1872" cy="309"/>
                  <a:chOff x="624" y="1008"/>
                  <a:chExt cx="1872" cy="309"/>
                </a:xfrm>
              </p:grpSpPr>
              <p:sp>
                <p:nvSpPr>
                  <p:cNvPr id="1389611" name="Rectangle 43"/>
                  <p:cNvSpPr>
                    <a:spLocks noChangeArrowheads="1"/>
                  </p:cNvSpPr>
                  <p:nvPr/>
                </p:nvSpPr>
                <p:spPr bwMode="auto">
                  <a:xfrm>
                    <a:off x="624" y="1044"/>
                    <a:ext cx="658" cy="237"/>
                  </a:xfrm>
                  <a:prstGeom prst="rect">
                    <a:avLst/>
                  </a:prstGeom>
                  <a:solidFill>
                    <a:srgbClr val="00FF99"/>
                  </a:solidFill>
                  <a:ln w="9525">
                    <a:solidFill>
                      <a:schemeClr val="tx1"/>
                    </a:solidFill>
                    <a:miter lim="800000"/>
                    <a:headEnd/>
                    <a:tailEnd/>
                  </a:ln>
                  <a:effectLst/>
                </p:spPr>
                <p:txBody>
                  <a:bodyPr wrap="none" anchor="ctr">
                    <a:spAutoFit/>
                  </a:bodyPr>
                  <a:lstStyle/>
                  <a:p>
                    <a:pPr algn="ctr">
                      <a:spcBef>
                        <a:spcPct val="0"/>
                      </a:spcBef>
                    </a:pPr>
                    <a:r>
                      <a:rPr lang="en-US" sz="1800"/>
                      <a:t>Thread0</a:t>
                    </a:r>
                  </a:p>
                </p:txBody>
              </p:sp>
              <p:sp>
                <p:nvSpPr>
                  <p:cNvPr id="1389612" name="Oval 44"/>
                  <p:cNvSpPr>
                    <a:spLocks noChangeArrowheads="1"/>
                  </p:cNvSpPr>
                  <p:nvPr/>
                </p:nvSpPr>
                <p:spPr bwMode="auto">
                  <a:xfrm>
                    <a:off x="1579" y="1008"/>
                    <a:ext cx="624" cy="309"/>
                  </a:xfrm>
                  <a:prstGeom prst="ellipse">
                    <a:avLst/>
                  </a:prstGeom>
                  <a:solidFill>
                    <a:srgbClr val="FFCC99"/>
                  </a:solidFill>
                  <a:ln w="9525">
                    <a:solidFill>
                      <a:schemeClr val="tx1"/>
                    </a:solidFill>
                    <a:round/>
                    <a:headEnd/>
                    <a:tailEnd/>
                  </a:ln>
                  <a:effectLst/>
                </p:spPr>
                <p:txBody>
                  <a:bodyPr anchor="ctr">
                    <a:spAutoFit/>
                  </a:bodyPr>
                  <a:lstStyle/>
                  <a:p>
                    <a:pPr algn="ctr">
                      <a:spcBef>
                        <a:spcPct val="0"/>
                      </a:spcBef>
                    </a:pPr>
                    <a:r>
                      <a:rPr lang="en-US" sz="1800"/>
                      <a:t>Port0</a:t>
                    </a:r>
                  </a:p>
                </p:txBody>
              </p:sp>
              <p:sp>
                <p:nvSpPr>
                  <p:cNvPr id="1389613" name="Line 45"/>
                  <p:cNvSpPr>
                    <a:spLocks noChangeShapeType="1"/>
                  </p:cNvSpPr>
                  <p:nvPr/>
                </p:nvSpPr>
                <p:spPr bwMode="auto">
                  <a:xfrm>
                    <a:off x="1286" y="1162"/>
                    <a:ext cx="288" cy="0"/>
                  </a:xfrm>
                  <a:prstGeom prst="line">
                    <a:avLst/>
                  </a:prstGeom>
                  <a:noFill/>
                  <a:ln w="38100">
                    <a:solidFill>
                      <a:schemeClr val="tx1"/>
                    </a:solidFill>
                    <a:round/>
                    <a:headEnd/>
                    <a:tailEnd type="triangle" w="med" len="med"/>
                  </a:ln>
                  <a:effectLst/>
                </p:spPr>
                <p:txBody>
                  <a:bodyPr/>
                  <a:lstStyle/>
                  <a:p>
                    <a:endParaRPr lang="en-US"/>
                  </a:p>
                </p:txBody>
              </p:sp>
              <p:sp>
                <p:nvSpPr>
                  <p:cNvPr id="1389614" name="Line 46"/>
                  <p:cNvSpPr>
                    <a:spLocks noChangeShapeType="1"/>
                  </p:cNvSpPr>
                  <p:nvPr/>
                </p:nvSpPr>
                <p:spPr bwMode="auto">
                  <a:xfrm>
                    <a:off x="2208" y="1162"/>
                    <a:ext cx="288" cy="0"/>
                  </a:xfrm>
                  <a:prstGeom prst="line">
                    <a:avLst/>
                  </a:prstGeom>
                  <a:noFill/>
                  <a:ln w="38100">
                    <a:solidFill>
                      <a:schemeClr val="tx1"/>
                    </a:solidFill>
                    <a:round/>
                    <a:headEnd/>
                    <a:tailEnd type="triangle" w="med" len="med"/>
                  </a:ln>
                  <a:effectLst/>
                </p:spPr>
                <p:txBody>
                  <a:bodyPr/>
                  <a:lstStyle/>
                  <a:p>
                    <a:endParaRPr lang="en-US"/>
                  </a:p>
                </p:txBody>
              </p:sp>
            </p:grpSp>
            <p:sp>
              <p:nvSpPr>
                <p:cNvPr id="1389615" name="Text Box 47"/>
                <p:cNvSpPr txBox="1">
                  <a:spLocks noChangeArrowheads="1"/>
                </p:cNvSpPr>
                <p:nvPr/>
              </p:nvSpPr>
              <p:spPr bwMode="auto">
                <a:xfrm>
                  <a:off x="2112" y="1296"/>
                  <a:ext cx="504" cy="173"/>
                </a:xfrm>
                <a:prstGeom prst="rect">
                  <a:avLst/>
                </a:prstGeom>
                <a:noFill/>
                <a:ln w="9525">
                  <a:noFill/>
                  <a:miter lim="800000"/>
                  <a:headEnd/>
                  <a:tailEnd/>
                </a:ln>
                <a:effectLst/>
              </p:spPr>
              <p:txBody>
                <a:bodyPr wrap="none">
                  <a:spAutoFit/>
                </a:bodyPr>
                <a:lstStyle/>
                <a:p>
                  <a:pPr>
                    <a:spcBef>
                      <a:spcPct val="0"/>
                    </a:spcBef>
                  </a:pPr>
                  <a:r>
                    <a:rPr lang="en-US" sz="1200"/>
                    <a:t>Message</a:t>
                  </a:r>
                </a:p>
              </p:txBody>
            </p:sp>
            <p:sp>
              <p:nvSpPr>
                <p:cNvPr id="1389616" name="Text Box 48"/>
                <p:cNvSpPr txBox="1">
                  <a:spLocks noChangeArrowheads="1"/>
                </p:cNvSpPr>
                <p:nvPr/>
              </p:nvSpPr>
              <p:spPr bwMode="auto">
                <a:xfrm>
                  <a:off x="1200" y="1296"/>
                  <a:ext cx="504" cy="173"/>
                </a:xfrm>
                <a:prstGeom prst="rect">
                  <a:avLst/>
                </a:prstGeom>
                <a:noFill/>
                <a:ln w="9525">
                  <a:noFill/>
                  <a:miter lim="800000"/>
                  <a:headEnd/>
                  <a:tailEnd/>
                </a:ln>
                <a:effectLst/>
              </p:spPr>
              <p:txBody>
                <a:bodyPr wrap="none">
                  <a:spAutoFit/>
                </a:bodyPr>
                <a:lstStyle/>
                <a:p>
                  <a:pPr>
                    <a:spcBef>
                      <a:spcPct val="0"/>
                    </a:spcBef>
                  </a:pPr>
                  <a:r>
                    <a:rPr lang="en-US" sz="1200"/>
                    <a:t>Message</a:t>
                  </a:r>
                </a:p>
              </p:txBody>
            </p:sp>
          </p:grpSp>
          <p:grpSp>
            <p:nvGrpSpPr>
              <p:cNvPr id="14" name="Group 49"/>
              <p:cNvGrpSpPr>
                <a:grpSpLocks/>
              </p:cNvGrpSpPr>
              <p:nvPr/>
            </p:nvGrpSpPr>
            <p:grpSpPr bwMode="auto">
              <a:xfrm>
                <a:off x="1884" y="240"/>
                <a:ext cx="1992" cy="461"/>
                <a:chOff x="624" y="1008"/>
                <a:chExt cx="1992" cy="461"/>
              </a:xfrm>
            </p:grpSpPr>
            <p:sp>
              <p:nvSpPr>
                <p:cNvPr id="1389618" name="Text Box 50"/>
                <p:cNvSpPr txBox="1">
                  <a:spLocks noChangeArrowheads="1"/>
                </p:cNvSpPr>
                <p:nvPr/>
              </p:nvSpPr>
              <p:spPr bwMode="auto">
                <a:xfrm>
                  <a:off x="1200" y="1296"/>
                  <a:ext cx="504" cy="173"/>
                </a:xfrm>
                <a:prstGeom prst="rect">
                  <a:avLst/>
                </a:prstGeom>
                <a:noFill/>
                <a:ln w="9525">
                  <a:noFill/>
                  <a:miter lim="800000"/>
                  <a:headEnd/>
                  <a:tailEnd/>
                </a:ln>
                <a:effectLst/>
              </p:spPr>
              <p:txBody>
                <a:bodyPr wrap="none">
                  <a:spAutoFit/>
                </a:bodyPr>
                <a:lstStyle/>
                <a:p>
                  <a:pPr>
                    <a:spcBef>
                      <a:spcPct val="0"/>
                    </a:spcBef>
                  </a:pPr>
                  <a:r>
                    <a:rPr lang="en-US" sz="1200"/>
                    <a:t>Message</a:t>
                  </a:r>
                </a:p>
              </p:txBody>
            </p:sp>
            <p:grpSp>
              <p:nvGrpSpPr>
                <p:cNvPr id="15" name="Group 51"/>
                <p:cNvGrpSpPr>
                  <a:grpSpLocks/>
                </p:cNvGrpSpPr>
                <p:nvPr/>
              </p:nvGrpSpPr>
              <p:grpSpPr bwMode="auto">
                <a:xfrm>
                  <a:off x="624" y="1008"/>
                  <a:ext cx="1872" cy="309"/>
                  <a:chOff x="624" y="1008"/>
                  <a:chExt cx="1872" cy="309"/>
                </a:xfrm>
              </p:grpSpPr>
              <p:sp>
                <p:nvSpPr>
                  <p:cNvPr id="1389620" name="Rectangle 52"/>
                  <p:cNvSpPr>
                    <a:spLocks noChangeArrowheads="1"/>
                  </p:cNvSpPr>
                  <p:nvPr/>
                </p:nvSpPr>
                <p:spPr bwMode="auto">
                  <a:xfrm>
                    <a:off x="624" y="1044"/>
                    <a:ext cx="658" cy="237"/>
                  </a:xfrm>
                  <a:prstGeom prst="rect">
                    <a:avLst/>
                  </a:prstGeom>
                  <a:solidFill>
                    <a:srgbClr val="00FF99"/>
                  </a:solidFill>
                  <a:ln w="9525">
                    <a:solidFill>
                      <a:schemeClr val="tx1"/>
                    </a:solidFill>
                    <a:miter lim="800000"/>
                    <a:headEnd/>
                    <a:tailEnd/>
                  </a:ln>
                  <a:effectLst/>
                </p:spPr>
                <p:txBody>
                  <a:bodyPr wrap="none" anchor="ctr">
                    <a:spAutoFit/>
                  </a:bodyPr>
                  <a:lstStyle/>
                  <a:p>
                    <a:pPr algn="ctr">
                      <a:spcBef>
                        <a:spcPct val="0"/>
                      </a:spcBef>
                    </a:pPr>
                    <a:r>
                      <a:rPr lang="en-US" sz="1800"/>
                      <a:t>Thread0</a:t>
                    </a:r>
                  </a:p>
                </p:txBody>
              </p:sp>
              <p:sp>
                <p:nvSpPr>
                  <p:cNvPr id="1389621" name="Oval 53"/>
                  <p:cNvSpPr>
                    <a:spLocks noChangeArrowheads="1"/>
                  </p:cNvSpPr>
                  <p:nvPr/>
                </p:nvSpPr>
                <p:spPr bwMode="auto">
                  <a:xfrm>
                    <a:off x="1579" y="1008"/>
                    <a:ext cx="624" cy="309"/>
                  </a:xfrm>
                  <a:prstGeom prst="ellipse">
                    <a:avLst/>
                  </a:prstGeom>
                  <a:solidFill>
                    <a:srgbClr val="FFCC99"/>
                  </a:solidFill>
                  <a:ln w="9525">
                    <a:solidFill>
                      <a:schemeClr val="tx1"/>
                    </a:solidFill>
                    <a:round/>
                    <a:headEnd/>
                    <a:tailEnd/>
                  </a:ln>
                  <a:effectLst/>
                </p:spPr>
                <p:txBody>
                  <a:bodyPr anchor="ctr">
                    <a:spAutoFit/>
                  </a:bodyPr>
                  <a:lstStyle/>
                  <a:p>
                    <a:pPr algn="ctr">
                      <a:spcBef>
                        <a:spcPct val="0"/>
                      </a:spcBef>
                    </a:pPr>
                    <a:r>
                      <a:rPr lang="en-US" sz="1800"/>
                      <a:t>Port0</a:t>
                    </a:r>
                  </a:p>
                </p:txBody>
              </p:sp>
              <p:sp>
                <p:nvSpPr>
                  <p:cNvPr id="1389622" name="Line 54"/>
                  <p:cNvSpPr>
                    <a:spLocks noChangeShapeType="1"/>
                  </p:cNvSpPr>
                  <p:nvPr/>
                </p:nvSpPr>
                <p:spPr bwMode="auto">
                  <a:xfrm>
                    <a:off x="1286" y="1162"/>
                    <a:ext cx="288" cy="0"/>
                  </a:xfrm>
                  <a:prstGeom prst="line">
                    <a:avLst/>
                  </a:prstGeom>
                  <a:noFill/>
                  <a:ln w="38100">
                    <a:solidFill>
                      <a:schemeClr val="tx1"/>
                    </a:solidFill>
                    <a:round/>
                    <a:headEnd/>
                    <a:tailEnd type="triangle" w="med" len="med"/>
                  </a:ln>
                  <a:effectLst/>
                </p:spPr>
                <p:txBody>
                  <a:bodyPr/>
                  <a:lstStyle/>
                  <a:p>
                    <a:endParaRPr lang="en-US"/>
                  </a:p>
                </p:txBody>
              </p:sp>
              <p:sp>
                <p:nvSpPr>
                  <p:cNvPr id="1389623" name="Line 55"/>
                  <p:cNvSpPr>
                    <a:spLocks noChangeShapeType="1"/>
                  </p:cNvSpPr>
                  <p:nvPr/>
                </p:nvSpPr>
                <p:spPr bwMode="auto">
                  <a:xfrm>
                    <a:off x="2208" y="1162"/>
                    <a:ext cx="288" cy="0"/>
                  </a:xfrm>
                  <a:prstGeom prst="line">
                    <a:avLst/>
                  </a:prstGeom>
                  <a:noFill/>
                  <a:ln w="38100">
                    <a:solidFill>
                      <a:schemeClr val="tx1"/>
                    </a:solidFill>
                    <a:round/>
                    <a:headEnd/>
                    <a:tailEnd type="triangle" w="med" len="med"/>
                  </a:ln>
                  <a:effectLst/>
                </p:spPr>
                <p:txBody>
                  <a:bodyPr/>
                  <a:lstStyle/>
                  <a:p>
                    <a:endParaRPr lang="en-US"/>
                  </a:p>
                </p:txBody>
              </p:sp>
            </p:grpSp>
            <p:sp>
              <p:nvSpPr>
                <p:cNvPr id="1389624" name="Text Box 56"/>
                <p:cNvSpPr txBox="1">
                  <a:spLocks noChangeArrowheads="1"/>
                </p:cNvSpPr>
                <p:nvPr/>
              </p:nvSpPr>
              <p:spPr bwMode="auto">
                <a:xfrm>
                  <a:off x="2112" y="1296"/>
                  <a:ext cx="504" cy="173"/>
                </a:xfrm>
                <a:prstGeom prst="rect">
                  <a:avLst/>
                </a:prstGeom>
                <a:noFill/>
                <a:ln w="9525">
                  <a:noFill/>
                  <a:miter lim="800000"/>
                  <a:headEnd/>
                  <a:tailEnd/>
                </a:ln>
                <a:effectLst/>
              </p:spPr>
              <p:txBody>
                <a:bodyPr wrap="none">
                  <a:spAutoFit/>
                </a:bodyPr>
                <a:lstStyle/>
                <a:p>
                  <a:pPr>
                    <a:spcBef>
                      <a:spcPct val="0"/>
                    </a:spcBef>
                  </a:pPr>
                  <a:r>
                    <a:rPr lang="en-US" sz="1200"/>
                    <a:t>Message</a:t>
                  </a:r>
                </a:p>
              </p:txBody>
            </p:sp>
            <p:sp>
              <p:nvSpPr>
                <p:cNvPr id="1389625" name="Text Box 57"/>
                <p:cNvSpPr txBox="1">
                  <a:spLocks noChangeArrowheads="1"/>
                </p:cNvSpPr>
                <p:nvPr/>
              </p:nvSpPr>
              <p:spPr bwMode="auto">
                <a:xfrm>
                  <a:off x="1200" y="1296"/>
                  <a:ext cx="504" cy="173"/>
                </a:xfrm>
                <a:prstGeom prst="rect">
                  <a:avLst/>
                </a:prstGeom>
                <a:noFill/>
                <a:ln w="9525">
                  <a:noFill/>
                  <a:miter lim="800000"/>
                  <a:headEnd/>
                  <a:tailEnd/>
                </a:ln>
                <a:effectLst/>
              </p:spPr>
              <p:txBody>
                <a:bodyPr wrap="none">
                  <a:spAutoFit/>
                </a:bodyPr>
                <a:lstStyle/>
                <a:p>
                  <a:pPr>
                    <a:spcBef>
                      <a:spcPct val="0"/>
                    </a:spcBef>
                  </a:pPr>
                  <a:r>
                    <a:rPr lang="en-US" sz="1200"/>
                    <a:t>Message</a:t>
                  </a:r>
                </a:p>
              </p:txBody>
            </p:sp>
          </p:grpSp>
          <p:grpSp>
            <p:nvGrpSpPr>
              <p:cNvPr id="16" name="Group 58"/>
              <p:cNvGrpSpPr>
                <a:grpSpLocks/>
              </p:cNvGrpSpPr>
              <p:nvPr/>
            </p:nvGrpSpPr>
            <p:grpSpPr bwMode="auto">
              <a:xfrm>
                <a:off x="3768" y="240"/>
                <a:ext cx="1992" cy="461"/>
                <a:chOff x="624" y="1008"/>
                <a:chExt cx="1992" cy="461"/>
              </a:xfrm>
            </p:grpSpPr>
            <p:sp>
              <p:nvSpPr>
                <p:cNvPr id="1389627" name="Text Box 59"/>
                <p:cNvSpPr txBox="1">
                  <a:spLocks noChangeArrowheads="1"/>
                </p:cNvSpPr>
                <p:nvPr/>
              </p:nvSpPr>
              <p:spPr bwMode="auto">
                <a:xfrm>
                  <a:off x="1200" y="1296"/>
                  <a:ext cx="504" cy="173"/>
                </a:xfrm>
                <a:prstGeom prst="rect">
                  <a:avLst/>
                </a:prstGeom>
                <a:noFill/>
                <a:ln w="9525">
                  <a:noFill/>
                  <a:miter lim="800000"/>
                  <a:headEnd/>
                  <a:tailEnd/>
                </a:ln>
                <a:effectLst/>
              </p:spPr>
              <p:txBody>
                <a:bodyPr wrap="none">
                  <a:spAutoFit/>
                </a:bodyPr>
                <a:lstStyle/>
                <a:p>
                  <a:pPr>
                    <a:spcBef>
                      <a:spcPct val="0"/>
                    </a:spcBef>
                  </a:pPr>
                  <a:r>
                    <a:rPr lang="en-US" sz="1200"/>
                    <a:t>Message</a:t>
                  </a:r>
                </a:p>
              </p:txBody>
            </p:sp>
            <p:grpSp>
              <p:nvGrpSpPr>
                <p:cNvPr id="17" name="Group 60"/>
                <p:cNvGrpSpPr>
                  <a:grpSpLocks/>
                </p:cNvGrpSpPr>
                <p:nvPr/>
              </p:nvGrpSpPr>
              <p:grpSpPr bwMode="auto">
                <a:xfrm>
                  <a:off x="624" y="1008"/>
                  <a:ext cx="1872" cy="309"/>
                  <a:chOff x="624" y="1008"/>
                  <a:chExt cx="1872" cy="309"/>
                </a:xfrm>
              </p:grpSpPr>
              <p:sp>
                <p:nvSpPr>
                  <p:cNvPr id="1389629" name="Rectangle 61"/>
                  <p:cNvSpPr>
                    <a:spLocks noChangeArrowheads="1"/>
                  </p:cNvSpPr>
                  <p:nvPr/>
                </p:nvSpPr>
                <p:spPr bwMode="auto">
                  <a:xfrm>
                    <a:off x="624" y="1044"/>
                    <a:ext cx="658" cy="237"/>
                  </a:xfrm>
                  <a:prstGeom prst="rect">
                    <a:avLst/>
                  </a:prstGeom>
                  <a:solidFill>
                    <a:srgbClr val="00FF99"/>
                  </a:solidFill>
                  <a:ln w="9525">
                    <a:solidFill>
                      <a:schemeClr val="tx1"/>
                    </a:solidFill>
                    <a:miter lim="800000"/>
                    <a:headEnd/>
                    <a:tailEnd/>
                  </a:ln>
                  <a:effectLst/>
                </p:spPr>
                <p:txBody>
                  <a:bodyPr wrap="none" anchor="ctr">
                    <a:spAutoFit/>
                  </a:bodyPr>
                  <a:lstStyle/>
                  <a:p>
                    <a:pPr algn="ctr">
                      <a:spcBef>
                        <a:spcPct val="0"/>
                      </a:spcBef>
                    </a:pPr>
                    <a:r>
                      <a:rPr lang="en-US" sz="1800"/>
                      <a:t>Thread0</a:t>
                    </a:r>
                  </a:p>
                </p:txBody>
              </p:sp>
              <p:sp>
                <p:nvSpPr>
                  <p:cNvPr id="1389630" name="Oval 62"/>
                  <p:cNvSpPr>
                    <a:spLocks noChangeArrowheads="1"/>
                  </p:cNvSpPr>
                  <p:nvPr/>
                </p:nvSpPr>
                <p:spPr bwMode="auto">
                  <a:xfrm>
                    <a:off x="1579" y="1008"/>
                    <a:ext cx="624" cy="309"/>
                  </a:xfrm>
                  <a:prstGeom prst="ellipse">
                    <a:avLst/>
                  </a:prstGeom>
                  <a:solidFill>
                    <a:srgbClr val="FFCC99"/>
                  </a:solidFill>
                  <a:ln w="9525">
                    <a:solidFill>
                      <a:schemeClr val="tx1"/>
                    </a:solidFill>
                    <a:round/>
                    <a:headEnd/>
                    <a:tailEnd/>
                  </a:ln>
                  <a:effectLst/>
                </p:spPr>
                <p:txBody>
                  <a:bodyPr anchor="ctr">
                    <a:spAutoFit/>
                  </a:bodyPr>
                  <a:lstStyle/>
                  <a:p>
                    <a:pPr algn="ctr">
                      <a:spcBef>
                        <a:spcPct val="0"/>
                      </a:spcBef>
                    </a:pPr>
                    <a:r>
                      <a:rPr lang="en-US" sz="1800"/>
                      <a:t>Port0</a:t>
                    </a:r>
                  </a:p>
                </p:txBody>
              </p:sp>
              <p:sp>
                <p:nvSpPr>
                  <p:cNvPr id="1389631" name="Line 63"/>
                  <p:cNvSpPr>
                    <a:spLocks noChangeShapeType="1"/>
                  </p:cNvSpPr>
                  <p:nvPr/>
                </p:nvSpPr>
                <p:spPr bwMode="auto">
                  <a:xfrm>
                    <a:off x="1286" y="1162"/>
                    <a:ext cx="288" cy="0"/>
                  </a:xfrm>
                  <a:prstGeom prst="line">
                    <a:avLst/>
                  </a:prstGeom>
                  <a:noFill/>
                  <a:ln w="38100">
                    <a:solidFill>
                      <a:schemeClr val="tx1"/>
                    </a:solidFill>
                    <a:round/>
                    <a:headEnd/>
                    <a:tailEnd type="triangle" w="med" len="med"/>
                  </a:ln>
                  <a:effectLst/>
                </p:spPr>
                <p:txBody>
                  <a:bodyPr/>
                  <a:lstStyle/>
                  <a:p>
                    <a:endParaRPr lang="en-US"/>
                  </a:p>
                </p:txBody>
              </p:sp>
              <p:sp>
                <p:nvSpPr>
                  <p:cNvPr id="1389632" name="Line 64"/>
                  <p:cNvSpPr>
                    <a:spLocks noChangeShapeType="1"/>
                  </p:cNvSpPr>
                  <p:nvPr/>
                </p:nvSpPr>
                <p:spPr bwMode="auto">
                  <a:xfrm>
                    <a:off x="2208" y="1162"/>
                    <a:ext cx="288" cy="0"/>
                  </a:xfrm>
                  <a:prstGeom prst="line">
                    <a:avLst/>
                  </a:prstGeom>
                  <a:noFill/>
                  <a:ln w="38100">
                    <a:solidFill>
                      <a:schemeClr val="tx1"/>
                    </a:solidFill>
                    <a:round/>
                    <a:headEnd/>
                    <a:tailEnd type="triangle" w="med" len="med"/>
                  </a:ln>
                  <a:effectLst/>
                </p:spPr>
                <p:txBody>
                  <a:bodyPr/>
                  <a:lstStyle/>
                  <a:p>
                    <a:endParaRPr lang="en-US"/>
                  </a:p>
                </p:txBody>
              </p:sp>
            </p:grpSp>
            <p:sp>
              <p:nvSpPr>
                <p:cNvPr id="1389633" name="Text Box 65"/>
                <p:cNvSpPr txBox="1">
                  <a:spLocks noChangeArrowheads="1"/>
                </p:cNvSpPr>
                <p:nvPr/>
              </p:nvSpPr>
              <p:spPr bwMode="auto">
                <a:xfrm>
                  <a:off x="2112" y="1296"/>
                  <a:ext cx="504" cy="173"/>
                </a:xfrm>
                <a:prstGeom prst="rect">
                  <a:avLst/>
                </a:prstGeom>
                <a:noFill/>
                <a:ln w="9525">
                  <a:noFill/>
                  <a:miter lim="800000"/>
                  <a:headEnd/>
                  <a:tailEnd/>
                </a:ln>
                <a:effectLst/>
              </p:spPr>
              <p:txBody>
                <a:bodyPr wrap="none">
                  <a:spAutoFit/>
                </a:bodyPr>
                <a:lstStyle/>
                <a:p>
                  <a:pPr>
                    <a:spcBef>
                      <a:spcPct val="0"/>
                    </a:spcBef>
                  </a:pPr>
                  <a:r>
                    <a:rPr lang="en-US" sz="1200"/>
                    <a:t>Message</a:t>
                  </a:r>
                </a:p>
              </p:txBody>
            </p:sp>
            <p:sp>
              <p:nvSpPr>
                <p:cNvPr id="1389634" name="Text Box 66"/>
                <p:cNvSpPr txBox="1">
                  <a:spLocks noChangeArrowheads="1"/>
                </p:cNvSpPr>
                <p:nvPr/>
              </p:nvSpPr>
              <p:spPr bwMode="auto">
                <a:xfrm>
                  <a:off x="1200" y="1296"/>
                  <a:ext cx="504" cy="173"/>
                </a:xfrm>
                <a:prstGeom prst="rect">
                  <a:avLst/>
                </a:prstGeom>
                <a:noFill/>
                <a:ln w="9525">
                  <a:noFill/>
                  <a:miter lim="800000"/>
                  <a:headEnd/>
                  <a:tailEnd/>
                </a:ln>
                <a:effectLst/>
              </p:spPr>
              <p:txBody>
                <a:bodyPr wrap="none">
                  <a:spAutoFit/>
                </a:bodyPr>
                <a:lstStyle/>
                <a:p>
                  <a:pPr>
                    <a:spcBef>
                      <a:spcPct val="0"/>
                    </a:spcBef>
                  </a:pPr>
                  <a:r>
                    <a:rPr lang="en-US" sz="1200"/>
                    <a:t>Message</a:t>
                  </a:r>
                </a:p>
              </p:txBody>
            </p:sp>
          </p:grpSp>
        </p:grpSp>
        <p:grpSp>
          <p:nvGrpSpPr>
            <p:cNvPr id="18" name="Group 67"/>
            <p:cNvGrpSpPr>
              <a:grpSpLocks/>
            </p:cNvGrpSpPr>
            <p:nvPr/>
          </p:nvGrpSpPr>
          <p:grpSpPr bwMode="auto">
            <a:xfrm>
              <a:off x="0" y="2064"/>
              <a:ext cx="1992" cy="461"/>
              <a:chOff x="624" y="1008"/>
              <a:chExt cx="1992" cy="461"/>
            </a:xfrm>
          </p:grpSpPr>
          <p:sp>
            <p:nvSpPr>
              <p:cNvPr id="1389636" name="Text Box 68"/>
              <p:cNvSpPr txBox="1">
                <a:spLocks noChangeArrowheads="1"/>
              </p:cNvSpPr>
              <p:nvPr/>
            </p:nvSpPr>
            <p:spPr bwMode="auto">
              <a:xfrm>
                <a:off x="1200" y="1296"/>
                <a:ext cx="504" cy="173"/>
              </a:xfrm>
              <a:prstGeom prst="rect">
                <a:avLst/>
              </a:prstGeom>
              <a:noFill/>
              <a:ln w="9525">
                <a:noFill/>
                <a:miter lim="800000"/>
                <a:headEnd/>
                <a:tailEnd/>
              </a:ln>
              <a:effectLst/>
            </p:spPr>
            <p:txBody>
              <a:bodyPr wrap="none">
                <a:spAutoFit/>
              </a:bodyPr>
              <a:lstStyle/>
              <a:p>
                <a:pPr>
                  <a:spcBef>
                    <a:spcPct val="0"/>
                  </a:spcBef>
                </a:pPr>
                <a:r>
                  <a:rPr lang="en-US" sz="1200"/>
                  <a:t>Message</a:t>
                </a:r>
              </a:p>
            </p:txBody>
          </p:sp>
          <p:grpSp>
            <p:nvGrpSpPr>
              <p:cNvPr id="19" name="Group 69"/>
              <p:cNvGrpSpPr>
                <a:grpSpLocks/>
              </p:cNvGrpSpPr>
              <p:nvPr/>
            </p:nvGrpSpPr>
            <p:grpSpPr bwMode="auto">
              <a:xfrm>
                <a:off x="624" y="1008"/>
                <a:ext cx="1872" cy="309"/>
                <a:chOff x="624" y="1008"/>
                <a:chExt cx="1872" cy="309"/>
              </a:xfrm>
            </p:grpSpPr>
            <p:sp>
              <p:nvSpPr>
                <p:cNvPr id="1389638" name="Rectangle 70"/>
                <p:cNvSpPr>
                  <a:spLocks noChangeArrowheads="1"/>
                </p:cNvSpPr>
                <p:nvPr/>
              </p:nvSpPr>
              <p:spPr bwMode="auto">
                <a:xfrm>
                  <a:off x="624" y="1044"/>
                  <a:ext cx="658" cy="237"/>
                </a:xfrm>
                <a:prstGeom prst="rect">
                  <a:avLst/>
                </a:prstGeom>
                <a:solidFill>
                  <a:srgbClr val="00FF99"/>
                </a:solidFill>
                <a:ln w="9525">
                  <a:solidFill>
                    <a:schemeClr val="tx1"/>
                  </a:solidFill>
                  <a:miter lim="800000"/>
                  <a:headEnd/>
                  <a:tailEnd/>
                </a:ln>
                <a:effectLst/>
              </p:spPr>
              <p:txBody>
                <a:bodyPr wrap="none" anchor="ctr">
                  <a:spAutoFit/>
                </a:bodyPr>
                <a:lstStyle/>
                <a:p>
                  <a:pPr algn="ctr">
                    <a:spcBef>
                      <a:spcPct val="0"/>
                    </a:spcBef>
                  </a:pPr>
                  <a:r>
                    <a:rPr lang="en-US" sz="1800"/>
                    <a:t>Thread3</a:t>
                  </a:r>
                </a:p>
              </p:txBody>
            </p:sp>
            <p:sp>
              <p:nvSpPr>
                <p:cNvPr id="1389639" name="Oval 71"/>
                <p:cNvSpPr>
                  <a:spLocks noChangeArrowheads="1"/>
                </p:cNvSpPr>
                <p:nvPr/>
              </p:nvSpPr>
              <p:spPr bwMode="auto">
                <a:xfrm>
                  <a:off x="1579" y="1008"/>
                  <a:ext cx="624" cy="309"/>
                </a:xfrm>
                <a:prstGeom prst="ellipse">
                  <a:avLst/>
                </a:prstGeom>
                <a:solidFill>
                  <a:srgbClr val="FFCC99"/>
                </a:solidFill>
                <a:ln w="9525">
                  <a:solidFill>
                    <a:schemeClr val="tx1"/>
                  </a:solidFill>
                  <a:round/>
                  <a:headEnd/>
                  <a:tailEnd/>
                </a:ln>
                <a:effectLst/>
              </p:spPr>
              <p:txBody>
                <a:bodyPr anchor="ctr">
                  <a:spAutoFit/>
                </a:bodyPr>
                <a:lstStyle/>
                <a:p>
                  <a:pPr algn="ctr">
                    <a:spcBef>
                      <a:spcPct val="0"/>
                    </a:spcBef>
                  </a:pPr>
                  <a:r>
                    <a:rPr lang="en-US" sz="1800"/>
                    <a:t>Port3</a:t>
                  </a:r>
                </a:p>
              </p:txBody>
            </p:sp>
            <p:sp>
              <p:nvSpPr>
                <p:cNvPr id="1389640" name="Line 72"/>
                <p:cNvSpPr>
                  <a:spLocks noChangeShapeType="1"/>
                </p:cNvSpPr>
                <p:nvPr/>
              </p:nvSpPr>
              <p:spPr bwMode="auto">
                <a:xfrm>
                  <a:off x="1286" y="1162"/>
                  <a:ext cx="288" cy="0"/>
                </a:xfrm>
                <a:prstGeom prst="line">
                  <a:avLst/>
                </a:prstGeom>
                <a:noFill/>
                <a:ln w="38100">
                  <a:solidFill>
                    <a:schemeClr val="tx1"/>
                  </a:solidFill>
                  <a:round/>
                  <a:headEnd/>
                  <a:tailEnd type="triangle" w="med" len="med"/>
                </a:ln>
                <a:effectLst/>
              </p:spPr>
              <p:txBody>
                <a:bodyPr/>
                <a:lstStyle/>
                <a:p>
                  <a:endParaRPr lang="en-US"/>
                </a:p>
              </p:txBody>
            </p:sp>
            <p:sp>
              <p:nvSpPr>
                <p:cNvPr id="1389641" name="Line 73"/>
                <p:cNvSpPr>
                  <a:spLocks noChangeShapeType="1"/>
                </p:cNvSpPr>
                <p:nvPr/>
              </p:nvSpPr>
              <p:spPr bwMode="auto">
                <a:xfrm>
                  <a:off x="2208" y="1162"/>
                  <a:ext cx="288" cy="0"/>
                </a:xfrm>
                <a:prstGeom prst="line">
                  <a:avLst/>
                </a:prstGeom>
                <a:noFill/>
                <a:ln w="38100">
                  <a:solidFill>
                    <a:schemeClr val="tx1"/>
                  </a:solidFill>
                  <a:round/>
                  <a:headEnd/>
                  <a:tailEnd type="triangle" w="med" len="med"/>
                </a:ln>
                <a:effectLst/>
              </p:spPr>
              <p:txBody>
                <a:bodyPr/>
                <a:lstStyle/>
                <a:p>
                  <a:endParaRPr lang="en-US"/>
                </a:p>
              </p:txBody>
            </p:sp>
          </p:grpSp>
          <p:sp>
            <p:nvSpPr>
              <p:cNvPr id="1389642" name="Text Box 74"/>
              <p:cNvSpPr txBox="1">
                <a:spLocks noChangeArrowheads="1"/>
              </p:cNvSpPr>
              <p:nvPr/>
            </p:nvSpPr>
            <p:spPr bwMode="auto">
              <a:xfrm>
                <a:off x="2112" y="1296"/>
                <a:ext cx="504" cy="173"/>
              </a:xfrm>
              <a:prstGeom prst="rect">
                <a:avLst/>
              </a:prstGeom>
              <a:noFill/>
              <a:ln w="9525">
                <a:noFill/>
                <a:miter lim="800000"/>
                <a:headEnd/>
                <a:tailEnd/>
              </a:ln>
              <a:effectLst/>
            </p:spPr>
            <p:txBody>
              <a:bodyPr wrap="none">
                <a:spAutoFit/>
              </a:bodyPr>
              <a:lstStyle/>
              <a:p>
                <a:pPr>
                  <a:spcBef>
                    <a:spcPct val="0"/>
                  </a:spcBef>
                </a:pPr>
                <a:r>
                  <a:rPr lang="en-US" sz="1200"/>
                  <a:t>Message</a:t>
                </a:r>
              </a:p>
            </p:txBody>
          </p:sp>
          <p:sp>
            <p:nvSpPr>
              <p:cNvPr id="1389643" name="Text Box 75"/>
              <p:cNvSpPr txBox="1">
                <a:spLocks noChangeArrowheads="1"/>
              </p:cNvSpPr>
              <p:nvPr/>
            </p:nvSpPr>
            <p:spPr bwMode="auto">
              <a:xfrm>
                <a:off x="1200" y="1296"/>
                <a:ext cx="504" cy="173"/>
              </a:xfrm>
              <a:prstGeom prst="rect">
                <a:avLst/>
              </a:prstGeom>
              <a:noFill/>
              <a:ln w="9525">
                <a:noFill/>
                <a:miter lim="800000"/>
                <a:headEnd/>
                <a:tailEnd/>
              </a:ln>
              <a:effectLst/>
            </p:spPr>
            <p:txBody>
              <a:bodyPr wrap="none">
                <a:spAutoFit/>
              </a:bodyPr>
              <a:lstStyle/>
              <a:p>
                <a:pPr>
                  <a:spcBef>
                    <a:spcPct val="0"/>
                  </a:spcBef>
                </a:pPr>
                <a:r>
                  <a:rPr lang="en-US" sz="1200"/>
                  <a:t>Message</a:t>
                </a:r>
              </a:p>
            </p:txBody>
          </p:sp>
        </p:grpSp>
        <p:grpSp>
          <p:nvGrpSpPr>
            <p:cNvPr id="20" name="Group 76"/>
            <p:cNvGrpSpPr>
              <a:grpSpLocks/>
            </p:cNvGrpSpPr>
            <p:nvPr/>
          </p:nvGrpSpPr>
          <p:grpSpPr bwMode="auto">
            <a:xfrm>
              <a:off x="0" y="1504"/>
              <a:ext cx="1992" cy="461"/>
              <a:chOff x="624" y="1008"/>
              <a:chExt cx="1992" cy="461"/>
            </a:xfrm>
          </p:grpSpPr>
          <p:sp>
            <p:nvSpPr>
              <p:cNvPr id="1389645" name="Text Box 77"/>
              <p:cNvSpPr txBox="1">
                <a:spLocks noChangeArrowheads="1"/>
              </p:cNvSpPr>
              <p:nvPr/>
            </p:nvSpPr>
            <p:spPr bwMode="auto">
              <a:xfrm>
                <a:off x="1200" y="1296"/>
                <a:ext cx="504" cy="173"/>
              </a:xfrm>
              <a:prstGeom prst="rect">
                <a:avLst/>
              </a:prstGeom>
              <a:noFill/>
              <a:ln w="9525">
                <a:noFill/>
                <a:miter lim="800000"/>
                <a:headEnd/>
                <a:tailEnd/>
              </a:ln>
              <a:effectLst/>
            </p:spPr>
            <p:txBody>
              <a:bodyPr wrap="none">
                <a:spAutoFit/>
              </a:bodyPr>
              <a:lstStyle/>
              <a:p>
                <a:pPr>
                  <a:spcBef>
                    <a:spcPct val="0"/>
                  </a:spcBef>
                </a:pPr>
                <a:r>
                  <a:rPr lang="en-US" sz="1200"/>
                  <a:t>Message</a:t>
                </a:r>
              </a:p>
            </p:txBody>
          </p:sp>
          <p:grpSp>
            <p:nvGrpSpPr>
              <p:cNvPr id="21" name="Group 78"/>
              <p:cNvGrpSpPr>
                <a:grpSpLocks/>
              </p:cNvGrpSpPr>
              <p:nvPr/>
            </p:nvGrpSpPr>
            <p:grpSpPr bwMode="auto">
              <a:xfrm>
                <a:off x="624" y="1008"/>
                <a:ext cx="1872" cy="309"/>
                <a:chOff x="624" y="1008"/>
                <a:chExt cx="1872" cy="309"/>
              </a:xfrm>
            </p:grpSpPr>
            <p:sp>
              <p:nvSpPr>
                <p:cNvPr id="1389647" name="Rectangle 79"/>
                <p:cNvSpPr>
                  <a:spLocks noChangeArrowheads="1"/>
                </p:cNvSpPr>
                <p:nvPr/>
              </p:nvSpPr>
              <p:spPr bwMode="auto">
                <a:xfrm>
                  <a:off x="624" y="1044"/>
                  <a:ext cx="658" cy="237"/>
                </a:xfrm>
                <a:prstGeom prst="rect">
                  <a:avLst/>
                </a:prstGeom>
                <a:solidFill>
                  <a:srgbClr val="00FF99"/>
                </a:solidFill>
                <a:ln w="9525">
                  <a:solidFill>
                    <a:schemeClr val="tx1"/>
                  </a:solidFill>
                  <a:miter lim="800000"/>
                  <a:headEnd/>
                  <a:tailEnd/>
                </a:ln>
                <a:effectLst/>
              </p:spPr>
              <p:txBody>
                <a:bodyPr wrap="none" anchor="ctr">
                  <a:spAutoFit/>
                </a:bodyPr>
                <a:lstStyle/>
                <a:p>
                  <a:pPr algn="ctr">
                    <a:spcBef>
                      <a:spcPct val="0"/>
                    </a:spcBef>
                  </a:pPr>
                  <a:r>
                    <a:rPr lang="en-US" sz="1800"/>
                    <a:t>Thread2</a:t>
                  </a:r>
                </a:p>
              </p:txBody>
            </p:sp>
            <p:sp>
              <p:nvSpPr>
                <p:cNvPr id="1389648" name="Oval 80"/>
                <p:cNvSpPr>
                  <a:spLocks noChangeArrowheads="1"/>
                </p:cNvSpPr>
                <p:nvPr/>
              </p:nvSpPr>
              <p:spPr bwMode="auto">
                <a:xfrm>
                  <a:off x="1579" y="1008"/>
                  <a:ext cx="624" cy="309"/>
                </a:xfrm>
                <a:prstGeom prst="ellipse">
                  <a:avLst/>
                </a:prstGeom>
                <a:solidFill>
                  <a:srgbClr val="FFCC99"/>
                </a:solidFill>
                <a:ln w="9525">
                  <a:solidFill>
                    <a:schemeClr val="tx1"/>
                  </a:solidFill>
                  <a:round/>
                  <a:headEnd/>
                  <a:tailEnd/>
                </a:ln>
                <a:effectLst/>
              </p:spPr>
              <p:txBody>
                <a:bodyPr anchor="ctr">
                  <a:spAutoFit/>
                </a:bodyPr>
                <a:lstStyle/>
                <a:p>
                  <a:pPr algn="ctr">
                    <a:spcBef>
                      <a:spcPct val="0"/>
                    </a:spcBef>
                  </a:pPr>
                  <a:r>
                    <a:rPr lang="en-US" sz="1800"/>
                    <a:t>Port2</a:t>
                  </a:r>
                </a:p>
              </p:txBody>
            </p:sp>
            <p:sp>
              <p:nvSpPr>
                <p:cNvPr id="1389649" name="Line 81"/>
                <p:cNvSpPr>
                  <a:spLocks noChangeShapeType="1"/>
                </p:cNvSpPr>
                <p:nvPr/>
              </p:nvSpPr>
              <p:spPr bwMode="auto">
                <a:xfrm>
                  <a:off x="1286" y="1162"/>
                  <a:ext cx="288" cy="0"/>
                </a:xfrm>
                <a:prstGeom prst="line">
                  <a:avLst/>
                </a:prstGeom>
                <a:noFill/>
                <a:ln w="38100">
                  <a:solidFill>
                    <a:schemeClr val="tx1"/>
                  </a:solidFill>
                  <a:round/>
                  <a:headEnd/>
                  <a:tailEnd type="triangle" w="med" len="med"/>
                </a:ln>
                <a:effectLst/>
              </p:spPr>
              <p:txBody>
                <a:bodyPr/>
                <a:lstStyle/>
                <a:p>
                  <a:endParaRPr lang="en-US"/>
                </a:p>
              </p:txBody>
            </p:sp>
            <p:sp>
              <p:nvSpPr>
                <p:cNvPr id="1389650" name="Line 82"/>
                <p:cNvSpPr>
                  <a:spLocks noChangeShapeType="1"/>
                </p:cNvSpPr>
                <p:nvPr/>
              </p:nvSpPr>
              <p:spPr bwMode="auto">
                <a:xfrm>
                  <a:off x="2208" y="1162"/>
                  <a:ext cx="288" cy="0"/>
                </a:xfrm>
                <a:prstGeom prst="line">
                  <a:avLst/>
                </a:prstGeom>
                <a:noFill/>
                <a:ln w="38100">
                  <a:solidFill>
                    <a:schemeClr val="tx1"/>
                  </a:solidFill>
                  <a:round/>
                  <a:headEnd/>
                  <a:tailEnd type="triangle" w="med" len="med"/>
                </a:ln>
                <a:effectLst/>
              </p:spPr>
              <p:txBody>
                <a:bodyPr/>
                <a:lstStyle/>
                <a:p>
                  <a:endParaRPr lang="en-US"/>
                </a:p>
              </p:txBody>
            </p:sp>
          </p:grpSp>
          <p:sp>
            <p:nvSpPr>
              <p:cNvPr id="1389651" name="Text Box 83"/>
              <p:cNvSpPr txBox="1">
                <a:spLocks noChangeArrowheads="1"/>
              </p:cNvSpPr>
              <p:nvPr/>
            </p:nvSpPr>
            <p:spPr bwMode="auto">
              <a:xfrm>
                <a:off x="2112" y="1296"/>
                <a:ext cx="504" cy="173"/>
              </a:xfrm>
              <a:prstGeom prst="rect">
                <a:avLst/>
              </a:prstGeom>
              <a:noFill/>
              <a:ln w="9525">
                <a:noFill/>
                <a:miter lim="800000"/>
                <a:headEnd/>
                <a:tailEnd/>
              </a:ln>
              <a:effectLst/>
            </p:spPr>
            <p:txBody>
              <a:bodyPr wrap="none">
                <a:spAutoFit/>
              </a:bodyPr>
              <a:lstStyle/>
              <a:p>
                <a:pPr>
                  <a:spcBef>
                    <a:spcPct val="0"/>
                  </a:spcBef>
                </a:pPr>
                <a:r>
                  <a:rPr lang="en-US" sz="1200"/>
                  <a:t>Message</a:t>
                </a:r>
              </a:p>
            </p:txBody>
          </p:sp>
          <p:sp>
            <p:nvSpPr>
              <p:cNvPr id="1389652" name="Text Box 84"/>
              <p:cNvSpPr txBox="1">
                <a:spLocks noChangeArrowheads="1"/>
              </p:cNvSpPr>
              <p:nvPr/>
            </p:nvSpPr>
            <p:spPr bwMode="auto">
              <a:xfrm>
                <a:off x="1200" y="1296"/>
                <a:ext cx="504" cy="173"/>
              </a:xfrm>
              <a:prstGeom prst="rect">
                <a:avLst/>
              </a:prstGeom>
              <a:noFill/>
              <a:ln w="9525">
                <a:noFill/>
                <a:miter lim="800000"/>
                <a:headEnd/>
                <a:tailEnd/>
              </a:ln>
              <a:effectLst/>
            </p:spPr>
            <p:txBody>
              <a:bodyPr wrap="none">
                <a:spAutoFit/>
              </a:bodyPr>
              <a:lstStyle/>
              <a:p>
                <a:pPr>
                  <a:spcBef>
                    <a:spcPct val="0"/>
                  </a:spcBef>
                </a:pPr>
                <a:r>
                  <a:rPr lang="en-US" sz="1200"/>
                  <a:t>Message</a:t>
                </a:r>
              </a:p>
            </p:txBody>
          </p:sp>
        </p:grpSp>
        <p:grpSp>
          <p:nvGrpSpPr>
            <p:cNvPr id="22" name="Group 85"/>
            <p:cNvGrpSpPr>
              <a:grpSpLocks/>
            </p:cNvGrpSpPr>
            <p:nvPr/>
          </p:nvGrpSpPr>
          <p:grpSpPr bwMode="auto">
            <a:xfrm>
              <a:off x="0" y="944"/>
              <a:ext cx="5760" cy="461"/>
              <a:chOff x="0" y="240"/>
              <a:chExt cx="5760" cy="461"/>
            </a:xfrm>
          </p:grpSpPr>
          <p:grpSp>
            <p:nvGrpSpPr>
              <p:cNvPr id="23" name="Group 86"/>
              <p:cNvGrpSpPr>
                <a:grpSpLocks/>
              </p:cNvGrpSpPr>
              <p:nvPr/>
            </p:nvGrpSpPr>
            <p:grpSpPr bwMode="auto">
              <a:xfrm>
                <a:off x="0" y="240"/>
                <a:ext cx="1992" cy="461"/>
                <a:chOff x="624" y="1008"/>
                <a:chExt cx="1992" cy="461"/>
              </a:xfrm>
            </p:grpSpPr>
            <p:sp>
              <p:nvSpPr>
                <p:cNvPr id="1389655" name="Text Box 87"/>
                <p:cNvSpPr txBox="1">
                  <a:spLocks noChangeArrowheads="1"/>
                </p:cNvSpPr>
                <p:nvPr/>
              </p:nvSpPr>
              <p:spPr bwMode="auto">
                <a:xfrm>
                  <a:off x="1200" y="1296"/>
                  <a:ext cx="504" cy="173"/>
                </a:xfrm>
                <a:prstGeom prst="rect">
                  <a:avLst/>
                </a:prstGeom>
                <a:noFill/>
                <a:ln w="9525">
                  <a:noFill/>
                  <a:miter lim="800000"/>
                  <a:headEnd/>
                  <a:tailEnd/>
                </a:ln>
                <a:effectLst/>
              </p:spPr>
              <p:txBody>
                <a:bodyPr wrap="none">
                  <a:spAutoFit/>
                </a:bodyPr>
                <a:lstStyle/>
                <a:p>
                  <a:pPr>
                    <a:spcBef>
                      <a:spcPct val="0"/>
                    </a:spcBef>
                  </a:pPr>
                  <a:r>
                    <a:rPr lang="en-US" sz="1200"/>
                    <a:t>Message</a:t>
                  </a:r>
                </a:p>
              </p:txBody>
            </p:sp>
            <p:grpSp>
              <p:nvGrpSpPr>
                <p:cNvPr id="24" name="Group 88"/>
                <p:cNvGrpSpPr>
                  <a:grpSpLocks/>
                </p:cNvGrpSpPr>
                <p:nvPr/>
              </p:nvGrpSpPr>
              <p:grpSpPr bwMode="auto">
                <a:xfrm>
                  <a:off x="624" y="1008"/>
                  <a:ext cx="1872" cy="309"/>
                  <a:chOff x="624" y="1008"/>
                  <a:chExt cx="1872" cy="309"/>
                </a:xfrm>
              </p:grpSpPr>
              <p:sp>
                <p:nvSpPr>
                  <p:cNvPr id="1389657" name="Rectangle 89"/>
                  <p:cNvSpPr>
                    <a:spLocks noChangeArrowheads="1"/>
                  </p:cNvSpPr>
                  <p:nvPr/>
                </p:nvSpPr>
                <p:spPr bwMode="auto">
                  <a:xfrm>
                    <a:off x="624" y="1044"/>
                    <a:ext cx="658" cy="237"/>
                  </a:xfrm>
                  <a:prstGeom prst="rect">
                    <a:avLst/>
                  </a:prstGeom>
                  <a:solidFill>
                    <a:srgbClr val="00FF99"/>
                  </a:solidFill>
                  <a:ln w="9525">
                    <a:solidFill>
                      <a:schemeClr val="tx1"/>
                    </a:solidFill>
                    <a:miter lim="800000"/>
                    <a:headEnd/>
                    <a:tailEnd/>
                  </a:ln>
                  <a:effectLst/>
                </p:spPr>
                <p:txBody>
                  <a:bodyPr wrap="none" anchor="ctr">
                    <a:spAutoFit/>
                  </a:bodyPr>
                  <a:lstStyle/>
                  <a:p>
                    <a:pPr algn="ctr">
                      <a:spcBef>
                        <a:spcPct val="0"/>
                      </a:spcBef>
                    </a:pPr>
                    <a:r>
                      <a:rPr lang="en-US" sz="1800"/>
                      <a:t>Thread1</a:t>
                    </a:r>
                  </a:p>
                </p:txBody>
              </p:sp>
              <p:sp>
                <p:nvSpPr>
                  <p:cNvPr id="1389658" name="Oval 90"/>
                  <p:cNvSpPr>
                    <a:spLocks noChangeArrowheads="1"/>
                  </p:cNvSpPr>
                  <p:nvPr/>
                </p:nvSpPr>
                <p:spPr bwMode="auto">
                  <a:xfrm>
                    <a:off x="1579" y="1008"/>
                    <a:ext cx="624" cy="309"/>
                  </a:xfrm>
                  <a:prstGeom prst="ellipse">
                    <a:avLst/>
                  </a:prstGeom>
                  <a:solidFill>
                    <a:srgbClr val="FFCC99"/>
                  </a:solidFill>
                  <a:ln w="9525">
                    <a:solidFill>
                      <a:schemeClr val="tx1"/>
                    </a:solidFill>
                    <a:round/>
                    <a:headEnd/>
                    <a:tailEnd/>
                  </a:ln>
                  <a:effectLst/>
                </p:spPr>
                <p:txBody>
                  <a:bodyPr anchor="ctr">
                    <a:spAutoFit/>
                  </a:bodyPr>
                  <a:lstStyle/>
                  <a:p>
                    <a:pPr algn="ctr">
                      <a:spcBef>
                        <a:spcPct val="0"/>
                      </a:spcBef>
                    </a:pPr>
                    <a:r>
                      <a:rPr lang="en-US" sz="1800"/>
                      <a:t>Port1</a:t>
                    </a:r>
                  </a:p>
                </p:txBody>
              </p:sp>
              <p:sp>
                <p:nvSpPr>
                  <p:cNvPr id="1389659" name="Line 91"/>
                  <p:cNvSpPr>
                    <a:spLocks noChangeShapeType="1"/>
                  </p:cNvSpPr>
                  <p:nvPr/>
                </p:nvSpPr>
                <p:spPr bwMode="auto">
                  <a:xfrm>
                    <a:off x="1286" y="1162"/>
                    <a:ext cx="288" cy="0"/>
                  </a:xfrm>
                  <a:prstGeom prst="line">
                    <a:avLst/>
                  </a:prstGeom>
                  <a:noFill/>
                  <a:ln w="38100">
                    <a:solidFill>
                      <a:schemeClr val="tx1"/>
                    </a:solidFill>
                    <a:round/>
                    <a:headEnd/>
                    <a:tailEnd type="triangle" w="med" len="med"/>
                  </a:ln>
                  <a:effectLst/>
                </p:spPr>
                <p:txBody>
                  <a:bodyPr/>
                  <a:lstStyle/>
                  <a:p>
                    <a:endParaRPr lang="en-US"/>
                  </a:p>
                </p:txBody>
              </p:sp>
              <p:sp>
                <p:nvSpPr>
                  <p:cNvPr id="1389660" name="Line 92"/>
                  <p:cNvSpPr>
                    <a:spLocks noChangeShapeType="1"/>
                  </p:cNvSpPr>
                  <p:nvPr/>
                </p:nvSpPr>
                <p:spPr bwMode="auto">
                  <a:xfrm>
                    <a:off x="2208" y="1162"/>
                    <a:ext cx="288" cy="0"/>
                  </a:xfrm>
                  <a:prstGeom prst="line">
                    <a:avLst/>
                  </a:prstGeom>
                  <a:noFill/>
                  <a:ln w="38100">
                    <a:solidFill>
                      <a:schemeClr val="tx1"/>
                    </a:solidFill>
                    <a:round/>
                    <a:headEnd/>
                    <a:tailEnd type="triangle" w="med" len="med"/>
                  </a:ln>
                  <a:effectLst/>
                </p:spPr>
                <p:txBody>
                  <a:bodyPr/>
                  <a:lstStyle/>
                  <a:p>
                    <a:endParaRPr lang="en-US"/>
                  </a:p>
                </p:txBody>
              </p:sp>
            </p:grpSp>
            <p:sp>
              <p:nvSpPr>
                <p:cNvPr id="1389661" name="Text Box 93"/>
                <p:cNvSpPr txBox="1">
                  <a:spLocks noChangeArrowheads="1"/>
                </p:cNvSpPr>
                <p:nvPr/>
              </p:nvSpPr>
              <p:spPr bwMode="auto">
                <a:xfrm>
                  <a:off x="2112" y="1296"/>
                  <a:ext cx="504" cy="173"/>
                </a:xfrm>
                <a:prstGeom prst="rect">
                  <a:avLst/>
                </a:prstGeom>
                <a:noFill/>
                <a:ln w="9525">
                  <a:noFill/>
                  <a:miter lim="800000"/>
                  <a:headEnd/>
                  <a:tailEnd/>
                </a:ln>
                <a:effectLst/>
              </p:spPr>
              <p:txBody>
                <a:bodyPr wrap="none">
                  <a:spAutoFit/>
                </a:bodyPr>
                <a:lstStyle/>
                <a:p>
                  <a:pPr>
                    <a:spcBef>
                      <a:spcPct val="0"/>
                    </a:spcBef>
                  </a:pPr>
                  <a:r>
                    <a:rPr lang="en-US" sz="1200"/>
                    <a:t>Message</a:t>
                  </a:r>
                </a:p>
              </p:txBody>
            </p:sp>
            <p:sp>
              <p:nvSpPr>
                <p:cNvPr id="1389662" name="Text Box 94"/>
                <p:cNvSpPr txBox="1">
                  <a:spLocks noChangeArrowheads="1"/>
                </p:cNvSpPr>
                <p:nvPr/>
              </p:nvSpPr>
              <p:spPr bwMode="auto">
                <a:xfrm>
                  <a:off x="1200" y="1296"/>
                  <a:ext cx="504" cy="173"/>
                </a:xfrm>
                <a:prstGeom prst="rect">
                  <a:avLst/>
                </a:prstGeom>
                <a:noFill/>
                <a:ln w="9525">
                  <a:noFill/>
                  <a:miter lim="800000"/>
                  <a:headEnd/>
                  <a:tailEnd/>
                </a:ln>
                <a:effectLst/>
              </p:spPr>
              <p:txBody>
                <a:bodyPr wrap="none">
                  <a:spAutoFit/>
                </a:bodyPr>
                <a:lstStyle/>
                <a:p>
                  <a:pPr>
                    <a:spcBef>
                      <a:spcPct val="0"/>
                    </a:spcBef>
                  </a:pPr>
                  <a:r>
                    <a:rPr lang="en-US" sz="1200"/>
                    <a:t>Message</a:t>
                  </a:r>
                </a:p>
              </p:txBody>
            </p:sp>
          </p:grpSp>
          <p:grpSp>
            <p:nvGrpSpPr>
              <p:cNvPr id="25" name="Group 95"/>
              <p:cNvGrpSpPr>
                <a:grpSpLocks/>
              </p:cNvGrpSpPr>
              <p:nvPr/>
            </p:nvGrpSpPr>
            <p:grpSpPr bwMode="auto">
              <a:xfrm>
                <a:off x="1884" y="240"/>
                <a:ext cx="1992" cy="461"/>
                <a:chOff x="624" y="1008"/>
                <a:chExt cx="1992" cy="461"/>
              </a:xfrm>
            </p:grpSpPr>
            <p:sp>
              <p:nvSpPr>
                <p:cNvPr id="1389664" name="Text Box 96"/>
                <p:cNvSpPr txBox="1">
                  <a:spLocks noChangeArrowheads="1"/>
                </p:cNvSpPr>
                <p:nvPr/>
              </p:nvSpPr>
              <p:spPr bwMode="auto">
                <a:xfrm>
                  <a:off x="1200" y="1296"/>
                  <a:ext cx="504" cy="173"/>
                </a:xfrm>
                <a:prstGeom prst="rect">
                  <a:avLst/>
                </a:prstGeom>
                <a:noFill/>
                <a:ln w="9525">
                  <a:noFill/>
                  <a:miter lim="800000"/>
                  <a:headEnd/>
                  <a:tailEnd/>
                </a:ln>
                <a:effectLst/>
              </p:spPr>
              <p:txBody>
                <a:bodyPr wrap="none">
                  <a:spAutoFit/>
                </a:bodyPr>
                <a:lstStyle/>
                <a:p>
                  <a:pPr>
                    <a:spcBef>
                      <a:spcPct val="0"/>
                    </a:spcBef>
                  </a:pPr>
                  <a:r>
                    <a:rPr lang="en-US" sz="1200"/>
                    <a:t>Message</a:t>
                  </a:r>
                </a:p>
              </p:txBody>
            </p:sp>
            <p:grpSp>
              <p:nvGrpSpPr>
                <p:cNvPr id="26" name="Group 97"/>
                <p:cNvGrpSpPr>
                  <a:grpSpLocks/>
                </p:cNvGrpSpPr>
                <p:nvPr/>
              </p:nvGrpSpPr>
              <p:grpSpPr bwMode="auto">
                <a:xfrm>
                  <a:off x="624" y="1008"/>
                  <a:ext cx="1872" cy="309"/>
                  <a:chOff x="624" y="1008"/>
                  <a:chExt cx="1872" cy="309"/>
                </a:xfrm>
              </p:grpSpPr>
              <p:sp>
                <p:nvSpPr>
                  <p:cNvPr id="1389666" name="Rectangle 98"/>
                  <p:cNvSpPr>
                    <a:spLocks noChangeArrowheads="1"/>
                  </p:cNvSpPr>
                  <p:nvPr/>
                </p:nvSpPr>
                <p:spPr bwMode="auto">
                  <a:xfrm>
                    <a:off x="624" y="1044"/>
                    <a:ext cx="658" cy="237"/>
                  </a:xfrm>
                  <a:prstGeom prst="rect">
                    <a:avLst/>
                  </a:prstGeom>
                  <a:solidFill>
                    <a:srgbClr val="00FF99"/>
                  </a:solidFill>
                  <a:ln w="9525">
                    <a:solidFill>
                      <a:schemeClr val="tx1"/>
                    </a:solidFill>
                    <a:miter lim="800000"/>
                    <a:headEnd/>
                    <a:tailEnd/>
                  </a:ln>
                  <a:effectLst/>
                </p:spPr>
                <p:txBody>
                  <a:bodyPr wrap="none" anchor="ctr">
                    <a:spAutoFit/>
                  </a:bodyPr>
                  <a:lstStyle/>
                  <a:p>
                    <a:pPr algn="ctr">
                      <a:spcBef>
                        <a:spcPct val="0"/>
                      </a:spcBef>
                    </a:pPr>
                    <a:r>
                      <a:rPr lang="en-US" sz="1800"/>
                      <a:t>Thread1</a:t>
                    </a:r>
                  </a:p>
                </p:txBody>
              </p:sp>
              <p:sp>
                <p:nvSpPr>
                  <p:cNvPr id="1389667" name="Oval 99"/>
                  <p:cNvSpPr>
                    <a:spLocks noChangeArrowheads="1"/>
                  </p:cNvSpPr>
                  <p:nvPr/>
                </p:nvSpPr>
                <p:spPr bwMode="auto">
                  <a:xfrm>
                    <a:off x="1579" y="1008"/>
                    <a:ext cx="624" cy="309"/>
                  </a:xfrm>
                  <a:prstGeom prst="ellipse">
                    <a:avLst/>
                  </a:prstGeom>
                  <a:solidFill>
                    <a:srgbClr val="FFCC99"/>
                  </a:solidFill>
                  <a:ln w="9525">
                    <a:solidFill>
                      <a:schemeClr val="tx1"/>
                    </a:solidFill>
                    <a:round/>
                    <a:headEnd/>
                    <a:tailEnd/>
                  </a:ln>
                  <a:effectLst/>
                </p:spPr>
                <p:txBody>
                  <a:bodyPr anchor="ctr">
                    <a:spAutoFit/>
                  </a:bodyPr>
                  <a:lstStyle/>
                  <a:p>
                    <a:pPr algn="ctr">
                      <a:spcBef>
                        <a:spcPct val="0"/>
                      </a:spcBef>
                    </a:pPr>
                    <a:r>
                      <a:rPr lang="en-US" sz="1800"/>
                      <a:t>Port1</a:t>
                    </a:r>
                  </a:p>
                </p:txBody>
              </p:sp>
              <p:sp>
                <p:nvSpPr>
                  <p:cNvPr id="1389668" name="Line 100"/>
                  <p:cNvSpPr>
                    <a:spLocks noChangeShapeType="1"/>
                  </p:cNvSpPr>
                  <p:nvPr/>
                </p:nvSpPr>
                <p:spPr bwMode="auto">
                  <a:xfrm>
                    <a:off x="1286" y="1162"/>
                    <a:ext cx="288" cy="0"/>
                  </a:xfrm>
                  <a:prstGeom prst="line">
                    <a:avLst/>
                  </a:prstGeom>
                  <a:noFill/>
                  <a:ln w="38100">
                    <a:solidFill>
                      <a:schemeClr val="tx1"/>
                    </a:solidFill>
                    <a:round/>
                    <a:headEnd/>
                    <a:tailEnd type="triangle" w="med" len="med"/>
                  </a:ln>
                  <a:effectLst/>
                </p:spPr>
                <p:txBody>
                  <a:bodyPr/>
                  <a:lstStyle/>
                  <a:p>
                    <a:endParaRPr lang="en-US"/>
                  </a:p>
                </p:txBody>
              </p:sp>
              <p:sp>
                <p:nvSpPr>
                  <p:cNvPr id="1389669" name="Line 101"/>
                  <p:cNvSpPr>
                    <a:spLocks noChangeShapeType="1"/>
                  </p:cNvSpPr>
                  <p:nvPr/>
                </p:nvSpPr>
                <p:spPr bwMode="auto">
                  <a:xfrm>
                    <a:off x="2208" y="1162"/>
                    <a:ext cx="288" cy="0"/>
                  </a:xfrm>
                  <a:prstGeom prst="line">
                    <a:avLst/>
                  </a:prstGeom>
                  <a:noFill/>
                  <a:ln w="38100">
                    <a:solidFill>
                      <a:schemeClr val="tx1"/>
                    </a:solidFill>
                    <a:round/>
                    <a:headEnd/>
                    <a:tailEnd type="triangle" w="med" len="med"/>
                  </a:ln>
                  <a:effectLst/>
                </p:spPr>
                <p:txBody>
                  <a:bodyPr/>
                  <a:lstStyle/>
                  <a:p>
                    <a:endParaRPr lang="en-US"/>
                  </a:p>
                </p:txBody>
              </p:sp>
            </p:grpSp>
            <p:sp>
              <p:nvSpPr>
                <p:cNvPr id="1389670" name="Text Box 102"/>
                <p:cNvSpPr txBox="1">
                  <a:spLocks noChangeArrowheads="1"/>
                </p:cNvSpPr>
                <p:nvPr/>
              </p:nvSpPr>
              <p:spPr bwMode="auto">
                <a:xfrm>
                  <a:off x="2112" y="1296"/>
                  <a:ext cx="504" cy="173"/>
                </a:xfrm>
                <a:prstGeom prst="rect">
                  <a:avLst/>
                </a:prstGeom>
                <a:noFill/>
                <a:ln w="9525">
                  <a:noFill/>
                  <a:miter lim="800000"/>
                  <a:headEnd/>
                  <a:tailEnd/>
                </a:ln>
                <a:effectLst/>
              </p:spPr>
              <p:txBody>
                <a:bodyPr wrap="none">
                  <a:spAutoFit/>
                </a:bodyPr>
                <a:lstStyle/>
                <a:p>
                  <a:pPr>
                    <a:spcBef>
                      <a:spcPct val="0"/>
                    </a:spcBef>
                  </a:pPr>
                  <a:r>
                    <a:rPr lang="en-US" sz="1200"/>
                    <a:t>Message</a:t>
                  </a:r>
                </a:p>
              </p:txBody>
            </p:sp>
            <p:sp>
              <p:nvSpPr>
                <p:cNvPr id="1389671" name="Text Box 103"/>
                <p:cNvSpPr txBox="1">
                  <a:spLocks noChangeArrowheads="1"/>
                </p:cNvSpPr>
                <p:nvPr/>
              </p:nvSpPr>
              <p:spPr bwMode="auto">
                <a:xfrm>
                  <a:off x="1200" y="1296"/>
                  <a:ext cx="504" cy="173"/>
                </a:xfrm>
                <a:prstGeom prst="rect">
                  <a:avLst/>
                </a:prstGeom>
                <a:noFill/>
                <a:ln w="9525">
                  <a:noFill/>
                  <a:miter lim="800000"/>
                  <a:headEnd/>
                  <a:tailEnd/>
                </a:ln>
                <a:effectLst/>
              </p:spPr>
              <p:txBody>
                <a:bodyPr wrap="none">
                  <a:spAutoFit/>
                </a:bodyPr>
                <a:lstStyle/>
                <a:p>
                  <a:pPr>
                    <a:spcBef>
                      <a:spcPct val="0"/>
                    </a:spcBef>
                  </a:pPr>
                  <a:r>
                    <a:rPr lang="en-US" sz="1200"/>
                    <a:t>Message</a:t>
                  </a:r>
                </a:p>
              </p:txBody>
            </p:sp>
          </p:grpSp>
          <p:grpSp>
            <p:nvGrpSpPr>
              <p:cNvPr id="27" name="Group 104"/>
              <p:cNvGrpSpPr>
                <a:grpSpLocks/>
              </p:cNvGrpSpPr>
              <p:nvPr/>
            </p:nvGrpSpPr>
            <p:grpSpPr bwMode="auto">
              <a:xfrm>
                <a:off x="3768" y="240"/>
                <a:ext cx="1992" cy="461"/>
                <a:chOff x="624" y="1008"/>
                <a:chExt cx="1992" cy="461"/>
              </a:xfrm>
            </p:grpSpPr>
            <p:sp>
              <p:nvSpPr>
                <p:cNvPr id="1389673" name="Text Box 105"/>
                <p:cNvSpPr txBox="1">
                  <a:spLocks noChangeArrowheads="1"/>
                </p:cNvSpPr>
                <p:nvPr/>
              </p:nvSpPr>
              <p:spPr bwMode="auto">
                <a:xfrm>
                  <a:off x="1200" y="1296"/>
                  <a:ext cx="504" cy="173"/>
                </a:xfrm>
                <a:prstGeom prst="rect">
                  <a:avLst/>
                </a:prstGeom>
                <a:noFill/>
                <a:ln w="9525">
                  <a:noFill/>
                  <a:miter lim="800000"/>
                  <a:headEnd/>
                  <a:tailEnd/>
                </a:ln>
                <a:effectLst/>
              </p:spPr>
              <p:txBody>
                <a:bodyPr wrap="none">
                  <a:spAutoFit/>
                </a:bodyPr>
                <a:lstStyle/>
                <a:p>
                  <a:pPr>
                    <a:spcBef>
                      <a:spcPct val="0"/>
                    </a:spcBef>
                  </a:pPr>
                  <a:r>
                    <a:rPr lang="en-US" sz="1200"/>
                    <a:t>Message</a:t>
                  </a:r>
                </a:p>
              </p:txBody>
            </p:sp>
            <p:grpSp>
              <p:nvGrpSpPr>
                <p:cNvPr id="28" name="Group 106"/>
                <p:cNvGrpSpPr>
                  <a:grpSpLocks/>
                </p:cNvGrpSpPr>
                <p:nvPr/>
              </p:nvGrpSpPr>
              <p:grpSpPr bwMode="auto">
                <a:xfrm>
                  <a:off x="624" y="1008"/>
                  <a:ext cx="1872" cy="309"/>
                  <a:chOff x="624" y="1008"/>
                  <a:chExt cx="1872" cy="309"/>
                </a:xfrm>
              </p:grpSpPr>
              <p:sp>
                <p:nvSpPr>
                  <p:cNvPr id="1389675" name="Rectangle 107"/>
                  <p:cNvSpPr>
                    <a:spLocks noChangeArrowheads="1"/>
                  </p:cNvSpPr>
                  <p:nvPr/>
                </p:nvSpPr>
                <p:spPr bwMode="auto">
                  <a:xfrm>
                    <a:off x="624" y="1044"/>
                    <a:ext cx="658" cy="237"/>
                  </a:xfrm>
                  <a:prstGeom prst="rect">
                    <a:avLst/>
                  </a:prstGeom>
                  <a:solidFill>
                    <a:srgbClr val="00FF99"/>
                  </a:solidFill>
                  <a:ln w="9525">
                    <a:solidFill>
                      <a:schemeClr val="tx1"/>
                    </a:solidFill>
                    <a:miter lim="800000"/>
                    <a:headEnd/>
                    <a:tailEnd/>
                  </a:ln>
                  <a:effectLst/>
                </p:spPr>
                <p:txBody>
                  <a:bodyPr wrap="none" anchor="ctr">
                    <a:spAutoFit/>
                  </a:bodyPr>
                  <a:lstStyle/>
                  <a:p>
                    <a:pPr algn="ctr">
                      <a:spcBef>
                        <a:spcPct val="0"/>
                      </a:spcBef>
                    </a:pPr>
                    <a:r>
                      <a:rPr lang="en-US" sz="1800"/>
                      <a:t>Thread1</a:t>
                    </a:r>
                  </a:p>
                </p:txBody>
              </p:sp>
              <p:sp>
                <p:nvSpPr>
                  <p:cNvPr id="1389676" name="Oval 108"/>
                  <p:cNvSpPr>
                    <a:spLocks noChangeArrowheads="1"/>
                  </p:cNvSpPr>
                  <p:nvPr/>
                </p:nvSpPr>
                <p:spPr bwMode="auto">
                  <a:xfrm>
                    <a:off x="1579" y="1008"/>
                    <a:ext cx="624" cy="309"/>
                  </a:xfrm>
                  <a:prstGeom prst="ellipse">
                    <a:avLst/>
                  </a:prstGeom>
                  <a:solidFill>
                    <a:srgbClr val="FFCC99"/>
                  </a:solidFill>
                  <a:ln w="9525">
                    <a:solidFill>
                      <a:schemeClr val="tx1"/>
                    </a:solidFill>
                    <a:round/>
                    <a:headEnd/>
                    <a:tailEnd/>
                  </a:ln>
                  <a:effectLst/>
                </p:spPr>
                <p:txBody>
                  <a:bodyPr anchor="ctr">
                    <a:spAutoFit/>
                  </a:bodyPr>
                  <a:lstStyle/>
                  <a:p>
                    <a:pPr algn="ctr">
                      <a:spcBef>
                        <a:spcPct val="0"/>
                      </a:spcBef>
                    </a:pPr>
                    <a:r>
                      <a:rPr lang="en-US" sz="1800"/>
                      <a:t>Port1</a:t>
                    </a:r>
                  </a:p>
                </p:txBody>
              </p:sp>
              <p:sp>
                <p:nvSpPr>
                  <p:cNvPr id="1389677" name="Line 109"/>
                  <p:cNvSpPr>
                    <a:spLocks noChangeShapeType="1"/>
                  </p:cNvSpPr>
                  <p:nvPr/>
                </p:nvSpPr>
                <p:spPr bwMode="auto">
                  <a:xfrm>
                    <a:off x="1286" y="1162"/>
                    <a:ext cx="288" cy="0"/>
                  </a:xfrm>
                  <a:prstGeom prst="line">
                    <a:avLst/>
                  </a:prstGeom>
                  <a:noFill/>
                  <a:ln w="38100">
                    <a:solidFill>
                      <a:schemeClr val="tx1"/>
                    </a:solidFill>
                    <a:round/>
                    <a:headEnd/>
                    <a:tailEnd type="triangle" w="med" len="med"/>
                  </a:ln>
                  <a:effectLst/>
                </p:spPr>
                <p:txBody>
                  <a:bodyPr/>
                  <a:lstStyle/>
                  <a:p>
                    <a:endParaRPr lang="en-US"/>
                  </a:p>
                </p:txBody>
              </p:sp>
              <p:sp>
                <p:nvSpPr>
                  <p:cNvPr id="1389678" name="Line 110"/>
                  <p:cNvSpPr>
                    <a:spLocks noChangeShapeType="1"/>
                  </p:cNvSpPr>
                  <p:nvPr/>
                </p:nvSpPr>
                <p:spPr bwMode="auto">
                  <a:xfrm>
                    <a:off x="2208" y="1162"/>
                    <a:ext cx="288" cy="0"/>
                  </a:xfrm>
                  <a:prstGeom prst="line">
                    <a:avLst/>
                  </a:prstGeom>
                  <a:noFill/>
                  <a:ln w="38100">
                    <a:solidFill>
                      <a:schemeClr val="tx1"/>
                    </a:solidFill>
                    <a:round/>
                    <a:headEnd/>
                    <a:tailEnd type="triangle" w="med" len="med"/>
                  </a:ln>
                  <a:effectLst/>
                </p:spPr>
                <p:txBody>
                  <a:bodyPr/>
                  <a:lstStyle/>
                  <a:p>
                    <a:endParaRPr lang="en-US"/>
                  </a:p>
                </p:txBody>
              </p:sp>
            </p:grpSp>
            <p:sp>
              <p:nvSpPr>
                <p:cNvPr id="1389679" name="Text Box 111"/>
                <p:cNvSpPr txBox="1">
                  <a:spLocks noChangeArrowheads="1"/>
                </p:cNvSpPr>
                <p:nvPr/>
              </p:nvSpPr>
              <p:spPr bwMode="auto">
                <a:xfrm>
                  <a:off x="2112" y="1296"/>
                  <a:ext cx="504" cy="173"/>
                </a:xfrm>
                <a:prstGeom prst="rect">
                  <a:avLst/>
                </a:prstGeom>
                <a:noFill/>
                <a:ln w="9525">
                  <a:noFill/>
                  <a:miter lim="800000"/>
                  <a:headEnd/>
                  <a:tailEnd/>
                </a:ln>
                <a:effectLst/>
              </p:spPr>
              <p:txBody>
                <a:bodyPr wrap="none">
                  <a:spAutoFit/>
                </a:bodyPr>
                <a:lstStyle/>
                <a:p>
                  <a:pPr>
                    <a:spcBef>
                      <a:spcPct val="0"/>
                    </a:spcBef>
                  </a:pPr>
                  <a:r>
                    <a:rPr lang="en-US" sz="1200"/>
                    <a:t>Message</a:t>
                  </a:r>
                </a:p>
              </p:txBody>
            </p:sp>
            <p:sp>
              <p:nvSpPr>
                <p:cNvPr id="1389680" name="Text Box 112"/>
                <p:cNvSpPr txBox="1">
                  <a:spLocks noChangeArrowheads="1"/>
                </p:cNvSpPr>
                <p:nvPr/>
              </p:nvSpPr>
              <p:spPr bwMode="auto">
                <a:xfrm>
                  <a:off x="1200" y="1296"/>
                  <a:ext cx="504" cy="173"/>
                </a:xfrm>
                <a:prstGeom prst="rect">
                  <a:avLst/>
                </a:prstGeom>
                <a:noFill/>
                <a:ln w="9525">
                  <a:noFill/>
                  <a:miter lim="800000"/>
                  <a:headEnd/>
                  <a:tailEnd/>
                </a:ln>
                <a:effectLst/>
              </p:spPr>
              <p:txBody>
                <a:bodyPr wrap="none">
                  <a:spAutoFit/>
                </a:bodyPr>
                <a:lstStyle/>
                <a:p>
                  <a:pPr>
                    <a:spcBef>
                      <a:spcPct val="0"/>
                    </a:spcBef>
                  </a:pPr>
                  <a:r>
                    <a:rPr lang="en-US" sz="1200"/>
                    <a:t>Message</a:t>
                  </a:r>
                </a:p>
              </p:txBody>
            </p:sp>
          </p:grpSp>
        </p:grpSp>
      </p:grpSp>
      <p:grpSp>
        <p:nvGrpSpPr>
          <p:cNvPr id="29" name="Group 113"/>
          <p:cNvGrpSpPr>
            <a:grpSpLocks/>
          </p:cNvGrpSpPr>
          <p:nvPr/>
        </p:nvGrpSpPr>
        <p:grpSpPr bwMode="auto">
          <a:xfrm>
            <a:off x="1981200" y="200025"/>
            <a:ext cx="2743200" cy="366713"/>
            <a:chOff x="1296" y="2544"/>
            <a:chExt cx="1728" cy="231"/>
          </a:xfrm>
        </p:grpSpPr>
        <p:sp>
          <p:nvSpPr>
            <p:cNvPr id="1389682" name="Text Box 114"/>
            <p:cNvSpPr txBox="1">
              <a:spLocks noChangeArrowheads="1"/>
            </p:cNvSpPr>
            <p:nvPr/>
          </p:nvSpPr>
          <p:spPr bwMode="auto">
            <a:xfrm>
              <a:off x="1758" y="2544"/>
              <a:ext cx="804" cy="231"/>
            </a:xfrm>
            <a:prstGeom prst="rect">
              <a:avLst/>
            </a:prstGeom>
            <a:noFill/>
            <a:ln w="9525">
              <a:noFill/>
              <a:miter lim="800000"/>
              <a:headEnd/>
              <a:tailEnd/>
            </a:ln>
            <a:effectLst/>
          </p:spPr>
          <p:txBody>
            <a:bodyPr wrap="none">
              <a:spAutoFit/>
            </a:bodyPr>
            <a:lstStyle/>
            <a:p>
              <a:pPr>
                <a:spcBef>
                  <a:spcPct val="0"/>
                </a:spcBef>
              </a:pPr>
              <a:r>
                <a:rPr lang="en-US" sz="1800"/>
                <a:t>One Stage</a:t>
              </a:r>
            </a:p>
          </p:txBody>
        </p:sp>
        <p:sp>
          <p:nvSpPr>
            <p:cNvPr id="1389683" name="Line 115"/>
            <p:cNvSpPr>
              <a:spLocks noChangeShapeType="1"/>
            </p:cNvSpPr>
            <p:nvPr/>
          </p:nvSpPr>
          <p:spPr bwMode="auto">
            <a:xfrm>
              <a:off x="2688" y="2659"/>
              <a:ext cx="336" cy="0"/>
            </a:xfrm>
            <a:prstGeom prst="line">
              <a:avLst/>
            </a:prstGeom>
            <a:noFill/>
            <a:ln w="38100">
              <a:solidFill>
                <a:schemeClr val="tx1"/>
              </a:solidFill>
              <a:round/>
              <a:headEnd/>
              <a:tailEnd type="triangle" w="med" len="med"/>
            </a:ln>
            <a:effectLst/>
          </p:spPr>
          <p:txBody>
            <a:bodyPr/>
            <a:lstStyle/>
            <a:p>
              <a:endParaRPr lang="en-US"/>
            </a:p>
          </p:txBody>
        </p:sp>
        <p:sp>
          <p:nvSpPr>
            <p:cNvPr id="1389684" name="Line 116"/>
            <p:cNvSpPr>
              <a:spLocks noChangeShapeType="1"/>
            </p:cNvSpPr>
            <p:nvPr/>
          </p:nvSpPr>
          <p:spPr bwMode="auto">
            <a:xfrm>
              <a:off x="1296" y="2659"/>
              <a:ext cx="336" cy="0"/>
            </a:xfrm>
            <a:prstGeom prst="line">
              <a:avLst/>
            </a:prstGeom>
            <a:noFill/>
            <a:ln w="38100">
              <a:solidFill>
                <a:schemeClr val="tx1"/>
              </a:solidFill>
              <a:round/>
              <a:headEnd type="triangle" w="med" len="med"/>
              <a:tailEnd/>
            </a:ln>
            <a:effectLst/>
          </p:spPr>
          <p:txBody>
            <a:bodyPr/>
            <a:lstStyle/>
            <a:p>
              <a:endParaRPr lang="en-US"/>
            </a:p>
          </p:txBody>
        </p:sp>
      </p:grpSp>
      <p:sp>
        <p:nvSpPr>
          <p:cNvPr id="1389685" name="Text Box 117"/>
          <p:cNvSpPr txBox="1">
            <a:spLocks noChangeArrowheads="1"/>
          </p:cNvSpPr>
          <p:nvPr/>
        </p:nvSpPr>
        <p:spPr bwMode="auto">
          <a:xfrm>
            <a:off x="600075" y="4460875"/>
            <a:ext cx="7529513" cy="1006475"/>
          </a:xfrm>
          <a:prstGeom prst="rect">
            <a:avLst/>
          </a:prstGeom>
          <a:noFill/>
          <a:ln w="9525">
            <a:noFill/>
            <a:miter lim="800000"/>
            <a:headEnd/>
            <a:tailEnd/>
          </a:ln>
          <a:effectLst/>
        </p:spPr>
        <p:txBody>
          <a:bodyPr wrap="none">
            <a:spAutoFit/>
          </a:bodyPr>
          <a:lstStyle/>
          <a:p>
            <a:pPr>
              <a:spcBef>
                <a:spcPct val="0"/>
              </a:spcBef>
            </a:pPr>
            <a:r>
              <a:rPr lang="en-US" i="1"/>
              <a:t>Pipeline which is Simplest loosely synchronous execution in CCR</a:t>
            </a:r>
            <a:br>
              <a:rPr lang="en-US" i="1"/>
            </a:br>
            <a:r>
              <a:rPr lang="en-US" i="1"/>
              <a:t>Note CCR supports thread spawning model</a:t>
            </a:r>
          </a:p>
          <a:p>
            <a:pPr>
              <a:spcBef>
                <a:spcPct val="0"/>
              </a:spcBef>
            </a:pPr>
            <a:r>
              <a:rPr lang="en-US" i="1"/>
              <a:t>MPI usually uses fixed threads with message rendezvous</a:t>
            </a:r>
          </a:p>
        </p:txBody>
      </p:sp>
      <p:grpSp>
        <p:nvGrpSpPr>
          <p:cNvPr id="30" name="Group 118"/>
          <p:cNvGrpSpPr>
            <a:grpSpLocks/>
          </p:cNvGrpSpPr>
          <p:nvPr/>
        </p:nvGrpSpPr>
        <p:grpSpPr bwMode="auto">
          <a:xfrm>
            <a:off x="0" y="657225"/>
            <a:ext cx="3162300" cy="731838"/>
            <a:chOff x="624" y="1008"/>
            <a:chExt cx="1992" cy="461"/>
          </a:xfrm>
        </p:grpSpPr>
        <p:sp>
          <p:nvSpPr>
            <p:cNvPr id="1389687" name="Text Box 119"/>
            <p:cNvSpPr txBox="1">
              <a:spLocks noChangeArrowheads="1"/>
            </p:cNvSpPr>
            <p:nvPr/>
          </p:nvSpPr>
          <p:spPr bwMode="auto">
            <a:xfrm>
              <a:off x="1200" y="1296"/>
              <a:ext cx="504" cy="173"/>
            </a:xfrm>
            <a:prstGeom prst="rect">
              <a:avLst/>
            </a:prstGeom>
            <a:noFill/>
            <a:ln w="9525">
              <a:noFill/>
              <a:miter lim="800000"/>
              <a:headEnd/>
              <a:tailEnd/>
            </a:ln>
            <a:effectLst/>
          </p:spPr>
          <p:txBody>
            <a:bodyPr wrap="none">
              <a:spAutoFit/>
            </a:bodyPr>
            <a:lstStyle/>
            <a:p>
              <a:pPr>
                <a:spcBef>
                  <a:spcPct val="0"/>
                </a:spcBef>
              </a:pPr>
              <a:r>
                <a:rPr lang="en-US" sz="1200"/>
                <a:t>Message</a:t>
              </a:r>
            </a:p>
          </p:txBody>
        </p:sp>
        <p:grpSp>
          <p:nvGrpSpPr>
            <p:cNvPr id="31" name="Group 120"/>
            <p:cNvGrpSpPr>
              <a:grpSpLocks/>
            </p:cNvGrpSpPr>
            <p:nvPr/>
          </p:nvGrpSpPr>
          <p:grpSpPr bwMode="auto">
            <a:xfrm>
              <a:off x="624" y="1008"/>
              <a:ext cx="1872" cy="309"/>
              <a:chOff x="624" y="1008"/>
              <a:chExt cx="1872" cy="309"/>
            </a:xfrm>
          </p:grpSpPr>
          <p:sp>
            <p:nvSpPr>
              <p:cNvPr id="1389689" name="Rectangle 121"/>
              <p:cNvSpPr>
                <a:spLocks noChangeArrowheads="1"/>
              </p:cNvSpPr>
              <p:nvPr/>
            </p:nvSpPr>
            <p:spPr bwMode="auto">
              <a:xfrm>
                <a:off x="624" y="1044"/>
                <a:ext cx="658" cy="237"/>
              </a:xfrm>
              <a:prstGeom prst="rect">
                <a:avLst/>
              </a:prstGeom>
              <a:solidFill>
                <a:srgbClr val="00FF99"/>
              </a:solidFill>
              <a:ln w="9525">
                <a:solidFill>
                  <a:schemeClr val="tx1"/>
                </a:solidFill>
                <a:miter lim="800000"/>
                <a:headEnd/>
                <a:tailEnd/>
              </a:ln>
              <a:effectLst/>
            </p:spPr>
            <p:txBody>
              <a:bodyPr wrap="none" anchor="ctr">
                <a:spAutoFit/>
              </a:bodyPr>
              <a:lstStyle/>
              <a:p>
                <a:pPr algn="ctr">
                  <a:spcBef>
                    <a:spcPct val="0"/>
                  </a:spcBef>
                </a:pPr>
                <a:r>
                  <a:rPr lang="en-US" sz="1800"/>
                  <a:t>Thread0</a:t>
                </a:r>
              </a:p>
            </p:txBody>
          </p:sp>
          <p:sp>
            <p:nvSpPr>
              <p:cNvPr id="1389690" name="Oval 122"/>
              <p:cNvSpPr>
                <a:spLocks noChangeArrowheads="1"/>
              </p:cNvSpPr>
              <p:nvPr/>
            </p:nvSpPr>
            <p:spPr bwMode="auto">
              <a:xfrm>
                <a:off x="1579" y="1008"/>
                <a:ext cx="624" cy="309"/>
              </a:xfrm>
              <a:prstGeom prst="ellipse">
                <a:avLst/>
              </a:prstGeom>
              <a:solidFill>
                <a:srgbClr val="FFCC99"/>
              </a:solidFill>
              <a:ln w="9525">
                <a:solidFill>
                  <a:schemeClr val="tx1"/>
                </a:solidFill>
                <a:round/>
                <a:headEnd/>
                <a:tailEnd/>
              </a:ln>
              <a:effectLst/>
            </p:spPr>
            <p:txBody>
              <a:bodyPr anchor="ctr">
                <a:spAutoFit/>
              </a:bodyPr>
              <a:lstStyle/>
              <a:p>
                <a:pPr algn="ctr">
                  <a:spcBef>
                    <a:spcPct val="0"/>
                  </a:spcBef>
                </a:pPr>
                <a:r>
                  <a:rPr lang="en-US" sz="1800"/>
                  <a:t>Port0</a:t>
                </a:r>
              </a:p>
            </p:txBody>
          </p:sp>
          <p:sp>
            <p:nvSpPr>
              <p:cNvPr id="1389691" name="Line 123"/>
              <p:cNvSpPr>
                <a:spLocks noChangeShapeType="1"/>
              </p:cNvSpPr>
              <p:nvPr/>
            </p:nvSpPr>
            <p:spPr bwMode="auto">
              <a:xfrm>
                <a:off x="1286" y="1162"/>
                <a:ext cx="288" cy="0"/>
              </a:xfrm>
              <a:prstGeom prst="line">
                <a:avLst/>
              </a:prstGeom>
              <a:noFill/>
              <a:ln w="38100">
                <a:solidFill>
                  <a:schemeClr val="tx1"/>
                </a:solidFill>
                <a:round/>
                <a:headEnd/>
                <a:tailEnd type="triangle" w="med" len="med"/>
              </a:ln>
              <a:effectLst/>
            </p:spPr>
            <p:txBody>
              <a:bodyPr/>
              <a:lstStyle/>
              <a:p>
                <a:endParaRPr lang="en-US"/>
              </a:p>
            </p:txBody>
          </p:sp>
          <p:sp>
            <p:nvSpPr>
              <p:cNvPr id="1389692" name="Line 124"/>
              <p:cNvSpPr>
                <a:spLocks noChangeShapeType="1"/>
              </p:cNvSpPr>
              <p:nvPr/>
            </p:nvSpPr>
            <p:spPr bwMode="auto">
              <a:xfrm>
                <a:off x="2208" y="1162"/>
                <a:ext cx="288" cy="0"/>
              </a:xfrm>
              <a:prstGeom prst="line">
                <a:avLst/>
              </a:prstGeom>
              <a:noFill/>
              <a:ln w="38100">
                <a:solidFill>
                  <a:schemeClr val="tx1"/>
                </a:solidFill>
                <a:round/>
                <a:headEnd/>
                <a:tailEnd type="triangle" w="med" len="med"/>
              </a:ln>
              <a:effectLst/>
            </p:spPr>
            <p:txBody>
              <a:bodyPr/>
              <a:lstStyle/>
              <a:p>
                <a:endParaRPr lang="en-US"/>
              </a:p>
            </p:txBody>
          </p:sp>
        </p:grpSp>
        <p:sp>
          <p:nvSpPr>
            <p:cNvPr id="1389693" name="Text Box 125"/>
            <p:cNvSpPr txBox="1">
              <a:spLocks noChangeArrowheads="1"/>
            </p:cNvSpPr>
            <p:nvPr/>
          </p:nvSpPr>
          <p:spPr bwMode="auto">
            <a:xfrm>
              <a:off x="2112" y="1296"/>
              <a:ext cx="504" cy="173"/>
            </a:xfrm>
            <a:prstGeom prst="rect">
              <a:avLst/>
            </a:prstGeom>
            <a:noFill/>
            <a:ln w="9525">
              <a:noFill/>
              <a:miter lim="800000"/>
              <a:headEnd/>
              <a:tailEnd/>
            </a:ln>
            <a:effectLst/>
          </p:spPr>
          <p:txBody>
            <a:bodyPr wrap="none">
              <a:spAutoFit/>
            </a:bodyPr>
            <a:lstStyle/>
            <a:p>
              <a:pPr>
                <a:spcBef>
                  <a:spcPct val="0"/>
                </a:spcBef>
              </a:pPr>
              <a:r>
                <a:rPr lang="en-US" sz="1200"/>
                <a:t>Message</a:t>
              </a:r>
            </a:p>
          </p:txBody>
        </p:sp>
        <p:sp>
          <p:nvSpPr>
            <p:cNvPr id="1389694" name="Text Box 126"/>
            <p:cNvSpPr txBox="1">
              <a:spLocks noChangeArrowheads="1"/>
            </p:cNvSpPr>
            <p:nvPr/>
          </p:nvSpPr>
          <p:spPr bwMode="auto">
            <a:xfrm>
              <a:off x="1200" y="1296"/>
              <a:ext cx="504" cy="173"/>
            </a:xfrm>
            <a:prstGeom prst="rect">
              <a:avLst/>
            </a:prstGeom>
            <a:noFill/>
            <a:ln w="9525">
              <a:noFill/>
              <a:miter lim="800000"/>
              <a:headEnd/>
              <a:tailEnd/>
            </a:ln>
            <a:effectLst/>
          </p:spPr>
          <p:txBody>
            <a:bodyPr wrap="none">
              <a:spAutoFit/>
            </a:bodyPr>
            <a:lstStyle/>
            <a:p>
              <a:pPr>
                <a:spcBef>
                  <a:spcPct val="0"/>
                </a:spcBef>
              </a:pPr>
              <a:r>
                <a:rPr lang="en-US" sz="1200"/>
                <a:t>Message</a:t>
              </a:r>
            </a:p>
          </p:txBody>
        </p:sp>
      </p:grpSp>
      <p:grpSp>
        <p:nvGrpSpPr>
          <p:cNvPr id="1389697" name="Group 127"/>
          <p:cNvGrpSpPr>
            <a:grpSpLocks/>
          </p:cNvGrpSpPr>
          <p:nvPr/>
        </p:nvGrpSpPr>
        <p:grpSpPr bwMode="auto">
          <a:xfrm>
            <a:off x="2990850" y="657225"/>
            <a:ext cx="3162300" cy="731838"/>
            <a:chOff x="624" y="1008"/>
            <a:chExt cx="1992" cy="461"/>
          </a:xfrm>
        </p:grpSpPr>
        <p:sp>
          <p:nvSpPr>
            <p:cNvPr id="1389696" name="Text Box 128"/>
            <p:cNvSpPr txBox="1">
              <a:spLocks noChangeArrowheads="1"/>
            </p:cNvSpPr>
            <p:nvPr/>
          </p:nvSpPr>
          <p:spPr bwMode="auto">
            <a:xfrm>
              <a:off x="1200" y="1296"/>
              <a:ext cx="504" cy="173"/>
            </a:xfrm>
            <a:prstGeom prst="rect">
              <a:avLst/>
            </a:prstGeom>
            <a:noFill/>
            <a:ln w="9525">
              <a:noFill/>
              <a:miter lim="800000"/>
              <a:headEnd/>
              <a:tailEnd/>
            </a:ln>
            <a:effectLst/>
          </p:spPr>
          <p:txBody>
            <a:bodyPr wrap="none">
              <a:spAutoFit/>
            </a:bodyPr>
            <a:lstStyle/>
            <a:p>
              <a:pPr>
                <a:spcBef>
                  <a:spcPct val="0"/>
                </a:spcBef>
              </a:pPr>
              <a:r>
                <a:rPr lang="en-US" sz="1200"/>
                <a:t>Message</a:t>
              </a:r>
            </a:p>
          </p:txBody>
        </p:sp>
        <p:grpSp>
          <p:nvGrpSpPr>
            <p:cNvPr id="1389704" name="Group 129"/>
            <p:cNvGrpSpPr>
              <a:grpSpLocks/>
            </p:cNvGrpSpPr>
            <p:nvPr/>
          </p:nvGrpSpPr>
          <p:grpSpPr bwMode="auto">
            <a:xfrm>
              <a:off x="624" y="1008"/>
              <a:ext cx="1872" cy="309"/>
              <a:chOff x="624" y="1008"/>
              <a:chExt cx="1872" cy="309"/>
            </a:xfrm>
          </p:grpSpPr>
          <p:sp>
            <p:nvSpPr>
              <p:cNvPr id="1389698" name="Rectangle 130"/>
              <p:cNvSpPr>
                <a:spLocks noChangeArrowheads="1"/>
              </p:cNvSpPr>
              <p:nvPr/>
            </p:nvSpPr>
            <p:spPr bwMode="auto">
              <a:xfrm>
                <a:off x="624" y="1044"/>
                <a:ext cx="658" cy="237"/>
              </a:xfrm>
              <a:prstGeom prst="rect">
                <a:avLst/>
              </a:prstGeom>
              <a:solidFill>
                <a:srgbClr val="00FF99"/>
              </a:solidFill>
              <a:ln w="9525">
                <a:solidFill>
                  <a:schemeClr val="tx1"/>
                </a:solidFill>
                <a:miter lim="800000"/>
                <a:headEnd/>
                <a:tailEnd/>
              </a:ln>
              <a:effectLst/>
            </p:spPr>
            <p:txBody>
              <a:bodyPr wrap="none" anchor="ctr">
                <a:spAutoFit/>
              </a:bodyPr>
              <a:lstStyle/>
              <a:p>
                <a:pPr algn="ctr">
                  <a:spcBef>
                    <a:spcPct val="0"/>
                  </a:spcBef>
                </a:pPr>
                <a:r>
                  <a:rPr lang="en-US" sz="1800"/>
                  <a:t>Thread0</a:t>
                </a:r>
              </a:p>
            </p:txBody>
          </p:sp>
          <p:sp>
            <p:nvSpPr>
              <p:cNvPr id="1389699" name="Oval 131"/>
              <p:cNvSpPr>
                <a:spLocks noChangeArrowheads="1"/>
              </p:cNvSpPr>
              <p:nvPr/>
            </p:nvSpPr>
            <p:spPr bwMode="auto">
              <a:xfrm>
                <a:off x="1579" y="1008"/>
                <a:ext cx="624" cy="309"/>
              </a:xfrm>
              <a:prstGeom prst="ellipse">
                <a:avLst/>
              </a:prstGeom>
              <a:solidFill>
                <a:srgbClr val="FFCC99"/>
              </a:solidFill>
              <a:ln w="9525">
                <a:solidFill>
                  <a:schemeClr val="tx1"/>
                </a:solidFill>
                <a:round/>
                <a:headEnd/>
                <a:tailEnd/>
              </a:ln>
              <a:effectLst/>
            </p:spPr>
            <p:txBody>
              <a:bodyPr anchor="ctr">
                <a:spAutoFit/>
              </a:bodyPr>
              <a:lstStyle/>
              <a:p>
                <a:pPr algn="ctr">
                  <a:spcBef>
                    <a:spcPct val="0"/>
                  </a:spcBef>
                </a:pPr>
                <a:r>
                  <a:rPr lang="en-US" sz="1800"/>
                  <a:t>Port0</a:t>
                </a:r>
              </a:p>
            </p:txBody>
          </p:sp>
          <p:sp>
            <p:nvSpPr>
              <p:cNvPr id="1389700" name="Line 132"/>
              <p:cNvSpPr>
                <a:spLocks noChangeShapeType="1"/>
              </p:cNvSpPr>
              <p:nvPr/>
            </p:nvSpPr>
            <p:spPr bwMode="auto">
              <a:xfrm>
                <a:off x="1286" y="1162"/>
                <a:ext cx="288" cy="0"/>
              </a:xfrm>
              <a:prstGeom prst="line">
                <a:avLst/>
              </a:prstGeom>
              <a:noFill/>
              <a:ln w="38100">
                <a:solidFill>
                  <a:schemeClr val="tx1"/>
                </a:solidFill>
                <a:round/>
                <a:headEnd/>
                <a:tailEnd type="triangle" w="med" len="med"/>
              </a:ln>
              <a:effectLst/>
            </p:spPr>
            <p:txBody>
              <a:bodyPr/>
              <a:lstStyle/>
              <a:p>
                <a:endParaRPr lang="en-US"/>
              </a:p>
            </p:txBody>
          </p:sp>
          <p:sp>
            <p:nvSpPr>
              <p:cNvPr id="1389701" name="Line 133"/>
              <p:cNvSpPr>
                <a:spLocks noChangeShapeType="1"/>
              </p:cNvSpPr>
              <p:nvPr/>
            </p:nvSpPr>
            <p:spPr bwMode="auto">
              <a:xfrm>
                <a:off x="2208" y="1162"/>
                <a:ext cx="288" cy="0"/>
              </a:xfrm>
              <a:prstGeom prst="line">
                <a:avLst/>
              </a:prstGeom>
              <a:noFill/>
              <a:ln w="38100">
                <a:solidFill>
                  <a:schemeClr val="tx1"/>
                </a:solidFill>
                <a:round/>
                <a:headEnd/>
                <a:tailEnd type="triangle" w="med" len="med"/>
              </a:ln>
              <a:effectLst/>
            </p:spPr>
            <p:txBody>
              <a:bodyPr/>
              <a:lstStyle/>
              <a:p>
                <a:endParaRPr lang="en-US"/>
              </a:p>
            </p:txBody>
          </p:sp>
        </p:grpSp>
        <p:sp>
          <p:nvSpPr>
            <p:cNvPr id="1389702" name="Text Box 134"/>
            <p:cNvSpPr txBox="1">
              <a:spLocks noChangeArrowheads="1"/>
            </p:cNvSpPr>
            <p:nvPr/>
          </p:nvSpPr>
          <p:spPr bwMode="auto">
            <a:xfrm>
              <a:off x="2112" y="1296"/>
              <a:ext cx="504" cy="173"/>
            </a:xfrm>
            <a:prstGeom prst="rect">
              <a:avLst/>
            </a:prstGeom>
            <a:noFill/>
            <a:ln w="9525">
              <a:noFill/>
              <a:miter lim="800000"/>
              <a:headEnd/>
              <a:tailEnd/>
            </a:ln>
            <a:effectLst/>
          </p:spPr>
          <p:txBody>
            <a:bodyPr wrap="none">
              <a:spAutoFit/>
            </a:bodyPr>
            <a:lstStyle/>
            <a:p>
              <a:pPr>
                <a:spcBef>
                  <a:spcPct val="0"/>
                </a:spcBef>
              </a:pPr>
              <a:r>
                <a:rPr lang="en-US" sz="1200"/>
                <a:t>Message</a:t>
              </a:r>
            </a:p>
          </p:txBody>
        </p:sp>
        <p:sp>
          <p:nvSpPr>
            <p:cNvPr id="1389703" name="Text Box 135"/>
            <p:cNvSpPr txBox="1">
              <a:spLocks noChangeArrowheads="1"/>
            </p:cNvSpPr>
            <p:nvPr/>
          </p:nvSpPr>
          <p:spPr bwMode="auto">
            <a:xfrm>
              <a:off x="1200" y="1296"/>
              <a:ext cx="504" cy="173"/>
            </a:xfrm>
            <a:prstGeom prst="rect">
              <a:avLst/>
            </a:prstGeom>
            <a:noFill/>
            <a:ln w="9525">
              <a:noFill/>
              <a:miter lim="800000"/>
              <a:headEnd/>
              <a:tailEnd/>
            </a:ln>
            <a:effectLst/>
          </p:spPr>
          <p:txBody>
            <a:bodyPr wrap="none">
              <a:spAutoFit/>
            </a:bodyPr>
            <a:lstStyle/>
            <a:p>
              <a:pPr>
                <a:spcBef>
                  <a:spcPct val="0"/>
                </a:spcBef>
              </a:pPr>
              <a:r>
                <a:rPr lang="en-US" sz="1200"/>
                <a:t>Message</a:t>
              </a:r>
            </a:p>
          </p:txBody>
        </p:sp>
      </p:grpSp>
      <p:grpSp>
        <p:nvGrpSpPr>
          <p:cNvPr id="1389706" name="Group 136"/>
          <p:cNvGrpSpPr>
            <a:grpSpLocks/>
          </p:cNvGrpSpPr>
          <p:nvPr/>
        </p:nvGrpSpPr>
        <p:grpSpPr bwMode="auto">
          <a:xfrm>
            <a:off x="5981700" y="657225"/>
            <a:ext cx="3162300" cy="731838"/>
            <a:chOff x="624" y="1008"/>
            <a:chExt cx="1992" cy="461"/>
          </a:xfrm>
        </p:grpSpPr>
        <p:sp>
          <p:nvSpPr>
            <p:cNvPr id="1389705" name="Text Box 137"/>
            <p:cNvSpPr txBox="1">
              <a:spLocks noChangeArrowheads="1"/>
            </p:cNvSpPr>
            <p:nvPr/>
          </p:nvSpPr>
          <p:spPr bwMode="auto">
            <a:xfrm>
              <a:off x="1200" y="1296"/>
              <a:ext cx="504" cy="173"/>
            </a:xfrm>
            <a:prstGeom prst="rect">
              <a:avLst/>
            </a:prstGeom>
            <a:noFill/>
            <a:ln w="9525">
              <a:noFill/>
              <a:miter lim="800000"/>
              <a:headEnd/>
              <a:tailEnd/>
            </a:ln>
            <a:effectLst/>
          </p:spPr>
          <p:txBody>
            <a:bodyPr wrap="none">
              <a:spAutoFit/>
            </a:bodyPr>
            <a:lstStyle/>
            <a:p>
              <a:pPr>
                <a:spcBef>
                  <a:spcPct val="0"/>
                </a:spcBef>
              </a:pPr>
              <a:r>
                <a:rPr lang="en-US" sz="1200"/>
                <a:t>Message</a:t>
              </a:r>
            </a:p>
          </p:txBody>
        </p:sp>
        <p:grpSp>
          <p:nvGrpSpPr>
            <p:cNvPr id="1389719" name="Group 138"/>
            <p:cNvGrpSpPr>
              <a:grpSpLocks/>
            </p:cNvGrpSpPr>
            <p:nvPr/>
          </p:nvGrpSpPr>
          <p:grpSpPr bwMode="auto">
            <a:xfrm>
              <a:off x="624" y="1008"/>
              <a:ext cx="1872" cy="309"/>
              <a:chOff x="624" y="1008"/>
              <a:chExt cx="1872" cy="309"/>
            </a:xfrm>
          </p:grpSpPr>
          <p:sp>
            <p:nvSpPr>
              <p:cNvPr id="1389707" name="Rectangle 139"/>
              <p:cNvSpPr>
                <a:spLocks noChangeArrowheads="1"/>
              </p:cNvSpPr>
              <p:nvPr/>
            </p:nvSpPr>
            <p:spPr bwMode="auto">
              <a:xfrm>
                <a:off x="624" y="1044"/>
                <a:ext cx="658" cy="237"/>
              </a:xfrm>
              <a:prstGeom prst="rect">
                <a:avLst/>
              </a:prstGeom>
              <a:solidFill>
                <a:srgbClr val="00FF99"/>
              </a:solidFill>
              <a:ln w="9525">
                <a:solidFill>
                  <a:schemeClr val="tx1"/>
                </a:solidFill>
                <a:miter lim="800000"/>
                <a:headEnd/>
                <a:tailEnd/>
              </a:ln>
              <a:effectLst/>
            </p:spPr>
            <p:txBody>
              <a:bodyPr wrap="none" anchor="ctr">
                <a:spAutoFit/>
              </a:bodyPr>
              <a:lstStyle/>
              <a:p>
                <a:pPr algn="ctr">
                  <a:spcBef>
                    <a:spcPct val="0"/>
                  </a:spcBef>
                </a:pPr>
                <a:r>
                  <a:rPr lang="en-US" sz="1800"/>
                  <a:t>Thread0</a:t>
                </a:r>
              </a:p>
            </p:txBody>
          </p:sp>
          <p:sp>
            <p:nvSpPr>
              <p:cNvPr id="1389708" name="Oval 140"/>
              <p:cNvSpPr>
                <a:spLocks noChangeArrowheads="1"/>
              </p:cNvSpPr>
              <p:nvPr/>
            </p:nvSpPr>
            <p:spPr bwMode="auto">
              <a:xfrm>
                <a:off x="1579" y="1008"/>
                <a:ext cx="624" cy="309"/>
              </a:xfrm>
              <a:prstGeom prst="ellipse">
                <a:avLst/>
              </a:prstGeom>
              <a:solidFill>
                <a:srgbClr val="FFCC99"/>
              </a:solidFill>
              <a:ln w="9525">
                <a:solidFill>
                  <a:schemeClr val="tx1"/>
                </a:solidFill>
                <a:round/>
                <a:headEnd/>
                <a:tailEnd/>
              </a:ln>
              <a:effectLst/>
            </p:spPr>
            <p:txBody>
              <a:bodyPr anchor="ctr">
                <a:spAutoFit/>
              </a:bodyPr>
              <a:lstStyle/>
              <a:p>
                <a:pPr algn="ctr">
                  <a:spcBef>
                    <a:spcPct val="0"/>
                  </a:spcBef>
                </a:pPr>
                <a:r>
                  <a:rPr lang="en-US" sz="1800"/>
                  <a:t>Port0</a:t>
                </a:r>
              </a:p>
            </p:txBody>
          </p:sp>
          <p:sp>
            <p:nvSpPr>
              <p:cNvPr id="1389709" name="Line 141"/>
              <p:cNvSpPr>
                <a:spLocks noChangeShapeType="1"/>
              </p:cNvSpPr>
              <p:nvPr/>
            </p:nvSpPr>
            <p:spPr bwMode="auto">
              <a:xfrm>
                <a:off x="1286" y="1162"/>
                <a:ext cx="288" cy="0"/>
              </a:xfrm>
              <a:prstGeom prst="line">
                <a:avLst/>
              </a:prstGeom>
              <a:noFill/>
              <a:ln w="38100">
                <a:solidFill>
                  <a:schemeClr val="tx1"/>
                </a:solidFill>
                <a:round/>
                <a:headEnd/>
                <a:tailEnd type="triangle" w="med" len="med"/>
              </a:ln>
              <a:effectLst/>
            </p:spPr>
            <p:txBody>
              <a:bodyPr/>
              <a:lstStyle/>
              <a:p>
                <a:endParaRPr lang="en-US"/>
              </a:p>
            </p:txBody>
          </p:sp>
          <p:sp>
            <p:nvSpPr>
              <p:cNvPr id="1389710" name="Line 142"/>
              <p:cNvSpPr>
                <a:spLocks noChangeShapeType="1"/>
              </p:cNvSpPr>
              <p:nvPr/>
            </p:nvSpPr>
            <p:spPr bwMode="auto">
              <a:xfrm>
                <a:off x="2208" y="1162"/>
                <a:ext cx="288" cy="0"/>
              </a:xfrm>
              <a:prstGeom prst="line">
                <a:avLst/>
              </a:prstGeom>
              <a:noFill/>
              <a:ln w="38100">
                <a:solidFill>
                  <a:schemeClr val="tx1"/>
                </a:solidFill>
                <a:round/>
                <a:headEnd/>
                <a:tailEnd type="triangle" w="med" len="med"/>
              </a:ln>
              <a:effectLst/>
            </p:spPr>
            <p:txBody>
              <a:bodyPr/>
              <a:lstStyle/>
              <a:p>
                <a:endParaRPr lang="en-US"/>
              </a:p>
            </p:txBody>
          </p:sp>
        </p:grpSp>
        <p:sp>
          <p:nvSpPr>
            <p:cNvPr id="1389711" name="Text Box 143"/>
            <p:cNvSpPr txBox="1">
              <a:spLocks noChangeArrowheads="1"/>
            </p:cNvSpPr>
            <p:nvPr/>
          </p:nvSpPr>
          <p:spPr bwMode="auto">
            <a:xfrm>
              <a:off x="2112" y="1296"/>
              <a:ext cx="504" cy="173"/>
            </a:xfrm>
            <a:prstGeom prst="rect">
              <a:avLst/>
            </a:prstGeom>
            <a:noFill/>
            <a:ln w="9525">
              <a:noFill/>
              <a:miter lim="800000"/>
              <a:headEnd/>
              <a:tailEnd/>
            </a:ln>
            <a:effectLst/>
          </p:spPr>
          <p:txBody>
            <a:bodyPr wrap="none">
              <a:spAutoFit/>
            </a:bodyPr>
            <a:lstStyle/>
            <a:p>
              <a:pPr>
                <a:spcBef>
                  <a:spcPct val="0"/>
                </a:spcBef>
              </a:pPr>
              <a:r>
                <a:rPr lang="en-US" sz="1200"/>
                <a:t>Message</a:t>
              </a:r>
            </a:p>
          </p:txBody>
        </p:sp>
        <p:sp>
          <p:nvSpPr>
            <p:cNvPr id="1389712" name="Text Box 144"/>
            <p:cNvSpPr txBox="1">
              <a:spLocks noChangeArrowheads="1"/>
            </p:cNvSpPr>
            <p:nvPr/>
          </p:nvSpPr>
          <p:spPr bwMode="auto">
            <a:xfrm>
              <a:off x="1200" y="1296"/>
              <a:ext cx="504" cy="173"/>
            </a:xfrm>
            <a:prstGeom prst="rect">
              <a:avLst/>
            </a:prstGeom>
            <a:noFill/>
            <a:ln w="9525">
              <a:noFill/>
              <a:miter lim="800000"/>
              <a:headEnd/>
              <a:tailEnd/>
            </a:ln>
            <a:effectLst/>
          </p:spPr>
          <p:txBody>
            <a:bodyPr wrap="none">
              <a:spAutoFit/>
            </a:bodyPr>
            <a:lstStyle/>
            <a:p>
              <a:pPr>
                <a:spcBef>
                  <a:spcPct val="0"/>
                </a:spcBef>
              </a:pPr>
              <a:r>
                <a:rPr lang="en-US" sz="1200"/>
                <a:t>Message</a:t>
              </a:r>
            </a:p>
          </p:txBody>
        </p:sp>
      </p:grpSp>
      <p:sp>
        <p:nvSpPr>
          <p:cNvPr id="1389713" name="Text Box 145"/>
          <p:cNvSpPr txBox="1">
            <a:spLocks noChangeArrowheads="1"/>
          </p:cNvSpPr>
          <p:nvPr/>
        </p:nvSpPr>
        <p:spPr bwMode="auto">
          <a:xfrm>
            <a:off x="914400" y="3781425"/>
            <a:ext cx="800100" cy="274638"/>
          </a:xfrm>
          <a:prstGeom prst="rect">
            <a:avLst/>
          </a:prstGeom>
          <a:noFill/>
          <a:ln w="9525">
            <a:noFill/>
            <a:miter lim="800000"/>
            <a:headEnd/>
            <a:tailEnd/>
          </a:ln>
          <a:effectLst/>
        </p:spPr>
        <p:txBody>
          <a:bodyPr wrap="none">
            <a:spAutoFit/>
          </a:bodyPr>
          <a:lstStyle/>
          <a:p>
            <a:pPr>
              <a:spcBef>
                <a:spcPct val="0"/>
              </a:spcBef>
            </a:pPr>
            <a:r>
              <a:rPr lang="en-US" sz="1200"/>
              <a:t>Message</a:t>
            </a:r>
          </a:p>
        </p:txBody>
      </p:sp>
      <p:sp>
        <p:nvSpPr>
          <p:cNvPr id="1389714" name="Text Box 146"/>
          <p:cNvSpPr txBox="1">
            <a:spLocks noChangeArrowheads="1"/>
          </p:cNvSpPr>
          <p:nvPr/>
        </p:nvSpPr>
        <p:spPr bwMode="auto">
          <a:xfrm>
            <a:off x="2362200" y="3781425"/>
            <a:ext cx="800100" cy="274638"/>
          </a:xfrm>
          <a:prstGeom prst="rect">
            <a:avLst/>
          </a:prstGeom>
          <a:noFill/>
          <a:ln w="9525">
            <a:noFill/>
            <a:miter lim="800000"/>
            <a:headEnd/>
            <a:tailEnd/>
          </a:ln>
          <a:effectLst/>
        </p:spPr>
        <p:txBody>
          <a:bodyPr wrap="none">
            <a:spAutoFit/>
          </a:bodyPr>
          <a:lstStyle/>
          <a:p>
            <a:pPr>
              <a:spcBef>
                <a:spcPct val="0"/>
              </a:spcBef>
            </a:pPr>
            <a:r>
              <a:rPr lang="en-US" sz="1200"/>
              <a:t>Message</a:t>
            </a:r>
          </a:p>
        </p:txBody>
      </p:sp>
      <p:sp>
        <p:nvSpPr>
          <p:cNvPr id="1389715" name="Text Box 147"/>
          <p:cNvSpPr txBox="1">
            <a:spLocks noChangeArrowheads="1"/>
          </p:cNvSpPr>
          <p:nvPr/>
        </p:nvSpPr>
        <p:spPr bwMode="auto">
          <a:xfrm>
            <a:off x="914400" y="3781425"/>
            <a:ext cx="800100" cy="274638"/>
          </a:xfrm>
          <a:prstGeom prst="rect">
            <a:avLst/>
          </a:prstGeom>
          <a:noFill/>
          <a:ln w="9525">
            <a:noFill/>
            <a:miter lim="800000"/>
            <a:headEnd/>
            <a:tailEnd/>
          </a:ln>
          <a:effectLst/>
        </p:spPr>
        <p:txBody>
          <a:bodyPr wrap="none">
            <a:spAutoFit/>
          </a:bodyPr>
          <a:lstStyle/>
          <a:p>
            <a:pPr>
              <a:spcBef>
                <a:spcPct val="0"/>
              </a:spcBef>
            </a:pPr>
            <a:r>
              <a:rPr lang="en-US" sz="1200"/>
              <a:t>Message</a:t>
            </a:r>
          </a:p>
        </p:txBody>
      </p:sp>
      <p:sp>
        <p:nvSpPr>
          <p:cNvPr id="1389716" name="Text Box 148"/>
          <p:cNvSpPr txBox="1">
            <a:spLocks noChangeArrowheads="1"/>
          </p:cNvSpPr>
          <p:nvPr/>
        </p:nvSpPr>
        <p:spPr bwMode="auto">
          <a:xfrm>
            <a:off x="914400" y="2892425"/>
            <a:ext cx="800100" cy="274638"/>
          </a:xfrm>
          <a:prstGeom prst="rect">
            <a:avLst/>
          </a:prstGeom>
          <a:noFill/>
          <a:ln w="9525">
            <a:noFill/>
            <a:miter lim="800000"/>
            <a:headEnd/>
            <a:tailEnd/>
          </a:ln>
          <a:effectLst/>
        </p:spPr>
        <p:txBody>
          <a:bodyPr wrap="none">
            <a:spAutoFit/>
          </a:bodyPr>
          <a:lstStyle/>
          <a:p>
            <a:pPr>
              <a:spcBef>
                <a:spcPct val="0"/>
              </a:spcBef>
            </a:pPr>
            <a:r>
              <a:rPr lang="en-US" sz="1200"/>
              <a:t>Message</a:t>
            </a:r>
          </a:p>
        </p:txBody>
      </p:sp>
      <p:sp>
        <p:nvSpPr>
          <p:cNvPr id="1389717" name="Text Box 149"/>
          <p:cNvSpPr txBox="1">
            <a:spLocks noChangeArrowheads="1"/>
          </p:cNvSpPr>
          <p:nvPr/>
        </p:nvSpPr>
        <p:spPr bwMode="auto">
          <a:xfrm>
            <a:off x="2362200" y="2892425"/>
            <a:ext cx="800100" cy="274638"/>
          </a:xfrm>
          <a:prstGeom prst="rect">
            <a:avLst/>
          </a:prstGeom>
          <a:noFill/>
          <a:ln w="9525">
            <a:noFill/>
            <a:miter lim="800000"/>
            <a:headEnd/>
            <a:tailEnd/>
          </a:ln>
          <a:effectLst/>
        </p:spPr>
        <p:txBody>
          <a:bodyPr wrap="none">
            <a:spAutoFit/>
          </a:bodyPr>
          <a:lstStyle/>
          <a:p>
            <a:pPr>
              <a:spcBef>
                <a:spcPct val="0"/>
              </a:spcBef>
            </a:pPr>
            <a:r>
              <a:rPr lang="en-US" sz="1200"/>
              <a:t>Message</a:t>
            </a:r>
          </a:p>
        </p:txBody>
      </p:sp>
      <p:sp>
        <p:nvSpPr>
          <p:cNvPr id="1389718" name="Text Box 150"/>
          <p:cNvSpPr txBox="1">
            <a:spLocks noChangeArrowheads="1"/>
          </p:cNvSpPr>
          <p:nvPr/>
        </p:nvSpPr>
        <p:spPr bwMode="auto">
          <a:xfrm>
            <a:off x="914400" y="2892425"/>
            <a:ext cx="800100" cy="274638"/>
          </a:xfrm>
          <a:prstGeom prst="rect">
            <a:avLst/>
          </a:prstGeom>
          <a:noFill/>
          <a:ln w="9525">
            <a:noFill/>
            <a:miter lim="800000"/>
            <a:headEnd/>
            <a:tailEnd/>
          </a:ln>
          <a:effectLst/>
        </p:spPr>
        <p:txBody>
          <a:bodyPr wrap="none">
            <a:spAutoFit/>
          </a:bodyPr>
          <a:lstStyle/>
          <a:p>
            <a:pPr>
              <a:spcBef>
                <a:spcPct val="0"/>
              </a:spcBef>
            </a:pPr>
            <a:r>
              <a:rPr lang="en-US" sz="1200"/>
              <a:t>Message</a:t>
            </a:r>
          </a:p>
        </p:txBody>
      </p:sp>
      <p:grpSp>
        <p:nvGrpSpPr>
          <p:cNvPr id="1389721" name="Group 151"/>
          <p:cNvGrpSpPr>
            <a:grpSpLocks/>
          </p:cNvGrpSpPr>
          <p:nvPr/>
        </p:nvGrpSpPr>
        <p:grpSpPr bwMode="auto">
          <a:xfrm>
            <a:off x="0" y="1546225"/>
            <a:ext cx="3162300" cy="731838"/>
            <a:chOff x="624" y="1008"/>
            <a:chExt cx="1992" cy="461"/>
          </a:xfrm>
        </p:grpSpPr>
        <p:sp>
          <p:nvSpPr>
            <p:cNvPr id="1389720" name="Text Box 152"/>
            <p:cNvSpPr txBox="1">
              <a:spLocks noChangeArrowheads="1"/>
            </p:cNvSpPr>
            <p:nvPr/>
          </p:nvSpPr>
          <p:spPr bwMode="auto">
            <a:xfrm>
              <a:off x="1200" y="1296"/>
              <a:ext cx="504" cy="173"/>
            </a:xfrm>
            <a:prstGeom prst="rect">
              <a:avLst/>
            </a:prstGeom>
            <a:noFill/>
            <a:ln w="9525">
              <a:noFill/>
              <a:miter lim="800000"/>
              <a:headEnd/>
              <a:tailEnd/>
            </a:ln>
            <a:effectLst/>
          </p:spPr>
          <p:txBody>
            <a:bodyPr wrap="none">
              <a:spAutoFit/>
            </a:bodyPr>
            <a:lstStyle/>
            <a:p>
              <a:pPr>
                <a:spcBef>
                  <a:spcPct val="0"/>
                </a:spcBef>
              </a:pPr>
              <a:r>
                <a:rPr lang="en-US" sz="1200"/>
                <a:t>Message</a:t>
              </a:r>
            </a:p>
          </p:txBody>
        </p:sp>
        <p:grpSp>
          <p:nvGrpSpPr>
            <p:cNvPr id="1389728" name="Group 153"/>
            <p:cNvGrpSpPr>
              <a:grpSpLocks/>
            </p:cNvGrpSpPr>
            <p:nvPr/>
          </p:nvGrpSpPr>
          <p:grpSpPr bwMode="auto">
            <a:xfrm>
              <a:off x="624" y="1008"/>
              <a:ext cx="1872" cy="309"/>
              <a:chOff x="624" y="1008"/>
              <a:chExt cx="1872" cy="309"/>
            </a:xfrm>
          </p:grpSpPr>
          <p:sp>
            <p:nvSpPr>
              <p:cNvPr id="1389722" name="Rectangle 154"/>
              <p:cNvSpPr>
                <a:spLocks noChangeArrowheads="1"/>
              </p:cNvSpPr>
              <p:nvPr/>
            </p:nvSpPr>
            <p:spPr bwMode="auto">
              <a:xfrm>
                <a:off x="624" y="1044"/>
                <a:ext cx="658" cy="237"/>
              </a:xfrm>
              <a:prstGeom prst="rect">
                <a:avLst/>
              </a:prstGeom>
              <a:solidFill>
                <a:srgbClr val="00FF99"/>
              </a:solidFill>
              <a:ln w="9525">
                <a:solidFill>
                  <a:schemeClr val="tx1"/>
                </a:solidFill>
                <a:miter lim="800000"/>
                <a:headEnd/>
                <a:tailEnd/>
              </a:ln>
              <a:effectLst/>
            </p:spPr>
            <p:txBody>
              <a:bodyPr wrap="none" anchor="ctr">
                <a:spAutoFit/>
              </a:bodyPr>
              <a:lstStyle/>
              <a:p>
                <a:pPr algn="ctr">
                  <a:spcBef>
                    <a:spcPct val="0"/>
                  </a:spcBef>
                </a:pPr>
                <a:r>
                  <a:rPr lang="en-US" sz="1800"/>
                  <a:t>Thread1</a:t>
                </a:r>
              </a:p>
            </p:txBody>
          </p:sp>
          <p:sp>
            <p:nvSpPr>
              <p:cNvPr id="1389723" name="Oval 155"/>
              <p:cNvSpPr>
                <a:spLocks noChangeArrowheads="1"/>
              </p:cNvSpPr>
              <p:nvPr/>
            </p:nvSpPr>
            <p:spPr bwMode="auto">
              <a:xfrm>
                <a:off x="1579" y="1008"/>
                <a:ext cx="624" cy="309"/>
              </a:xfrm>
              <a:prstGeom prst="ellipse">
                <a:avLst/>
              </a:prstGeom>
              <a:solidFill>
                <a:srgbClr val="FFCC99"/>
              </a:solidFill>
              <a:ln w="9525">
                <a:solidFill>
                  <a:schemeClr val="tx1"/>
                </a:solidFill>
                <a:round/>
                <a:headEnd/>
                <a:tailEnd/>
              </a:ln>
              <a:effectLst/>
            </p:spPr>
            <p:txBody>
              <a:bodyPr anchor="ctr">
                <a:spAutoFit/>
              </a:bodyPr>
              <a:lstStyle/>
              <a:p>
                <a:pPr algn="ctr">
                  <a:spcBef>
                    <a:spcPct val="0"/>
                  </a:spcBef>
                </a:pPr>
                <a:r>
                  <a:rPr lang="en-US" sz="1800"/>
                  <a:t>Port1</a:t>
                </a:r>
              </a:p>
            </p:txBody>
          </p:sp>
          <p:sp>
            <p:nvSpPr>
              <p:cNvPr id="1389724" name="Line 156"/>
              <p:cNvSpPr>
                <a:spLocks noChangeShapeType="1"/>
              </p:cNvSpPr>
              <p:nvPr/>
            </p:nvSpPr>
            <p:spPr bwMode="auto">
              <a:xfrm>
                <a:off x="1286" y="1162"/>
                <a:ext cx="288" cy="0"/>
              </a:xfrm>
              <a:prstGeom prst="line">
                <a:avLst/>
              </a:prstGeom>
              <a:noFill/>
              <a:ln w="38100">
                <a:solidFill>
                  <a:schemeClr val="tx1"/>
                </a:solidFill>
                <a:round/>
                <a:headEnd/>
                <a:tailEnd type="triangle" w="med" len="med"/>
              </a:ln>
              <a:effectLst/>
            </p:spPr>
            <p:txBody>
              <a:bodyPr/>
              <a:lstStyle/>
              <a:p>
                <a:endParaRPr lang="en-US"/>
              </a:p>
            </p:txBody>
          </p:sp>
          <p:sp>
            <p:nvSpPr>
              <p:cNvPr id="1389725" name="Line 157"/>
              <p:cNvSpPr>
                <a:spLocks noChangeShapeType="1"/>
              </p:cNvSpPr>
              <p:nvPr/>
            </p:nvSpPr>
            <p:spPr bwMode="auto">
              <a:xfrm>
                <a:off x="2208" y="1162"/>
                <a:ext cx="288" cy="0"/>
              </a:xfrm>
              <a:prstGeom prst="line">
                <a:avLst/>
              </a:prstGeom>
              <a:noFill/>
              <a:ln w="38100">
                <a:solidFill>
                  <a:schemeClr val="tx1"/>
                </a:solidFill>
                <a:round/>
                <a:headEnd/>
                <a:tailEnd type="triangle" w="med" len="med"/>
              </a:ln>
              <a:effectLst/>
            </p:spPr>
            <p:txBody>
              <a:bodyPr/>
              <a:lstStyle/>
              <a:p>
                <a:endParaRPr lang="en-US"/>
              </a:p>
            </p:txBody>
          </p:sp>
        </p:grpSp>
        <p:sp>
          <p:nvSpPr>
            <p:cNvPr id="1389726" name="Text Box 158"/>
            <p:cNvSpPr txBox="1">
              <a:spLocks noChangeArrowheads="1"/>
            </p:cNvSpPr>
            <p:nvPr/>
          </p:nvSpPr>
          <p:spPr bwMode="auto">
            <a:xfrm>
              <a:off x="2112" y="1296"/>
              <a:ext cx="504" cy="173"/>
            </a:xfrm>
            <a:prstGeom prst="rect">
              <a:avLst/>
            </a:prstGeom>
            <a:noFill/>
            <a:ln w="9525">
              <a:noFill/>
              <a:miter lim="800000"/>
              <a:headEnd/>
              <a:tailEnd/>
            </a:ln>
            <a:effectLst/>
          </p:spPr>
          <p:txBody>
            <a:bodyPr wrap="none">
              <a:spAutoFit/>
            </a:bodyPr>
            <a:lstStyle/>
            <a:p>
              <a:pPr>
                <a:spcBef>
                  <a:spcPct val="0"/>
                </a:spcBef>
              </a:pPr>
              <a:r>
                <a:rPr lang="en-US" sz="1200"/>
                <a:t>Message</a:t>
              </a:r>
            </a:p>
          </p:txBody>
        </p:sp>
        <p:sp>
          <p:nvSpPr>
            <p:cNvPr id="1389727" name="Text Box 159"/>
            <p:cNvSpPr txBox="1">
              <a:spLocks noChangeArrowheads="1"/>
            </p:cNvSpPr>
            <p:nvPr/>
          </p:nvSpPr>
          <p:spPr bwMode="auto">
            <a:xfrm>
              <a:off x="1200" y="1296"/>
              <a:ext cx="504" cy="173"/>
            </a:xfrm>
            <a:prstGeom prst="rect">
              <a:avLst/>
            </a:prstGeom>
            <a:noFill/>
            <a:ln w="9525">
              <a:noFill/>
              <a:miter lim="800000"/>
              <a:headEnd/>
              <a:tailEnd/>
            </a:ln>
            <a:effectLst/>
          </p:spPr>
          <p:txBody>
            <a:bodyPr wrap="none">
              <a:spAutoFit/>
            </a:bodyPr>
            <a:lstStyle/>
            <a:p>
              <a:pPr>
                <a:spcBef>
                  <a:spcPct val="0"/>
                </a:spcBef>
              </a:pPr>
              <a:r>
                <a:rPr lang="en-US" sz="1200"/>
                <a:t>Message</a:t>
              </a:r>
            </a:p>
          </p:txBody>
        </p:sp>
      </p:grpSp>
      <p:grpSp>
        <p:nvGrpSpPr>
          <p:cNvPr id="1389730" name="Group 160"/>
          <p:cNvGrpSpPr>
            <a:grpSpLocks/>
          </p:cNvGrpSpPr>
          <p:nvPr/>
        </p:nvGrpSpPr>
        <p:grpSpPr bwMode="auto">
          <a:xfrm>
            <a:off x="2990850" y="1546225"/>
            <a:ext cx="3162300" cy="731838"/>
            <a:chOff x="624" y="1008"/>
            <a:chExt cx="1992" cy="461"/>
          </a:xfrm>
        </p:grpSpPr>
        <p:sp>
          <p:nvSpPr>
            <p:cNvPr id="1389729" name="Text Box 161"/>
            <p:cNvSpPr txBox="1">
              <a:spLocks noChangeArrowheads="1"/>
            </p:cNvSpPr>
            <p:nvPr/>
          </p:nvSpPr>
          <p:spPr bwMode="auto">
            <a:xfrm>
              <a:off x="1200" y="1296"/>
              <a:ext cx="504" cy="173"/>
            </a:xfrm>
            <a:prstGeom prst="rect">
              <a:avLst/>
            </a:prstGeom>
            <a:noFill/>
            <a:ln w="9525">
              <a:noFill/>
              <a:miter lim="800000"/>
              <a:headEnd/>
              <a:tailEnd/>
            </a:ln>
            <a:effectLst/>
          </p:spPr>
          <p:txBody>
            <a:bodyPr wrap="none">
              <a:spAutoFit/>
            </a:bodyPr>
            <a:lstStyle/>
            <a:p>
              <a:pPr>
                <a:spcBef>
                  <a:spcPct val="0"/>
                </a:spcBef>
              </a:pPr>
              <a:r>
                <a:rPr lang="en-US" sz="1200"/>
                <a:t>Message</a:t>
              </a:r>
            </a:p>
          </p:txBody>
        </p:sp>
        <p:grpSp>
          <p:nvGrpSpPr>
            <p:cNvPr id="1389737" name="Group 162"/>
            <p:cNvGrpSpPr>
              <a:grpSpLocks/>
            </p:cNvGrpSpPr>
            <p:nvPr/>
          </p:nvGrpSpPr>
          <p:grpSpPr bwMode="auto">
            <a:xfrm>
              <a:off x="624" y="1008"/>
              <a:ext cx="1872" cy="309"/>
              <a:chOff x="624" y="1008"/>
              <a:chExt cx="1872" cy="309"/>
            </a:xfrm>
          </p:grpSpPr>
          <p:sp>
            <p:nvSpPr>
              <p:cNvPr id="1389731" name="Rectangle 163"/>
              <p:cNvSpPr>
                <a:spLocks noChangeArrowheads="1"/>
              </p:cNvSpPr>
              <p:nvPr/>
            </p:nvSpPr>
            <p:spPr bwMode="auto">
              <a:xfrm>
                <a:off x="624" y="1044"/>
                <a:ext cx="658" cy="237"/>
              </a:xfrm>
              <a:prstGeom prst="rect">
                <a:avLst/>
              </a:prstGeom>
              <a:solidFill>
                <a:srgbClr val="00FF99"/>
              </a:solidFill>
              <a:ln w="9525">
                <a:solidFill>
                  <a:schemeClr val="tx1"/>
                </a:solidFill>
                <a:miter lim="800000"/>
                <a:headEnd/>
                <a:tailEnd/>
              </a:ln>
              <a:effectLst/>
            </p:spPr>
            <p:txBody>
              <a:bodyPr wrap="none" anchor="ctr">
                <a:spAutoFit/>
              </a:bodyPr>
              <a:lstStyle/>
              <a:p>
                <a:pPr algn="ctr">
                  <a:spcBef>
                    <a:spcPct val="0"/>
                  </a:spcBef>
                </a:pPr>
                <a:r>
                  <a:rPr lang="en-US" sz="1800"/>
                  <a:t>Thread1</a:t>
                </a:r>
              </a:p>
            </p:txBody>
          </p:sp>
          <p:sp>
            <p:nvSpPr>
              <p:cNvPr id="1389732" name="Oval 164"/>
              <p:cNvSpPr>
                <a:spLocks noChangeArrowheads="1"/>
              </p:cNvSpPr>
              <p:nvPr/>
            </p:nvSpPr>
            <p:spPr bwMode="auto">
              <a:xfrm>
                <a:off x="1579" y="1008"/>
                <a:ext cx="624" cy="309"/>
              </a:xfrm>
              <a:prstGeom prst="ellipse">
                <a:avLst/>
              </a:prstGeom>
              <a:solidFill>
                <a:srgbClr val="FFCC99"/>
              </a:solidFill>
              <a:ln w="9525">
                <a:solidFill>
                  <a:schemeClr val="tx1"/>
                </a:solidFill>
                <a:round/>
                <a:headEnd/>
                <a:tailEnd/>
              </a:ln>
              <a:effectLst/>
            </p:spPr>
            <p:txBody>
              <a:bodyPr anchor="ctr">
                <a:spAutoFit/>
              </a:bodyPr>
              <a:lstStyle/>
              <a:p>
                <a:pPr algn="ctr">
                  <a:spcBef>
                    <a:spcPct val="0"/>
                  </a:spcBef>
                </a:pPr>
                <a:r>
                  <a:rPr lang="en-US" sz="1800"/>
                  <a:t>Port1</a:t>
                </a:r>
              </a:p>
            </p:txBody>
          </p:sp>
          <p:sp>
            <p:nvSpPr>
              <p:cNvPr id="1389733" name="Line 165"/>
              <p:cNvSpPr>
                <a:spLocks noChangeShapeType="1"/>
              </p:cNvSpPr>
              <p:nvPr/>
            </p:nvSpPr>
            <p:spPr bwMode="auto">
              <a:xfrm>
                <a:off x="1286" y="1162"/>
                <a:ext cx="288" cy="0"/>
              </a:xfrm>
              <a:prstGeom prst="line">
                <a:avLst/>
              </a:prstGeom>
              <a:noFill/>
              <a:ln w="38100">
                <a:solidFill>
                  <a:schemeClr val="tx1"/>
                </a:solidFill>
                <a:round/>
                <a:headEnd/>
                <a:tailEnd type="triangle" w="med" len="med"/>
              </a:ln>
              <a:effectLst/>
            </p:spPr>
            <p:txBody>
              <a:bodyPr/>
              <a:lstStyle/>
              <a:p>
                <a:endParaRPr lang="en-US"/>
              </a:p>
            </p:txBody>
          </p:sp>
          <p:sp>
            <p:nvSpPr>
              <p:cNvPr id="1389734" name="Line 166"/>
              <p:cNvSpPr>
                <a:spLocks noChangeShapeType="1"/>
              </p:cNvSpPr>
              <p:nvPr/>
            </p:nvSpPr>
            <p:spPr bwMode="auto">
              <a:xfrm>
                <a:off x="2208" y="1162"/>
                <a:ext cx="288" cy="0"/>
              </a:xfrm>
              <a:prstGeom prst="line">
                <a:avLst/>
              </a:prstGeom>
              <a:noFill/>
              <a:ln w="38100">
                <a:solidFill>
                  <a:schemeClr val="tx1"/>
                </a:solidFill>
                <a:round/>
                <a:headEnd/>
                <a:tailEnd type="triangle" w="med" len="med"/>
              </a:ln>
              <a:effectLst/>
            </p:spPr>
            <p:txBody>
              <a:bodyPr/>
              <a:lstStyle/>
              <a:p>
                <a:endParaRPr lang="en-US"/>
              </a:p>
            </p:txBody>
          </p:sp>
        </p:grpSp>
        <p:sp>
          <p:nvSpPr>
            <p:cNvPr id="1389735" name="Text Box 167"/>
            <p:cNvSpPr txBox="1">
              <a:spLocks noChangeArrowheads="1"/>
            </p:cNvSpPr>
            <p:nvPr/>
          </p:nvSpPr>
          <p:spPr bwMode="auto">
            <a:xfrm>
              <a:off x="2112" y="1296"/>
              <a:ext cx="504" cy="173"/>
            </a:xfrm>
            <a:prstGeom prst="rect">
              <a:avLst/>
            </a:prstGeom>
            <a:noFill/>
            <a:ln w="9525">
              <a:noFill/>
              <a:miter lim="800000"/>
              <a:headEnd/>
              <a:tailEnd/>
            </a:ln>
            <a:effectLst/>
          </p:spPr>
          <p:txBody>
            <a:bodyPr wrap="none">
              <a:spAutoFit/>
            </a:bodyPr>
            <a:lstStyle/>
            <a:p>
              <a:pPr>
                <a:spcBef>
                  <a:spcPct val="0"/>
                </a:spcBef>
              </a:pPr>
              <a:r>
                <a:rPr lang="en-US" sz="1200"/>
                <a:t>Message</a:t>
              </a:r>
            </a:p>
          </p:txBody>
        </p:sp>
        <p:sp>
          <p:nvSpPr>
            <p:cNvPr id="1389736" name="Text Box 168"/>
            <p:cNvSpPr txBox="1">
              <a:spLocks noChangeArrowheads="1"/>
            </p:cNvSpPr>
            <p:nvPr/>
          </p:nvSpPr>
          <p:spPr bwMode="auto">
            <a:xfrm>
              <a:off x="1200" y="1296"/>
              <a:ext cx="504" cy="173"/>
            </a:xfrm>
            <a:prstGeom prst="rect">
              <a:avLst/>
            </a:prstGeom>
            <a:noFill/>
            <a:ln w="9525">
              <a:noFill/>
              <a:miter lim="800000"/>
              <a:headEnd/>
              <a:tailEnd/>
            </a:ln>
            <a:effectLst/>
          </p:spPr>
          <p:txBody>
            <a:bodyPr wrap="none">
              <a:spAutoFit/>
            </a:bodyPr>
            <a:lstStyle/>
            <a:p>
              <a:pPr>
                <a:spcBef>
                  <a:spcPct val="0"/>
                </a:spcBef>
              </a:pPr>
              <a:r>
                <a:rPr lang="en-US" sz="1200"/>
                <a:t>Message</a:t>
              </a:r>
            </a:p>
          </p:txBody>
        </p:sp>
      </p:grpSp>
      <p:grpSp>
        <p:nvGrpSpPr>
          <p:cNvPr id="1389739" name="Group 169"/>
          <p:cNvGrpSpPr>
            <a:grpSpLocks/>
          </p:cNvGrpSpPr>
          <p:nvPr/>
        </p:nvGrpSpPr>
        <p:grpSpPr bwMode="auto">
          <a:xfrm>
            <a:off x="5981700" y="1546225"/>
            <a:ext cx="3162300" cy="731838"/>
            <a:chOff x="624" y="1008"/>
            <a:chExt cx="1992" cy="461"/>
          </a:xfrm>
        </p:grpSpPr>
        <p:sp>
          <p:nvSpPr>
            <p:cNvPr id="1389738" name="Text Box 170"/>
            <p:cNvSpPr txBox="1">
              <a:spLocks noChangeArrowheads="1"/>
            </p:cNvSpPr>
            <p:nvPr/>
          </p:nvSpPr>
          <p:spPr bwMode="auto">
            <a:xfrm>
              <a:off x="1200" y="1296"/>
              <a:ext cx="504" cy="173"/>
            </a:xfrm>
            <a:prstGeom prst="rect">
              <a:avLst/>
            </a:prstGeom>
            <a:noFill/>
            <a:ln w="9525">
              <a:noFill/>
              <a:miter lim="800000"/>
              <a:headEnd/>
              <a:tailEnd/>
            </a:ln>
            <a:effectLst/>
          </p:spPr>
          <p:txBody>
            <a:bodyPr wrap="none">
              <a:spAutoFit/>
            </a:bodyPr>
            <a:lstStyle/>
            <a:p>
              <a:pPr>
                <a:spcBef>
                  <a:spcPct val="0"/>
                </a:spcBef>
              </a:pPr>
              <a:r>
                <a:rPr lang="en-US" sz="1200"/>
                <a:t>Message</a:t>
              </a:r>
            </a:p>
          </p:txBody>
        </p:sp>
        <p:grpSp>
          <p:nvGrpSpPr>
            <p:cNvPr id="1389749" name="Group 171"/>
            <p:cNvGrpSpPr>
              <a:grpSpLocks/>
            </p:cNvGrpSpPr>
            <p:nvPr/>
          </p:nvGrpSpPr>
          <p:grpSpPr bwMode="auto">
            <a:xfrm>
              <a:off x="624" y="1008"/>
              <a:ext cx="1872" cy="309"/>
              <a:chOff x="624" y="1008"/>
              <a:chExt cx="1872" cy="309"/>
            </a:xfrm>
          </p:grpSpPr>
          <p:sp>
            <p:nvSpPr>
              <p:cNvPr id="1389740" name="Rectangle 172"/>
              <p:cNvSpPr>
                <a:spLocks noChangeArrowheads="1"/>
              </p:cNvSpPr>
              <p:nvPr/>
            </p:nvSpPr>
            <p:spPr bwMode="auto">
              <a:xfrm>
                <a:off x="624" y="1044"/>
                <a:ext cx="658" cy="237"/>
              </a:xfrm>
              <a:prstGeom prst="rect">
                <a:avLst/>
              </a:prstGeom>
              <a:solidFill>
                <a:srgbClr val="00FF99"/>
              </a:solidFill>
              <a:ln w="9525">
                <a:solidFill>
                  <a:schemeClr val="tx1"/>
                </a:solidFill>
                <a:miter lim="800000"/>
                <a:headEnd/>
                <a:tailEnd/>
              </a:ln>
              <a:effectLst/>
            </p:spPr>
            <p:txBody>
              <a:bodyPr wrap="none" anchor="ctr">
                <a:spAutoFit/>
              </a:bodyPr>
              <a:lstStyle/>
              <a:p>
                <a:pPr algn="ctr">
                  <a:spcBef>
                    <a:spcPct val="0"/>
                  </a:spcBef>
                </a:pPr>
                <a:r>
                  <a:rPr lang="en-US" sz="1800"/>
                  <a:t>Thread1</a:t>
                </a:r>
              </a:p>
            </p:txBody>
          </p:sp>
          <p:sp>
            <p:nvSpPr>
              <p:cNvPr id="1389741" name="Oval 173"/>
              <p:cNvSpPr>
                <a:spLocks noChangeArrowheads="1"/>
              </p:cNvSpPr>
              <p:nvPr/>
            </p:nvSpPr>
            <p:spPr bwMode="auto">
              <a:xfrm>
                <a:off x="1579" y="1008"/>
                <a:ext cx="624" cy="309"/>
              </a:xfrm>
              <a:prstGeom prst="ellipse">
                <a:avLst/>
              </a:prstGeom>
              <a:solidFill>
                <a:srgbClr val="FFCC99"/>
              </a:solidFill>
              <a:ln w="9525">
                <a:solidFill>
                  <a:schemeClr val="tx1"/>
                </a:solidFill>
                <a:round/>
                <a:headEnd/>
                <a:tailEnd/>
              </a:ln>
              <a:effectLst/>
            </p:spPr>
            <p:txBody>
              <a:bodyPr anchor="ctr">
                <a:spAutoFit/>
              </a:bodyPr>
              <a:lstStyle/>
              <a:p>
                <a:pPr algn="ctr">
                  <a:spcBef>
                    <a:spcPct val="0"/>
                  </a:spcBef>
                </a:pPr>
                <a:r>
                  <a:rPr lang="en-US" sz="1800"/>
                  <a:t>Port1</a:t>
                </a:r>
              </a:p>
            </p:txBody>
          </p:sp>
          <p:sp>
            <p:nvSpPr>
              <p:cNvPr id="1389742" name="Line 174"/>
              <p:cNvSpPr>
                <a:spLocks noChangeShapeType="1"/>
              </p:cNvSpPr>
              <p:nvPr/>
            </p:nvSpPr>
            <p:spPr bwMode="auto">
              <a:xfrm>
                <a:off x="1286" y="1162"/>
                <a:ext cx="288" cy="0"/>
              </a:xfrm>
              <a:prstGeom prst="line">
                <a:avLst/>
              </a:prstGeom>
              <a:noFill/>
              <a:ln w="38100">
                <a:solidFill>
                  <a:schemeClr val="tx1"/>
                </a:solidFill>
                <a:round/>
                <a:headEnd/>
                <a:tailEnd type="triangle" w="med" len="med"/>
              </a:ln>
              <a:effectLst/>
            </p:spPr>
            <p:txBody>
              <a:bodyPr/>
              <a:lstStyle/>
              <a:p>
                <a:endParaRPr lang="en-US"/>
              </a:p>
            </p:txBody>
          </p:sp>
          <p:sp>
            <p:nvSpPr>
              <p:cNvPr id="1389743" name="Line 175"/>
              <p:cNvSpPr>
                <a:spLocks noChangeShapeType="1"/>
              </p:cNvSpPr>
              <p:nvPr/>
            </p:nvSpPr>
            <p:spPr bwMode="auto">
              <a:xfrm>
                <a:off x="2208" y="1162"/>
                <a:ext cx="288" cy="0"/>
              </a:xfrm>
              <a:prstGeom prst="line">
                <a:avLst/>
              </a:prstGeom>
              <a:noFill/>
              <a:ln w="38100">
                <a:solidFill>
                  <a:schemeClr val="tx1"/>
                </a:solidFill>
                <a:round/>
                <a:headEnd/>
                <a:tailEnd type="triangle" w="med" len="med"/>
              </a:ln>
              <a:effectLst/>
            </p:spPr>
            <p:txBody>
              <a:bodyPr/>
              <a:lstStyle/>
              <a:p>
                <a:endParaRPr lang="en-US"/>
              </a:p>
            </p:txBody>
          </p:sp>
        </p:grpSp>
        <p:sp>
          <p:nvSpPr>
            <p:cNvPr id="1389744" name="Text Box 176"/>
            <p:cNvSpPr txBox="1">
              <a:spLocks noChangeArrowheads="1"/>
            </p:cNvSpPr>
            <p:nvPr/>
          </p:nvSpPr>
          <p:spPr bwMode="auto">
            <a:xfrm>
              <a:off x="2112" y="1296"/>
              <a:ext cx="504" cy="173"/>
            </a:xfrm>
            <a:prstGeom prst="rect">
              <a:avLst/>
            </a:prstGeom>
            <a:noFill/>
            <a:ln w="9525">
              <a:noFill/>
              <a:miter lim="800000"/>
              <a:headEnd/>
              <a:tailEnd/>
            </a:ln>
            <a:effectLst/>
          </p:spPr>
          <p:txBody>
            <a:bodyPr wrap="none">
              <a:spAutoFit/>
            </a:bodyPr>
            <a:lstStyle/>
            <a:p>
              <a:pPr>
                <a:spcBef>
                  <a:spcPct val="0"/>
                </a:spcBef>
              </a:pPr>
              <a:r>
                <a:rPr lang="en-US" sz="1200"/>
                <a:t>Message</a:t>
              </a:r>
            </a:p>
          </p:txBody>
        </p:sp>
        <p:sp>
          <p:nvSpPr>
            <p:cNvPr id="1389745" name="Text Box 177"/>
            <p:cNvSpPr txBox="1">
              <a:spLocks noChangeArrowheads="1"/>
            </p:cNvSpPr>
            <p:nvPr/>
          </p:nvSpPr>
          <p:spPr bwMode="auto">
            <a:xfrm>
              <a:off x="1200" y="1296"/>
              <a:ext cx="504" cy="173"/>
            </a:xfrm>
            <a:prstGeom prst="rect">
              <a:avLst/>
            </a:prstGeom>
            <a:noFill/>
            <a:ln w="9525">
              <a:noFill/>
              <a:miter lim="800000"/>
              <a:headEnd/>
              <a:tailEnd/>
            </a:ln>
            <a:effectLst/>
          </p:spPr>
          <p:txBody>
            <a:bodyPr wrap="none">
              <a:spAutoFit/>
            </a:bodyPr>
            <a:lstStyle/>
            <a:p>
              <a:pPr>
                <a:spcBef>
                  <a:spcPct val="0"/>
                </a:spcBef>
              </a:pPr>
              <a:r>
                <a:rPr lang="en-US" sz="1200"/>
                <a:t>Message</a:t>
              </a:r>
            </a:p>
          </p:txBody>
        </p:sp>
      </p:grpSp>
      <p:sp>
        <p:nvSpPr>
          <p:cNvPr id="1389746" name="Text Box 178"/>
          <p:cNvSpPr txBox="1">
            <a:spLocks noChangeArrowheads="1"/>
          </p:cNvSpPr>
          <p:nvPr/>
        </p:nvSpPr>
        <p:spPr bwMode="auto">
          <a:xfrm>
            <a:off x="5353050" y="200025"/>
            <a:ext cx="1314450" cy="366713"/>
          </a:xfrm>
          <a:prstGeom prst="rect">
            <a:avLst/>
          </a:prstGeom>
          <a:noFill/>
          <a:ln w="9525">
            <a:noFill/>
            <a:miter lim="800000"/>
            <a:headEnd/>
            <a:tailEnd/>
          </a:ln>
          <a:effectLst/>
        </p:spPr>
        <p:txBody>
          <a:bodyPr wrap="none">
            <a:spAutoFit/>
          </a:bodyPr>
          <a:lstStyle/>
          <a:p>
            <a:pPr>
              <a:spcBef>
                <a:spcPct val="0"/>
              </a:spcBef>
            </a:pPr>
            <a:r>
              <a:rPr lang="en-US" sz="1800"/>
              <a:t>Next Stage</a:t>
            </a:r>
          </a:p>
        </p:txBody>
      </p:sp>
      <p:sp>
        <p:nvSpPr>
          <p:cNvPr id="1389747" name="Line 179"/>
          <p:cNvSpPr>
            <a:spLocks noChangeShapeType="1"/>
          </p:cNvSpPr>
          <p:nvPr/>
        </p:nvSpPr>
        <p:spPr bwMode="auto">
          <a:xfrm>
            <a:off x="6924675" y="382588"/>
            <a:ext cx="533400" cy="0"/>
          </a:xfrm>
          <a:prstGeom prst="line">
            <a:avLst/>
          </a:prstGeom>
          <a:noFill/>
          <a:ln w="38100">
            <a:solidFill>
              <a:schemeClr val="tx1"/>
            </a:solidFill>
            <a:round/>
            <a:headEnd/>
            <a:tailEnd type="triangle" w="med" len="med"/>
          </a:ln>
          <a:effectLst/>
        </p:spPr>
        <p:txBody>
          <a:bodyPr/>
          <a:lstStyle/>
          <a:p>
            <a:endParaRPr lang="en-US"/>
          </a:p>
        </p:txBody>
      </p:sp>
      <p:sp>
        <p:nvSpPr>
          <p:cNvPr id="1389748" name="Line 180"/>
          <p:cNvSpPr>
            <a:spLocks noChangeShapeType="1"/>
          </p:cNvSpPr>
          <p:nvPr/>
        </p:nvSpPr>
        <p:spPr bwMode="auto">
          <a:xfrm>
            <a:off x="4714875" y="382588"/>
            <a:ext cx="533400" cy="0"/>
          </a:xfrm>
          <a:prstGeom prst="line">
            <a:avLst/>
          </a:prstGeom>
          <a:noFill/>
          <a:ln w="38100">
            <a:solidFill>
              <a:schemeClr val="tx1"/>
            </a:solidFill>
            <a:round/>
            <a:headEnd type="triangle" w="med" len="med"/>
            <a:tailEnd/>
          </a:ln>
          <a:effectLst/>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txBox="1">
            <a:spLocks noGrp="1"/>
          </p:cNvSpPr>
          <p:nvPr/>
        </p:nvSpPr>
        <p:spPr bwMode="auto">
          <a:xfrm>
            <a:off x="7239000" y="6553200"/>
            <a:ext cx="1905000" cy="304800"/>
          </a:xfrm>
          <a:prstGeom prst="rect">
            <a:avLst/>
          </a:prstGeom>
          <a:noFill/>
          <a:ln>
            <a:miter lim="800000"/>
            <a:headEnd/>
            <a:tailEnd/>
          </a:ln>
        </p:spPr>
        <p:txBody>
          <a:bodyPr/>
          <a:lstStyle/>
          <a:p>
            <a:pPr algn="r" eaLnBrk="0" hangingPunct="0">
              <a:defRPr/>
            </a:pPr>
            <a:fld id="{2D3CFD71-61EE-4C66-A8A4-16730AC00390}" type="slidenum">
              <a:rPr lang="en-US" sz="1600" b="1">
                <a:latin typeface="+mn-lt"/>
              </a:rPr>
              <a:pPr algn="r" eaLnBrk="0" hangingPunct="0">
                <a:defRPr/>
              </a:pPr>
              <a:t>3</a:t>
            </a:fld>
            <a:endParaRPr lang="en-US" sz="1600" b="1">
              <a:latin typeface="+mn-lt"/>
            </a:endParaRPr>
          </a:p>
        </p:txBody>
      </p:sp>
      <p:sp>
        <p:nvSpPr>
          <p:cNvPr id="736259" name="Rectangle 2"/>
          <p:cNvSpPr>
            <a:spLocks noGrp="1" noChangeArrowheads="1"/>
          </p:cNvSpPr>
          <p:nvPr>
            <p:ph type="title" idx="4294967295"/>
          </p:nvPr>
        </p:nvSpPr>
        <p:spPr/>
        <p:txBody>
          <a:bodyPr/>
          <a:lstStyle/>
          <a:p>
            <a:r>
              <a:rPr lang="en-US"/>
              <a:t>Approach</a:t>
            </a:r>
          </a:p>
        </p:txBody>
      </p:sp>
      <p:sp>
        <p:nvSpPr>
          <p:cNvPr id="736260" name="Rectangle 3"/>
          <p:cNvSpPr>
            <a:spLocks noGrp="1" noChangeArrowheads="1"/>
          </p:cNvSpPr>
          <p:nvPr>
            <p:ph type="body" idx="4294967295"/>
          </p:nvPr>
        </p:nvSpPr>
        <p:spPr>
          <a:xfrm>
            <a:off x="0" y="914400"/>
            <a:ext cx="9144000" cy="5943600"/>
          </a:xfrm>
        </p:spPr>
        <p:txBody>
          <a:bodyPr/>
          <a:lstStyle/>
          <a:p>
            <a:r>
              <a:rPr lang="en-US"/>
              <a:t>Need 3 forms of parallelism</a:t>
            </a:r>
          </a:p>
          <a:p>
            <a:pPr lvl="1"/>
            <a:r>
              <a:rPr lang="en-US">
                <a:solidFill>
                  <a:srgbClr val="FFFF00"/>
                </a:solidFill>
              </a:rPr>
              <a:t>MPI Style</a:t>
            </a:r>
          </a:p>
          <a:p>
            <a:pPr lvl="1"/>
            <a:r>
              <a:rPr lang="en-US">
                <a:solidFill>
                  <a:srgbClr val="FFFF00"/>
                </a:solidFill>
              </a:rPr>
              <a:t>Dynamic threads</a:t>
            </a:r>
            <a:r>
              <a:rPr lang="en-US"/>
              <a:t> as in pruned search</a:t>
            </a:r>
          </a:p>
          <a:p>
            <a:pPr lvl="1"/>
            <a:r>
              <a:rPr lang="en-US">
                <a:solidFill>
                  <a:srgbClr val="FFFF00"/>
                </a:solidFill>
              </a:rPr>
              <a:t>Coarse Grain</a:t>
            </a:r>
            <a:r>
              <a:rPr lang="en-US"/>
              <a:t> functional </a:t>
            </a:r>
            <a:r>
              <a:rPr lang="en-US">
                <a:solidFill>
                  <a:srgbClr val="FFFF00"/>
                </a:solidFill>
              </a:rPr>
              <a:t>parallelism</a:t>
            </a:r>
          </a:p>
          <a:p>
            <a:r>
              <a:rPr lang="en-US"/>
              <a:t>Do not use an integrated language approach as in Darpa HPCS</a:t>
            </a:r>
          </a:p>
          <a:p>
            <a:r>
              <a:rPr lang="en-US"/>
              <a:t>Rather use “</a:t>
            </a:r>
            <a:r>
              <a:rPr lang="en-US">
                <a:solidFill>
                  <a:srgbClr val="FFFF00"/>
                </a:solidFill>
              </a:rPr>
              <a:t>mash-ups</a:t>
            </a:r>
            <a:r>
              <a:rPr lang="en-US"/>
              <a:t>” or “</a:t>
            </a:r>
            <a:r>
              <a:rPr lang="en-US">
                <a:solidFill>
                  <a:srgbClr val="FFFF00"/>
                </a:solidFill>
              </a:rPr>
              <a:t>workflow</a:t>
            </a:r>
            <a:r>
              <a:rPr lang="en-US"/>
              <a:t>” to link together modules in optimized parallel libraries</a:t>
            </a:r>
          </a:p>
          <a:p>
            <a:r>
              <a:rPr lang="en-US"/>
              <a:t>Use </a:t>
            </a:r>
            <a:r>
              <a:rPr lang="en-US">
                <a:solidFill>
                  <a:srgbClr val="FFFF00"/>
                </a:solidFill>
              </a:rPr>
              <a:t>Microsoft CCR/DSS</a:t>
            </a:r>
            <a:r>
              <a:rPr lang="en-US"/>
              <a:t> where DSS is mash-up/workflow model built from CCR and CCR supports MPI or Dynamic threads</a:t>
            </a:r>
          </a:p>
          <a:p>
            <a:pPr lvl="1"/>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lide Number Placeholder 3"/>
          <p:cNvSpPr>
            <a:spLocks noGrp="1"/>
          </p:cNvSpPr>
          <p:nvPr>
            <p:ph type="sldNum" sz="quarter" idx="12"/>
          </p:nvPr>
        </p:nvSpPr>
        <p:spPr/>
        <p:txBody>
          <a:bodyPr/>
          <a:lstStyle/>
          <a:p>
            <a:fld id="{629BDC56-BDEC-4B2F-A28B-F149F03F601D}" type="slidenum">
              <a:rPr lang="en-US"/>
              <a:pPr/>
              <a:t>30</a:t>
            </a:fld>
            <a:endParaRPr lang="en-US"/>
          </a:p>
        </p:txBody>
      </p:sp>
      <p:grpSp>
        <p:nvGrpSpPr>
          <p:cNvPr id="2" name="Group 2"/>
          <p:cNvGrpSpPr>
            <a:grpSpLocks/>
          </p:cNvGrpSpPr>
          <p:nvPr/>
        </p:nvGrpSpPr>
        <p:grpSpPr bwMode="auto">
          <a:xfrm>
            <a:off x="0" y="609600"/>
            <a:ext cx="3162300" cy="731838"/>
            <a:chOff x="624" y="1008"/>
            <a:chExt cx="1992" cy="461"/>
          </a:xfrm>
        </p:grpSpPr>
        <p:sp>
          <p:nvSpPr>
            <p:cNvPr id="1391619" name="Text Box 3"/>
            <p:cNvSpPr txBox="1">
              <a:spLocks noChangeArrowheads="1"/>
            </p:cNvSpPr>
            <p:nvPr/>
          </p:nvSpPr>
          <p:spPr bwMode="auto">
            <a:xfrm>
              <a:off x="1200" y="1296"/>
              <a:ext cx="504" cy="173"/>
            </a:xfrm>
            <a:prstGeom prst="rect">
              <a:avLst/>
            </a:prstGeom>
            <a:noFill/>
            <a:ln w="9525">
              <a:noFill/>
              <a:miter lim="800000"/>
              <a:headEnd/>
              <a:tailEnd/>
            </a:ln>
            <a:effectLst/>
          </p:spPr>
          <p:txBody>
            <a:bodyPr wrap="none">
              <a:spAutoFit/>
            </a:bodyPr>
            <a:lstStyle/>
            <a:p>
              <a:pPr>
                <a:spcBef>
                  <a:spcPct val="0"/>
                </a:spcBef>
              </a:pPr>
              <a:r>
                <a:rPr lang="en-US" sz="1200"/>
                <a:t>Message</a:t>
              </a:r>
            </a:p>
          </p:txBody>
        </p:sp>
        <p:grpSp>
          <p:nvGrpSpPr>
            <p:cNvPr id="3" name="Group 4"/>
            <p:cNvGrpSpPr>
              <a:grpSpLocks/>
            </p:cNvGrpSpPr>
            <p:nvPr/>
          </p:nvGrpSpPr>
          <p:grpSpPr bwMode="auto">
            <a:xfrm>
              <a:off x="624" y="1008"/>
              <a:ext cx="1872" cy="309"/>
              <a:chOff x="624" y="1008"/>
              <a:chExt cx="1872" cy="309"/>
            </a:xfrm>
          </p:grpSpPr>
          <p:sp>
            <p:nvSpPr>
              <p:cNvPr id="1391621" name="Rectangle 5"/>
              <p:cNvSpPr>
                <a:spLocks noChangeArrowheads="1"/>
              </p:cNvSpPr>
              <p:nvPr/>
            </p:nvSpPr>
            <p:spPr bwMode="auto">
              <a:xfrm>
                <a:off x="624" y="1044"/>
                <a:ext cx="658" cy="237"/>
              </a:xfrm>
              <a:prstGeom prst="rect">
                <a:avLst/>
              </a:prstGeom>
              <a:solidFill>
                <a:srgbClr val="00FF99"/>
              </a:solidFill>
              <a:ln w="9525">
                <a:solidFill>
                  <a:schemeClr val="tx1"/>
                </a:solidFill>
                <a:miter lim="800000"/>
                <a:headEnd/>
                <a:tailEnd/>
              </a:ln>
              <a:effectLst/>
            </p:spPr>
            <p:txBody>
              <a:bodyPr wrap="none" anchor="ctr">
                <a:spAutoFit/>
              </a:bodyPr>
              <a:lstStyle/>
              <a:p>
                <a:pPr algn="ctr">
                  <a:spcBef>
                    <a:spcPct val="0"/>
                  </a:spcBef>
                </a:pPr>
                <a:r>
                  <a:rPr lang="en-US" sz="1800"/>
                  <a:t>Thread0</a:t>
                </a:r>
              </a:p>
            </p:txBody>
          </p:sp>
          <p:sp>
            <p:nvSpPr>
              <p:cNvPr id="1391622" name="Oval 6"/>
              <p:cNvSpPr>
                <a:spLocks noChangeArrowheads="1"/>
              </p:cNvSpPr>
              <p:nvPr/>
            </p:nvSpPr>
            <p:spPr bwMode="auto">
              <a:xfrm>
                <a:off x="1579" y="1008"/>
                <a:ext cx="624" cy="309"/>
              </a:xfrm>
              <a:prstGeom prst="ellipse">
                <a:avLst/>
              </a:prstGeom>
              <a:solidFill>
                <a:srgbClr val="FFCC99"/>
              </a:solidFill>
              <a:ln w="9525">
                <a:solidFill>
                  <a:schemeClr val="tx1"/>
                </a:solidFill>
                <a:round/>
                <a:headEnd/>
                <a:tailEnd/>
              </a:ln>
              <a:effectLst/>
            </p:spPr>
            <p:txBody>
              <a:bodyPr anchor="ctr">
                <a:spAutoFit/>
              </a:bodyPr>
              <a:lstStyle/>
              <a:p>
                <a:pPr algn="ctr">
                  <a:spcBef>
                    <a:spcPct val="0"/>
                  </a:spcBef>
                </a:pPr>
                <a:r>
                  <a:rPr lang="en-US" sz="1800"/>
                  <a:t>Port0</a:t>
                </a:r>
              </a:p>
            </p:txBody>
          </p:sp>
          <p:sp>
            <p:nvSpPr>
              <p:cNvPr id="1391623" name="Line 7"/>
              <p:cNvSpPr>
                <a:spLocks noChangeShapeType="1"/>
              </p:cNvSpPr>
              <p:nvPr/>
            </p:nvSpPr>
            <p:spPr bwMode="auto">
              <a:xfrm>
                <a:off x="1286" y="1162"/>
                <a:ext cx="288" cy="0"/>
              </a:xfrm>
              <a:prstGeom prst="line">
                <a:avLst/>
              </a:prstGeom>
              <a:noFill/>
              <a:ln w="38100">
                <a:solidFill>
                  <a:schemeClr val="tx1"/>
                </a:solidFill>
                <a:round/>
                <a:headEnd/>
                <a:tailEnd type="triangle" w="med" len="med"/>
              </a:ln>
              <a:effectLst/>
            </p:spPr>
            <p:txBody>
              <a:bodyPr/>
              <a:lstStyle/>
              <a:p>
                <a:endParaRPr lang="en-US"/>
              </a:p>
            </p:txBody>
          </p:sp>
          <p:sp>
            <p:nvSpPr>
              <p:cNvPr id="1391624" name="Line 8"/>
              <p:cNvSpPr>
                <a:spLocks noChangeShapeType="1"/>
              </p:cNvSpPr>
              <p:nvPr/>
            </p:nvSpPr>
            <p:spPr bwMode="auto">
              <a:xfrm>
                <a:off x="2208" y="1162"/>
                <a:ext cx="288" cy="0"/>
              </a:xfrm>
              <a:prstGeom prst="line">
                <a:avLst/>
              </a:prstGeom>
              <a:noFill/>
              <a:ln w="38100">
                <a:solidFill>
                  <a:schemeClr val="tx1"/>
                </a:solidFill>
                <a:round/>
                <a:headEnd/>
                <a:tailEnd type="triangle" w="med" len="med"/>
              </a:ln>
              <a:effectLst/>
            </p:spPr>
            <p:txBody>
              <a:bodyPr/>
              <a:lstStyle/>
              <a:p>
                <a:endParaRPr lang="en-US"/>
              </a:p>
            </p:txBody>
          </p:sp>
        </p:grpSp>
        <p:sp>
          <p:nvSpPr>
            <p:cNvPr id="1391625" name="Text Box 9"/>
            <p:cNvSpPr txBox="1">
              <a:spLocks noChangeArrowheads="1"/>
            </p:cNvSpPr>
            <p:nvPr/>
          </p:nvSpPr>
          <p:spPr bwMode="auto">
            <a:xfrm>
              <a:off x="2112" y="1296"/>
              <a:ext cx="504" cy="173"/>
            </a:xfrm>
            <a:prstGeom prst="rect">
              <a:avLst/>
            </a:prstGeom>
            <a:noFill/>
            <a:ln w="9525">
              <a:noFill/>
              <a:miter lim="800000"/>
              <a:headEnd/>
              <a:tailEnd/>
            </a:ln>
            <a:effectLst/>
          </p:spPr>
          <p:txBody>
            <a:bodyPr wrap="none">
              <a:spAutoFit/>
            </a:bodyPr>
            <a:lstStyle/>
            <a:p>
              <a:pPr>
                <a:spcBef>
                  <a:spcPct val="0"/>
                </a:spcBef>
              </a:pPr>
              <a:r>
                <a:rPr lang="en-US" sz="1200"/>
                <a:t>Message</a:t>
              </a:r>
            </a:p>
          </p:txBody>
        </p:sp>
        <p:sp>
          <p:nvSpPr>
            <p:cNvPr id="1391626" name="Text Box 10"/>
            <p:cNvSpPr txBox="1">
              <a:spLocks noChangeArrowheads="1"/>
            </p:cNvSpPr>
            <p:nvPr/>
          </p:nvSpPr>
          <p:spPr bwMode="auto">
            <a:xfrm>
              <a:off x="1200" y="1296"/>
              <a:ext cx="504" cy="173"/>
            </a:xfrm>
            <a:prstGeom prst="rect">
              <a:avLst/>
            </a:prstGeom>
            <a:noFill/>
            <a:ln w="9525">
              <a:noFill/>
              <a:miter lim="800000"/>
              <a:headEnd/>
              <a:tailEnd/>
            </a:ln>
            <a:effectLst/>
          </p:spPr>
          <p:txBody>
            <a:bodyPr wrap="none">
              <a:spAutoFit/>
            </a:bodyPr>
            <a:lstStyle/>
            <a:p>
              <a:pPr>
                <a:spcBef>
                  <a:spcPct val="0"/>
                </a:spcBef>
              </a:pPr>
              <a:r>
                <a:rPr lang="en-US" sz="1200"/>
                <a:t>Message</a:t>
              </a:r>
            </a:p>
          </p:txBody>
        </p:sp>
      </p:grpSp>
      <p:sp>
        <p:nvSpPr>
          <p:cNvPr id="1391627" name="Rectangle 11"/>
          <p:cNvSpPr>
            <a:spLocks noChangeArrowheads="1"/>
          </p:cNvSpPr>
          <p:nvPr/>
        </p:nvSpPr>
        <p:spPr bwMode="auto">
          <a:xfrm>
            <a:off x="2990850" y="666750"/>
            <a:ext cx="1044575" cy="376238"/>
          </a:xfrm>
          <a:prstGeom prst="rect">
            <a:avLst/>
          </a:prstGeom>
          <a:solidFill>
            <a:srgbClr val="00FF99"/>
          </a:solidFill>
          <a:ln w="9525">
            <a:solidFill>
              <a:schemeClr val="tx1"/>
            </a:solidFill>
            <a:miter lim="800000"/>
            <a:headEnd/>
            <a:tailEnd/>
          </a:ln>
          <a:effectLst/>
        </p:spPr>
        <p:txBody>
          <a:bodyPr wrap="none" anchor="ctr">
            <a:spAutoFit/>
          </a:bodyPr>
          <a:lstStyle/>
          <a:p>
            <a:pPr algn="ctr">
              <a:spcBef>
                <a:spcPct val="0"/>
              </a:spcBef>
            </a:pPr>
            <a:r>
              <a:rPr lang="en-US" sz="1800"/>
              <a:t>Thread0</a:t>
            </a:r>
          </a:p>
        </p:txBody>
      </p:sp>
      <p:sp>
        <p:nvSpPr>
          <p:cNvPr id="1391628" name="Text Box 12"/>
          <p:cNvSpPr txBox="1">
            <a:spLocks noChangeArrowheads="1"/>
          </p:cNvSpPr>
          <p:nvPr/>
        </p:nvSpPr>
        <p:spPr bwMode="auto">
          <a:xfrm>
            <a:off x="4495800" y="838200"/>
            <a:ext cx="800100" cy="274638"/>
          </a:xfrm>
          <a:prstGeom prst="rect">
            <a:avLst/>
          </a:prstGeom>
          <a:noFill/>
          <a:ln w="9525">
            <a:noFill/>
            <a:miter lim="800000"/>
            <a:headEnd/>
            <a:tailEnd/>
          </a:ln>
          <a:effectLst/>
        </p:spPr>
        <p:txBody>
          <a:bodyPr wrap="none">
            <a:spAutoFit/>
          </a:bodyPr>
          <a:lstStyle/>
          <a:p>
            <a:pPr>
              <a:spcBef>
                <a:spcPct val="0"/>
              </a:spcBef>
            </a:pPr>
            <a:r>
              <a:rPr lang="en-US" sz="1200"/>
              <a:t>Message</a:t>
            </a:r>
          </a:p>
        </p:txBody>
      </p:sp>
      <p:grpSp>
        <p:nvGrpSpPr>
          <p:cNvPr id="4" name="Group 13"/>
          <p:cNvGrpSpPr>
            <a:grpSpLocks/>
          </p:cNvGrpSpPr>
          <p:nvPr/>
        </p:nvGrpSpPr>
        <p:grpSpPr bwMode="auto">
          <a:xfrm>
            <a:off x="0" y="3276600"/>
            <a:ext cx="3162300" cy="731838"/>
            <a:chOff x="624" y="1008"/>
            <a:chExt cx="1992" cy="461"/>
          </a:xfrm>
        </p:grpSpPr>
        <p:sp>
          <p:nvSpPr>
            <p:cNvPr id="1391630" name="Text Box 14"/>
            <p:cNvSpPr txBox="1">
              <a:spLocks noChangeArrowheads="1"/>
            </p:cNvSpPr>
            <p:nvPr/>
          </p:nvSpPr>
          <p:spPr bwMode="auto">
            <a:xfrm>
              <a:off x="1200" y="1296"/>
              <a:ext cx="504" cy="173"/>
            </a:xfrm>
            <a:prstGeom prst="rect">
              <a:avLst/>
            </a:prstGeom>
            <a:noFill/>
            <a:ln w="9525">
              <a:noFill/>
              <a:miter lim="800000"/>
              <a:headEnd/>
              <a:tailEnd/>
            </a:ln>
            <a:effectLst/>
          </p:spPr>
          <p:txBody>
            <a:bodyPr wrap="none">
              <a:spAutoFit/>
            </a:bodyPr>
            <a:lstStyle/>
            <a:p>
              <a:pPr>
                <a:spcBef>
                  <a:spcPct val="0"/>
                </a:spcBef>
              </a:pPr>
              <a:r>
                <a:rPr lang="en-US" sz="1200"/>
                <a:t>Message</a:t>
              </a:r>
            </a:p>
          </p:txBody>
        </p:sp>
        <p:grpSp>
          <p:nvGrpSpPr>
            <p:cNvPr id="5" name="Group 15"/>
            <p:cNvGrpSpPr>
              <a:grpSpLocks/>
            </p:cNvGrpSpPr>
            <p:nvPr/>
          </p:nvGrpSpPr>
          <p:grpSpPr bwMode="auto">
            <a:xfrm>
              <a:off x="624" y="1008"/>
              <a:ext cx="1872" cy="309"/>
              <a:chOff x="624" y="1008"/>
              <a:chExt cx="1872" cy="309"/>
            </a:xfrm>
          </p:grpSpPr>
          <p:sp>
            <p:nvSpPr>
              <p:cNvPr id="1391632" name="Rectangle 16"/>
              <p:cNvSpPr>
                <a:spLocks noChangeArrowheads="1"/>
              </p:cNvSpPr>
              <p:nvPr/>
            </p:nvSpPr>
            <p:spPr bwMode="auto">
              <a:xfrm>
                <a:off x="624" y="1044"/>
                <a:ext cx="658" cy="237"/>
              </a:xfrm>
              <a:prstGeom prst="rect">
                <a:avLst/>
              </a:prstGeom>
              <a:solidFill>
                <a:srgbClr val="00FF99"/>
              </a:solidFill>
              <a:ln w="9525">
                <a:solidFill>
                  <a:schemeClr val="tx1"/>
                </a:solidFill>
                <a:miter lim="800000"/>
                <a:headEnd/>
                <a:tailEnd/>
              </a:ln>
              <a:effectLst/>
            </p:spPr>
            <p:txBody>
              <a:bodyPr wrap="none" anchor="ctr">
                <a:spAutoFit/>
              </a:bodyPr>
              <a:lstStyle/>
              <a:p>
                <a:pPr algn="ctr">
                  <a:spcBef>
                    <a:spcPct val="0"/>
                  </a:spcBef>
                </a:pPr>
                <a:r>
                  <a:rPr lang="en-US" sz="1800"/>
                  <a:t>Thread3</a:t>
                </a:r>
              </a:p>
            </p:txBody>
          </p:sp>
          <p:sp>
            <p:nvSpPr>
              <p:cNvPr id="1391633" name="Oval 17"/>
              <p:cNvSpPr>
                <a:spLocks noChangeArrowheads="1"/>
              </p:cNvSpPr>
              <p:nvPr/>
            </p:nvSpPr>
            <p:spPr bwMode="auto">
              <a:xfrm>
                <a:off x="1579" y="1008"/>
                <a:ext cx="624" cy="309"/>
              </a:xfrm>
              <a:prstGeom prst="ellipse">
                <a:avLst/>
              </a:prstGeom>
              <a:solidFill>
                <a:srgbClr val="FFCC99"/>
              </a:solidFill>
              <a:ln w="9525">
                <a:solidFill>
                  <a:schemeClr val="tx1"/>
                </a:solidFill>
                <a:round/>
                <a:headEnd/>
                <a:tailEnd/>
              </a:ln>
              <a:effectLst/>
            </p:spPr>
            <p:txBody>
              <a:bodyPr anchor="ctr">
                <a:spAutoFit/>
              </a:bodyPr>
              <a:lstStyle/>
              <a:p>
                <a:pPr algn="ctr">
                  <a:spcBef>
                    <a:spcPct val="0"/>
                  </a:spcBef>
                </a:pPr>
                <a:r>
                  <a:rPr lang="en-US" sz="1800"/>
                  <a:t>Port3</a:t>
                </a:r>
              </a:p>
            </p:txBody>
          </p:sp>
          <p:sp>
            <p:nvSpPr>
              <p:cNvPr id="1391634" name="Line 18"/>
              <p:cNvSpPr>
                <a:spLocks noChangeShapeType="1"/>
              </p:cNvSpPr>
              <p:nvPr/>
            </p:nvSpPr>
            <p:spPr bwMode="auto">
              <a:xfrm>
                <a:off x="1286" y="1162"/>
                <a:ext cx="288" cy="0"/>
              </a:xfrm>
              <a:prstGeom prst="line">
                <a:avLst/>
              </a:prstGeom>
              <a:noFill/>
              <a:ln w="38100">
                <a:solidFill>
                  <a:schemeClr val="tx1"/>
                </a:solidFill>
                <a:round/>
                <a:headEnd/>
                <a:tailEnd type="triangle" w="med" len="med"/>
              </a:ln>
              <a:effectLst/>
            </p:spPr>
            <p:txBody>
              <a:bodyPr/>
              <a:lstStyle/>
              <a:p>
                <a:endParaRPr lang="en-US"/>
              </a:p>
            </p:txBody>
          </p:sp>
          <p:sp>
            <p:nvSpPr>
              <p:cNvPr id="1391635" name="Line 19"/>
              <p:cNvSpPr>
                <a:spLocks noChangeShapeType="1"/>
              </p:cNvSpPr>
              <p:nvPr/>
            </p:nvSpPr>
            <p:spPr bwMode="auto">
              <a:xfrm>
                <a:off x="2208" y="1162"/>
                <a:ext cx="288" cy="0"/>
              </a:xfrm>
              <a:prstGeom prst="line">
                <a:avLst/>
              </a:prstGeom>
              <a:noFill/>
              <a:ln w="38100">
                <a:solidFill>
                  <a:schemeClr val="tx1"/>
                </a:solidFill>
                <a:round/>
                <a:headEnd/>
                <a:tailEnd type="triangle" w="med" len="med"/>
              </a:ln>
              <a:effectLst/>
            </p:spPr>
            <p:txBody>
              <a:bodyPr/>
              <a:lstStyle/>
              <a:p>
                <a:endParaRPr lang="en-US"/>
              </a:p>
            </p:txBody>
          </p:sp>
        </p:grpSp>
        <p:sp>
          <p:nvSpPr>
            <p:cNvPr id="1391636" name="Text Box 20"/>
            <p:cNvSpPr txBox="1">
              <a:spLocks noChangeArrowheads="1"/>
            </p:cNvSpPr>
            <p:nvPr/>
          </p:nvSpPr>
          <p:spPr bwMode="auto">
            <a:xfrm>
              <a:off x="2112" y="1296"/>
              <a:ext cx="504" cy="173"/>
            </a:xfrm>
            <a:prstGeom prst="rect">
              <a:avLst/>
            </a:prstGeom>
            <a:noFill/>
            <a:ln w="9525">
              <a:noFill/>
              <a:miter lim="800000"/>
              <a:headEnd/>
              <a:tailEnd/>
            </a:ln>
            <a:effectLst/>
          </p:spPr>
          <p:txBody>
            <a:bodyPr wrap="none">
              <a:spAutoFit/>
            </a:bodyPr>
            <a:lstStyle/>
            <a:p>
              <a:pPr>
                <a:spcBef>
                  <a:spcPct val="0"/>
                </a:spcBef>
              </a:pPr>
              <a:r>
                <a:rPr lang="en-US" sz="1200"/>
                <a:t>Message</a:t>
              </a:r>
            </a:p>
          </p:txBody>
        </p:sp>
        <p:sp>
          <p:nvSpPr>
            <p:cNvPr id="1391637" name="Text Box 21"/>
            <p:cNvSpPr txBox="1">
              <a:spLocks noChangeArrowheads="1"/>
            </p:cNvSpPr>
            <p:nvPr/>
          </p:nvSpPr>
          <p:spPr bwMode="auto">
            <a:xfrm>
              <a:off x="1200" y="1296"/>
              <a:ext cx="504" cy="173"/>
            </a:xfrm>
            <a:prstGeom prst="rect">
              <a:avLst/>
            </a:prstGeom>
            <a:noFill/>
            <a:ln w="9525">
              <a:noFill/>
              <a:miter lim="800000"/>
              <a:headEnd/>
              <a:tailEnd/>
            </a:ln>
            <a:effectLst/>
          </p:spPr>
          <p:txBody>
            <a:bodyPr wrap="none">
              <a:spAutoFit/>
            </a:bodyPr>
            <a:lstStyle/>
            <a:p>
              <a:pPr>
                <a:spcBef>
                  <a:spcPct val="0"/>
                </a:spcBef>
              </a:pPr>
              <a:r>
                <a:rPr lang="en-US" sz="1200"/>
                <a:t>Message</a:t>
              </a:r>
            </a:p>
          </p:txBody>
        </p:sp>
      </p:grpSp>
      <p:sp>
        <p:nvSpPr>
          <p:cNvPr id="1391638" name="Rectangle 22"/>
          <p:cNvSpPr>
            <a:spLocks noChangeArrowheads="1"/>
          </p:cNvSpPr>
          <p:nvPr/>
        </p:nvSpPr>
        <p:spPr bwMode="auto">
          <a:xfrm>
            <a:off x="2971800" y="3352800"/>
            <a:ext cx="1044575" cy="376238"/>
          </a:xfrm>
          <a:prstGeom prst="rect">
            <a:avLst/>
          </a:prstGeom>
          <a:solidFill>
            <a:srgbClr val="00FF99"/>
          </a:solidFill>
          <a:ln w="9525">
            <a:solidFill>
              <a:schemeClr val="tx1"/>
            </a:solidFill>
            <a:miter lim="800000"/>
            <a:headEnd/>
            <a:tailEnd/>
          </a:ln>
          <a:effectLst/>
        </p:spPr>
        <p:txBody>
          <a:bodyPr wrap="none" anchor="ctr">
            <a:spAutoFit/>
          </a:bodyPr>
          <a:lstStyle/>
          <a:p>
            <a:pPr algn="ctr">
              <a:spcBef>
                <a:spcPct val="0"/>
              </a:spcBef>
            </a:pPr>
            <a:r>
              <a:rPr lang="en-US" sz="1800"/>
              <a:t>Thread3</a:t>
            </a:r>
          </a:p>
        </p:txBody>
      </p:sp>
      <p:sp>
        <p:nvSpPr>
          <p:cNvPr id="1391639" name="Oval 23"/>
          <p:cNvSpPr>
            <a:spLocks noChangeArrowheads="1"/>
          </p:cNvSpPr>
          <p:nvPr/>
        </p:nvSpPr>
        <p:spPr bwMode="auto">
          <a:xfrm>
            <a:off x="5029200" y="1946275"/>
            <a:ext cx="1449388" cy="490538"/>
          </a:xfrm>
          <a:prstGeom prst="ellipse">
            <a:avLst/>
          </a:prstGeom>
          <a:solidFill>
            <a:srgbClr val="FFCC99"/>
          </a:solidFill>
          <a:ln w="9525">
            <a:solidFill>
              <a:schemeClr val="tx1"/>
            </a:solidFill>
            <a:round/>
            <a:headEnd/>
            <a:tailEnd/>
          </a:ln>
          <a:effectLst/>
        </p:spPr>
        <p:txBody>
          <a:bodyPr anchor="ctr">
            <a:spAutoFit/>
          </a:bodyPr>
          <a:lstStyle/>
          <a:p>
            <a:pPr algn="ctr">
              <a:spcBef>
                <a:spcPct val="0"/>
              </a:spcBef>
            </a:pPr>
            <a:r>
              <a:rPr lang="en-US" sz="1800"/>
              <a:t>EndPort</a:t>
            </a:r>
          </a:p>
        </p:txBody>
      </p:sp>
      <p:sp>
        <p:nvSpPr>
          <p:cNvPr id="1391640" name="Line 24"/>
          <p:cNvSpPr>
            <a:spLocks noChangeShapeType="1"/>
          </p:cNvSpPr>
          <p:nvPr/>
        </p:nvSpPr>
        <p:spPr bwMode="auto">
          <a:xfrm flipV="1">
            <a:off x="4041775" y="2438400"/>
            <a:ext cx="1444625" cy="1082675"/>
          </a:xfrm>
          <a:prstGeom prst="line">
            <a:avLst/>
          </a:prstGeom>
          <a:noFill/>
          <a:ln w="38100">
            <a:solidFill>
              <a:schemeClr val="tx1"/>
            </a:solidFill>
            <a:round/>
            <a:headEnd/>
            <a:tailEnd type="triangle" w="med" len="med"/>
          </a:ln>
          <a:effectLst/>
        </p:spPr>
        <p:txBody>
          <a:bodyPr/>
          <a:lstStyle/>
          <a:p>
            <a:endParaRPr lang="en-US"/>
          </a:p>
        </p:txBody>
      </p:sp>
      <p:grpSp>
        <p:nvGrpSpPr>
          <p:cNvPr id="6" name="Group 25"/>
          <p:cNvGrpSpPr>
            <a:grpSpLocks/>
          </p:cNvGrpSpPr>
          <p:nvPr/>
        </p:nvGrpSpPr>
        <p:grpSpPr bwMode="auto">
          <a:xfrm>
            <a:off x="0" y="2387600"/>
            <a:ext cx="3162300" cy="731838"/>
            <a:chOff x="624" y="1008"/>
            <a:chExt cx="1992" cy="461"/>
          </a:xfrm>
        </p:grpSpPr>
        <p:sp>
          <p:nvSpPr>
            <p:cNvPr id="1391642" name="Text Box 26"/>
            <p:cNvSpPr txBox="1">
              <a:spLocks noChangeArrowheads="1"/>
            </p:cNvSpPr>
            <p:nvPr/>
          </p:nvSpPr>
          <p:spPr bwMode="auto">
            <a:xfrm>
              <a:off x="1200" y="1296"/>
              <a:ext cx="504" cy="173"/>
            </a:xfrm>
            <a:prstGeom prst="rect">
              <a:avLst/>
            </a:prstGeom>
            <a:noFill/>
            <a:ln w="9525">
              <a:noFill/>
              <a:miter lim="800000"/>
              <a:headEnd/>
              <a:tailEnd/>
            </a:ln>
            <a:effectLst/>
          </p:spPr>
          <p:txBody>
            <a:bodyPr wrap="none">
              <a:spAutoFit/>
            </a:bodyPr>
            <a:lstStyle/>
            <a:p>
              <a:pPr>
                <a:spcBef>
                  <a:spcPct val="0"/>
                </a:spcBef>
              </a:pPr>
              <a:r>
                <a:rPr lang="en-US" sz="1200"/>
                <a:t>Message</a:t>
              </a:r>
            </a:p>
          </p:txBody>
        </p:sp>
        <p:grpSp>
          <p:nvGrpSpPr>
            <p:cNvPr id="7" name="Group 27"/>
            <p:cNvGrpSpPr>
              <a:grpSpLocks/>
            </p:cNvGrpSpPr>
            <p:nvPr/>
          </p:nvGrpSpPr>
          <p:grpSpPr bwMode="auto">
            <a:xfrm>
              <a:off x="624" y="1008"/>
              <a:ext cx="1872" cy="309"/>
              <a:chOff x="624" y="1008"/>
              <a:chExt cx="1872" cy="309"/>
            </a:xfrm>
          </p:grpSpPr>
          <p:sp>
            <p:nvSpPr>
              <p:cNvPr id="1391644" name="Rectangle 28"/>
              <p:cNvSpPr>
                <a:spLocks noChangeArrowheads="1"/>
              </p:cNvSpPr>
              <p:nvPr/>
            </p:nvSpPr>
            <p:spPr bwMode="auto">
              <a:xfrm>
                <a:off x="624" y="1044"/>
                <a:ext cx="658" cy="237"/>
              </a:xfrm>
              <a:prstGeom prst="rect">
                <a:avLst/>
              </a:prstGeom>
              <a:solidFill>
                <a:srgbClr val="00FF99"/>
              </a:solidFill>
              <a:ln w="9525">
                <a:solidFill>
                  <a:schemeClr val="tx1"/>
                </a:solidFill>
                <a:miter lim="800000"/>
                <a:headEnd/>
                <a:tailEnd/>
              </a:ln>
              <a:effectLst/>
            </p:spPr>
            <p:txBody>
              <a:bodyPr wrap="none" anchor="ctr">
                <a:spAutoFit/>
              </a:bodyPr>
              <a:lstStyle/>
              <a:p>
                <a:pPr algn="ctr">
                  <a:spcBef>
                    <a:spcPct val="0"/>
                  </a:spcBef>
                </a:pPr>
                <a:r>
                  <a:rPr lang="en-US" sz="1800"/>
                  <a:t>Thread2</a:t>
                </a:r>
              </a:p>
            </p:txBody>
          </p:sp>
          <p:sp>
            <p:nvSpPr>
              <p:cNvPr id="1391645" name="Oval 29"/>
              <p:cNvSpPr>
                <a:spLocks noChangeArrowheads="1"/>
              </p:cNvSpPr>
              <p:nvPr/>
            </p:nvSpPr>
            <p:spPr bwMode="auto">
              <a:xfrm>
                <a:off x="1579" y="1008"/>
                <a:ext cx="624" cy="309"/>
              </a:xfrm>
              <a:prstGeom prst="ellipse">
                <a:avLst/>
              </a:prstGeom>
              <a:solidFill>
                <a:srgbClr val="FFCC99"/>
              </a:solidFill>
              <a:ln w="9525">
                <a:solidFill>
                  <a:schemeClr val="tx1"/>
                </a:solidFill>
                <a:round/>
                <a:headEnd/>
                <a:tailEnd/>
              </a:ln>
              <a:effectLst/>
            </p:spPr>
            <p:txBody>
              <a:bodyPr anchor="ctr">
                <a:spAutoFit/>
              </a:bodyPr>
              <a:lstStyle/>
              <a:p>
                <a:pPr algn="ctr">
                  <a:spcBef>
                    <a:spcPct val="0"/>
                  </a:spcBef>
                </a:pPr>
                <a:r>
                  <a:rPr lang="en-US" sz="1800"/>
                  <a:t>Port2</a:t>
                </a:r>
              </a:p>
            </p:txBody>
          </p:sp>
          <p:sp>
            <p:nvSpPr>
              <p:cNvPr id="1391646" name="Line 30"/>
              <p:cNvSpPr>
                <a:spLocks noChangeShapeType="1"/>
              </p:cNvSpPr>
              <p:nvPr/>
            </p:nvSpPr>
            <p:spPr bwMode="auto">
              <a:xfrm>
                <a:off x="1286" y="1162"/>
                <a:ext cx="288" cy="0"/>
              </a:xfrm>
              <a:prstGeom prst="line">
                <a:avLst/>
              </a:prstGeom>
              <a:noFill/>
              <a:ln w="38100">
                <a:solidFill>
                  <a:schemeClr val="tx1"/>
                </a:solidFill>
                <a:round/>
                <a:headEnd/>
                <a:tailEnd type="triangle" w="med" len="med"/>
              </a:ln>
              <a:effectLst/>
            </p:spPr>
            <p:txBody>
              <a:bodyPr/>
              <a:lstStyle/>
              <a:p>
                <a:endParaRPr lang="en-US"/>
              </a:p>
            </p:txBody>
          </p:sp>
          <p:sp>
            <p:nvSpPr>
              <p:cNvPr id="1391647" name="Line 31"/>
              <p:cNvSpPr>
                <a:spLocks noChangeShapeType="1"/>
              </p:cNvSpPr>
              <p:nvPr/>
            </p:nvSpPr>
            <p:spPr bwMode="auto">
              <a:xfrm>
                <a:off x="2208" y="1162"/>
                <a:ext cx="288" cy="0"/>
              </a:xfrm>
              <a:prstGeom prst="line">
                <a:avLst/>
              </a:prstGeom>
              <a:noFill/>
              <a:ln w="38100">
                <a:solidFill>
                  <a:schemeClr val="tx1"/>
                </a:solidFill>
                <a:round/>
                <a:headEnd/>
                <a:tailEnd type="triangle" w="med" len="med"/>
              </a:ln>
              <a:effectLst/>
            </p:spPr>
            <p:txBody>
              <a:bodyPr/>
              <a:lstStyle/>
              <a:p>
                <a:endParaRPr lang="en-US"/>
              </a:p>
            </p:txBody>
          </p:sp>
        </p:grpSp>
        <p:sp>
          <p:nvSpPr>
            <p:cNvPr id="1391648" name="Text Box 32"/>
            <p:cNvSpPr txBox="1">
              <a:spLocks noChangeArrowheads="1"/>
            </p:cNvSpPr>
            <p:nvPr/>
          </p:nvSpPr>
          <p:spPr bwMode="auto">
            <a:xfrm>
              <a:off x="2112" y="1296"/>
              <a:ext cx="504" cy="173"/>
            </a:xfrm>
            <a:prstGeom prst="rect">
              <a:avLst/>
            </a:prstGeom>
            <a:noFill/>
            <a:ln w="9525">
              <a:noFill/>
              <a:miter lim="800000"/>
              <a:headEnd/>
              <a:tailEnd/>
            </a:ln>
            <a:effectLst/>
          </p:spPr>
          <p:txBody>
            <a:bodyPr wrap="none">
              <a:spAutoFit/>
            </a:bodyPr>
            <a:lstStyle/>
            <a:p>
              <a:pPr>
                <a:spcBef>
                  <a:spcPct val="0"/>
                </a:spcBef>
              </a:pPr>
              <a:r>
                <a:rPr lang="en-US" sz="1200"/>
                <a:t>Message</a:t>
              </a:r>
            </a:p>
          </p:txBody>
        </p:sp>
        <p:sp>
          <p:nvSpPr>
            <p:cNvPr id="1391649" name="Text Box 33"/>
            <p:cNvSpPr txBox="1">
              <a:spLocks noChangeArrowheads="1"/>
            </p:cNvSpPr>
            <p:nvPr/>
          </p:nvSpPr>
          <p:spPr bwMode="auto">
            <a:xfrm>
              <a:off x="1200" y="1296"/>
              <a:ext cx="504" cy="173"/>
            </a:xfrm>
            <a:prstGeom prst="rect">
              <a:avLst/>
            </a:prstGeom>
            <a:noFill/>
            <a:ln w="9525">
              <a:noFill/>
              <a:miter lim="800000"/>
              <a:headEnd/>
              <a:tailEnd/>
            </a:ln>
            <a:effectLst/>
          </p:spPr>
          <p:txBody>
            <a:bodyPr wrap="none">
              <a:spAutoFit/>
            </a:bodyPr>
            <a:lstStyle/>
            <a:p>
              <a:pPr>
                <a:spcBef>
                  <a:spcPct val="0"/>
                </a:spcBef>
              </a:pPr>
              <a:r>
                <a:rPr lang="en-US" sz="1200"/>
                <a:t>Message</a:t>
              </a:r>
            </a:p>
          </p:txBody>
        </p:sp>
      </p:grpSp>
      <p:sp>
        <p:nvSpPr>
          <p:cNvPr id="1391650" name="Text Box 34"/>
          <p:cNvSpPr txBox="1">
            <a:spLocks noChangeArrowheads="1"/>
          </p:cNvSpPr>
          <p:nvPr/>
        </p:nvSpPr>
        <p:spPr bwMode="auto">
          <a:xfrm>
            <a:off x="4572000" y="3200400"/>
            <a:ext cx="800100" cy="274638"/>
          </a:xfrm>
          <a:prstGeom prst="rect">
            <a:avLst/>
          </a:prstGeom>
          <a:noFill/>
          <a:ln w="9525">
            <a:noFill/>
            <a:miter lim="800000"/>
            <a:headEnd/>
            <a:tailEnd/>
          </a:ln>
          <a:effectLst/>
        </p:spPr>
        <p:txBody>
          <a:bodyPr wrap="none">
            <a:spAutoFit/>
          </a:bodyPr>
          <a:lstStyle/>
          <a:p>
            <a:pPr>
              <a:spcBef>
                <a:spcPct val="0"/>
              </a:spcBef>
            </a:pPr>
            <a:r>
              <a:rPr lang="en-US" sz="1200"/>
              <a:t>Message</a:t>
            </a:r>
          </a:p>
        </p:txBody>
      </p:sp>
      <p:sp>
        <p:nvSpPr>
          <p:cNvPr id="1391651" name="Rectangle 35"/>
          <p:cNvSpPr>
            <a:spLocks noChangeArrowheads="1"/>
          </p:cNvSpPr>
          <p:nvPr/>
        </p:nvSpPr>
        <p:spPr bwMode="auto">
          <a:xfrm>
            <a:off x="2990850" y="2444750"/>
            <a:ext cx="1044575" cy="376238"/>
          </a:xfrm>
          <a:prstGeom prst="rect">
            <a:avLst/>
          </a:prstGeom>
          <a:solidFill>
            <a:srgbClr val="00FF99"/>
          </a:solidFill>
          <a:ln w="9525">
            <a:solidFill>
              <a:schemeClr val="tx1"/>
            </a:solidFill>
            <a:miter lim="800000"/>
            <a:headEnd/>
            <a:tailEnd/>
          </a:ln>
          <a:effectLst/>
        </p:spPr>
        <p:txBody>
          <a:bodyPr wrap="none" anchor="ctr">
            <a:spAutoFit/>
          </a:bodyPr>
          <a:lstStyle/>
          <a:p>
            <a:pPr algn="ctr">
              <a:spcBef>
                <a:spcPct val="0"/>
              </a:spcBef>
            </a:pPr>
            <a:r>
              <a:rPr lang="en-US" sz="1800"/>
              <a:t>Thread2</a:t>
            </a:r>
          </a:p>
        </p:txBody>
      </p:sp>
      <p:sp>
        <p:nvSpPr>
          <p:cNvPr id="1391652" name="Text Box 36"/>
          <p:cNvSpPr txBox="1">
            <a:spLocks noChangeArrowheads="1"/>
          </p:cNvSpPr>
          <p:nvPr/>
        </p:nvSpPr>
        <p:spPr bwMode="auto">
          <a:xfrm>
            <a:off x="4038600" y="2590800"/>
            <a:ext cx="800100" cy="274638"/>
          </a:xfrm>
          <a:prstGeom prst="rect">
            <a:avLst/>
          </a:prstGeom>
          <a:noFill/>
          <a:ln w="9525">
            <a:noFill/>
            <a:miter lim="800000"/>
            <a:headEnd/>
            <a:tailEnd/>
          </a:ln>
          <a:effectLst/>
        </p:spPr>
        <p:txBody>
          <a:bodyPr wrap="none">
            <a:spAutoFit/>
          </a:bodyPr>
          <a:lstStyle/>
          <a:p>
            <a:pPr>
              <a:spcBef>
                <a:spcPct val="0"/>
              </a:spcBef>
            </a:pPr>
            <a:r>
              <a:rPr lang="en-US" sz="1200"/>
              <a:t>Message</a:t>
            </a:r>
          </a:p>
        </p:txBody>
      </p:sp>
      <p:grpSp>
        <p:nvGrpSpPr>
          <p:cNvPr id="8" name="Group 37"/>
          <p:cNvGrpSpPr>
            <a:grpSpLocks/>
          </p:cNvGrpSpPr>
          <p:nvPr/>
        </p:nvGrpSpPr>
        <p:grpSpPr bwMode="auto">
          <a:xfrm>
            <a:off x="0" y="1498600"/>
            <a:ext cx="3162300" cy="731838"/>
            <a:chOff x="624" y="1008"/>
            <a:chExt cx="1992" cy="461"/>
          </a:xfrm>
        </p:grpSpPr>
        <p:sp>
          <p:nvSpPr>
            <p:cNvPr id="1391654" name="Text Box 38"/>
            <p:cNvSpPr txBox="1">
              <a:spLocks noChangeArrowheads="1"/>
            </p:cNvSpPr>
            <p:nvPr/>
          </p:nvSpPr>
          <p:spPr bwMode="auto">
            <a:xfrm>
              <a:off x="1200" y="1296"/>
              <a:ext cx="504" cy="173"/>
            </a:xfrm>
            <a:prstGeom prst="rect">
              <a:avLst/>
            </a:prstGeom>
            <a:noFill/>
            <a:ln w="9525">
              <a:noFill/>
              <a:miter lim="800000"/>
              <a:headEnd/>
              <a:tailEnd/>
            </a:ln>
            <a:effectLst/>
          </p:spPr>
          <p:txBody>
            <a:bodyPr wrap="none">
              <a:spAutoFit/>
            </a:bodyPr>
            <a:lstStyle/>
            <a:p>
              <a:pPr>
                <a:spcBef>
                  <a:spcPct val="0"/>
                </a:spcBef>
              </a:pPr>
              <a:r>
                <a:rPr lang="en-US" sz="1200"/>
                <a:t>Message</a:t>
              </a:r>
            </a:p>
          </p:txBody>
        </p:sp>
        <p:grpSp>
          <p:nvGrpSpPr>
            <p:cNvPr id="9" name="Group 39"/>
            <p:cNvGrpSpPr>
              <a:grpSpLocks/>
            </p:cNvGrpSpPr>
            <p:nvPr/>
          </p:nvGrpSpPr>
          <p:grpSpPr bwMode="auto">
            <a:xfrm>
              <a:off x="624" y="1008"/>
              <a:ext cx="1872" cy="309"/>
              <a:chOff x="624" y="1008"/>
              <a:chExt cx="1872" cy="309"/>
            </a:xfrm>
          </p:grpSpPr>
          <p:sp>
            <p:nvSpPr>
              <p:cNvPr id="1391656" name="Rectangle 40"/>
              <p:cNvSpPr>
                <a:spLocks noChangeArrowheads="1"/>
              </p:cNvSpPr>
              <p:nvPr/>
            </p:nvSpPr>
            <p:spPr bwMode="auto">
              <a:xfrm>
                <a:off x="624" y="1044"/>
                <a:ext cx="658" cy="237"/>
              </a:xfrm>
              <a:prstGeom prst="rect">
                <a:avLst/>
              </a:prstGeom>
              <a:solidFill>
                <a:srgbClr val="00FF99"/>
              </a:solidFill>
              <a:ln w="9525">
                <a:solidFill>
                  <a:schemeClr val="tx1"/>
                </a:solidFill>
                <a:miter lim="800000"/>
                <a:headEnd/>
                <a:tailEnd/>
              </a:ln>
              <a:effectLst/>
            </p:spPr>
            <p:txBody>
              <a:bodyPr wrap="none" anchor="ctr">
                <a:spAutoFit/>
              </a:bodyPr>
              <a:lstStyle/>
              <a:p>
                <a:pPr algn="ctr">
                  <a:spcBef>
                    <a:spcPct val="0"/>
                  </a:spcBef>
                </a:pPr>
                <a:r>
                  <a:rPr lang="en-US" sz="1800"/>
                  <a:t>Thread1</a:t>
                </a:r>
              </a:p>
            </p:txBody>
          </p:sp>
          <p:sp>
            <p:nvSpPr>
              <p:cNvPr id="1391657" name="Oval 41"/>
              <p:cNvSpPr>
                <a:spLocks noChangeArrowheads="1"/>
              </p:cNvSpPr>
              <p:nvPr/>
            </p:nvSpPr>
            <p:spPr bwMode="auto">
              <a:xfrm>
                <a:off x="1579" y="1008"/>
                <a:ext cx="624" cy="309"/>
              </a:xfrm>
              <a:prstGeom prst="ellipse">
                <a:avLst/>
              </a:prstGeom>
              <a:solidFill>
                <a:srgbClr val="FFCC99"/>
              </a:solidFill>
              <a:ln w="9525">
                <a:solidFill>
                  <a:schemeClr val="tx1"/>
                </a:solidFill>
                <a:round/>
                <a:headEnd/>
                <a:tailEnd/>
              </a:ln>
              <a:effectLst/>
            </p:spPr>
            <p:txBody>
              <a:bodyPr anchor="ctr">
                <a:spAutoFit/>
              </a:bodyPr>
              <a:lstStyle/>
              <a:p>
                <a:pPr algn="ctr">
                  <a:spcBef>
                    <a:spcPct val="0"/>
                  </a:spcBef>
                </a:pPr>
                <a:r>
                  <a:rPr lang="en-US" sz="1800"/>
                  <a:t>Port1</a:t>
                </a:r>
              </a:p>
            </p:txBody>
          </p:sp>
          <p:sp>
            <p:nvSpPr>
              <p:cNvPr id="1391658" name="Line 42"/>
              <p:cNvSpPr>
                <a:spLocks noChangeShapeType="1"/>
              </p:cNvSpPr>
              <p:nvPr/>
            </p:nvSpPr>
            <p:spPr bwMode="auto">
              <a:xfrm>
                <a:off x="1286" y="1162"/>
                <a:ext cx="288" cy="0"/>
              </a:xfrm>
              <a:prstGeom prst="line">
                <a:avLst/>
              </a:prstGeom>
              <a:noFill/>
              <a:ln w="38100">
                <a:solidFill>
                  <a:schemeClr val="tx1"/>
                </a:solidFill>
                <a:round/>
                <a:headEnd/>
                <a:tailEnd type="triangle" w="med" len="med"/>
              </a:ln>
              <a:effectLst/>
            </p:spPr>
            <p:txBody>
              <a:bodyPr/>
              <a:lstStyle/>
              <a:p>
                <a:endParaRPr lang="en-US"/>
              </a:p>
            </p:txBody>
          </p:sp>
          <p:sp>
            <p:nvSpPr>
              <p:cNvPr id="1391659" name="Line 43"/>
              <p:cNvSpPr>
                <a:spLocks noChangeShapeType="1"/>
              </p:cNvSpPr>
              <p:nvPr/>
            </p:nvSpPr>
            <p:spPr bwMode="auto">
              <a:xfrm>
                <a:off x="2208" y="1162"/>
                <a:ext cx="288" cy="0"/>
              </a:xfrm>
              <a:prstGeom prst="line">
                <a:avLst/>
              </a:prstGeom>
              <a:noFill/>
              <a:ln w="38100">
                <a:solidFill>
                  <a:schemeClr val="tx1"/>
                </a:solidFill>
                <a:round/>
                <a:headEnd/>
                <a:tailEnd type="triangle" w="med" len="med"/>
              </a:ln>
              <a:effectLst/>
            </p:spPr>
            <p:txBody>
              <a:bodyPr/>
              <a:lstStyle/>
              <a:p>
                <a:endParaRPr lang="en-US"/>
              </a:p>
            </p:txBody>
          </p:sp>
        </p:grpSp>
        <p:sp>
          <p:nvSpPr>
            <p:cNvPr id="1391660" name="Text Box 44"/>
            <p:cNvSpPr txBox="1">
              <a:spLocks noChangeArrowheads="1"/>
            </p:cNvSpPr>
            <p:nvPr/>
          </p:nvSpPr>
          <p:spPr bwMode="auto">
            <a:xfrm>
              <a:off x="2112" y="1296"/>
              <a:ext cx="504" cy="173"/>
            </a:xfrm>
            <a:prstGeom prst="rect">
              <a:avLst/>
            </a:prstGeom>
            <a:noFill/>
            <a:ln w="9525">
              <a:noFill/>
              <a:miter lim="800000"/>
              <a:headEnd/>
              <a:tailEnd/>
            </a:ln>
            <a:effectLst/>
          </p:spPr>
          <p:txBody>
            <a:bodyPr wrap="none">
              <a:spAutoFit/>
            </a:bodyPr>
            <a:lstStyle/>
            <a:p>
              <a:pPr>
                <a:spcBef>
                  <a:spcPct val="0"/>
                </a:spcBef>
              </a:pPr>
              <a:r>
                <a:rPr lang="en-US" sz="1200"/>
                <a:t>Message</a:t>
              </a:r>
            </a:p>
          </p:txBody>
        </p:sp>
        <p:sp>
          <p:nvSpPr>
            <p:cNvPr id="1391661" name="Text Box 45"/>
            <p:cNvSpPr txBox="1">
              <a:spLocks noChangeArrowheads="1"/>
            </p:cNvSpPr>
            <p:nvPr/>
          </p:nvSpPr>
          <p:spPr bwMode="auto">
            <a:xfrm>
              <a:off x="1200" y="1296"/>
              <a:ext cx="504" cy="173"/>
            </a:xfrm>
            <a:prstGeom prst="rect">
              <a:avLst/>
            </a:prstGeom>
            <a:noFill/>
            <a:ln w="9525">
              <a:noFill/>
              <a:miter lim="800000"/>
              <a:headEnd/>
              <a:tailEnd/>
            </a:ln>
            <a:effectLst/>
          </p:spPr>
          <p:txBody>
            <a:bodyPr wrap="none">
              <a:spAutoFit/>
            </a:bodyPr>
            <a:lstStyle/>
            <a:p>
              <a:pPr>
                <a:spcBef>
                  <a:spcPct val="0"/>
                </a:spcBef>
              </a:pPr>
              <a:r>
                <a:rPr lang="en-US" sz="1200"/>
                <a:t>Message</a:t>
              </a:r>
            </a:p>
          </p:txBody>
        </p:sp>
      </p:grpSp>
      <p:sp>
        <p:nvSpPr>
          <p:cNvPr id="1391662" name="Rectangle 46"/>
          <p:cNvSpPr>
            <a:spLocks noChangeArrowheads="1"/>
          </p:cNvSpPr>
          <p:nvPr/>
        </p:nvSpPr>
        <p:spPr bwMode="auto">
          <a:xfrm>
            <a:off x="2990850" y="1555750"/>
            <a:ext cx="1044575" cy="376238"/>
          </a:xfrm>
          <a:prstGeom prst="rect">
            <a:avLst/>
          </a:prstGeom>
          <a:solidFill>
            <a:srgbClr val="00FF99"/>
          </a:solidFill>
          <a:ln w="9525">
            <a:solidFill>
              <a:schemeClr val="tx1"/>
            </a:solidFill>
            <a:miter lim="800000"/>
            <a:headEnd/>
            <a:tailEnd/>
          </a:ln>
          <a:effectLst/>
        </p:spPr>
        <p:txBody>
          <a:bodyPr wrap="none" anchor="ctr">
            <a:spAutoFit/>
          </a:bodyPr>
          <a:lstStyle/>
          <a:p>
            <a:pPr algn="ctr">
              <a:spcBef>
                <a:spcPct val="0"/>
              </a:spcBef>
            </a:pPr>
            <a:r>
              <a:rPr lang="en-US" sz="1800"/>
              <a:t>Thread1</a:t>
            </a:r>
          </a:p>
        </p:txBody>
      </p:sp>
      <p:sp>
        <p:nvSpPr>
          <p:cNvPr id="1391663" name="Line 47"/>
          <p:cNvSpPr>
            <a:spLocks noChangeShapeType="1"/>
          </p:cNvSpPr>
          <p:nvPr/>
        </p:nvSpPr>
        <p:spPr bwMode="auto">
          <a:xfrm>
            <a:off x="4041775" y="1743075"/>
            <a:ext cx="987425" cy="314325"/>
          </a:xfrm>
          <a:prstGeom prst="line">
            <a:avLst/>
          </a:prstGeom>
          <a:noFill/>
          <a:ln w="38100">
            <a:solidFill>
              <a:schemeClr val="tx1"/>
            </a:solidFill>
            <a:round/>
            <a:headEnd/>
            <a:tailEnd type="triangle" w="med" len="med"/>
          </a:ln>
          <a:effectLst/>
        </p:spPr>
        <p:txBody>
          <a:bodyPr/>
          <a:lstStyle/>
          <a:p>
            <a:endParaRPr lang="en-US"/>
          </a:p>
        </p:txBody>
      </p:sp>
      <p:sp>
        <p:nvSpPr>
          <p:cNvPr id="1391664" name="Text Box 48"/>
          <p:cNvSpPr txBox="1">
            <a:spLocks noChangeArrowheads="1"/>
          </p:cNvSpPr>
          <p:nvPr/>
        </p:nvSpPr>
        <p:spPr bwMode="auto">
          <a:xfrm>
            <a:off x="4114800" y="1524000"/>
            <a:ext cx="800100" cy="274638"/>
          </a:xfrm>
          <a:prstGeom prst="rect">
            <a:avLst/>
          </a:prstGeom>
          <a:noFill/>
          <a:ln w="9525">
            <a:noFill/>
            <a:miter lim="800000"/>
            <a:headEnd/>
            <a:tailEnd/>
          </a:ln>
          <a:effectLst/>
        </p:spPr>
        <p:txBody>
          <a:bodyPr>
            <a:spAutoFit/>
          </a:bodyPr>
          <a:lstStyle/>
          <a:p>
            <a:pPr>
              <a:spcBef>
                <a:spcPct val="0"/>
              </a:spcBef>
            </a:pPr>
            <a:r>
              <a:rPr lang="en-US" sz="1200"/>
              <a:t>Message</a:t>
            </a:r>
          </a:p>
        </p:txBody>
      </p:sp>
      <p:sp>
        <p:nvSpPr>
          <p:cNvPr id="1391665" name="Text Box 49"/>
          <p:cNvSpPr txBox="1">
            <a:spLocks noChangeArrowheads="1"/>
          </p:cNvSpPr>
          <p:nvPr/>
        </p:nvSpPr>
        <p:spPr bwMode="auto">
          <a:xfrm>
            <a:off x="76200" y="4194175"/>
            <a:ext cx="8207375" cy="822325"/>
          </a:xfrm>
          <a:prstGeom prst="rect">
            <a:avLst/>
          </a:prstGeom>
          <a:noFill/>
          <a:ln w="9525">
            <a:noFill/>
            <a:miter lim="800000"/>
            <a:headEnd/>
            <a:tailEnd/>
          </a:ln>
          <a:effectLst/>
        </p:spPr>
        <p:txBody>
          <a:bodyPr wrap="none">
            <a:spAutoFit/>
          </a:bodyPr>
          <a:lstStyle/>
          <a:p>
            <a:pPr>
              <a:spcBef>
                <a:spcPct val="0"/>
              </a:spcBef>
            </a:pPr>
            <a:r>
              <a:rPr lang="en-US" sz="2400" i="1"/>
              <a:t>Idealized loosely synchronous endpoint (broadcast) in CCR</a:t>
            </a:r>
          </a:p>
          <a:p>
            <a:pPr>
              <a:spcBef>
                <a:spcPct val="0"/>
              </a:spcBef>
            </a:pPr>
            <a:r>
              <a:rPr lang="en-US" sz="2400" i="1"/>
              <a:t>An example of MPI Collective in CCR</a:t>
            </a:r>
          </a:p>
        </p:txBody>
      </p:sp>
      <p:sp>
        <p:nvSpPr>
          <p:cNvPr id="1391666" name="Line 50"/>
          <p:cNvSpPr>
            <a:spLocks noChangeShapeType="1"/>
          </p:cNvSpPr>
          <p:nvPr/>
        </p:nvSpPr>
        <p:spPr bwMode="auto">
          <a:xfrm flipV="1">
            <a:off x="4038600" y="2286000"/>
            <a:ext cx="987425" cy="314325"/>
          </a:xfrm>
          <a:prstGeom prst="line">
            <a:avLst/>
          </a:prstGeom>
          <a:noFill/>
          <a:ln w="38100">
            <a:solidFill>
              <a:schemeClr val="tx1"/>
            </a:solidFill>
            <a:round/>
            <a:headEnd/>
            <a:tailEnd type="triangle" w="med" len="med"/>
          </a:ln>
          <a:effectLst/>
        </p:spPr>
        <p:txBody>
          <a:bodyPr/>
          <a:lstStyle/>
          <a:p>
            <a:endParaRPr lang="en-US"/>
          </a:p>
        </p:txBody>
      </p:sp>
      <p:sp>
        <p:nvSpPr>
          <p:cNvPr id="1391667" name="Line 51"/>
          <p:cNvSpPr>
            <a:spLocks noChangeShapeType="1"/>
          </p:cNvSpPr>
          <p:nvPr/>
        </p:nvSpPr>
        <p:spPr bwMode="auto">
          <a:xfrm>
            <a:off x="4038600" y="838200"/>
            <a:ext cx="1447800" cy="1143000"/>
          </a:xfrm>
          <a:prstGeom prst="line">
            <a:avLst/>
          </a:prstGeom>
          <a:noFill/>
          <a:ln w="38100">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lide Number Placeholder 3"/>
          <p:cNvSpPr>
            <a:spLocks noGrp="1"/>
          </p:cNvSpPr>
          <p:nvPr>
            <p:ph type="sldNum" sz="quarter" idx="12"/>
          </p:nvPr>
        </p:nvSpPr>
        <p:spPr/>
        <p:txBody>
          <a:bodyPr/>
          <a:lstStyle/>
          <a:p>
            <a:fld id="{89651952-AD51-4908-BDBB-305AC1C3D228}" type="slidenum">
              <a:rPr lang="en-US"/>
              <a:pPr/>
              <a:t>31</a:t>
            </a:fld>
            <a:endParaRPr lang="en-US"/>
          </a:p>
        </p:txBody>
      </p:sp>
      <p:grpSp>
        <p:nvGrpSpPr>
          <p:cNvPr id="2" name="Group 2"/>
          <p:cNvGrpSpPr>
            <a:grpSpLocks/>
          </p:cNvGrpSpPr>
          <p:nvPr/>
        </p:nvGrpSpPr>
        <p:grpSpPr bwMode="auto">
          <a:xfrm>
            <a:off x="152400" y="0"/>
            <a:ext cx="8382000" cy="4578350"/>
            <a:chOff x="96" y="0"/>
            <a:chExt cx="5280" cy="2884"/>
          </a:xfrm>
        </p:grpSpPr>
        <p:sp>
          <p:nvSpPr>
            <p:cNvPr id="1393667" name="Line 3"/>
            <p:cNvSpPr>
              <a:spLocks noChangeShapeType="1"/>
            </p:cNvSpPr>
            <p:nvPr/>
          </p:nvSpPr>
          <p:spPr bwMode="auto">
            <a:xfrm>
              <a:off x="3072" y="411"/>
              <a:ext cx="730" cy="566"/>
            </a:xfrm>
            <a:prstGeom prst="line">
              <a:avLst/>
            </a:prstGeom>
            <a:noFill/>
            <a:ln w="38100">
              <a:solidFill>
                <a:schemeClr val="tx1"/>
              </a:solidFill>
              <a:round/>
              <a:headEnd/>
              <a:tailEnd type="triangle" w="med" len="med"/>
            </a:ln>
            <a:effectLst/>
          </p:spPr>
          <p:txBody>
            <a:bodyPr/>
            <a:lstStyle/>
            <a:p>
              <a:endParaRPr lang="en-US"/>
            </a:p>
          </p:txBody>
        </p:sp>
        <p:sp>
          <p:nvSpPr>
            <p:cNvPr id="1393668" name="Text Box 4"/>
            <p:cNvSpPr txBox="1">
              <a:spLocks noChangeArrowheads="1"/>
            </p:cNvSpPr>
            <p:nvPr/>
          </p:nvSpPr>
          <p:spPr bwMode="auto">
            <a:xfrm>
              <a:off x="3168" y="75"/>
              <a:ext cx="594" cy="403"/>
            </a:xfrm>
            <a:prstGeom prst="rect">
              <a:avLst/>
            </a:prstGeom>
            <a:noFill/>
            <a:ln w="9525">
              <a:noFill/>
              <a:miter lim="800000"/>
              <a:headEnd/>
              <a:tailEnd/>
            </a:ln>
            <a:effectLst/>
          </p:spPr>
          <p:txBody>
            <a:bodyPr wrap="none">
              <a:spAutoFit/>
            </a:bodyPr>
            <a:lstStyle/>
            <a:p>
              <a:pPr>
                <a:spcBef>
                  <a:spcPct val="0"/>
                </a:spcBef>
              </a:pPr>
              <a:r>
                <a:rPr lang="en-US" sz="1200"/>
                <a:t>Write</a:t>
              </a:r>
            </a:p>
            <a:p>
              <a:pPr>
                <a:spcBef>
                  <a:spcPct val="0"/>
                </a:spcBef>
              </a:pPr>
              <a:r>
                <a:rPr lang="en-US" sz="1200"/>
                <a:t>Exchanged</a:t>
              </a:r>
              <a:br>
                <a:rPr lang="en-US" sz="1200"/>
              </a:br>
              <a:r>
                <a:rPr lang="en-US" sz="1200"/>
                <a:t>Messages</a:t>
              </a:r>
            </a:p>
          </p:txBody>
        </p:sp>
        <p:sp>
          <p:nvSpPr>
            <p:cNvPr id="1393669" name="Oval 5"/>
            <p:cNvSpPr>
              <a:spLocks noChangeArrowheads="1"/>
            </p:cNvSpPr>
            <p:nvPr/>
          </p:nvSpPr>
          <p:spPr bwMode="auto">
            <a:xfrm>
              <a:off x="3787" y="1947"/>
              <a:ext cx="624" cy="309"/>
            </a:xfrm>
            <a:prstGeom prst="ellipse">
              <a:avLst/>
            </a:prstGeom>
            <a:solidFill>
              <a:srgbClr val="FFCC99"/>
            </a:solidFill>
            <a:ln w="9525">
              <a:solidFill>
                <a:schemeClr val="tx1"/>
              </a:solidFill>
              <a:round/>
              <a:headEnd/>
              <a:tailEnd/>
            </a:ln>
            <a:effectLst/>
          </p:spPr>
          <p:txBody>
            <a:bodyPr anchor="ctr">
              <a:spAutoFit/>
            </a:bodyPr>
            <a:lstStyle/>
            <a:p>
              <a:pPr algn="ctr">
                <a:spcBef>
                  <a:spcPct val="0"/>
                </a:spcBef>
              </a:pPr>
              <a:r>
                <a:rPr lang="en-US" sz="1800"/>
                <a:t>Port3</a:t>
              </a:r>
            </a:p>
          </p:txBody>
        </p:sp>
        <p:sp>
          <p:nvSpPr>
            <p:cNvPr id="1393670" name="Line 6"/>
            <p:cNvSpPr>
              <a:spLocks noChangeShapeType="1"/>
            </p:cNvSpPr>
            <p:nvPr/>
          </p:nvSpPr>
          <p:spPr bwMode="auto">
            <a:xfrm>
              <a:off x="4416" y="2101"/>
              <a:ext cx="288" cy="0"/>
            </a:xfrm>
            <a:prstGeom prst="line">
              <a:avLst/>
            </a:prstGeom>
            <a:noFill/>
            <a:ln w="38100">
              <a:solidFill>
                <a:schemeClr val="tx1"/>
              </a:solidFill>
              <a:round/>
              <a:headEnd/>
              <a:tailEnd type="triangle" w="med" len="med"/>
            </a:ln>
            <a:effectLst/>
          </p:spPr>
          <p:txBody>
            <a:bodyPr/>
            <a:lstStyle/>
            <a:p>
              <a:endParaRPr lang="en-US"/>
            </a:p>
          </p:txBody>
        </p:sp>
        <p:sp>
          <p:nvSpPr>
            <p:cNvPr id="1393671" name="Oval 7"/>
            <p:cNvSpPr>
              <a:spLocks noChangeArrowheads="1"/>
            </p:cNvSpPr>
            <p:nvPr/>
          </p:nvSpPr>
          <p:spPr bwMode="auto">
            <a:xfrm>
              <a:off x="3787" y="1398"/>
              <a:ext cx="624" cy="309"/>
            </a:xfrm>
            <a:prstGeom prst="ellipse">
              <a:avLst/>
            </a:prstGeom>
            <a:solidFill>
              <a:srgbClr val="FFCC99"/>
            </a:solidFill>
            <a:ln w="9525">
              <a:solidFill>
                <a:schemeClr val="tx1"/>
              </a:solidFill>
              <a:round/>
              <a:headEnd/>
              <a:tailEnd/>
            </a:ln>
            <a:effectLst/>
          </p:spPr>
          <p:txBody>
            <a:bodyPr anchor="ctr">
              <a:spAutoFit/>
            </a:bodyPr>
            <a:lstStyle/>
            <a:p>
              <a:pPr algn="ctr">
                <a:spcBef>
                  <a:spcPct val="0"/>
                </a:spcBef>
              </a:pPr>
              <a:r>
                <a:rPr lang="en-US" sz="1800"/>
                <a:t>Port2</a:t>
              </a:r>
            </a:p>
          </p:txBody>
        </p:sp>
        <p:sp>
          <p:nvSpPr>
            <p:cNvPr id="1393672" name="Line 8"/>
            <p:cNvSpPr>
              <a:spLocks noChangeShapeType="1"/>
            </p:cNvSpPr>
            <p:nvPr/>
          </p:nvSpPr>
          <p:spPr bwMode="auto">
            <a:xfrm>
              <a:off x="3072" y="1515"/>
              <a:ext cx="720" cy="576"/>
            </a:xfrm>
            <a:prstGeom prst="line">
              <a:avLst/>
            </a:prstGeom>
            <a:noFill/>
            <a:ln w="38100">
              <a:solidFill>
                <a:schemeClr val="tx1"/>
              </a:solidFill>
              <a:round/>
              <a:headEnd/>
              <a:tailEnd type="triangle" w="med" len="med"/>
            </a:ln>
            <a:effectLst/>
          </p:spPr>
          <p:txBody>
            <a:bodyPr/>
            <a:lstStyle/>
            <a:p>
              <a:endParaRPr lang="en-US"/>
            </a:p>
          </p:txBody>
        </p:sp>
        <p:sp>
          <p:nvSpPr>
            <p:cNvPr id="1393673" name="Line 9"/>
            <p:cNvSpPr>
              <a:spLocks noChangeShapeType="1"/>
            </p:cNvSpPr>
            <p:nvPr/>
          </p:nvSpPr>
          <p:spPr bwMode="auto">
            <a:xfrm>
              <a:off x="4416" y="1552"/>
              <a:ext cx="288" cy="0"/>
            </a:xfrm>
            <a:prstGeom prst="line">
              <a:avLst/>
            </a:prstGeom>
            <a:noFill/>
            <a:ln w="38100">
              <a:solidFill>
                <a:schemeClr val="tx1"/>
              </a:solidFill>
              <a:round/>
              <a:headEnd/>
              <a:tailEnd type="triangle" w="med" len="med"/>
            </a:ln>
            <a:effectLst/>
          </p:spPr>
          <p:txBody>
            <a:bodyPr/>
            <a:lstStyle/>
            <a:p>
              <a:endParaRPr lang="en-US"/>
            </a:p>
          </p:txBody>
        </p:sp>
        <p:sp>
          <p:nvSpPr>
            <p:cNvPr id="1393674" name="Line 10"/>
            <p:cNvSpPr>
              <a:spLocks noChangeShapeType="1"/>
            </p:cNvSpPr>
            <p:nvPr/>
          </p:nvSpPr>
          <p:spPr bwMode="auto">
            <a:xfrm flipV="1">
              <a:off x="3072" y="507"/>
              <a:ext cx="720" cy="384"/>
            </a:xfrm>
            <a:prstGeom prst="line">
              <a:avLst/>
            </a:prstGeom>
            <a:noFill/>
            <a:ln w="38100">
              <a:solidFill>
                <a:schemeClr val="tx1"/>
              </a:solidFill>
              <a:round/>
              <a:headEnd/>
              <a:tailEnd type="triangle" w="med" len="med"/>
            </a:ln>
            <a:effectLst/>
          </p:spPr>
          <p:txBody>
            <a:bodyPr/>
            <a:lstStyle/>
            <a:p>
              <a:endParaRPr lang="en-US"/>
            </a:p>
          </p:txBody>
        </p:sp>
        <p:sp>
          <p:nvSpPr>
            <p:cNvPr id="1393675" name="Line 11"/>
            <p:cNvSpPr>
              <a:spLocks noChangeShapeType="1"/>
            </p:cNvSpPr>
            <p:nvPr/>
          </p:nvSpPr>
          <p:spPr bwMode="auto">
            <a:xfrm>
              <a:off x="4416" y="981"/>
              <a:ext cx="288" cy="0"/>
            </a:xfrm>
            <a:prstGeom prst="line">
              <a:avLst/>
            </a:prstGeom>
            <a:noFill/>
            <a:ln w="38100">
              <a:solidFill>
                <a:schemeClr val="tx1"/>
              </a:solidFill>
              <a:round/>
              <a:headEnd/>
              <a:tailEnd type="triangle" w="med" len="med"/>
            </a:ln>
            <a:effectLst/>
          </p:spPr>
          <p:txBody>
            <a:bodyPr/>
            <a:lstStyle/>
            <a:p>
              <a:endParaRPr lang="en-US"/>
            </a:p>
          </p:txBody>
        </p:sp>
        <p:sp>
          <p:nvSpPr>
            <p:cNvPr id="1393676" name="Rectangle 12"/>
            <p:cNvSpPr>
              <a:spLocks noChangeArrowheads="1"/>
            </p:cNvSpPr>
            <p:nvPr/>
          </p:nvSpPr>
          <p:spPr bwMode="auto">
            <a:xfrm>
              <a:off x="4718" y="303"/>
              <a:ext cx="658" cy="237"/>
            </a:xfrm>
            <a:prstGeom prst="rect">
              <a:avLst/>
            </a:prstGeom>
            <a:solidFill>
              <a:srgbClr val="00FF99"/>
            </a:solidFill>
            <a:ln w="9525">
              <a:solidFill>
                <a:schemeClr val="tx1"/>
              </a:solidFill>
              <a:miter lim="800000"/>
              <a:headEnd/>
              <a:tailEnd/>
            </a:ln>
            <a:effectLst/>
          </p:spPr>
          <p:txBody>
            <a:bodyPr wrap="none" anchor="ctr">
              <a:spAutoFit/>
            </a:bodyPr>
            <a:lstStyle/>
            <a:p>
              <a:pPr algn="ctr">
                <a:spcBef>
                  <a:spcPct val="0"/>
                </a:spcBef>
              </a:pPr>
              <a:r>
                <a:rPr lang="en-US" sz="1800"/>
                <a:t>Thread0</a:t>
              </a:r>
            </a:p>
          </p:txBody>
        </p:sp>
        <p:sp>
          <p:nvSpPr>
            <p:cNvPr id="1393677" name="Rectangle 13"/>
            <p:cNvSpPr>
              <a:spLocks noChangeArrowheads="1"/>
            </p:cNvSpPr>
            <p:nvPr/>
          </p:nvSpPr>
          <p:spPr bwMode="auto">
            <a:xfrm>
              <a:off x="4718" y="1983"/>
              <a:ext cx="658" cy="237"/>
            </a:xfrm>
            <a:prstGeom prst="rect">
              <a:avLst/>
            </a:prstGeom>
            <a:solidFill>
              <a:srgbClr val="00FF99"/>
            </a:solidFill>
            <a:ln w="9525">
              <a:solidFill>
                <a:schemeClr val="tx1"/>
              </a:solidFill>
              <a:miter lim="800000"/>
              <a:headEnd/>
              <a:tailEnd/>
            </a:ln>
            <a:effectLst/>
          </p:spPr>
          <p:txBody>
            <a:bodyPr wrap="none" anchor="ctr">
              <a:spAutoFit/>
            </a:bodyPr>
            <a:lstStyle/>
            <a:p>
              <a:pPr algn="ctr">
                <a:spcBef>
                  <a:spcPct val="0"/>
                </a:spcBef>
              </a:pPr>
              <a:r>
                <a:rPr lang="en-US" sz="1800"/>
                <a:t>Thread3</a:t>
              </a:r>
            </a:p>
          </p:txBody>
        </p:sp>
        <p:sp>
          <p:nvSpPr>
            <p:cNvPr id="1393678" name="Rectangle 14"/>
            <p:cNvSpPr>
              <a:spLocks noChangeArrowheads="1"/>
            </p:cNvSpPr>
            <p:nvPr/>
          </p:nvSpPr>
          <p:spPr bwMode="auto">
            <a:xfrm>
              <a:off x="4718" y="1434"/>
              <a:ext cx="658" cy="237"/>
            </a:xfrm>
            <a:prstGeom prst="rect">
              <a:avLst/>
            </a:prstGeom>
            <a:solidFill>
              <a:srgbClr val="00FF99"/>
            </a:solidFill>
            <a:ln w="9525">
              <a:solidFill>
                <a:schemeClr val="tx1"/>
              </a:solidFill>
              <a:miter lim="800000"/>
              <a:headEnd/>
              <a:tailEnd/>
            </a:ln>
            <a:effectLst/>
          </p:spPr>
          <p:txBody>
            <a:bodyPr wrap="none" anchor="ctr">
              <a:spAutoFit/>
            </a:bodyPr>
            <a:lstStyle/>
            <a:p>
              <a:pPr algn="ctr">
                <a:spcBef>
                  <a:spcPct val="0"/>
                </a:spcBef>
              </a:pPr>
              <a:r>
                <a:rPr lang="en-US" sz="1800"/>
                <a:t>Thread2</a:t>
              </a:r>
            </a:p>
          </p:txBody>
        </p:sp>
        <p:sp>
          <p:nvSpPr>
            <p:cNvPr id="1393679" name="Line 15"/>
            <p:cNvSpPr>
              <a:spLocks noChangeShapeType="1"/>
            </p:cNvSpPr>
            <p:nvPr/>
          </p:nvSpPr>
          <p:spPr bwMode="auto">
            <a:xfrm>
              <a:off x="4418" y="981"/>
              <a:ext cx="288" cy="0"/>
            </a:xfrm>
            <a:prstGeom prst="line">
              <a:avLst/>
            </a:prstGeom>
            <a:noFill/>
            <a:ln w="38100">
              <a:solidFill>
                <a:schemeClr val="tx1"/>
              </a:solidFill>
              <a:round/>
              <a:headEnd/>
              <a:tailEnd type="triangle" w="med" len="med"/>
            </a:ln>
            <a:effectLst/>
          </p:spPr>
          <p:txBody>
            <a:bodyPr/>
            <a:lstStyle/>
            <a:p>
              <a:endParaRPr lang="en-US"/>
            </a:p>
          </p:txBody>
        </p:sp>
        <p:sp>
          <p:nvSpPr>
            <p:cNvPr id="1393680" name="Rectangle 16"/>
            <p:cNvSpPr>
              <a:spLocks noChangeArrowheads="1"/>
            </p:cNvSpPr>
            <p:nvPr/>
          </p:nvSpPr>
          <p:spPr bwMode="auto">
            <a:xfrm>
              <a:off x="4718" y="863"/>
              <a:ext cx="658" cy="237"/>
            </a:xfrm>
            <a:prstGeom prst="rect">
              <a:avLst/>
            </a:prstGeom>
            <a:solidFill>
              <a:srgbClr val="00FF99"/>
            </a:solidFill>
            <a:ln w="9525">
              <a:solidFill>
                <a:schemeClr val="tx1"/>
              </a:solidFill>
              <a:miter lim="800000"/>
              <a:headEnd/>
              <a:tailEnd/>
            </a:ln>
            <a:effectLst/>
          </p:spPr>
          <p:txBody>
            <a:bodyPr wrap="none" anchor="ctr">
              <a:spAutoFit/>
            </a:bodyPr>
            <a:lstStyle/>
            <a:p>
              <a:pPr algn="ctr">
                <a:spcBef>
                  <a:spcPct val="0"/>
                </a:spcBef>
              </a:pPr>
              <a:r>
                <a:rPr lang="en-US" sz="1800"/>
                <a:t>Thread1</a:t>
              </a:r>
            </a:p>
          </p:txBody>
        </p:sp>
        <p:sp>
          <p:nvSpPr>
            <p:cNvPr id="1393681" name="Oval 17"/>
            <p:cNvSpPr>
              <a:spLocks noChangeArrowheads="1"/>
            </p:cNvSpPr>
            <p:nvPr/>
          </p:nvSpPr>
          <p:spPr bwMode="auto">
            <a:xfrm>
              <a:off x="3787" y="843"/>
              <a:ext cx="624" cy="309"/>
            </a:xfrm>
            <a:prstGeom prst="ellipse">
              <a:avLst/>
            </a:prstGeom>
            <a:solidFill>
              <a:srgbClr val="FFCC99"/>
            </a:solidFill>
            <a:ln w="9525">
              <a:solidFill>
                <a:schemeClr val="tx1"/>
              </a:solidFill>
              <a:round/>
              <a:headEnd/>
              <a:tailEnd/>
            </a:ln>
            <a:effectLst/>
          </p:spPr>
          <p:txBody>
            <a:bodyPr anchor="ctr">
              <a:spAutoFit/>
            </a:bodyPr>
            <a:lstStyle/>
            <a:p>
              <a:pPr algn="ctr">
                <a:spcBef>
                  <a:spcPct val="0"/>
                </a:spcBef>
              </a:pPr>
              <a:r>
                <a:rPr lang="en-US" sz="1800"/>
                <a:t>Port1</a:t>
              </a:r>
            </a:p>
          </p:txBody>
        </p:sp>
        <p:sp>
          <p:nvSpPr>
            <p:cNvPr id="1393682" name="Oval 18"/>
            <p:cNvSpPr>
              <a:spLocks noChangeArrowheads="1"/>
            </p:cNvSpPr>
            <p:nvPr/>
          </p:nvSpPr>
          <p:spPr bwMode="auto">
            <a:xfrm>
              <a:off x="3787" y="283"/>
              <a:ext cx="624" cy="309"/>
            </a:xfrm>
            <a:prstGeom prst="ellipse">
              <a:avLst/>
            </a:prstGeom>
            <a:solidFill>
              <a:srgbClr val="FFCC99"/>
            </a:solidFill>
            <a:ln w="9525">
              <a:solidFill>
                <a:schemeClr val="tx1"/>
              </a:solidFill>
              <a:round/>
              <a:headEnd/>
              <a:tailEnd/>
            </a:ln>
            <a:effectLst/>
          </p:spPr>
          <p:txBody>
            <a:bodyPr anchor="ctr">
              <a:spAutoFit/>
            </a:bodyPr>
            <a:lstStyle/>
            <a:p>
              <a:pPr algn="ctr">
                <a:spcBef>
                  <a:spcPct val="0"/>
                </a:spcBef>
              </a:pPr>
              <a:r>
                <a:rPr lang="en-US" sz="1800"/>
                <a:t>Port0</a:t>
              </a:r>
            </a:p>
          </p:txBody>
        </p:sp>
        <p:sp>
          <p:nvSpPr>
            <p:cNvPr id="1393683" name="Line 19"/>
            <p:cNvSpPr>
              <a:spLocks noChangeShapeType="1"/>
            </p:cNvSpPr>
            <p:nvPr/>
          </p:nvSpPr>
          <p:spPr bwMode="auto">
            <a:xfrm>
              <a:off x="3072" y="459"/>
              <a:ext cx="720" cy="1584"/>
            </a:xfrm>
            <a:prstGeom prst="line">
              <a:avLst/>
            </a:prstGeom>
            <a:noFill/>
            <a:ln w="38100">
              <a:solidFill>
                <a:schemeClr val="tx1"/>
              </a:solidFill>
              <a:round/>
              <a:headEnd/>
              <a:tailEnd type="triangle" w="med" len="med"/>
            </a:ln>
            <a:effectLst/>
          </p:spPr>
          <p:txBody>
            <a:bodyPr/>
            <a:lstStyle/>
            <a:p>
              <a:endParaRPr lang="en-US"/>
            </a:p>
          </p:txBody>
        </p:sp>
        <p:sp>
          <p:nvSpPr>
            <p:cNvPr id="1393684" name="Line 20"/>
            <p:cNvSpPr>
              <a:spLocks noChangeShapeType="1"/>
            </p:cNvSpPr>
            <p:nvPr/>
          </p:nvSpPr>
          <p:spPr bwMode="auto">
            <a:xfrm>
              <a:off x="4416" y="437"/>
              <a:ext cx="288" cy="0"/>
            </a:xfrm>
            <a:prstGeom prst="line">
              <a:avLst/>
            </a:prstGeom>
            <a:noFill/>
            <a:ln w="38100">
              <a:solidFill>
                <a:schemeClr val="tx1"/>
              </a:solidFill>
              <a:round/>
              <a:headEnd/>
              <a:tailEnd type="triangle" w="med" len="med"/>
            </a:ln>
            <a:effectLst/>
          </p:spPr>
          <p:txBody>
            <a:bodyPr/>
            <a:lstStyle/>
            <a:p>
              <a:endParaRPr lang="en-US"/>
            </a:p>
          </p:txBody>
        </p:sp>
        <p:sp>
          <p:nvSpPr>
            <p:cNvPr id="1393685" name="Line 21"/>
            <p:cNvSpPr>
              <a:spLocks noChangeShapeType="1"/>
            </p:cNvSpPr>
            <p:nvPr/>
          </p:nvSpPr>
          <p:spPr bwMode="auto">
            <a:xfrm flipV="1">
              <a:off x="3072" y="507"/>
              <a:ext cx="720" cy="1536"/>
            </a:xfrm>
            <a:prstGeom prst="line">
              <a:avLst/>
            </a:prstGeom>
            <a:noFill/>
            <a:ln w="38100">
              <a:solidFill>
                <a:schemeClr val="tx1"/>
              </a:solidFill>
              <a:round/>
              <a:headEnd/>
              <a:tailEnd type="triangle" w="med" len="med"/>
            </a:ln>
            <a:effectLst/>
          </p:spPr>
          <p:txBody>
            <a:bodyPr/>
            <a:lstStyle/>
            <a:p>
              <a:endParaRPr lang="en-US"/>
            </a:p>
          </p:txBody>
        </p:sp>
        <p:sp>
          <p:nvSpPr>
            <p:cNvPr id="1393686" name="Line 22"/>
            <p:cNvSpPr>
              <a:spLocks noChangeShapeType="1"/>
            </p:cNvSpPr>
            <p:nvPr/>
          </p:nvSpPr>
          <p:spPr bwMode="auto">
            <a:xfrm>
              <a:off x="3024" y="891"/>
              <a:ext cx="768" cy="624"/>
            </a:xfrm>
            <a:prstGeom prst="line">
              <a:avLst/>
            </a:prstGeom>
            <a:noFill/>
            <a:ln w="38100">
              <a:solidFill>
                <a:schemeClr val="tx1"/>
              </a:solidFill>
              <a:round/>
              <a:headEnd/>
              <a:tailEnd type="triangle" w="med" len="med"/>
            </a:ln>
            <a:effectLst/>
          </p:spPr>
          <p:txBody>
            <a:bodyPr/>
            <a:lstStyle/>
            <a:p>
              <a:endParaRPr lang="en-US"/>
            </a:p>
          </p:txBody>
        </p:sp>
        <p:sp>
          <p:nvSpPr>
            <p:cNvPr id="1393687" name="Line 23"/>
            <p:cNvSpPr>
              <a:spLocks noChangeShapeType="1"/>
            </p:cNvSpPr>
            <p:nvPr/>
          </p:nvSpPr>
          <p:spPr bwMode="auto">
            <a:xfrm flipV="1">
              <a:off x="3072" y="1611"/>
              <a:ext cx="720" cy="432"/>
            </a:xfrm>
            <a:prstGeom prst="line">
              <a:avLst/>
            </a:prstGeom>
            <a:noFill/>
            <a:ln w="38100">
              <a:solidFill>
                <a:schemeClr val="tx1"/>
              </a:solidFill>
              <a:round/>
              <a:headEnd/>
              <a:tailEnd type="triangle" w="med" len="med"/>
            </a:ln>
            <a:effectLst/>
          </p:spPr>
          <p:txBody>
            <a:bodyPr/>
            <a:lstStyle/>
            <a:p>
              <a:endParaRPr lang="en-US"/>
            </a:p>
          </p:txBody>
        </p:sp>
        <p:sp>
          <p:nvSpPr>
            <p:cNvPr id="1393688" name="Line 24"/>
            <p:cNvSpPr>
              <a:spLocks noChangeShapeType="1"/>
            </p:cNvSpPr>
            <p:nvPr/>
          </p:nvSpPr>
          <p:spPr bwMode="auto">
            <a:xfrm flipV="1">
              <a:off x="3072" y="1035"/>
              <a:ext cx="720" cy="432"/>
            </a:xfrm>
            <a:prstGeom prst="line">
              <a:avLst/>
            </a:prstGeom>
            <a:noFill/>
            <a:ln w="38100">
              <a:solidFill>
                <a:schemeClr val="tx1"/>
              </a:solidFill>
              <a:round/>
              <a:headEnd/>
              <a:tailEnd type="triangle" w="med" len="med"/>
            </a:ln>
            <a:effectLst/>
          </p:spPr>
          <p:txBody>
            <a:bodyPr/>
            <a:lstStyle/>
            <a:p>
              <a:endParaRPr lang="en-US"/>
            </a:p>
          </p:txBody>
        </p:sp>
        <p:sp>
          <p:nvSpPr>
            <p:cNvPr id="1393689" name="Rectangle 25"/>
            <p:cNvSpPr>
              <a:spLocks noChangeArrowheads="1"/>
            </p:cNvSpPr>
            <p:nvPr/>
          </p:nvSpPr>
          <p:spPr bwMode="auto">
            <a:xfrm>
              <a:off x="96" y="288"/>
              <a:ext cx="658" cy="237"/>
            </a:xfrm>
            <a:prstGeom prst="rect">
              <a:avLst/>
            </a:prstGeom>
            <a:solidFill>
              <a:srgbClr val="00FF99"/>
            </a:solidFill>
            <a:ln w="9525">
              <a:solidFill>
                <a:schemeClr val="tx1"/>
              </a:solidFill>
              <a:miter lim="800000"/>
              <a:headEnd/>
              <a:tailEnd/>
            </a:ln>
            <a:effectLst/>
          </p:spPr>
          <p:txBody>
            <a:bodyPr wrap="none" anchor="ctr">
              <a:spAutoFit/>
            </a:bodyPr>
            <a:lstStyle/>
            <a:p>
              <a:pPr algn="ctr">
                <a:spcBef>
                  <a:spcPct val="0"/>
                </a:spcBef>
              </a:pPr>
              <a:r>
                <a:rPr lang="en-US" sz="1800"/>
                <a:t>Thread0</a:t>
              </a:r>
            </a:p>
          </p:txBody>
        </p:sp>
        <p:sp>
          <p:nvSpPr>
            <p:cNvPr id="1393690" name="Line 26"/>
            <p:cNvSpPr>
              <a:spLocks noChangeShapeType="1"/>
            </p:cNvSpPr>
            <p:nvPr/>
          </p:nvSpPr>
          <p:spPr bwMode="auto">
            <a:xfrm>
              <a:off x="768" y="384"/>
              <a:ext cx="730" cy="566"/>
            </a:xfrm>
            <a:prstGeom prst="line">
              <a:avLst/>
            </a:prstGeom>
            <a:noFill/>
            <a:ln w="38100">
              <a:solidFill>
                <a:schemeClr val="tx1"/>
              </a:solidFill>
              <a:round/>
              <a:headEnd/>
              <a:tailEnd type="triangle" w="med" len="med"/>
            </a:ln>
            <a:effectLst/>
          </p:spPr>
          <p:txBody>
            <a:bodyPr/>
            <a:lstStyle/>
            <a:p>
              <a:endParaRPr lang="en-US"/>
            </a:p>
          </p:txBody>
        </p:sp>
        <p:sp>
          <p:nvSpPr>
            <p:cNvPr id="1393691" name="Text Box 27"/>
            <p:cNvSpPr txBox="1">
              <a:spLocks noChangeArrowheads="1"/>
            </p:cNvSpPr>
            <p:nvPr/>
          </p:nvSpPr>
          <p:spPr bwMode="auto">
            <a:xfrm>
              <a:off x="864" y="48"/>
              <a:ext cx="594" cy="403"/>
            </a:xfrm>
            <a:prstGeom prst="rect">
              <a:avLst/>
            </a:prstGeom>
            <a:noFill/>
            <a:ln w="9525">
              <a:noFill/>
              <a:miter lim="800000"/>
              <a:headEnd/>
              <a:tailEnd/>
            </a:ln>
            <a:effectLst/>
          </p:spPr>
          <p:txBody>
            <a:bodyPr wrap="none">
              <a:spAutoFit/>
            </a:bodyPr>
            <a:lstStyle/>
            <a:p>
              <a:pPr>
                <a:spcBef>
                  <a:spcPct val="0"/>
                </a:spcBef>
              </a:pPr>
              <a:r>
                <a:rPr lang="en-US" sz="1200"/>
                <a:t>Write</a:t>
              </a:r>
            </a:p>
            <a:p>
              <a:pPr>
                <a:spcBef>
                  <a:spcPct val="0"/>
                </a:spcBef>
              </a:pPr>
              <a:r>
                <a:rPr lang="en-US" sz="1200"/>
                <a:t>Exchanged</a:t>
              </a:r>
              <a:br>
                <a:rPr lang="en-US" sz="1200"/>
              </a:br>
              <a:r>
                <a:rPr lang="en-US" sz="1200"/>
                <a:t>Messages</a:t>
              </a:r>
            </a:p>
          </p:txBody>
        </p:sp>
        <p:sp>
          <p:nvSpPr>
            <p:cNvPr id="1393692" name="Oval 28"/>
            <p:cNvSpPr>
              <a:spLocks noChangeArrowheads="1"/>
            </p:cNvSpPr>
            <p:nvPr/>
          </p:nvSpPr>
          <p:spPr bwMode="auto">
            <a:xfrm>
              <a:off x="1483" y="1920"/>
              <a:ext cx="624" cy="309"/>
            </a:xfrm>
            <a:prstGeom prst="ellipse">
              <a:avLst/>
            </a:prstGeom>
            <a:solidFill>
              <a:srgbClr val="FFCC99"/>
            </a:solidFill>
            <a:ln w="9525">
              <a:solidFill>
                <a:schemeClr val="tx1"/>
              </a:solidFill>
              <a:round/>
              <a:headEnd/>
              <a:tailEnd/>
            </a:ln>
            <a:effectLst/>
          </p:spPr>
          <p:txBody>
            <a:bodyPr anchor="ctr">
              <a:spAutoFit/>
            </a:bodyPr>
            <a:lstStyle/>
            <a:p>
              <a:pPr algn="ctr">
                <a:spcBef>
                  <a:spcPct val="0"/>
                </a:spcBef>
              </a:pPr>
              <a:r>
                <a:rPr lang="en-US" sz="1800"/>
                <a:t>Port3</a:t>
              </a:r>
            </a:p>
          </p:txBody>
        </p:sp>
        <p:sp>
          <p:nvSpPr>
            <p:cNvPr id="1393693" name="Line 29"/>
            <p:cNvSpPr>
              <a:spLocks noChangeShapeType="1"/>
            </p:cNvSpPr>
            <p:nvPr/>
          </p:nvSpPr>
          <p:spPr bwMode="auto">
            <a:xfrm>
              <a:off x="2112" y="2074"/>
              <a:ext cx="288" cy="0"/>
            </a:xfrm>
            <a:prstGeom prst="line">
              <a:avLst/>
            </a:prstGeom>
            <a:noFill/>
            <a:ln w="38100">
              <a:solidFill>
                <a:schemeClr val="tx1"/>
              </a:solidFill>
              <a:round/>
              <a:headEnd/>
              <a:tailEnd type="triangle" w="med" len="med"/>
            </a:ln>
            <a:effectLst/>
          </p:spPr>
          <p:txBody>
            <a:bodyPr/>
            <a:lstStyle/>
            <a:p>
              <a:endParaRPr lang="en-US"/>
            </a:p>
          </p:txBody>
        </p:sp>
        <p:sp>
          <p:nvSpPr>
            <p:cNvPr id="1393694" name="Rectangle 30"/>
            <p:cNvSpPr>
              <a:spLocks noChangeArrowheads="1"/>
            </p:cNvSpPr>
            <p:nvPr/>
          </p:nvSpPr>
          <p:spPr bwMode="auto">
            <a:xfrm>
              <a:off x="96" y="1344"/>
              <a:ext cx="658" cy="237"/>
            </a:xfrm>
            <a:prstGeom prst="rect">
              <a:avLst/>
            </a:prstGeom>
            <a:solidFill>
              <a:srgbClr val="00FF99"/>
            </a:solidFill>
            <a:ln w="9525">
              <a:solidFill>
                <a:schemeClr val="tx1"/>
              </a:solidFill>
              <a:miter lim="800000"/>
              <a:headEnd/>
              <a:tailEnd/>
            </a:ln>
            <a:effectLst/>
          </p:spPr>
          <p:txBody>
            <a:bodyPr wrap="none" anchor="ctr">
              <a:spAutoFit/>
            </a:bodyPr>
            <a:lstStyle/>
            <a:p>
              <a:pPr algn="ctr">
                <a:spcBef>
                  <a:spcPct val="0"/>
                </a:spcBef>
              </a:pPr>
              <a:r>
                <a:rPr lang="en-US" sz="1800"/>
                <a:t>Thread2</a:t>
              </a:r>
            </a:p>
          </p:txBody>
        </p:sp>
        <p:sp>
          <p:nvSpPr>
            <p:cNvPr id="1393695" name="Oval 31"/>
            <p:cNvSpPr>
              <a:spLocks noChangeArrowheads="1"/>
            </p:cNvSpPr>
            <p:nvPr/>
          </p:nvSpPr>
          <p:spPr bwMode="auto">
            <a:xfrm>
              <a:off x="1483" y="1371"/>
              <a:ext cx="624" cy="309"/>
            </a:xfrm>
            <a:prstGeom prst="ellipse">
              <a:avLst/>
            </a:prstGeom>
            <a:solidFill>
              <a:srgbClr val="FFCC99"/>
            </a:solidFill>
            <a:ln w="9525">
              <a:solidFill>
                <a:schemeClr val="tx1"/>
              </a:solidFill>
              <a:round/>
              <a:headEnd/>
              <a:tailEnd/>
            </a:ln>
            <a:effectLst/>
          </p:spPr>
          <p:txBody>
            <a:bodyPr anchor="ctr">
              <a:spAutoFit/>
            </a:bodyPr>
            <a:lstStyle/>
            <a:p>
              <a:pPr algn="ctr">
                <a:spcBef>
                  <a:spcPct val="0"/>
                </a:spcBef>
              </a:pPr>
              <a:r>
                <a:rPr lang="en-US" sz="1800"/>
                <a:t>Port2</a:t>
              </a:r>
            </a:p>
          </p:txBody>
        </p:sp>
        <p:sp>
          <p:nvSpPr>
            <p:cNvPr id="1393696" name="Line 32"/>
            <p:cNvSpPr>
              <a:spLocks noChangeShapeType="1"/>
            </p:cNvSpPr>
            <p:nvPr/>
          </p:nvSpPr>
          <p:spPr bwMode="auto">
            <a:xfrm>
              <a:off x="768" y="1488"/>
              <a:ext cx="720" cy="576"/>
            </a:xfrm>
            <a:prstGeom prst="line">
              <a:avLst/>
            </a:prstGeom>
            <a:noFill/>
            <a:ln w="38100">
              <a:solidFill>
                <a:schemeClr val="tx1"/>
              </a:solidFill>
              <a:round/>
              <a:headEnd/>
              <a:tailEnd type="triangle" w="med" len="med"/>
            </a:ln>
            <a:effectLst/>
          </p:spPr>
          <p:txBody>
            <a:bodyPr/>
            <a:lstStyle/>
            <a:p>
              <a:endParaRPr lang="en-US"/>
            </a:p>
          </p:txBody>
        </p:sp>
        <p:sp>
          <p:nvSpPr>
            <p:cNvPr id="1393697" name="Line 33"/>
            <p:cNvSpPr>
              <a:spLocks noChangeShapeType="1"/>
            </p:cNvSpPr>
            <p:nvPr/>
          </p:nvSpPr>
          <p:spPr bwMode="auto">
            <a:xfrm>
              <a:off x="2112" y="1525"/>
              <a:ext cx="288" cy="0"/>
            </a:xfrm>
            <a:prstGeom prst="line">
              <a:avLst/>
            </a:prstGeom>
            <a:noFill/>
            <a:ln w="38100">
              <a:solidFill>
                <a:schemeClr val="tx1"/>
              </a:solidFill>
              <a:round/>
              <a:headEnd/>
              <a:tailEnd type="triangle" w="med" len="med"/>
            </a:ln>
            <a:effectLst/>
          </p:spPr>
          <p:txBody>
            <a:bodyPr/>
            <a:lstStyle/>
            <a:p>
              <a:endParaRPr lang="en-US"/>
            </a:p>
          </p:txBody>
        </p:sp>
        <p:sp>
          <p:nvSpPr>
            <p:cNvPr id="1393698" name="Line 34"/>
            <p:cNvSpPr>
              <a:spLocks noChangeShapeType="1"/>
            </p:cNvSpPr>
            <p:nvPr/>
          </p:nvSpPr>
          <p:spPr bwMode="auto">
            <a:xfrm flipV="1">
              <a:off x="768" y="480"/>
              <a:ext cx="720" cy="384"/>
            </a:xfrm>
            <a:prstGeom prst="line">
              <a:avLst/>
            </a:prstGeom>
            <a:noFill/>
            <a:ln w="38100">
              <a:solidFill>
                <a:schemeClr val="tx1"/>
              </a:solidFill>
              <a:round/>
              <a:headEnd/>
              <a:tailEnd type="triangle" w="med" len="med"/>
            </a:ln>
            <a:effectLst/>
          </p:spPr>
          <p:txBody>
            <a:bodyPr/>
            <a:lstStyle/>
            <a:p>
              <a:endParaRPr lang="en-US"/>
            </a:p>
          </p:txBody>
        </p:sp>
        <p:sp>
          <p:nvSpPr>
            <p:cNvPr id="1393699" name="Line 35"/>
            <p:cNvSpPr>
              <a:spLocks noChangeShapeType="1"/>
            </p:cNvSpPr>
            <p:nvPr/>
          </p:nvSpPr>
          <p:spPr bwMode="auto">
            <a:xfrm>
              <a:off x="2112" y="954"/>
              <a:ext cx="288" cy="0"/>
            </a:xfrm>
            <a:prstGeom prst="line">
              <a:avLst/>
            </a:prstGeom>
            <a:noFill/>
            <a:ln w="38100">
              <a:solidFill>
                <a:schemeClr val="tx1"/>
              </a:solidFill>
              <a:round/>
              <a:headEnd/>
              <a:tailEnd type="triangle" w="med" len="med"/>
            </a:ln>
            <a:effectLst/>
          </p:spPr>
          <p:txBody>
            <a:bodyPr/>
            <a:lstStyle/>
            <a:p>
              <a:endParaRPr lang="en-US"/>
            </a:p>
          </p:txBody>
        </p:sp>
        <p:sp>
          <p:nvSpPr>
            <p:cNvPr id="1393700" name="Text Box 36"/>
            <p:cNvSpPr txBox="1">
              <a:spLocks noChangeArrowheads="1"/>
            </p:cNvSpPr>
            <p:nvPr/>
          </p:nvSpPr>
          <p:spPr bwMode="auto">
            <a:xfrm>
              <a:off x="540" y="2366"/>
              <a:ext cx="4517" cy="518"/>
            </a:xfrm>
            <a:prstGeom prst="rect">
              <a:avLst/>
            </a:prstGeom>
            <a:noFill/>
            <a:ln w="9525">
              <a:noFill/>
              <a:miter lim="800000"/>
              <a:headEnd/>
              <a:tailEnd/>
            </a:ln>
            <a:effectLst/>
          </p:spPr>
          <p:txBody>
            <a:bodyPr wrap="none">
              <a:spAutoFit/>
            </a:bodyPr>
            <a:lstStyle/>
            <a:p>
              <a:pPr>
                <a:spcBef>
                  <a:spcPct val="0"/>
                </a:spcBef>
              </a:pPr>
              <a:r>
                <a:rPr lang="en-US" sz="2400" i="1"/>
                <a:t>Exchanging Messages with 1D Torus Exchange</a:t>
              </a:r>
              <a:br>
                <a:rPr lang="en-US" sz="2400" i="1"/>
              </a:br>
              <a:r>
                <a:rPr lang="en-US" sz="2400" i="1"/>
                <a:t>topology for  loosely synchronous execution in CCR</a:t>
              </a:r>
            </a:p>
          </p:txBody>
        </p:sp>
        <p:sp>
          <p:nvSpPr>
            <p:cNvPr id="1393701" name="Rectangle 37"/>
            <p:cNvSpPr>
              <a:spLocks noChangeArrowheads="1"/>
            </p:cNvSpPr>
            <p:nvPr/>
          </p:nvSpPr>
          <p:spPr bwMode="auto">
            <a:xfrm>
              <a:off x="2414" y="276"/>
              <a:ext cx="658" cy="237"/>
            </a:xfrm>
            <a:prstGeom prst="rect">
              <a:avLst/>
            </a:prstGeom>
            <a:solidFill>
              <a:srgbClr val="00FF99"/>
            </a:solidFill>
            <a:ln w="9525">
              <a:solidFill>
                <a:schemeClr val="tx1"/>
              </a:solidFill>
              <a:miter lim="800000"/>
              <a:headEnd/>
              <a:tailEnd/>
            </a:ln>
            <a:effectLst/>
          </p:spPr>
          <p:txBody>
            <a:bodyPr wrap="none" anchor="ctr">
              <a:spAutoFit/>
            </a:bodyPr>
            <a:lstStyle/>
            <a:p>
              <a:pPr algn="ctr">
                <a:spcBef>
                  <a:spcPct val="0"/>
                </a:spcBef>
              </a:pPr>
              <a:r>
                <a:rPr lang="en-US" sz="1800"/>
                <a:t>Thread0</a:t>
              </a:r>
            </a:p>
          </p:txBody>
        </p:sp>
        <p:sp>
          <p:nvSpPr>
            <p:cNvPr id="1393702" name="Text Box 38"/>
            <p:cNvSpPr txBox="1">
              <a:spLocks noChangeArrowheads="1"/>
            </p:cNvSpPr>
            <p:nvPr/>
          </p:nvSpPr>
          <p:spPr bwMode="auto">
            <a:xfrm>
              <a:off x="1944" y="0"/>
              <a:ext cx="552" cy="288"/>
            </a:xfrm>
            <a:prstGeom prst="rect">
              <a:avLst/>
            </a:prstGeom>
            <a:noFill/>
            <a:ln w="9525">
              <a:noFill/>
              <a:miter lim="800000"/>
              <a:headEnd/>
              <a:tailEnd/>
            </a:ln>
            <a:effectLst/>
          </p:spPr>
          <p:txBody>
            <a:bodyPr wrap="none">
              <a:spAutoFit/>
            </a:bodyPr>
            <a:lstStyle/>
            <a:p>
              <a:pPr>
                <a:spcBef>
                  <a:spcPct val="0"/>
                </a:spcBef>
              </a:pPr>
              <a:r>
                <a:rPr lang="en-US" sz="1200"/>
                <a:t>Read </a:t>
              </a:r>
              <a:br>
                <a:rPr lang="en-US" sz="1200"/>
              </a:br>
              <a:r>
                <a:rPr lang="en-US" sz="1200"/>
                <a:t>Messages</a:t>
              </a:r>
            </a:p>
          </p:txBody>
        </p:sp>
        <p:sp>
          <p:nvSpPr>
            <p:cNvPr id="1393703" name="Rectangle 39"/>
            <p:cNvSpPr>
              <a:spLocks noChangeArrowheads="1"/>
            </p:cNvSpPr>
            <p:nvPr/>
          </p:nvSpPr>
          <p:spPr bwMode="auto">
            <a:xfrm>
              <a:off x="2414" y="1956"/>
              <a:ext cx="658" cy="237"/>
            </a:xfrm>
            <a:prstGeom prst="rect">
              <a:avLst/>
            </a:prstGeom>
            <a:solidFill>
              <a:srgbClr val="00FF99"/>
            </a:solidFill>
            <a:ln w="9525">
              <a:solidFill>
                <a:schemeClr val="tx1"/>
              </a:solidFill>
              <a:miter lim="800000"/>
              <a:headEnd/>
              <a:tailEnd/>
            </a:ln>
            <a:effectLst/>
          </p:spPr>
          <p:txBody>
            <a:bodyPr wrap="none" anchor="ctr">
              <a:spAutoFit/>
            </a:bodyPr>
            <a:lstStyle/>
            <a:p>
              <a:pPr algn="ctr">
                <a:spcBef>
                  <a:spcPct val="0"/>
                </a:spcBef>
              </a:pPr>
              <a:r>
                <a:rPr lang="en-US" sz="1800"/>
                <a:t>Thread3</a:t>
              </a:r>
            </a:p>
          </p:txBody>
        </p:sp>
        <p:sp>
          <p:nvSpPr>
            <p:cNvPr id="1393704" name="Rectangle 40"/>
            <p:cNvSpPr>
              <a:spLocks noChangeArrowheads="1"/>
            </p:cNvSpPr>
            <p:nvPr/>
          </p:nvSpPr>
          <p:spPr bwMode="auto">
            <a:xfrm>
              <a:off x="2414" y="1407"/>
              <a:ext cx="658" cy="237"/>
            </a:xfrm>
            <a:prstGeom prst="rect">
              <a:avLst/>
            </a:prstGeom>
            <a:solidFill>
              <a:srgbClr val="00FF99"/>
            </a:solidFill>
            <a:ln w="9525">
              <a:solidFill>
                <a:schemeClr val="tx1"/>
              </a:solidFill>
              <a:miter lim="800000"/>
              <a:headEnd/>
              <a:tailEnd/>
            </a:ln>
            <a:effectLst/>
          </p:spPr>
          <p:txBody>
            <a:bodyPr wrap="none" anchor="ctr">
              <a:spAutoFit/>
            </a:bodyPr>
            <a:lstStyle/>
            <a:p>
              <a:pPr algn="ctr">
                <a:spcBef>
                  <a:spcPct val="0"/>
                </a:spcBef>
              </a:pPr>
              <a:r>
                <a:rPr lang="en-US" sz="1800"/>
                <a:t>Thread2</a:t>
              </a:r>
            </a:p>
          </p:txBody>
        </p:sp>
        <p:sp>
          <p:nvSpPr>
            <p:cNvPr id="1393705" name="Line 41"/>
            <p:cNvSpPr>
              <a:spLocks noChangeShapeType="1"/>
            </p:cNvSpPr>
            <p:nvPr/>
          </p:nvSpPr>
          <p:spPr bwMode="auto">
            <a:xfrm>
              <a:off x="2114" y="954"/>
              <a:ext cx="288" cy="0"/>
            </a:xfrm>
            <a:prstGeom prst="line">
              <a:avLst/>
            </a:prstGeom>
            <a:noFill/>
            <a:ln w="38100">
              <a:solidFill>
                <a:schemeClr val="tx1"/>
              </a:solidFill>
              <a:round/>
              <a:headEnd/>
              <a:tailEnd type="triangle" w="med" len="med"/>
            </a:ln>
            <a:effectLst/>
          </p:spPr>
          <p:txBody>
            <a:bodyPr/>
            <a:lstStyle/>
            <a:p>
              <a:endParaRPr lang="en-US"/>
            </a:p>
          </p:txBody>
        </p:sp>
        <p:sp>
          <p:nvSpPr>
            <p:cNvPr id="1393706" name="Rectangle 42"/>
            <p:cNvSpPr>
              <a:spLocks noChangeArrowheads="1"/>
            </p:cNvSpPr>
            <p:nvPr/>
          </p:nvSpPr>
          <p:spPr bwMode="auto">
            <a:xfrm>
              <a:off x="2414" y="836"/>
              <a:ext cx="658" cy="237"/>
            </a:xfrm>
            <a:prstGeom prst="rect">
              <a:avLst/>
            </a:prstGeom>
            <a:solidFill>
              <a:srgbClr val="00FF99"/>
            </a:solidFill>
            <a:ln w="9525">
              <a:solidFill>
                <a:schemeClr val="tx1"/>
              </a:solidFill>
              <a:miter lim="800000"/>
              <a:headEnd/>
              <a:tailEnd/>
            </a:ln>
            <a:effectLst/>
          </p:spPr>
          <p:txBody>
            <a:bodyPr wrap="none" anchor="ctr">
              <a:spAutoFit/>
            </a:bodyPr>
            <a:lstStyle/>
            <a:p>
              <a:pPr algn="ctr">
                <a:spcBef>
                  <a:spcPct val="0"/>
                </a:spcBef>
              </a:pPr>
              <a:r>
                <a:rPr lang="en-US" sz="1800"/>
                <a:t>Thread1</a:t>
              </a:r>
            </a:p>
          </p:txBody>
        </p:sp>
        <p:sp>
          <p:nvSpPr>
            <p:cNvPr id="1393707" name="Oval 43"/>
            <p:cNvSpPr>
              <a:spLocks noChangeArrowheads="1"/>
            </p:cNvSpPr>
            <p:nvPr/>
          </p:nvSpPr>
          <p:spPr bwMode="auto">
            <a:xfrm>
              <a:off x="1483" y="816"/>
              <a:ext cx="624" cy="309"/>
            </a:xfrm>
            <a:prstGeom prst="ellipse">
              <a:avLst/>
            </a:prstGeom>
            <a:solidFill>
              <a:srgbClr val="FFCC99"/>
            </a:solidFill>
            <a:ln w="9525">
              <a:solidFill>
                <a:schemeClr val="tx1"/>
              </a:solidFill>
              <a:round/>
              <a:headEnd/>
              <a:tailEnd/>
            </a:ln>
            <a:effectLst/>
          </p:spPr>
          <p:txBody>
            <a:bodyPr anchor="ctr">
              <a:spAutoFit/>
            </a:bodyPr>
            <a:lstStyle/>
            <a:p>
              <a:pPr algn="ctr">
                <a:spcBef>
                  <a:spcPct val="0"/>
                </a:spcBef>
              </a:pPr>
              <a:r>
                <a:rPr lang="en-US" sz="1800"/>
                <a:t>Port1</a:t>
              </a:r>
            </a:p>
          </p:txBody>
        </p:sp>
        <p:sp>
          <p:nvSpPr>
            <p:cNvPr id="1393708" name="Oval 44"/>
            <p:cNvSpPr>
              <a:spLocks noChangeArrowheads="1"/>
            </p:cNvSpPr>
            <p:nvPr/>
          </p:nvSpPr>
          <p:spPr bwMode="auto">
            <a:xfrm>
              <a:off x="1483" y="256"/>
              <a:ext cx="624" cy="309"/>
            </a:xfrm>
            <a:prstGeom prst="ellipse">
              <a:avLst/>
            </a:prstGeom>
            <a:solidFill>
              <a:srgbClr val="FFCC99"/>
            </a:solidFill>
            <a:ln w="9525">
              <a:solidFill>
                <a:schemeClr val="tx1"/>
              </a:solidFill>
              <a:round/>
              <a:headEnd/>
              <a:tailEnd/>
            </a:ln>
            <a:effectLst/>
          </p:spPr>
          <p:txBody>
            <a:bodyPr anchor="ctr">
              <a:spAutoFit/>
            </a:bodyPr>
            <a:lstStyle/>
            <a:p>
              <a:pPr algn="ctr">
                <a:spcBef>
                  <a:spcPct val="0"/>
                </a:spcBef>
              </a:pPr>
              <a:r>
                <a:rPr lang="en-US" sz="1800"/>
                <a:t>Port0</a:t>
              </a:r>
            </a:p>
          </p:txBody>
        </p:sp>
        <p:sp>
          <p:nvSpPr>
            <p:cNvPr id="1393709" name="Line 45"/>
            <p:cNvSpPr>
              <a:spLocks noChangeShapeType="1"/>
            </p:cNvSpPr>
            <p:nvPr/>
          </p:nvSpPr>
          <p:spPr bwMode="auto">
            <a:xfrm>
              <a:off x="768" y="432"/>
              <a:ext cx="720" cy="1584"/>
            </a:xfrm>
            <a:prstGeom prst="line">
              <a:avLst/>
            </a:prstGeom>
            <a:noFill/>
            <a:ln w="38100">
              <a:solidFill>
                <a:schemeClr val="tx1"/>
              </a:solidFill>
              <a:round/>
              <a:headEnd/>
              <a:tailEnd type="triangle" w="med" len="med"/>
            </a:ln>
            <a:effectLst/>
          </p:spPr>
          <p:txBody>
            <a:bodyPr/>
            <a:lstStyle/>
            <a:p>
              <a:endParaRPr lang="en-US"/>
            </a:p>
          </p:txBody>
        </p:sp>
        <p:sp>
          <p:nvSpPr>
            <p:cNvPr id="1393710" name="Line 46"/>
            <p:cNvSpPr>
              <a:spLocks noChangeShapeType="1"/>
            </p:cNvSpPr>
            <p:nvPr/>
          </p:nvSpPr>
          <p:spPr bwMode="auto">
            <a:xfrm>
              <a:off x="2112" y="410"/>
              <a:ext cx="288" cy="0"/>
            </a:xfrm>
            <a:prstGeom prst="line">
              <a:avLst/>
            </a:prstGeom>
            <a:noFill/>
            <a:ln w="38100">
              <a:solidFill>
                <a:schemeClr val="tx1"/>
              </a:solidFill>
              <a:round/>
              <a:headEnd/>
              <a:tailEnd type="triangle" w="med" len="med"/>
            </a:ln>
            <a:effectLst/>
          </p:spPr>
          <p:txBody>
            <a:bodyPr/>
            <a:lstStyle/>
            <a:p>
              <a:endParaRPr lang="en-US"/>
            </a:p>
          </p:txBody>
        </p:sp>
        <p:sp>
          <p:nvSpPr>
            <p:cNvPr id="1393711" name="Rectangle 47"/>
            <p:cNvSpPr>
              <a:spLocks noChangeArrowheads="1"/>
            </p:cNvSpPr>
            <p:nvPr/>
          </p:nvSpPr>
          <p:spPr bwMode="auto">
            <a:xfrm>
              <a:off x="96" y="1920"/>
              <a:ext cx="658" cy="237"/>
            </a:xfrm>
            <a:prstGeom prst="rect">
              <a:avLst/>
            </a:prstGeom>
            <a:solidFill>
              <a:srgbClr val="00FF99"/>
            </a:solidFill>
            <a:ln w="9525">
              <a:solidFill>
                <a:schemeClr val="tx1"/>
              </a:solidFill>
              <a:miter lim="800000"/>
              <a:headEnd/>
              <a:tailEnd/>
            </a:ln>
            <a:effectLst/>
          </p:spPr>
          <p:txBody>
            <a:bodyPr wrap="none" anchor="ctr">
              <a:spAutoFit/>
            </a:bodyPr>
            <a:lstStyle/>
            <a:p>
              <a:pPr algn="ctr">
                <a:spcBef>
                  <a:spcPct val="0"/>
                </a:spcBef>
              </a:pPr>
              <a:r>
                <a:rPr lang="en-US" sz="1800"/>
                <a:t>Thread3</a:t>
              </a:r>
            </a:p>
          </p:txBody>
        </p:sp>
        <p:sp>
          <p:nvSpPr>
            <p:cNvPr id="1393712" name="Line 48"/>
            <p:cNvSpPr>
              <a:spLocks noChangeShapeType="1"/>
            </p:cNvSpPr>
            <p:nvPr/>
          </p:nvSpPr>
          <p:spPr bwMode="auto">
            <a:xfrm flipV="1">
              <a:off x="768" y="480"/>
              <a:ext cx="720" cy="1536"/>
            </a:xfrm>
            <a:prstGeom prst="line">
              <a:avLst/>
            </a:prstGeom>
            <a:noFill/>
            <a:ln w="38100">
              <a:solidFill>
                <a:schemeClr val="tx1"/>
              </a:solidFill>
              <a:round/>
              <a:headEnd/>
              <a:tailEnd type="triangle" w="med" len="med"/>
            </a:ln>
            <a:effectLst/>
          </p:spPr>
          <p:txBody>
            <a:bodyPr/>
            <a:lstStyle/>
            <a:p>
              <a:endParaRPr lang="en-US"/>
            </a:p>
          </p:txBody>
        </p:sp>
        <p:sp>
          <p:nvSpPr>
            <p:cNvPr id="1393713" name="Line 49"/>
            <p:cNvSpPr>
              <a:spLocks noChangeShapeType="1"/>
            </p:cNvSpPr>
            <p:nvPr/>
          </p:nvSpPr>
          <p:spPr bwMode="auto">
            <a:xfrm>
              <a:off x="720" y="864"/>
              <a:ext cx="768" cy="624"/>
            </a:xfrm>
            <a:prstGeom prst="line">
              <a:avLst/>
            </a:prstGeom>
            <a:noFill/>
            <a:ln w="38100">
              <a:solidFill>
                <a:schemeClr val="tx1"/>
              </a:solidFill>
              <a:round/>
              <a:headEnd/>
              <a:tailEnd type="triangle" w="med" len="med"/>
            </a:ln>
            <a:effectLst/>
          </p:spPr>
          <p:txBody>
            <a:bodyPr/>
            <a:lstStyle/>
            <a:p>
              <a:endParaRPr lang="en-US"/>
            </a:p>
          </p:txBody>
        </p:sp>
        <p:sp>
          <p:nvSpPr>
            <p:cNvPr id="1393714" name="Line 50"/>
            <p:cNvSpPr>
              <a:spLocks noChangeShapeType="1"/>
            </p:cNvSpPr>
            <p:nvPr/>
          </p:nvSpPr>
          <p:spPr bwMode="auto">
            <a:xfrm flipV="1">
              <a:off x="768" y="1584"/>
              <a:ext cx="720" cy="432"/>
            </a:xfrm>
            <a:prstGeom prst="line">
              <a:avLst/>
            </a:prstGeom>
            <a:noFill/>
            <a:ln w="38100">
              <a:solidFill>
                <a:schemeClr val="tx1"/>
              </a:solidFill>
              <a:round/>
              <a:headEnd/>
              <a:tailEnd type="triangle" w="med" len="med"/>
            </a:ln>
            <a:effectLst/>
          </p:spPr>
          <p:txBody>
            <a:bodyPr/>
            <a:lstStyle/>
            <a:p>
              <a:endParaRPr lang="en-US"/>
            </a:p>
          </p:txBody>
        </p:sp>
        <p:sp>
          <p:nvSpPr>
            <p:cNvPr id="1393715" name="Line 51"/>
            <p:cNvSpPr>
              <a:spLocks noChangeShapeType="1"/>
            </p:cNvSpPr>
            <p:nvPr/>
          </p:nvSpPr>
          <p:spPr bwMode="auto">
            <a:xfrm flipV="1">
              <a:off x="768" y="1008"/>
              <a:ext cx="720" cy="432"/>
            </a:xfrm>
            <a:prstGeom prst="line">
              <a:avLst/>
            </a:prstGeom>
            <a:noFill/>
            <a:ln w="38100">
              <a:solidFill>
                <a:schemeClr val="tx1"/>
              </a:solidFill>
              <a:round/>
              <a:headEnd/>
              <a:tailEnd type="triangle" w="med" len="med"/>
            </a:ln>
            <a:effectLst/>
          </p:spPr>
          <p:txBody>
            <a:bodyPr/>
            <a:lstStyle/>
            <a:p>
              <a:endParaRPr lang="en-US"/>
            </a:p>
          </p:txBody>
        </p:sp>
        <p:sp>
          <p:nvSpPr>
            <p:cNvPr id="1393716" name="Rectangle 52"/>
            <p:cNvSpPr>
              <a:spLocks noChangeArrowheads="1"/>
            </p:cNvSpPr>
            <p:nvPr/>
          </p:nvSpPr>
          <p:spPr bwMode="auto">
            <a:xfrm>
              <a:off x="96" y="768"/>
              <a:ext cx="658" cy="237"/>
            </a:xfrm>
            <a:prstGeom prst="rect">
              <a:avLst/>
            </a:prstGeom>
            <a:solidFill>
              <a:srgbClr val="00FF99"/>
            </a:solidFill>
            <a:ln w="9525">
              <a:solidFill>
                <a:schemeClr val="tx1"/>
              </a:solidFill>
              <a:miter lim="800000"/>
              <a:headEnd/>
              <a:tailEnd/>
            </a:ln>
            <a:effectLst/>
          </p:spPr>
          <p:txBody>
            <a:bodyPr wrap="none" anchor="ctr">
              <a:spAutoFit/>
            </a:bodyPr>
            <a:lstStyle/>
            <a:p>
              <a:pPr algn="ctr">
                <a:spcBef>
                  <a:spcPct val="0"/>
                </a:spcBef>
              </a:pPr>
              <a:r>
                <a:rPr lang="en-US" sz="1800"/>
                <a:t>Thread1</a:t>
              </a:r>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8305800" cy="6858000"/>
            <a:chOff x="0" y="0"/>
            <a:chExt cx="5232" cy="4320"/>
          </a:xfrm>
        </p:grpSpPr>
        <p:grpSp>
          <p:nvGrpSpPr>
            <p:cNvPr id="3" name="Group 3"/>
            <p:cNvGrpSpPr>
              <a:grpSpLocks/>
            </p:cNvGrpSpPr>
            <p:nvPr/>
          </p:nvGrpSpPr>
          <p:grpSpPr bwMode="auto">
            <a:xfrm>
              <a:off x="2640" y="2208"/>
              <a:ext cx="2016" cy="1605"/>
              <a:chOff x="2496" y="2208"/>
              <a:chExt cx="2016" cy="1605"/>
            </a:xfrm>
          </p:grpSpPr>
          <p:sp>
            <p:nvSpPr>
              <p:cNvPr id="1397764" name="Line 4"/>
              <p:cNvSpPr>
                <a:spLocks noChangeShapeType="1"/>
              </p:cNvSpPr>
              <p:nvPr/>
            </p:nvSpPr>
            <p:spPr bwMode="auto">
              <a:xfrm>
                <a:off x="3173" y="2336"/>
                <a:ext cx="715" cy="448"/>
              </a:xfrm>
              <a:prstGeom prst="line">
                <a:avLst/>
              </a:prstGeom>
              <a:noFill/>
              <a:ln w="38100">
                <a:solidFill>
                  <a:schemeClr val="tx1"/>
                </a:solidFill>
                <a:round/>
                <a:headEnd/>
                <a:tailEnd type="triangle" w="med" len="med"/>
              </a:ln>
              <a:effectLst/>
            </p:spPr>
            <p:txBody>
              <a:bodyPr/>
              <a:lstStyle/>
              <a:p>
                <a:endParaRPr lang="en-US"/>
              </a:p>
            </p:txBody>
          </p:sp>
          <p:sp>
            <p:nvSpPr>
              <p:cNvPr id="1397765" name="Line 5"/>
              <p:cNvSpPr>
                <a:spLocks noChangeShapeType="1"/>
              </p:cNvSpPr>
              <p:nvPr/>
            </p:nvSpPr>
            <p:spPr bwMode="auto">
              <a:xfrm>
                <a:off x="3168" y="3216"/>
                <a:ext cx="720" cy="432"/>
              </a:xfrm>
              <a:prstGeom prst="line">
                <a:avLst/>
              </a:prstGeom>
              <a:noFill/>
              <a:ln w="38100">
                <a:solidFill>
                  <a:schemeClr val="tx1"/>
                </a:solidFill>
                <a:round/>
                <a:headEnd/>
                <a:tailEnd type="triangle" w="med" len="med"/>
              </a:ln>
              <a:effectLst/>
            </p:spPr>
            <p:txBody>
              <a:bodyPr/>
              <a:lstStyle/>
              <a:p>
                <a:endParaRPr lang="en-US"/>
              </a:p>
            </p:txBody>
          </p:sp>
          <p:sp>
            <p:nvSpPr>
              <p:cNvPr id="1397766" name="Line 6"/>
              <p:cNvSpPr>
                <a:spLocks noChangeShapeType="1"/>
              </p:cNvSpPr>
              <p:nvPr/>
            </p:nvSpPr>
            <p:spPr bwMode="auto">
              <a:xfrm flipV="1">
                <a:off x="3173" y="2400"/>
                <a:ext cx="715" cy="416"/>
              </a:xfrm>
              <a:prstGeom prst="line">
                <a:avLst/>
              </a:prstGeom>
              <a:noFill/>
              <a:ln w="38100">
                <a:solidFill>
                  <a:schemeClr val="tx1"/>
                </a:solidFill>
                <a:round/>
                <a:headEnd/>
                <a:tailEnd type="triangle" w="med" len="med"/>
              </a:ln>
              <a:effectLst/>
            </p:spPr>
            <p:txBody>
              <a:bodyPr/>
              <a:lstStyle/>
              <a:p>
                <a:endParaRPr lang="en-US"/>
              </a:p>
            </p:txBody>
          </p:sp>
          <p:sp>
            <p:nvSpPr>
              <p:cNvPr id="1397767" name="Line 7"/>
              <p:cNvSpPr>
                <a:spLocks noChangeShapeType="1"/>
              </p:cNvSpPr>
              <p:nvPr/>
            </p:nvSpPr>
            <p:spPr bwMode="auto">
              <a:xfrm>
                <a:off x="3173" y="2384"/>
                <a:ext cx="715" cy="1264"/>
              </a:xfrm>
              <a:prstGeom prst="line">
                <a:avLst/>
              </a:prstGeom>
              <a:noFill/>
              <a:ln w="38100">
                <a:solidFill>
                  <a:schemeClr val="tx1"/>
                </a:solidFill>
                <a:round/>
                <a:headEnd/>
                <a:tailEnd type="triangle" w="med" len="med"/>
              </a:ln>
              <a:effectLst/>
            </p:spPr>
            <p:txBody>
              <a:bodyPr/>
              <a:lstStyle/>
              <a:p>
                <a:endParaRPr lang="en-US"/>
              </a:p>
            </p:txBody>
          </p:sp>
          <p:sp>
            <p:nvSpPr>
              <p:cNvPr id="1397768" name="Line 8"/>
              <p:cNvSpPr>
                <a:spLocks noChangeShapeType="1"/>
              </p:cNvSpPr>
              <p:nvPr/>
            </p:nvSpPr>
            <p:spPr bwMode="auto">
              <a:xfrm flipV="1">
                <a:off x="3120" y="2400"/>
                <a:ext cx="768" cy="1296"/>
              </a:xfrm>
              <a:prstGeom prst="line">
                <a:avLst/>
              </a:prstGeom>
              <a:noFill/>
              <a:ln w="38100">
                <a:solidFill>
                  <a:schemeClr val="tx1"/>
                </a:solidFill>
                <a:round/>
                <a:headEnd/>
                <a:tailEnd type="triangle" w="med" len="med"/>
              </a:ln>
              <a:effectLst/>
            </p:spPr>
            <p:txBody>
              <a:bodyPr/>
              <a:lstStyle/>
              <a:p>
                <a:endParaRPr lang="en-US"/>
              </a:p>
            </p:txBody>
          </p:sp>
          <p:sp>
            <p:nvSpPr>
              <p:cNvPr id="1397769" name="Line 9"/>
              <p:cNvSpPr>
                <a:spLocks noChangeShapeType="1"/>
              </p:cNvSpPr>
              <p:nvPr/>
            </p:nvSpPr>
            <p:spPr bwMode="auto">
              <a:xfrm>
                <a:off x="3125" y="2816"/>
                <a:ext cx="763" cy="400"/>
              </a:xfrm>
              <a:prstGeom prst="line">
                <a:avLst/>
              </a:prstGeom>
              <a:noFill/>
              <a:ln w="38100">
                <a:solidFill>
                  <a:schemeClr val="tx1"/>
                </a:solidFill>
                <a:round/>
                <a:headEnd/>
                <a:tailEnd type="triangle" w="med" len="med"/>
              </a:ln>
              <a:effectLst/>
            </p:spPr>
            <p:txBody>
              <a:bodyPr/>
              <a:lstStyle/>
              <a:p>
                <a:endParaRPr lang="en-US"/>
              </a:p>
            </p:txBody>
          </p:sp>
          <p:sp>
            <p:nvSpPr>
              <p:cNvPr id="1397770" name="Line 10"/>
              <p:cNvSpPr>
                <a:spLocks noChangeShapeType="1"/>
              </p:cNvSpPr>
              <p:nvPr/>
            </p:nvSpPr>
            <p:spPr bwMode="auto">
              <a:xfrm flipV="1">
                <a:off x="3168" y="3216"/>
                <a:ext cx="720" cy="432"/>
              </a:xfrm>
              <a:prstGeom prst="line">
                <a:avLst/>
              </a:prstGeom>
              <a:noFill/>
              <a:ln w="38100">
                <a:solidFill>
                  <a:schemeClr val="tx1"/>
                </a:solidFill>
                <a:round/>
                <a:headEnd/>
                <a:tailEnd type="triangle" w="med" len="med"/>
              </a:ln>
              <a:effectLst/>
            </p:spPr>
            <p:txBody>
              <a:bodyPr/>
              <a:lstStyle/>
              <a:p>
                <a:endParaRPr lang="en-US"/>
              </a:p>
            </p:txBody>
          </p:sp>
          <p:sp>
            <p:nvSpPr>
              <p:cNvPr id="1397771" name="Line 11"/>
              <p:cNvSpPr>
                <a:spLocks noChangeShapeType="1"/>
              </p:cNvSpPr>
              <p:nvPr/>
            </p:nvSpPr>
            <p:spPr bwMode="auto">
              <a:xfrm flipV="1">
                <a:off x="3168" y="2784"/>
                <a:ext cx="720" cy="432"/>
              </a:xfrm>
              <a:prstGeom prst="line">
                <a:avLst/>
              </a:prstGeom>
              <a:noFill/>
              <a:ln w="38100">
                <a:solidFill>
                  <a:schemeClr val="tx1"/>
                </a:solidFill>
                <a:round/>
                <a:headEnd/>
                <a:tailEnd type="triangle" w="med" len="med"/>
              </a:ln>
              <a:effectLst/>
            </p:spPr>
            <p:txBody>
              <a:bodyPr/>
              <a:lstStyle/>
              <a:p>
                <a:endParaRPr lang="en-US"/>
              </a:p>
            </p:txBody>
          </p:sp>
          <p:sp>
            <p:nvSpPr>
              <p:cNvPr id="1397772" name="Rectangle 12"/>
              <p:cNvSpPr>
                <a:spLocks noChangeArrowheads="1"/>
              </p:cNvSpPr>
              <p:nvPr/>
            </p:nvSpPr>
            <p:spPr bwMode="auto">
              <a:xfrm>
                <a:off x="2496" y="2240"/>
                <a:ext cx="658" cy="237"/>
              </a:xfrm>
              <a:prstGeom prst="rect">
                <a:avLst/>
              </a:prstGeom>
              <a:solidFill>
                <a:srgbClr val="00FF99"/>
              </a:solidFill>
              <a:ln w="9525">
                <a:solidFill>
                  <a:schemeClr val="tx1"/>
                </a:solidFill>
                <a:miter lim="800000"/>
                <a:headEnd/>
                <a:tailEnd/>
              </a:ln>
              <a:effectLst/>
            </p:spPr>
            <p:txBody>
              <a:bodyPr wrap="none" anchor="ctr">
                <a:spAutoFit/>
              </a:bodyPr>
              <a:lstStyle/>
              <a:p>
                <a:pPr algn="ctr">
                  <a:spcBef>
                    <a:spcPct val="0"/>
                  </a:spcBef>
                </a:pPr>
                <a:r>
                  <a:rPr lang="en-US" sz="1800">
                    <a:solidFill>
                      <a:schemeClr val="bg2"/>
                    </a:solidFill>
                  </a:rPr>
                  <a:t>Thread0</a:t>
                </a:r>
              </a:p>
            </p:txBody>
          </p:sp>
          <p:sp>
            <p:nvSpPr>
              <p:cNvPr id="1397773" name="Oval 13"/>
              <p:cNvSpPr>
                <a:spLocks noChangeArrowheads="1"/>
              </p:cNvSpPr>
              <p:nvPr/>
            </p:nvSpPr>
            <p:spPr bwMode="auto">
              <a:xfrm>
                <a:off x="3888" y="3504"/>
                <a:ext cx="624" cy="309"/>
              </a:xfrm>
              <a:prstGeom prst="ellipse">
                <a:avLst/>
              </a:prstGeom>
              <a:solidFill>
                <a:srgbClr val="FFCC99"/>
              </a:solidFill>
              <a:ln w="9525">
                <a:solidFill>
                  <a:schemeClr val="tx1"/>
                </a:solidFill>
                <a:round/>
                <a:headEnd/>
                <a:tailEnd/>
              </a:ln>
              <a:effectLst/>
            </p:spPr>
            <p:txBody>
              <a:bodyPr anchor="ctr">
                <a:spAutoFit/>
              </a:bodyPr>
              <a:lstStyle/>
              <a:p>
                <a:pPr algn="ctr">
                  <a:spcBef>
                    <a:spcPct val="0"/>
                  </a:spcBef>
                </a:pPr>
                <a:r>
                  <a:rPr lang="en-US" sz="1800">
                    <a:solidFill>
                      <a:schemeClr val="bg2"/>
                    </a:solidFill>
                  </a:rPr>
                  <a:t>Port3</a:t>
                </a:r>
              </a:p>
            </p:txBody>
          </p:sp>
          <p:sp>
            <p:nvSpPr>
              <p:cNvPr id="1397774" name="Rectangle 14"/>
              <p:cNvSpPr>
                <a:spLocks noChangeArrowheads="1"/>
              </p:cNvSpPr>
              <p:nvPr/>
            </p:nvSpPr>
            <p:spPr bwMode="auto">
              <a:xfrm>
                <a:off x="2496" y="3106"/>
                <a:ext cx="658" cy="237"/>
              </a:xfrm>
              <a:prstGeom prst="rect">
                <a:avLst/>
              </a:prstGeom>
              <a:solidFill>
                <a:srgbClr val="00FF99"/>
              </a:solidFill>
              <a:ln w="9525">
                <a:solidFill>
                  <a:schemeClr val="tx1"/>
                </a:solidFill>
                <a:miter lim="800000"/>
                <a:headEnd/>
                <a:tailEnd/>
              </a:ln>
              <a:effectLst/>
            </p:spPr>
            <p:txBody>
              <a:bodyPr wrap="none" anchor="ctr">
                <a:spAutoFit/>
              </a:bodyPr>
              <a:lstStyle/>
              <a:p>
                <a:pPr algn="ctr">
                  <a:spcBef>
                    <a:spcPct val="0"/>
                  </a:spcBef>
                </a:pPr>
                <a:r>
                  <a:rPr lang="en-US" sz="1800">
                    <a:solidFill>
                      <a:schemeClr val="bg2"/>
                    </a:solidFill>
                  </a:rPr>
                  <a:t>Thread2</a:t>
                </a:r>
              </a:p>
            </p:txBody>
          </p:sp>
          <p:sp>
            <p:nvSpPr>
              <p:cNvPr id="1397775" name="Oval 15"/>
              <p:cNvSpPr>
                <a:spLocks noChangeArrowheads="1"/>
              </p:cNvSpPr>
              <p:nvPr/>
            </p:nvSpPr>
            <p:spPr bwMode="auto">
              <a:xfrm>
                <a:off x="3888" y="3072"/>
                <a:ext cx="624" cy="309"/>
              </a:xfrm>
              <a:prstGeom prst="ellipse">
                <a:avLst/>
              </a:prstGeom>
              <a:solidFill>
                <a:srgbClr val="FFCC99"/>
              </a:solidFill>
              <a:ln w="9525">
                <a:solidFill>
                  <a:schemeClr val="tx1"/>
                </a:solidFill>
                <a:round/>
                <a:headEnd/>
                <a:tailEnd/>
              </a:ln>
              <a:effectLst/>
            </p:spPr>
            <p:txBody>
              <a:bodyPr anchor="ctr">
                <a:spAutoFit/>
              </a:bodyPr>
              <a:lstStyle/>
              <a:p>
                <a:pPr algn="ctr">
                  <a:spcBef>
                    <a:spcPct val="0"/>
                  </a:spcBef>
                </a:pPr>
                <a:r>
                  <a:rPr lang="en-US" sz="1800">
                    <a:solidFill>
                      <a:schemeClr val="bg2"/>
                    </a:solidFill>
                  </a:rPr>
                  <a:t>Port2</a:t>
                </a:r>
              </a:p>
            </p:txBody>
          </p:sp>
          <p:sp>
            <p:nvSpPr>
              <p:cNvPr id="1397776" name="Oval 16"/>
              <p:cNvSpPr>
                <a:spLocks noChangeArrowheads="1"/>
              </p:cNvSpPr>
              <p:nvPr/>
            </p:nvSpPr>
            <p:spPr bwMode="auto">
              <a:xfrm>
                <a:off x="3888" y="2640"/>
                <a:ext cx="624" cy="309"/>
              </a:xfrm>
              <a:prstGeom prst="ellipse">
                <a:avLst/>
              </a:prstGeom>
              <a:solidFill>
                <a:srgbClr val="FFCC99"/>
              </a:solidFill>
              <a:ln w="9525">
                <a:solidFill>
                  <a:schemeClr val="tx1"/>
                </a:solidFill>
                <a:round/>
                <a:headEnd/>
                <a:tailEnd/>
              </a:ln>
              <a:effectLst/>
            </p:spPr>
            <p:txBody>
              <a:bodyPr anchor="ctr">
                <a:spAutoFit/>
              </a:bodyPr>
              <a:lstStyle/>
              <a:p>
                <a:pPr algn="ctr">
                  <a:spcBef>
                    <a:spcPct val="0"/>
                  </a:spcBef>
                </a:pPr>
                <a:r>
                  <a:rPr lang="en-US" sz="1800">
                    <a:solidFill>
                      <a:schemeClr val="bg2"/>
                    </a:solidFill>
                  </a:rPr>
                  <a:t>Port1</a:t>
                </a:r>
              </a:p>
            </p:txBody>
          </p:sp>
          <p:sp>
            <p:nvSpPr>
              <p:cNvPr id="1397777" name="Oval 17"/>
              <p:cNvSpPr>
                <a:spLocks noChangeArrowheads="1"/>
              </p:cNvSpPr>
              <p:nvPr/>
            </p:nvSpPr>
            <p:spPr bwMode="auto">
              <a:xfrm>
                <a:off x="3888" y="2208"/>
                <a:ext cx="624" cy="309"/>
              </a:xfrm>
              <a:prstGeom prst="ellipse">
                <a:avLst/>
              </a:prstGeom>
              <a:solidFill>
                <a:srgbClr val="FFCC99"/>
              </a:solidFill>
              <a:ln w="9525">
                <a:solidFill>
                  <a:schemeClr val="tx1"/>
                </a:solidFill>
                <a:round/>
                <a:headEnd/>
                <a:tailEnd/>
              </a:ln>
              <a:effectLst/>
            </p:spPr>
            <p:txBody>
              <a:bodyPr anchor="ctr">
                <a:spAutoFit/>
              </a:bodyPr>
              <a:lstStyle/>
              <a:p>
                <a:pPr algn="ctr">
                  <a:spcBef>
                    <a:spcPct val="0"/>
                  </a:spcBef>
                </a:pPr>
                <a:r>
                  <a:rPr lang="en-US" sz="1800">
                    <a:solidFill>
                      <a:schemeClr val="bg2"/>
                    </a:solidFill>
                  </a:rPr>
                  <a:t>Port0</a:t>
                </a:r>
              </a:p>
            </p:txBody>
          </p:sp>
          <p:sp>
            <p:nvSpPr>
              <p:cNvPr id="1397778" name="Rectangle 18"/>
              <p:cNvSpPr>
                <a:spLocks noChangeArrowheads="1"/>
              </p:cNvSpPr>
              <p:nvPr/>
            </p:nvSpPr>
            <p:spPr bwMode="auto">
              <a:xfrm>
                <a:off x="2496" y="3540"/>
                <a:ext cx="658" cy="237"/>
              </a:xfrm>
              <a:prstGeom prst="rect">
                <a:avLst/>
              </a:prstGeom>
              <a:solidFill>
                <a:srgbClr val="00FF99"/>
              </a:solidFill>
              <a:ln w="9525">
                <a:solidFill>
                  <a:schemeClr val="tx1"/>
                </a:solidFill>
                <a:miter lim="800000"/>
                <a:headEnd/>
                <a:tailEnd/>
              </a:ln>
              <a:effectLst/>
            </p:spPr>
            <p:txBody>
              <a:bodyPr wrap="none" anchor="ctr">
                <a:spAutoFit/>
              </a:bodyPr>
              <a:lstStyle/>
              <a:p>
                <a:pPr algn="ctr">
                  <a:spcBef>
                    <a:spcPct val="0"/>
                  </a:spcBef>
                </a:pPr>
                <a:r>
                  <a:rPr lang="en-US" sz="1800">
                    <a:solidFill>
                      <a:schemeClr val="bg2"/>
                    </a:solidFill>
                  </a:rPr>
                  <a:t>Thread3</a:t>
                </a:r>
              </a:p>
            </p:txBody>
          </p:sp>
          <p:sp>
            <p:nvSpPr>
              <p:cNvPr id="1397779" name="Rectangle 19"/>
              <p:cNvSpPr>
                <a:spLocks noChangeArrowheads="1"/>
              </p:cNvSpPr>
              <p:nvPr/>
            </p:nvSpPr>
            <p:spPr bwMode="auto">
              <a:xfrm>
                <a:off x="2496" y="2673"/>
                <a:ext cx="658" cy="237"/>
              </a:xfrm>
              <a:prstGeom prst="rect">
                <a:avLst/>
              </a:prstGeom>
              <a:solidFill>
                <a:srgbClr val="00FF99"/>
              </a:solidFill>
              <a:ln w="9525">
                <a:solidFill>
                  <a:schemeClr val="tx1"/>
                </a:solidFill>
                <a:miter lim="800000"/>
                <a:headEnd/>
                <a:tailEnd/>
              </a:ln>
              <a:effectLst/>
            </p:spPr>
            <p:txBody>
              <a:bodyPr wrap="none" anchor="ctr">
                <a:spAutoFit/>
              </a:bodyPr>
              <a:lstStyle/>
              <a:p>
                <a:pPr algn="ctr">
                  <a:spcBef>
                    <a:spcPct val="0"/>
                  </a:spcBef>
                </a:pPr>
                <a:r>
                  <a:rPr lang="en-US" sz="1800">
                    <a:solidFill>
                      <a:schemeClr val="bg2"/>
                    </a:solidFill>
                  </a:rPr>
                  <a:t>Thread1</a:t>
                </a:r>
              </a:p>
            </p:txBody>
          </p:sp>
        </p:grpSp>
        <p:grpSp>
          <p:nvGrpSpPr>
            <p:cNvPr id="4" name="Group 20"/>
            <p:cNvGrpSpPr>
              <a:grpSpLocks/>
            </p:cNvGrpSpPr>
            <p:nvPr/>
          </p:nvGrpSpPr>
          <p:grpSpPr bwMode="auto">
            <a:xfrm>
              <a:off x="2640" y="192"/>
              <a:ext cx="2011" cy="1749"/>
              <a:chOff x="1920" y="336"/>
              <a:chExt cx="2011" cy="1749"/>
            </a:xfrm>
          </p:grpSpPr>
          <p:sp>
            <p:nvSpPr>
              <p:cNvPr id="1397781" name="Line 21"/>
              <p:cNvSpPr>
                <a:spLocks noChangeShapeType="1"/>
              </p:cNvSpPr>
              <p:nvPr/>
            </p:nvSpPr>
            <p:spPr bwMode="auto">
              <a:xfrm>
                <a:off x="2592" y="464"/>
                <a:ext cx="720" cy="448"/>
              </a:xfrm>
              <a:prstGeom prst="line">
                <a:avLst/>
              </a:prstGeom>
              <a:noFill/>
              <a:ln w="38100">
                <a:solidFill>
                  <a:schemeClr val="tx1"/>
                </a:solidFill>
                <a:round/>
                <a:headEnd/>
                <a:tailEnd type="triangle" w="med" len="med"/>
              </a:ln>
              <a:effectLst/>
            </p:spPr>
            <p:txBody>
              <a:bodyPr/>
              <a:lstStyle/>
              <a:p>
                <a:endParaRPr lang="en-US"/>
              </a:p>
            </p:txBody>
          </p:sp>
          <p:sp>
            <p:nvSpPr>
              <p:cNvPr id="1397782" name="Line 22"/>
              <p:cNvSpPr>
                <a:spLocks noChangeShapeType="1"/>
              </p:cNvSpPr>
              <p:nvPr/>
            </p:nvSpPr>
            <p:spPr bwMode="auto">
              <a:xfrm>
                <a:off x="2592" y="1440"/>
                <a:ext cx="720" cy="432"/>
              </a:xfrm>
              <a:prstGeom prst="line">
                <a:avLst/>
              </a:prstGeom>
              <a:noFill/>
              <a:ln w="38100">
                <a:solidFill>
                  <a:schemeClr val="tx1"/>
                </a:solidFill>
                <a:round/>
                <a:headEnd/>
                <a:tailEnd type="triangle" w="med" len="med"/>
              </a:ln>
              <a:effectLst/>
            </p:spPr>
            <p:txBody>
              <a:bodyPr/>
              <a:lstStyle/>
              <a:p>
                <a:endParaRPr lang="en-US"/>
              </a:p>
            </p:txBody>
          </p:sp>
          <p:sp>
            <p:nvSpPr>
              <p:cNvPr id="1397783" name="Line 23"/>
              <p:cNvSpPr>
                <a:spLocks noChangeShapeType="1"/>
              </p:cNvSpPr>
              <p:nvPr/>
            </p:nvSpPr>
            <p:spPr bwMode="auto">
              <a:xfrm flipV="1">
                <a:off x="2592" y="528"/>
                <a:ext cx="720" cy="1392"/>
              </a:xfrm>
              <a:prstGeom prst="line">
                <a:avLst/>
              </a:prstGeom>
              <a:noFill/>
              <a:ln w="38100">
                <a:solidFill>
                  <a:schemeClr val="tx1"/>
                </a:solidFill>
                <a:round/>
                <a:headEnd/>
                <a:tailEnd type="triangle" w="med" len="med"/>
              </a:ln>
              <a:effectLst/>
            </p:spPr>
            <p:txBody>
              <a:bodyPr/>
              <a:lstStyle/>
              <a:p>
                <a:endParaRPr lang="en-US"/>
              </a:p>
            </p:txBody>
          </p:sp>
          <p:sp>
            <p:nvSpPr>
              <p:cNvPr id="1397784" name="Line 24"/>
              <p:cNvSpPr>
                <a:spLocks noChangeShapeType="1"/>
              </p:cNvSpPr>
              <p:nvPr/>
            </p:nvSpPr>
            <p:spPr bwMode="auto">
              <a:xfrm>
                <a:off x="2544" y="944"/>
                <a:ext cx="768" cy="496"/>
              </a:xfrm>
              <a:prstGeom prst="line">
                <a:avLst/>
              </a:prstGeom>
              <a:noFill/>
              <a:ln w="38100">
                <a:solidFill>
                  <a:schemeClr val="tx1"/>
                </a:solidFill>
                <a:round/>
                <a:headEnd/>
                <a:tailEnd type="triangle" w="med" len="med"/>
              </a:ln>
              <a:effectLst/>
            </p:spPr>
            <p:txBody>
              <a:bodyPr/>
              <a:lstStyle/>
              <a:p>
                <a:endParaRPr lang="en-US"/>
              </a:p>
            </p:txBody>
          </p:sp>
          <p:grpSp>
            <p:nvGrpSpPr>
              <p:cNvPr id="5" name="Group 25"/>
              <p:cNvGrpSpPr>
                <a:grpSpLocks/>
              </p:cNvGrpSpPr>
              <p:nvPr/>
            </p:nvGrpSpPr>
            <p:grpSpPr bwMode="auto">
              <a:xfrm>
                <a:off x="1920" y="336"/>
                <a:ext cx="2011" cy="1749"/>
                <a:chOff x="1920" y="336"/>
                <a:chExt cx="2011" cy="1749"/>
              </a:xfrm>
            </p:grpSpPr>
            <p:grpSp>
              <p:nvGrpSpPr>
                <p:cNvPr id="6" name="Group 26"/>
                <p:cNvGrpSpPr>
                  <a:grpSpLocks/>
                </p:cNvGrpSpPr>
                <p:nvPr/>
              </p:nvGrpSpPr>
              <p:grpSpPr bwMode="auto">
                <a:xfrm>
                  <a:off x="1920" y="1296"/>
                  <a:ext cx="2011" cy="309"/>
                  <a:chOff x="1920" y="1395"/>
                  <a:chExt cx="2011" cy="309"/>
                </a:xfrm>
              </p:grpSpPr>
              <p:sp>
                <p:nvSpPr>
                  <p:cNvPr id="1397787" name="Rectangle 27"/>
                  <p:cNvSpPr>
                    <a:spLocks noChangeArrowheads="1"/>
                  </p:cNvSpPr>
                  <p:nvPr/>
                </p:nvSpPr>
                <p:spPr bwMode="auto">
                  <a:xfrm>
                    <a:off x="1920" y="1430"/>
                    <a:ext cx="658" cy="237"/>
                  </a:xfrm>
                  <a:prstGeom prst="rect">
                    <a:avLst/>
                  </a:prstGeom>
                  <a:solidFill>
                    <a:srgbClr val="00FF99"/>
                  </a:solidFill>
                  <a:ln w="9525">
                    <a:solidFill>
                      <a:schemeClr val="tx1"/>
                    </a:solidFill>
                    <a:miter lim="800000"/>
                    <a:headEnd/>
                    <a:tailEnd/>
                  </a:ln>
                  <a:effectLst/>
                </p:spPr>
                <p:txBody>
                  <a:bodyPr wrap="none" anchor="ctr">
                    <a:spAutoFit/>
                  </a:bodyPr>
                  <a:lstStyle/>
                  <a:p>
                    <a:pPr algn="ctr">
                      <a:spcBef>
                        <a:spcPct val="0"/>
                      </a:spcBef>
                    </a:pPr>
                    <a:r>
                      <a:rPr lang="en-US" sz="1800">
                        <a:solidFill>
                          <a:schemeClr val="bg2"/>
                        </a:solidFill>
                      </a:rPr>
                      <a:t>Thread2</a:t>
                    </a:r>
                  </a:p>
                </p:txBody>
              </p:sp>
              <p:sp>
                <p:nvSpPr>
                  <p:cNvPr id="1397788" name="Oval 28"/>
                  <p:cNvSpPr>
                    <a:spLocks noChangeArrowheads="1"/>
                  </p:cNvSpPr>
                  <p:nvPr/>
                </p:nvSpPr>
                <p:spPr bwMode="auto">
                  <a:xfrm>
                    <a:off x="3307" y="1395"/>
                    <a:ext cx="624" cy="309"/>
                  </a:xfrm>
                  <a:prstGeom prst="ellipse">
                    <a:avLst/>
                  </a:prstGeom>
                  <a:solidFill>
                    <a:srgbClr val="FFCC99"/>
                  </a:solidFill>
                  <a:ln w="9525">
                    <a:solidFill>
                      <a:schemeClr val="tx1"/>
                    </a:solidFill>
                    <a:round/>
                    <a:headEnd/>
                    <a:tailEnd/>
                  </a:ln>
                  <a:effectLst/>
                </p:spPr>
                <p:txBody>
                  <a:bodyPr anchor="ctr">
                    <a:spAutoFit/>
                  </a:bodyPr>
                  <a:lstStyle/>
                  <a:p>
                    <a:pPr algn="ctr">
                      <a:spcBef>
                        <a:spcPct val="0"/>
                      </a:spcBef>
                    </a:pPr>
                    <a:r>
                      <a:rPr lang="en-US" sz="1800">
                        <a:solidFill>
                          <a:schemeClr val="bg2"/>
                        </a:solidFill>
                      </a:rPr>
                      <a:t>Port2</a:t>
                    </a:r>
                  </a:p>
                </p:txBody>
              </p:sp>
            </p:grpSp>
            <p:grpSp>
              <p:nvGrpSpPr>
                <p:cNvPr id="7" name="Group 29"/>
                <p:cNvGrpSpPr>
                  <a:grpSpLocks/>
                </p:cNvGrpSpPr>
                <p:nvPr/>
              </p:nvGrpSpPr>
              <p:grpSpPr bwMode="auto">
                <a:xfrm>
                  <a:off x="1920" y="336"/>
                  <a:ext cx="2011" cy="309"/>
                  <a:chOff x="1920" y="336"/>
                  <a:chExt cx="2011" cy="309"/>
                </a:xfrm>
              </p:grpSpPr>
              <p:sp>
                <p:nvSpPr>
                  <p:cNvPr id="1397790" name="Rectangle 30"/>
                  <p:cNvSpPr>
                    <a:spLocks noChangeArrowheads="1"/>
                  </p:cNvSpPr>
                  <p:nvPr/>
                </p:nvSpPr>
                <p:spPr bwMode="auto">
                  <a:xfrm>
                    <a:off x="1920" y="372"/>
                    <a:ext cx="658" cy="237"/>
                  </a:xfrm>
                  <a:prstGeom prst="rect">
                    <a:avLst/>
                  </a:prstGeom>
                  <a:solidFill>
                    <a:srgbClr val="00FF99"/>
                  </a:solidFill>
                  <a:ln w="9525">
                    <a:solidFill>
                      <a:schemeClr val="tx1"/>
                    </a:solidFill>
                    <a:miter lim="800000"/>
                    <a:headEnd/>
                    <a:tailEnd/>
                  </a:ln>
                  <a:effectLst/>
                </p:spPr>
                <p:txBody>
                  <a:bodyPr wrap="none" anchor="ctr">
                    <a:spAutoFit/>
                  </a:bodyPr>
                  <a:lstStyle/>
                  <a:p>
                    <a:pPr algn="ctr">
                      <a:spcBef>
                        <a:spcPct val="0"/>
                      </a:spcBef>
                    </a:pPr>
                    <a:r>
                      <a:rPr lang="en-US" sz="1800">
                        <a:solidFill>
                          <a:schemeClr val="bg2"/>
                        </a:solidFill>
                      </a:rPr>
                      <a:t>Thread0</a:t>
                    </a:r>
                  </a:p>
                </p:txBody>
              </p:sp>
              <p:sp>
                <p:nvSpPr>
                  <p:cNvPr id="1397791" name="Oval 31"/>
                  <p:cNvSpPr>
                    <a:spLocks noChangeArrowheads="1"/>
                  </p:cNvSpPr>
                  <p:nvPr/>
                </p:nvSpPr>
                <p:spPr bwMode="auto">
                  <a:xfrm>
                    <a:off x="3307" y="336"/>
                    <a:ext cx="624" cy="309"/>
                  </a:xfrm>
                  <a:prstGeom prst="ellipse">
                    <a:avLst/>
                  </a:prstGeom>
                  <a:solidFill>
                    <a:srgbClr val="FFCC99"/>
                  </a:solidFill>
                  <a:ln w="9525">
                    <a:solidFill>
                      <a:schemeClr val="tx1"/>
                    </a:solidFill>
                    <a:round/>
                    <a:headEnd/>
                    <a:tailEnd/>
                  </a:ln>
                  <a:effectLst/>
                </p:spPr>
                <p:txBody>
                  <a:bodyPr anchor="ctr">
                    <a:spAutoFit/>
                  </a:bodyPr>
                  <a:lstStyle/>
                  <a:p>
                    <a:pPr algn="ctr">
                      <a:spcBef>
                        <a:spcPct val="0"/>
                      </a:spcBef>
                    </a:pPr>
                    <a:r>
                      <a:rPr lang="en-US" sz="1800">
                        <a:solidFill>
                          <a:schemeClr val="bg2"/>
                        </a:solidFill>
                      </a:rPr>
                      <a:t>Port0</a:t>
                    </a:r>
                  </a:p>
                </p:txBody>
              </p:sp>
            </p:grpSp>
            <p:grpSp>
              <p:nvGrpSpPr>
                <p:cNvPr id="8" name="Group 32"/>
                <p:cNvGrpSpPr>
                  <a:grpSpLocks/>
                </p:cNvGrpSpPr>
                <p:nvPr/>
              </p:nvGrpSpPr>
              <p:grpSpPr bwMode="auto">
                <a:xfrm>
                  <a:off x="1920" y="1776"/>
                  <a:ext cx="2011" cy="309"/>
                  <a:chOff x="1920" y="1776"/>
                  <a:chExt cx="2011" cy="309"/>
                </a:xfrm>
              </p:grpSpPr>
              <p:sp>
                <p:nvSpPr>
                  <p:cNvPr id="1397793" name="Oval 33"/>
                  <p:cNvSpPr>
                    <a:spLocks noChangeArrowheads="1"/>
                  </p:cNvSpPr>
                  <p:nvPr/>
                </p:nvSpPr>
                <p:spPr bwMode="auto">
                  <a:xfrm>
                    <a:off x="3307" y="1776"/>
                    <a:ext cx="624" cy="309"/>
                  </a:xfrm>
                  <a:prstGeom prst="ellipse">
                    <a:avLst/>
                  </a:prstGeom>
                  <a:solidFill>
                    <a:srgbClr val="FFCC99"/>
                  </a:solidFill>
                  <a:ln w="9525">
                    <a:solidFill>
                      <a:schemeClr val="tx1"/>
                    </a:solidFill>
                    <a:round/>
                    <a:headEnd/>
                    <a:tailEnd/>
                  </a:ln>
                  <a:effectLst/>
                </p:spPr>
                <p:txBody>
                  <a:bodyPr anchor="ctr">
                    <a:spAutoFit/>
                  </a:bodyPr>
                  <a:lstStyle/>
                  <a:p>
                    <a:pPr algn="ctr">
                      <a:spcBef>
                        <a:spcPct val="0"/>
                      </a:spcBef>
                    </a:pPr>
                    <a:r>
                      <a:rPr lang="en-US" sz="1800">
                        <a:solidFill>
                          <a:schemeClr val="bg2"/>
                        </a:solidFill>
                      </a:rPr>
                      <a:t>Port3</a:t>
                    </a:r>
                  </a:p>
                </p:txBody>
              </p:sp>
              <p:sp>
                <p:nvSpPr>
                  <p:cNvPr id="1397794" name="Rectangle 34"/>
                  <p:cNvSpPr>
                    <a:spLocks noChangeArrowheads="1"/>
                  </p:cNvSpPr>
                  <p:nvPr/>
                </p:nvSpPr>
                <p:spPr bwMode="auto">
                  <a:xfrm>
                    <a:off x="1920" y="1812"/>
                    <a:ext cx="658" cy="237"/>
                  </a:xfrm>
                  <a:prstGeom prst="rect">
                    <a:avLst/>
                  </a:prstGeom>
                  <a:solidFill>
                    <a:srgbClr val="00FF99"/>
                  </a:solidFill>
                  <a:ln w="9525">
                    <a:solidFill>
                      <a:schemeClr val="tx1"/>
                    </a:solidFill>
                    <a:miter lim="800000"/>
                    <a:headEnd/>
                    <a:tailEnd/>
                  </a:ln>
                  <a:effectLst/>
                </p:spPr>
                <p:txBody>
                  <a:bodyPr wrap="none" anchor="ctr">
                    <a:spAutoFit/>
                  </a:bodyPr>
                  <a:lstStyle/>
                  <a:p>
                    <a:pPr algn="ctr">
                      <a:spcBef>
                        <a:spcPct val="0"/>
                      </a:spcBef>
                    </a:pPr>
                    <a:r>
                      <a:rPr lang="en-US" sz="1800">
                        <a:solidFill>
                          <a:schemeClr val="bg2"/>
                        </a:solidFill>
                      </a:rPr>
                      <a:t>Thread3</a:t>
                    </a:r>
                  </a:p>
                </p:txBody>
              </p:sp>
            </p:grpSp>
            <p:grpSp>
              <p:nvGrpSpPr>
                <p:cNvPr id="9" name="Group 35"/>
                <p:cNvGrpSpPr>
                  <a:grpSpLocks/>
                </p:cNvGrpSpPr>
                <p:nvPr/>
              </p:nvGrpSpPr>
              <p:grpSpPr bwMode="auto">
                <a:xfrm>
                  <a:off x="1920" y="816"/>
                  <a:ext cx="2011" cy="309"/>
                  <a:chOff x="1920" y="875"/>
                  <a:chExt cx="2011" cy="309"/>
                </a:xfrm>
              </p:grpSpPr>
              <p:sp>
                <p:nvSpPr>
                  <p:cNvPr id="1397796" name="Oval 36"/>
                  <p:cNvSpPr>
                    <a:spLocks noChangeArrowheads="1"/>
                  </p:cNvSpPr>
                  <p:nvPr/>
                </p:nvSpPr>
                <p:spPr bwMode="auto">
                  <a:xfrm>
                    <a:off x="3307" y="875"/>
                    <a:ext cx="624" cy="309"/>
                  </a:xfrm>
                  <a:prstGeom prst="ellipse">
                    <a:avLst/>
                  </a:prstGeom>
                  <a:solidFill>
                    <a:srgbClr val="FFCC99"/>
                  </a:solidFill>
                  <a:ln w="9525">
                    <a:solidFill>
                      <a:schemeClr val="tx1"/>
                    </a:solidFill>
                    <a:round/>
                    <a:headEnd/>
                    <a:tailEnd/>
                  </a:ln>
                  <a:effectLst/>
                </p:spPr>
                <p:txBody>
                  <a:bodyPr anchor="ctr">
                    <a:spAutoFit/>
                  </a:bodyPr>
                  <a:lstStyle/>
                  <a:p>
                    <a:pPr algn="ctr">
                      <a:spcBef>
                        <a:spcPct val="0"/>
                      </a:spcBef>
                    </a:pPr>
                    <a:r>
                      <a:rPr lang="en-US" sz="1800">
                        <a:solidFill>
                          <a:schemeClr val="bg2"/>
                        </a:solidFill>
                      </a:rPr>
                      <a:t>Port1</a:t>
                    </a:r>
                  </a:p>
                </p:txBody>
              </p:sp>
              <p:sp>
                <p:nvSpPr>
                  <p:cNvPr id="1397797" name="Rectangle 37"/>
                  <p:cNvSpPr>
                    <a:spLocks noChangeArrowheads="1"/>
                  </p:cNvSpPr>
                  <p:nvPr/>
                </p:nvSpPr>
                <p:spPr bwMode="auto">
                  <a:xfrm>
                    <a:off x="1920" y="910"/>
                    <a:ext cx="658" cy="237"/>
                  </a:xfrm>
                  <a:prstGeom prst="rect">
                    <a:avLst/>
                  </a:prstGeom>
                  <a:solidFill>
                    <a:srgbClr val="00FF99"/>
                  </a:solidFill>
                  <a:ln w="9525">
                    <a:solidFill>
                      <a:schemeClr val="tx1"/>
                    </a:solidFill>
                    <a:miter lim="800000"/>
                    <a:headEnd/>
                    <a:tailEnd/>
                  </a:ln>
                  <a:effectLst/>
                </p:spPr>
                <p:txBody>
                  <a:bodyPr wrap="none" anchor="ctr">
                    <a:spAutoFit/>
                  </a:bodyPr>
                  <a:lstStyle/>
                  <a:p>
                    <a:pPr algn="ctr">
                      <a:spcBef>
                        <a:spcPct val="0"/>
                      </a:spcBef>
                    </a:pPr>
                    <a:r>
                      <a:rPr lang="en-US" sz="1800">
                        <a:solidFill>
                          <a:schemeClr val="bg2"/>
                        </a:solidFill>
                      </a:rPr>
                      <a:t>Thread1</a:t>
                    </a:r>
                  </a:p>
                </p:txBody>
              </p:sp>
            </p:grpSp>
          </p:grpSp>
        </p:grpSp>
        <p:grpSp>
          <p:nvGrpSpPr>
            <p:cNvPr id="10" name="Group 38"/>
            <p:cNvGrpSpPr>
              <a:grpSpLocks/>
            </p:cNvGrpSpPr>
            <p:nvPr/>
          </p:nvGrpSpPr>
          <p:grpSpPr bwMode="auto">
            <a:xfrm>
              <a:off x="192" y="1632"/>
              <a:ext cx="1579" cy="309"/>
              <a:chOff x="192" y="1776"/>
              <a:chExt cx="1579" cy="309"/>
            </a:xfrm>
          </p:grpSpPr>
          <p:sp>
            <p:nvSpPr>
              <p:cNvPr id="1397799" name="Rectangle 39"/>
              <p:cNvSpPr>
                <a:spLocks noChangeArrowheads="1"/>
              </p:cNvSpPr>
              <p:nvPr/>
            </p:nvSpPr>
            <p:spPr bwMode="auto">
              <a:xfrm>
                <a:off x="192" y="1812"/>
                <a:ext cx="658" cy="237"/>
              </a:xfrm>
              <a:prstGeom prst="rect">
                <a:avLst/>
              </a:prstGeom>
              <a:solidFill>
                <a:srgbClr val="00FF99"/>
              </a:solidFill>
              <a:ln w="9525">
                <a:solidFill>
                  <a:schemeClr val="tx1"/>
                </a:solidFill>
                <a:miter lim="800000"/>
                <a:headEnd/>
                <a:tailEnd/>
              </a:ln>
              <a:effectLst/>
            </p:spPr>
            <p:txBody>
              <a:bodyPr wrap="none" anchor="ctr">
                <a:spAutoFit/>
              </a:bodyPr>
              <a:lstStyle/>
              <a:p>
                <a:pPr algn="ctr">
                  <a:spcBef>
                    <a:spcPct val="0"/>
                  </a:spcBef>
                </a:pPr>
                <a:r>
                  <a:rPr lang="en-US" sz="1800">
                    <a:solidFill>
                      <a:schemeClr val="bg2"/>
                    </a:solidFill>
                  </a:rPr>
                  <a:t>Thread3</a:t>
                </a:r>
              </a:p>
            </p:txBody>
          </p:sp>
          <p:sp>
            <p:nvSpPr>
              <p:cNvPr id="1397800" name="Oval 40"/>
              <p:cNvSpPr>
                <a:spLocks noChangeArrowheads="1"/>
              </p:cNvSpPr>
              <p:nvPr/>
            </p:nvSpPr>
            <p:spPr bwMode="auto">
              <a:xfrm>
                <a:off x="1147" y="1776"/>
                <a:ext cx="624" cy="309"/>
              </a:xfrm>
              <a:prstGeom prst="ellipse">
                <a:avLst/>
              </a:prstGeom>
              <a:solidFill>
                <a:srgbClr val="FFCC99"/>
              </a:solidFill>
              <a:ln w="9525">
                <a:solidFill>
                  <a:schemeClr val="tx1"/>
                </a:solidFill>
                <a:round/>
                <a:headEnd/>
                <a:tailEnd/>
              </a:ln>
              <a:effectLst/>
            </p:spPr>
            <p:txBody>
              <a:bodyPr anchor="ctr">
                <a:spAutoFit/>
              </a:bodyPr>
              <a:lstStyle/>
              <a:p>
                <a:pPr algn="ctr">
                  <a:spcBef>
                    <a:spcPct val="0"/>
                  </a:spcBef>
                </a:pPr>
                <a:r>
                  <a:rPr lang="en-US" sz="1800">
                    <a:solidFill>
                      <a:schemeClr val="bg2"/>
                    </a:solidFill>
                  </a:rPr>
                  <a:t>Port3</a:t>
                </a:r>
              </a:p>
            </p:txBody>
          </p:sp>
          <p:sp>
            <p:nvSpPr>
              <p:cNvPr id="1397801" name="Line 41"/>
              <p:cNvSpPr>
                <a:spLocks noChangeShapeType="1"/>
              </p:cNvSpPr>
              <p:nvPr/>
            </p:nvSpPr>
            <p:spPr bwMode="auto">
              <a:xfrm>
                <a:off x="854" y="1930"/>
                <a:ext cx="288" cy="0"/>
              </a:xfrm>
              <a:prstGeom prst="line">
                <a:avLst/>
              </a:prstGeom>
              <a:noFill/>
              <a:ln w="38100">
                <a:solidFill>
                  <a:schemeClr val="tx1"/>
                </a:solidFill>
                <a:round/>
                <a:headEnd/>
                <a:tailEnd type="triangle" w="med" len="med"/>
              </a:ln>
              <a:effectLst/>
            </p:spPr>
            <p:txBody>
              <a:bodyPr/>
              <a:lstStyle/>
              <a:p>
                <a:endParaRPr lang="en-US"/>
              </a:p>
            </p:txBody>
          </p:sp>
        </p:grpSp>
        <p:grpSp>
          <p:nvGrpSpPr>
            <p:cNvPr id="11" name="Group 42"/>
            <p:cNvGrpSpPr>
              <a:grpSpLocks/>
            </p:cNvGrpSpPr>
            <p:nvPr/>
          </p:nvGrpSpPr>
          <p:grpSpPr bwMode="auto">
            <a:xfrm>
              <a:off x="192" y="1152"/>
              <a:ext cx="1579" cy="309"/>
              <a:chOff x="192" y="1440"/>
              <a:chExt cx="1579" cy="309"/>
            </a:xfrm>
          </p:grpSpPr>
          <p:sp>
            <p:nvSpPr>
              <p:cNvPr id="1397803" name="Rectangle 43"/>
              <p:cNvSpPr>
                <a:spLocks noChangeArrowheads="1"/>
              </p:cNvSpPr>
              <p:nvPr/>
            </p:nvSpPr>
            <p:spPr bwMode="auto">
              <a:xfrm>
                <a:off x="192" y="1476"/>
                <a:ext cx="658" cy="237"/>
              </a:xfrm>
              <a:prstGeom prst="rect">
                <a:avLst/>
              </a:prstGeom>
              <a:solidFill>
                <a:srgbClr val="00FF99"/>
              </a:solidFill>
              <a:ln w="9525">
                <a:solidFill>
                  <a:schemeClr val="tx1"/>
                </a:solidFill>
                <a:miter lim="800000"/>
                <a:headEnd/>
                <a:tailEnd/>
              </a:ln>
              <a:effectLst/>
            </p:spPr>
            <p:txBody>
              <a:bodyPr wrap="none" anchor="ctr">
                <a:spAutoFit/>
              </a:bodyPr>
              <a:lstStyle/>
              <a:p>
                <a:pPr algn="ctr">
                  <a:spcBef>
                    <a:spcPct val="0"/>
                  </a:spcBef>
                </a:pPr>
                <a:r>
                  <a:rPr lang="en-US" sz="1800">
                    <a:solidFill>
                      <a:schemeClr val="bg2"/>
                    </a:solidFill>
                  </a:rPr>
                  <a:t>Thread2</a:t>
                </a:r>
              </a:p>
            </p:txBody>
          </p:sp>
          <p:sp>
            <p:nvSpPr>
              <p:cNvPr id="1397804" name="Oval 44"/>
              <p:cNvSpPr>
                <a:spLocks noChangeArrowheads="1"/>
              </p:cNvSpPr>
              <p:nvPr/>
            </p:nvSpPr>
            <p:spPr bwMode="auto">
              <a:xfrm>
                <a:off x="1147" y="1440"/>
                <a:ext cx="624" cy="309"/>
              </a:xfrm>
              <a:prstGeom prst="ellipse">
                <a:avLst/>
              </a:prstGeom>
              <a:solidFill>
                <a:srgbClr val="FFCC99"/>
              </a:solidFill>
              <a:ln w="9525">
                <a:solidFill>
                  <a:schemeClr val="tx1"/>
                </a:solidFill>
                <a:round/>
                <a:headEnd/>
                <a:tailEnd/>
              </a:ln>
              <a:effectLst/>
            </p:spPr>
            <p:txBody>
              <a:bodyPr anchor="ctr">
                <a:spAutoFit/>
              </a:bodyPr>
              <a:lstStyle/>
              <a:p>
                <a:pPr algn="ctr">
                  <a:spcBef>
                    <a:spcPct val="0"/>
                  </a:spcBef>
                </a:pPr>
                <a:r>
                  <a:rPr lang="en-US" sz="1800">
                    <a:solidFill>
                      <a:schemeClr val="bg2"/>
                    </a:solidFill>
                  </a:rPr>
                  <a:t>Port2</a:t>
                </a:r>
              </a:p>
            </p:txBody>
          </p:sp>
          <p:sp>
            <p:nvSpPr>
              <p:cNvPr id="1397805" name="Line 45"/>
              <p:cNvSpPr>
                <a:spLocks noChangeShapeType="1"/>
              </p:cNvSpPr>
              <p:nvPr/>
            </p:nvSpPr>
            <p:spPr bwMode="auto">
              <a:xfrm>
                <a:off x="854" y="1594"/>
                <a:ext cx="288" cy="0"/>
              </a:xfrm>
              <a:prstGeom prst="line">
                <a:avLst/>
              </a:prstGeom>
              <a:noFill/>
              <a:ln w="38100">
                <a:solidFill>
                  <a:schemeClr val="tx1"/>
                </a:solidFill>
                <a:round/>
                <a:headEnd/>
                <a:tailEnd type="triangle" w="med" len="med"/>
              </a:ln>
              <a:effectLst/>
            </p:spPr>
            <p:txBody>
              <a:bodyPr/>
              <a:lstStyle/>
              <a:p>
                <a:endParaRPr lang="en-US"/>
              </a:p>
            </p:txBody>
          </p:sp>
        </p:grpSp>
        <p:grpSp>
          <p:nvGrpSpPr>
            <p:cNvPr id="12" name="Group 46"/>
            <p:cNvGrpSpPr>
              <a:grpSpLocks/>
            </p:cNvGrpSpPr>
            <p:nvPr/>
          </p:nvGrpSpPr>
          <p:grpSpPr bwMode="auto">
            <a:xfrm>
              <a:off x="192" y="192"/>
              <a:ext cx="1579" cy="309"/>
              <a:chOff x="192" y="336"/>
              <a:chExt cx="1579" cy="309"/>
            </a:xfrm>
          </p:grpSpPr>
          <p:sp>
            <p:nvSpPr>
              <p:cNvPr id="1397807" name="Rectangle 47"/>
              <p:cNvSpPr>
                <a:spLocks noChangeArrowheads="1"/>
              </p:cNvSpPr>
              <p:nvPr/>
            </p:nvSpPr>
            <p:spPr bwMode="auto">
              <a:xfrm>
                <a:off x="192" y="372"/>
                <a:ext cx="658" cy="237"/>
              </a:xfrm>
              <a:prstGeom prst="rect">
                <a:avLst/>
              </a:prstGeom>
              <a:solidFill>
                <a:srgbClr val="00FF99"/>
              </a:solidFill>
              <a:ln w="9525">
                <a:solidFill>
                  <a:schemeClr val="tx1"/>
                </a:solidFill>
                <a:miter lim="800000"/>
                <a:headEnd/>
                <a:tailEnd/>
              </a:ln>
              <a:effectLst/>
            </p:spPr>
            <p:txBody>
              <a:bodyPr wrap="none" anchor="ctr">
                <a:spAutoFit/>
              </a:bodyPr>
              <a:lstStyle/>
              <a:p>
                <a:pPr algn="ctr">
                  <a:spcBef>
                    <a:spcPct val="0"/>
                  </a:spcBef>
                </a:pPr>
                <a:r>
                  <a:rPr lang="en-US" sz="1800">
                    <a:solidFill>
                      <a:schemeClr val="bg2"/>
                    </a:solidFill>
                  </a:rPr>
                  <a:t>Thread0</a:t>
                </a:r>
              </a:p>
            </p:txBody>
          </p:sp>
          <p:sp>
            <p:nvSpPr>
              <p:cNvPr id="1397808" name="Oval 48"/>
              <p:cNvSpPr>
                <a:spLocks noChangeArrowheads="1"/>
              </p:cNvSpPr>
              <p:nvPr/>
            </p:nvSpPr>
            <p:spPr bwMode="auto">
              <a:xfrm>
                <a:off x="1147" y="336"/>
                <a:ext cx="624" cy="309"/>
              </a:xfrm>
              <a:prstGeom prst="ellipse">
                <a:avLst/>
              </a:prstGeom>
              <a:solidFill>
                <a:srgbClr val="FFCC99"/>
              </a:solidFill>
              <a:ln w="9525">
                <a:solidFill>
                  <a:schemeClr val="tx1"/>
                </a:solidFill>
                <a:round/>
                <a:headEnd/>
                <a:tailEnd/>
              </a:ln>
              <a:effectLst/>
            </p:spPr>
            <p:txBody>
              <a:bodyPr anchor="ctr">
                <a:spAutoFit/>
              </a:bodyPr>
              <a:lstStyle/>
              <a:p>
                <a:pPr algn="ctr">
                  <a:spcBef>
                    <a:spcPct val="0"/>
                  </a:spcBef>
                </a:pPr>
                <a:r>
                  <a:rPr lang="en-US" sz="1800">
                    <a:solidFill>
                      <a:schemeClr val="bg2"/>
                    </a:solidFill>
                  </a:rPr>
                  <a:t>Port0</a:t>
                </a:r>
              </a:p>
            </p:txBody>
          </p:sp>
          <p:sp>
            <p:nvSpPr>
              <p:cNvPr id="1397809" name="Line 49"/>
              <p:cNvSpPr>
                <a:spLocks noChangeShapeType="1"/>
              </p:cNvSpPr>
              <p:nvPr/>
            </p:nvSpPr>
            <p:spPr bwMode="auto">
              <a:xfrm>
                <a:off x="854" y="490"/>
                <a:ext cx="288" cy="0"/>
              </a:xfrm>
              <a:prstGeom prst="line">
                <a:avLst/>
              </a:prstGeom>
              <a:noFill/>
              <a:ln w="38100">
                <a:solidFill>
                  <a:schemeClr val="tx1"/>
                </a:solidFill>
                <a:round/>
                <a:headEnd/>
                <a:tailEnd type="triangle" w="med" len="med"/>
              </a:ln>
              <a:effectLst/>
            </p:spPr>
            <p:txBody>
              <a:bodyPr/>
              <a:lstStyle/>
              <a:p>
                <a:endParaRPr lang="en-US"/>
              </a:p>
            </p:txBody>
          </p:sp>
        </p:grpSp>
        <p:grpSp>
          <p:nvGrpSpPr>
            <p:cNvPr id="13" name="Group 50"/>
            <p:cNvGrpSpPr>
              <a:grpSpLocks/>
            </p:cNvGrpSpPr>
            <p:nvPr/>
          </p:nvGrpSpPr>
          <p:grpSpPr bwMode="auto">
            <a:xfrm>
              <a:off x="192" y="672"/>
              <a:ext cx="1579" cy="309"/>
              <a:chOff x="192" y="896"/>
              <a:chExt cx="1579" cy="309"/>
            </a:xfrm>
          </p:grpSpPr>
          <p:sp>
            <p:nvSpPr>
              <p:cNvPr id="1397811" name="Rectangle 51"/>
              <p:cNvSpPr>
                <a:spLocks noChangeArrowheads="1"/>
              </p:cNvSpPr>
              <p:nvPr/>
            </p:nvSpPr>
            <p:spPr bwMode="auto">
              <a:xfrm>
                <a:off x="192" y="932"/>
                <a:ext cx="658" cy="237"/>
              </a:xfrm>
              <a:prstGeom prst="rect">
                <a:avLst/>
              </a:prstGeom>
              <a:solidFill>
                <a:srgbClr val="00FF99"/>
              </a:solidFill>
              <a:ln w="9525">
                <a:solidFill>
                  <a:schemeClr val="tx1"/>
                </a:solidFill>
                <a:miter lim="800000"/>
                <a:headEnd/>
                <a:tailEnd/>
              </a:ln>
              <a:effectLst/>
            </p:spPr>
            <p:txBody>
              <a:bodyPr wrap="none" anchor="ctr">
                <a:spAutoFit/>
              </a:bodyPr>
              <a:lstStyle/>
              <a:p>
                <a:pPr algn="ctr">
                  <a:spcBef>
                    <a:spcPct val="0"/>
                  </a:spcBef>
                </a:pPr>
                <a:r>
                  <a:rPr lang="en-US" sz="1800">
                    <a:solidFill>
                      <a:schemeClr val="bg2"/>
                    </a:solidFill>
                  </a:rPr>
                  <a:t>Thread1</a:t>
                </a:r>
              </a:p>
            </p:txBody>
          </p:sp>
          <p:sp>
            <p:nvSpPr>
              <p:cNvPr id="1397812" name="Oval 52"/>
              <p:cNvSpPr>
                <a:spLocks noChangeArrowheads="1"/>
              </p:cNvSpPr>
              <p:nvPr/>
            </p:nvSpPr>
            <p:spPr bwMode="auto">
              <a:xfrm>
                <a:off x="1147" y="896"/>
                <a:ext cx="624" cy="309"/>
              </a:xfrm>
              <a:prstGeom prst="ellipse">
                <a:avLst/>
              </a:prstGeom>
              <a:solidFill>
                <a:srgbClr val="FFCC99"/>
              </a:solidFill>
              <a:ln w="9525">
                <a:solidFill>
                  <a:schemeClr val="tx1"/>
                </a:solidFill>
                <a:round/>
                <a:headEnd/>
                <a:tailEnd/>
              </a:ln>
              <a:effectLst/>
            </p:spPr>
            <p:txBody>
              <a:bodyPr anchor="ctr">
                <a:spAutoFit/>
              </a:bodyPr>
              <a:lstStyle/>
              <a:p>
                <a:pPr algn="ctr">
                  <a:spcBef>
                    <a:spcPct val="0"/>
                  </a:spcBef>
                </a:pPr>
                <a:r>
                  <a:rPr lang="en-US" sz="1800">
                    <a:solidFill>
                      <a:schemeClr val="bg2"/>
                    </a:solidFill>
                  </a:rPr>
                  <a:t>Port1</a:t>
                </a:r>
              </a:p>
            </p:txBody>
          </p:sp>
          <p:sp>
            <p:nvSpPr>
              <p:cNvPr id="1397813" name="Line 53"/>
              <p:cNvSpPr>
                <a:spLocks noChangeShapeType="1"/>
              </p:cNvSpPr>
              <p:nvPr/>
            </p:nvSpPr>
            <p:spPr bwMode="auto">
              <a:xfrm>
                <a:off x="854" y="1050"/>
                <a:ext cx="288" cy="0"/>
              </a:xfrm>
              <a:prstGeom prst="line">
                <a:avLst/>
              </a:prstGeom>
              <a:noFill/>
              <a:ln w="38100">
                <a:solidFill>
                  <a:schemeClr val="tx1"/>
                </a:solidFill>
                <a:round/>
                <a:headEnd/>
                <a:tailEnd type="triangle" w="med" len="med"/>
              </a:ln>
              <a:effectLst/>
            </p:spPr>
            <p:txBody>
              <a:bodyPr/>
              <a:lstStyle/>
              <a:p>
                <a:endParaRPr lang="en-US"/>
              </a:p>
            </p:txBody>
          </p:sp>
        </p:grpSp>
        <p:sp>
          <p:nvSpPr>
            <p:cNvPr id="1397814" name="Text Box 54"/>
            <p:cNvSpPr txBox="1">
              <a:spLocks noChangeArrowheads="1"/>
            </p:cNvSpPr>
            <p:nvPr/>
          </p:nvSpPr>
          <p:spPr bwMode="auto">
            <a:xfrm>
              <a:off x="96" y="0"/>
              <a:ext cx="884" cy="231"/>
            </a:xfrm>
            <a:prstGeom prst="rect">
              <a:avLst/>
            </a:prstGeom>
            <a:noFill/>
            <a:ln w="9525">
              <a:noFill/>
              <a:miter lim="800000"/>
              <a:headEnd/>
              <a:tailEnd/>
            </a:ln>
            <a:effectLst/>
          </p:spPr>
          <p:txBody>
            <a:bodyPr wrap="none">
              <a:spAutoFit/>
            </a:bodyPr>
            <a:lstStyle/>
            <a:p>
              <a:pPr>
                <a:spcBef>
                  <a:spcPct val="0"/>
                </a:spcBef>
              </a:pPr>
              <a:r>
                <a:rPr lang="en-US" sz="1800" b="1"/>
                <a:t>(a) Pipeline</a:t>
              </a:r>
            </a:p>
          </p:txBody>
        </p:sp>
        <p:sp>
          <p:nvSpPr>
            <p:cNvPr id="1397815" name="Text Box 55"/>
            <p:cNvSpPr txBox="1">
              <a:spLocks noChangeArrowheads="1"/>
            </p:cNvSpPr>
            <p:nvPr/>
          </p:nvSpPr>
          <p:spPr bwMode="auto">
            <a:xfrm>
              <a:off x="2604" y="0"/>
              <a:ext cx="660" cy="231"/>
            </a:xfrm>
            <a:prstGeom prst="rect">
              <a:avLst/>
            </a:prstGeom>
            <a:noFill/>
            <a:ln w="9525">
              <a:noFill/>
              <a:miter lim="800000"/>
              <a:headEnd/>
              <a:tailEnd/>
            </a:ln>
            <a:effectLst/>
          </p:spPr>
          <p:txBody>
            <a:bodyPr wrap="none">
              <a:spAutoFit/>
            </a:bodyPr>
            <a:lstStyle/>
            <a:p>
              <a:pPr>
                <a:spcBef>
                  <a:spcPct val="0"/>
                </a:spcBef>
              </a:pPr>
              <a:r>
                <a:rPr lang="en-US" sz="1800" b="1"/>
                <a:t>(b) Shift</a:t>
              </a:r>
            </a:p>
          </p:txBody>
        </p:sp>
        <p:sp>
          <p:nvSpPr>
            <p:cNvPr id="1397816" name="Text Box 56"/>
            <p:cNvSpPr txBox="1">
              <a:spLocks noChangeArrowheads="1"/>
            </p:cNvSpPr>
            <p:nvPr/>
          </p:nvSpPr>
          <p:spPr bwMode="auto">
            <a:xfrm>
              <a:off x="2580" y="2025"/>
              <a:ext cx="1020" cy="231"/>
            </a:xfrm>
            <a:prstGeom prst="rect">
              <a:avLst/>
            </a:prstGeom>
            <a:noFill/>
            <a:ln w="9525">
              <a:noFill/>
              <a:miter lim="800000"/>
              <a:headEnd/>
              <a:tailEnd/>
            </a:ln>
            <a:effectLst/>
          </p:spPr>
          <p:txBody>
            <a:bodyPr wrap="none">
              <a:spAutoFit/>
            </a:bodyPr>
            <a:lstStyle/>
            <a:p>
              <a:pPr>
                <a:spcBef>
                  <a:spcPct val="0"/>
                </a:spcBef>
              </a:pPr>
              <a:r>
                <a:rPr lang="en-US" sz="1800" b="1"/>
                <a:t>(d) Exchange</a:t>
              </a:r>
            </a:p>
          </p:txBody>
        </p:sp>
        <p:sp>
          <p:nvSpPr>
            <p:cNvPr id="1397817" name="Line 57"/>
            <p:cNvSpPr>
              <a:spLocks noChangeShapeType="1"/>
            </p:cNvSpPr>
            <p:nvPr/>
          </p:nvSpPr>
          <p:spPr bwMode="auto">
            <a:xfrm>
              <a:off x="773" y="2432"/>
              <a:ext cx="715" cy="448"/>
            </a:xfrm>
            <a:prstGeom prst="line">
              <a:avLst/>
            </a:prstGeom>
            <a:noFill/>
            <a:ln w="38100">
              <a:solidFill>
                <a:schemeClr val="tx1"/>
              </a:solidFill>
              <a:round/>
              <a:headEnd/>
              <a:tailEnd type="triangle" w="med" len="med"/>
            </a:ln>
            <a:effectLst/>
          </p:spPr>
          <p:txBody>
            <a:bodyPr/>
            <a:lstStyle/>
            <a:p>
              <a:endParaRPr lang="en-US"/>
            </a:p>
          </p:txBody>
        </p:sp>
        <p:sp>
          <p:nvSpPr>
            <p:cNvPr id="1397818" name="Line 58"/>
            <p:cNvSpPr>
              <a:spLocks noChangeShapeType="1"/>
            </p:cNvSpPr>
            <p:nvPr/>
          </p:nvSpPr>
          <p:spPr bwMode="auto">
            <a:xfrm>
              <a:off x="768" y="3312"/>
              <a:ext cx="720" cy="432"/>
            </a:xfrm>
            <a:prstGeom prst="line">
              <a:avLst/>
            </a:prstGeom>
            <a:noFill/>
            <a:ln w="38100">
              <a:solidFill>
                <a:schemeClr val="tx1"/>
              </a:solidFill>
              <a:round/>
              <a:headEnd/>
              <a:tailEnd type="triangle" w="med" len="med"/>
            </a:ln>
            <a:effectLst/>
          </p:spPr>
          <p:txBody>
            <a:bodyPr/>
            <a:lstStyle/>
            <a:p>
              <a:endParaRPr lang="en-US"/>
            </a:p>
          </p:txBody>
        </p:sp>
        <p:sp>
          <p:nvSpPr>
            <p:cNvPr id="1397819" name="Line 59"/>
            <p:cNvSpPr>
              <a:spLocks noChangeShapeType="1"/>
            </p:cNvSpPr>
            <p:nvPr/>
          </p:nvSpPr>
          <p:spPr bwMode="auto">
            <a:xfrm flipV="1">
              <a:off x="720" y="2496"/>
              <a:ext cx="768" cy="1296"/>
            </a:xfrm>
            <a:prstGeom prst="line">
              <a:avLst/>
            </a:prstGeom>
            <a:noFill/>
            <a:ln w="38100">
              <a:solidFill>
                <a:schemeClr val="tx1"/>
              </a:solidFill>
              <a:round/>
              <a:headEnd/>
              <a:tailEnd type="triangle" w="med" len="med"/>
            </a:ln>
            <a:effectLst/>
          </p:spPr>
          <p:txBody>
            <a:bodyPr/>
            <a:lstStyle/>
            <a:p>
              <a:endParaRPr lang="en-US"/>
            </a:p>
          </p:txBody>
        </p:sp>
        <p:sp>
          <p:nvSpPr>
            <p:cNvPr id="1397820" name="Line 60"/>
            <p:cNvSpPr>
              <a:spLocks noChangeShapeType="1"/>
            </p:cNvSpPr>
            <p:nvPr/>
          </p:nvSpPr>
          <p:spPr bwMode="auto">
            <a:xfrm>
              <a:off x="725" y="2912"/>
              <a:ext cx="763" cy="400"/>
            </a:xfrm>
            <a:prstGeom prst="line">
              <a:avLst/>
            </a:prstGeom>
            <a:noFill/>
            <a:ln w="38100">
              <a:solidFill>
                <a:schemeClr val="tx1"/>
              </a:solidFill>
              <a:round/>
              <a:headEnd/>
              <a:tailEnd type="triangle" w="med" len="med"/>
            </a:ln>
            <a:effectLst/>
          </p:spPr>
          <p:txBody>
            <a:bodyPr/>
            <a:lstStyle/>
            <a:p>
              <a:endParaRPr lang="en-US"/>
            </a:p>
          </p:txBody>
        </p:sp>
        <p:sp>
          <p:nvSpPr>
            <p:cNvPr id="1397821" name="Rectangle 61"/>
            <p:cNvSpPr>
              <a:spLocks noChangeArrowheads="1"/>
            </p:cNvSpPr>
            <p:nvPr/>
          </p:nvSpPr>
          <p:spPr bwMode="auto">
            <a:xfrm>
              <a:off x="96" y="2336"/>
              <a:ext cx="658" cy="237"/>
            </a:xfrm>
            <a:prstGeom prst="rect">
              <a:avLst/>
            </a:prstGeom>
            <a:solidFill>
              <a:srgbClr val="00FF99"/>
            </a:solidFill>
            <a:ln w="9525">
              <a:solidFill>
                <a:schemeClr val="tx1"/>
              </a:solidFill>
              <a:miter lim="800000"/>
              <a:headEnd/>
              <a:tailEnd/>
            </a:ln>
            <a:effectLst/>
          </p:spPr>
          <p:txBody>
            <a:bodyPr wrap="none" anchor="ctr">
              <a:spAutoFit/>
            </a:bodyPr>
            <a:lstStyle/>
            <a:p>
              <a:pPr algn="ctr">
                <a:spcBef>
                  <a:spcPct val="0"/>
                </a:spcBef>
              </a:pPr>
              <a:r>
                <a:rPr lang="en-US" sz="1800">
                  <a:solidFill>
                    <a:schemeClr val="bg2"/>
                  </a:solidFill>
                </a:rPr>
                <a:t>Thread0</a:t>
              </a:r>
            </a:p>
          </p:txBody>
        </p:sp>
        <p:sp>
          <p:nvSpPr>
            <p:cNvPr id="1397822" name="Oval 62"/>
            <p:cNvSpPr>
              <a:spLocks noChangeArrowheads="1"/>
            </p:cNvSpPr>
            <p:nvPr/>
          </p:nvSpPr>
          <p:spPr bwMode="auto">
            <a:xfrm>
              <a:off x="1488" y="3600"/>
              <a:ext cx="624" cy="309"/>
            </a:xfrm>
            <a:prstGeom prst="ellipse">
              <a:avLst/>
            </a:prstGeom>
            <a:solidFill>
              <a:srgbClr val="FFCC99"/>
            </a:solidFill>
            <a:ln w="9525">
              <a:solidFill>
                <a:schemeClr val="tx1"/>
              </a:solidFill>
              <a:round/>
              <a:headEnd/>
              <a:tailEnd/>
            </a:ln>
            <a:effectLst/>
          </p:spPr>
          <p:txBody>
            <a:bodyPr anchor="ctr">
              <a:spAutoFit/>
            </a:bodyPr>
            <a:lstStyle/>
            <a:p>
              <a:pPr algn="ctr">
                <a:spcBef>
                  <a:spcPct val="0"/>
                </a:spcBef>
              </a:pPr>
              <a:r>
                <a:rPr lang="en-US" sz="1800">
                  <a:solidFill>
                    <a:schemeClr val="bg2"/>
                  </a:solidFill>
                </a:rPr>
                <a:t>Port3</a:t>
              </a:r>
            </a:p>
          </p:txBody>
        </p:sp>
        <p:sp>
          <p:nvSpPr>
            <p:cNvPr id="1397823" name="Rectangle 63"/>
            <p:cNvSpPr>
              <a:spLocks noChangeArrowheads="1"/>
            </p:cNvSpPr>
            <p:nvPr/>
          </p:nvSpPr>
          <p:spPr bwMode="auto">
            <a:xfrm>
              <a:off x="96" y="3202"/>
              <a:ext cx="658" cy="237"/>
            </a:xfrm>
            <a:prstGeom prst="rect">
              <a:avLst/>
            </a:prstGeom>
            <a:solidFill>
              <a:srgbClr val="00FF99"/>
            </a:solidFill>
            <a:ln w="9525">
              <a:solidFill>
                <a:schemeClr val="tx1"/>
              </a:solidFill>
              <a:miter lim="800000"/>
              <a:headEnd/>
              <a:tailEnd/>
            </a:ln>
            <a:effectLst/>
          </p:spPr>
          <p:txBody>
            <a:bodyPr wrap="none" anchor="ctr">
              <a:spAutoFit/>
            </a:bodyPr>
            <a:lstStyle/>
            <a:p>
              <a:pPr algn="ctr">
                <a:spcBef>
                  <a:spcPct val="0"/>
                </a:spcBef>
              </a:pPr>
              <a:r>
                <a:rPr lang="en-US" sz="1800">
                  <a:solidFill>
                    <a:schemeClr val="bg2"/>
                  </a:solidFill>
                </a:rPr>
                <a:t>Thread2</a:t>
              </a:r>
            </a:p>
          </p:txBody>
        </p:sp>
        <p:sp>
          <p:nvSpPr>
            <p:cNvPr id="1397824" name="Oval 64"/>
            <p:cNvSpPr>
              <a:spLocks noChangeArrowheads="1"/>
            </p:cNvSpPr>
            <p:nvPr/>
          </p:nvSpPr>
          <p:spPr bwMode="auto">
            <a:xfrm>
              <a:off x="1488" y="3168"/>
              <a:ext cx="624" cy="309"/>
            </a:xfrm>
            <a:prstGeom prst="ellipse">
              <a:avLst/>
            </a:prstGeom>
            <a:solidFill>
              <a:srgbClr val="FFCC99"/>
            </a:solidFill>
            <a:ln w="9525">
              <a:solidFill>
                <a:schemeClr val="tx1"/>
              </a:solidFill>
              <a:round/>
              <a:headEnd/>
              <a:tailEnd/>
            </a:ln>
            <a:effectLst/>
          </p:spPr>
          <p:txBody>
            <a:bodyPr anchor="ctr">
              <a:spAutoFit/>
            </a:bodyPr>
            <a:lstStyle/>
            <a:p>
              <a:pPr algn="ctr">
                <a:spcBef>
                  <a:spcPct val="0"/>
                </a:spcBef>
              </a:pPr>
              <a:r>
                <a:rPr lang="en-US" sz="1800">
                  <a:solidFill>
                    <a:schemeClr val="bg2"/>
                  </a:solidFill>
                </a:rPr>
                <a:t>Port2</a:t>
              </a:r>
            </a:p>
          </p:txBody>
        </p:sp>
        <p:sp>
          <p:nvSpPr>
            <p:cNvPr id="1397825" name="Oval 65"/>
            <p:cNvSpPr>
              <a:spLocks noChangeArrowheads="1"/>
            </p:cNvSpPr>
            <p:nvPr/>
          </p:nvSpPr>
          <p:spPr bwMode="auto">
            <a:xfrm>
              <a:off x="1488" y="2736"/>
              <a:ext cx="624" cy="309"/>
            </a:xfrm>
            <a:prstGeom prst="ellipse">
              <a:avLst/>
            </a:prstGeom>
            <a:solidFill>
              <a:srgbClr val="FFCC99"/>
            </a:solidFill>
            <a:ln w="9525">
              <a:solidFill>
                <a:schemeClr val="tx1"/>
              </a:solidFill>
              <a:round/>
              <a:headEnd/>
              <a:tailEnd/>
            </a:ln>
            <a:effectLst/>
          </p:spPr>
          <p:txBody>
            <a:bodyPr anchor="ctr">
              <a:spAutoFit/>
            </a:bodyPr>
            <a:lstStyle/>
            <a:p>
              <a:pPr algn="ctr">
                <a:spcBef>
                  <a:spcPct val="0"/>
                </a:spcBef>
              </a:pPr>
              <a:r>
                <a:rPr lang="en-US" sz="1800">
                  <a:solidFill>
                    <a:schemeClr val="bg2"/>
                  </a:solidFill>
                </a:rPr>
                <a:t>Port1</a:t>
              </a:r>
            </a:p>
          </p:txBody>
        </p:sp>
        <p:sp>
          <p:nvSpPr>
            <p:cNvPr id="1397826" name="Oval 66"/>
            <p:cNvSpPr>
              <a:spLocks noChangeArrowheads="1"/>
            </p:cNvSpPr>
            <p:nvPr/>
          </p:nvSpPr>
          <p:spPr bwMode="auto">
            <a:xfrm>
              <a:off x="1488" y="2304"/>
              <a:ext cx="624" cy="309"/>
            </a:xfrm>
            <a:prstGeom prst="ellipse">
              <a:avLst/>
            </a:prstGeom>
            <a:solidFill>
              <a:srgbClr val="FFCC99"/>
            </a:solidFill>
            <a:ln w="9525">
              <a:solidFill>
                <a:schemeClr val="tx1"/>
              </a:solidFill>
              <a:round/>
              <a:headEnd/>
              <a:tailEnd/>
            </a:ln>
            <a:effectLst/>
          </p:spPr>
          <p:txBody>
            <a:bodyPr anchor="ctr">
              <a:spAutoFit/>
            </a:bodyPr>
            <a:lstStyle/>
            <a:p>
              <a:pPr algn="ctr">
                <a:spcBef>
                  <a:spcPct val="0"/>
                </a:spcBef>
              </a:pPr>
              <a:r>
                <a:rPr lang="en-US" sz="1800">
                  <a:solidFill>
                    <a:schemeClr val="bg2"/>
                  </a:solidFill>
                </a:rPr>
                <a:t>Port0</a:t>
              </a:r>
            </a:p>
          </p:txBody>
        </p:sp>
        <p:sp>
          <p:nvSpPr>
            <p:cNvPr id="1397827" name="Rectangle 67"/>
            <p:cNvSpPr>
              <a:spLocks noChangeArrowheads="1"/>
            </p:cNvSpPr>
            <p:nvPr/>
          </p:nvSpPr>
          <p:spPr bwMode="auto">
            <a:xfrm>
              <a:off x="96" y="3636"/>
              <a:ext cx="658" cy="237"/>
            </a:xfrm>
            <a:prstGeom prst="rect">
              <a:avLst/>
            </a:prstGeom>
            <a:solidFill>
              <a:srgbClr val="00FF99"/>
            </a:solidFill>
            <a:ln w="9525">
              <a:solidFill>
                <a:schemeClr val="tx1"/>
              </a:solidFill>
              <a:miter lim="800000"/>
              <a:headEnd/>
              <a:tailEnd/>
            </a:ln>
            <a:effectLst/>
          </p:spPr>
          <p:txBody>
            <a:bodyPr wrap="none" anchor="ctr">
              <a:spAutoFit/>
            </a:bodyPr>
            <a:lstStyle/>
            <a:p>
              <a:pPr algn="ctr">
                <a:spcBef>
                  <a:spcPct val="0"/>
                </a:spcBef>
              </a:pPr>
              <a:r>
                <a:rPr lang="en-US" sz="1800">
                  <a:solidFill>
                    <a:schemeClr val="bg2"/>
                  </a:solidFill>
                </a:rPr>
                <a:t>Thread3</a:t>
              </a:r>
            </a:p>
          </p:txBody>
        </p:sp>
        <p:sp>
          <p:nvSpPr>
            <p:cNvPr id="1397828" name="Rectangle 68"/>
            <p:cNvSpPr>
              <a:spLocks noChangeArrowheads="1"/>
            </p:cNvSpPr>
            <p:nvPr/>
          </p:nvSpPr>
          <p:spPr bwMode="auto">
            <a:xfrm>
              <a:off x="96" y="2769"/>
              <a:ext cx="658" cy="237"/>
            </a:xfrm>
            <a:prstGeom prst="rect">
              <a:avLst/>
            </a:prstGeom>
            <a:solidFill>
              <a:srgbClr val="00FF99"/>
            </a:solidFill>
            <a:ln w="9525">
              <a:solidFill>
                <a:schemeClr val="tx1"/>
              </a:solidFill>
              <a:miter lim="800000"/>
              <a:headEnd/>
              <a:tailEnd/>
            </a:ln>
            <a:effectLst/>
          </p:spPr>
          <p:txBody>
            <a:bodyPr wrap="none" anchor="ctr">
              <a:spAutoFit/>
            </a:bodyPr>
            <a:lstStyle/>
            <a:p>
              <a:pPr algn="ctr">
                <a:spcBef>
                  <a:spcPct val="0"/>
                </a:spcBef>
              </a:pPr>
              <a:r>
                <a:rPr lang="en-US" sz="1800">
                  <a:solidFill>
                    <a:schemeClr val="bg2"/>
                  </a:solidFill>
                </a:rPr>
                <a:t>Thread1</a:t>
              </a:r>
            </a:p>
          </p:txBody>
        </p:sp>
        <p:sp>
          <p:nvSpPr>
            <p:cNvPr id="1397829" name="Text Box 69"/>
            <p:cNvSpPr txBox="1">
              <a:spLocks noChangeArrowheads="1"/>
            </p:cNvSpPr>
            <p:nvPr/>
          </p:nvSpPr>
          <p:spPr bwMode="auto">
            <a:xfrm>
              <a:off x="96" y="2064"/>
              <a:ext cx="1060" cy="231"/>
            </a:xfrm>
            <a:prstGeom prst="rect">
              <a:avLst/>
            </a:prstGeom>
            <a:noFill/>
            <a:ln w="9525">
              <a:noFill/>
              <a:miter lim="800000"/>
              <a:headEnd/>
              <a:tailEnd/>
            </a:ln>
            <a:effectLst/>
          </p:spPr>
          <p:txBody>
            <a:bodyPr wrap="none">
              <a:spAutoFit/>
            </a:bodyPr>
            <a:lstStyle/>
            <a:p>
              <a:pPr>
                <a:spcBef>
                  <a:spcPct val="0"/>
                </a:spcBef>
              </a:pPr>
              <a:r>
                <a:rPr lang="en-US" sz="1800" b="1"/>
                <a:t>(c) Two Shifts</a:t>
              </a:r>
            </a:p>
          </p:txBody>
        </p:sp>
        <p:sp>
          <p:nvSpPr>
            <p:cNvPr id="1397830" name="Line 70"/>
            <p:cNvSpPr>
              <a:spLocks noChangeShapeType="1"/>
            </p:cNvSpPr>
            <p:nvPr/>
          </p:nvSpPr>
          <p:spPr bwMode="auto">
            <a:xfrm flipV="1">
              <a:off x="768" y="2496"/>
              <a:ext cx="768" cy="1296"/>
            </a:xfrm>
            <a:prstGeom prst="line">
              <a:avLst/>
            </a:prstGeom>
            <a:noFill/>
            <a:ln w="38100">
              <a:solidFill>
                <a:schemeClr val="tx1"/>
              </a:solidFill>
              <a:round/>
              <a:headEnd/>
              <a:tailEnd type="triangle" w="med" len="med"/>
            </a:ln>
            <a:effectLst/>
          </p:spPr>
          <p:txBody>
            <a:bodyPr/>
            <a:lstStyle/>
            <a:p>
              <a:endParaRPr lang="en-US"/>
            </a:p>
          </p:txBody>
        </p:sp>
        <p:sp>
          <p:nvSpPr>
            <p:cNvPr id="1397831" name="Line 71"/>
            <p:cNvSpPr>
              <a:spLocks noChangeShapeType="1"/>
            </p:cNvSpPr>
            <p:nvPr/>
          </p:nvSpPr>
          <p:spPr bwMode="auto">
            <a:xfrm>
              <a:off x="768" y="2496"/>
              <a:ext cx="715" cy="448"/>
            </a:xfrm>
            <a:prstGeom prst="line">
              <a:avLst/>
            </a:prstGeom>
            <a:noFill/>
            <a:ln w="38100">
              <a:solidFill>
                <a:schemeClr val="tx1"/>
              </a:solidFill>
              <a:round/>
              <a:headEnd/>
              <a:tailEnd type="triangle" w="med" len="med"/>
            </a:ln>
            <a:effectLst/>
          </p:spPr>
          <p:txBody>
            <a:bodyPr/>
            <a:lstStyle/>
            <a:p>
              <a:endParaRPr lang="en-US"/>
            </a:p>
          </p:txBody>
        </p:sp>
        <p:sp>
          <p:nvSpPr>
            <p:cNvPr id="1397832" name="Line 72"/>
            <p:cNvSpPr>
              <a:spLocks noChangeShapeType="1"/>
            </p:cNvSpPr>
            <p:nvPr/>
          </p:nvSpPr>
          <p:spPr bwMode="auto">
            <a:xfrm>
              <a:off x="768" y="2864"/>
              <a:ext cx="763" cy="400"/>
            </a:xfrm>
            <a:prstGeom prst="line">
              <a:avLst/>
            </a:prstGeom>
            <a:noFill/>
            <a:ln w="38100">
              <a:solidFill>
                <a:schemeClr val="tx1"/>
              </a:solidFill>
              <a:round/>
              <a:headEnd/>
              <a:tailEnd type="triangle" w="med" len="med"/>
            </a:ln>
            <a:effectLst/>
          </p:spPr>
          <p:txBody>
            <a:bodyPr/>
            <a:lstStyle/>
            <a:p>
              <a:endParaRPr lang="en-US"/>
            </a:p>
          </p:txBody>
        </p:sp>
        <p:sp>
          <p:nvSpPr>
            <p:cNvPr id="1397833" name="Line 73"/>
            <p:cNvSpPr>
              <a:spLocks noChangeShapeType="1"/>
            </p:cNvSpPr>
            <p:nvPr/>
          </p:nvSpPr>
          <p:spPr bwMode="auto">
            <a:xfrm>
              <a:off x="768" y="3264"/>
              <a:ext cx="720" cy="432"/>
            </a:xfrm>
            <a:prstGeom prst="line">
              <a:avLst/>
            </a:prstGeom>
            <a:noFill/>
            <a:ln w="38100">
              <a:solidFill>
                <a:schemeClr val="tx1"/>
              </a:solidFill>
              <a:round/>
              <a:headEnd/>
              <a:tailEnd type="triangle" w="med" len="med"/>
            </a:ln>
            <a:effectLst/>
          </p:spPr>
          <p:txBody>
            <a:bodyPr/>
            <a:lstStyle/>
            <a:p>
              <a:endParaRPr lang="en-US"/>
            </a:p>
          </p:txBody>
        </p:sp>
        <p:sp>
          <p:nvSpPr>
            <p:cNvPr id="1397834" name="Text Box 74"/>
            <p:cNvSpPr txBox="1">
              <a:spLocks noChangeArrowheads="1"/>
            </p:cNvSpPr>
            <p:nvPr/>
          </p:nvSpPr>
          <p:spPr bwMode="auto">
            <a:xfrm>
              <a:off x="0" y="3916"/>
              <a:ext cx="5232" cy="404"/>
            </a:xfrm>
            <a:prstGeom prst="rect">
              <a:avLst/>
            </a:prstGeom>
            <a:noFill/>
            <a:ln w="9525">
              <a:noFill/>
              <a:miter lim="800000"/>
              <a:headEnd/>
              <a:tailEnd/>
            </a:ln>
            <a:effectLst/>
          </p:spPr>
          <p:txBody>
            <a:bodyPr>
              <a:spAutoFit/>
            </a:bodyPr>
            <a:lstStyle/>
            <a:p>
              <a:pPr>
                <a:spcBef>
                  <a:spcPct val="0"/>
                </a:spcBef>
              </a:pPr>
              <a:r>
                <a:rPr lang="en-US" sz="1800" i="1"/>
                <a:t>Four Communication Patterns used in CCR Tests. (a) and (b) use CCR Receive while (c) and (d) use CCR Multiple Item Receive</a:t>
              </a:r>
            </a:p>
          </p:txBody>
        </p:sp>
      </p:gr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8896" name="Group 464"/>
          <p:cNvGraphicFramePr>
            <a:graphicFrameLocks noGrp="1"/>
          </p:cNvGraphicFramePr>
          <p:nvPr/>
        </p:nvGraphicFramePr>
        <p:xfrm>
          <a:off x="0" y="1524000"/>
          <a:ext cx="9144000" cy="4846320"/>
        </p:xfrm>
        <a:graphic>
          <a:graphicData uri="http://schemas.openxmlformats.org/drawingml/2006/table">
            <a:tbl>
              <a:tblPr/>
              <a:tblGrid>
                <a:gridCol w="1371600"/>
                <a:gridCol w="1752600"/>
                <a:gridCol w="838200"/>
                <a:gridCol w="1066800"/>
                <a:gridCol w="990600"/>
                <a:gridCol w="990600"/>
                <a:gridCol w="1066800"/>
                <a:gridCol w="1066800"/>
              </a:tblGrid>
              <a:tr h="142875">
                <a:tc gridSpan="2">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AMD4: 4 Core</a:t>
                      </a:r>
                      <a:endParaRPr kumimoji="0" lang="en-US" sz="24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gridSpan="6">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Number of Parallel Computations</a:t>
                      </a:r>
                      <a:endParaRPr kumimoji="0" lang="en-US" sz="24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41288">
                <a:tc gridSpan="2">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(μs)</a:t>
                      </a:r>
                      <a:endParaRPr kumimoji="0" lang="en-US" sz="24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24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sz="24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3</a:t>
                      </a:r>
                      <a:endParaRPr kumimoji="0" lang="en-US" sz="24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4</a:t>
                      </a:r>
                      <a:endParaRPr kumimoji="0" lang="en-US" sz="24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7</a:t>
                      </a:r>
                      <a:endParaRPr kumimoji="0" lang="en-US" sz="24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8</a:t>
                      </a:r>
                      <a:endParaRPr kumimoji="0" lang="en-US" sz="24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1288">
                <a:tc rowSpan="3">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rgbClr val="800080"/>
                          </a:solidFill>
                          <a:effectLst/>
                          <a:latin typeface="Times New Roman" pitchFamily="18" charset="0"/>
                          <a:cs typeface="Times New Roman" pitchFamily="18" charset="0"/>
                        </a:rPr>
                        <a:t>Spawned</a:t>
                      </a:r>
                      <a:endParaRPr kumimoji="0" lang="en-US" sz="24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rgbClr val="800080"/>
                          </a:solidFill>
                          <a:effectLst/>
                          <a:latin typeface="Times New Roman" pitchFamily="18" charset="0"/>
                          <a:cs typeface="Times New Roman" pitchFamily="18" charset="0"/>
                        </a:rPr>
                        <a:t>Pipeline</a:t>
                      </a:r>
                      <a:endParaRPr kumimoji="0" lang="en-US" sz="24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rgbClr val="800080"/>
                          </a:solidFill>
                          <a:effectLst/>
                          <a:latin typeface="Times New Roman" pitchFamily="18" charset="0"/>
                          <a:cs typeface="Times New Roman" pitchFamily="18" charset="0"/>
                        </a:rPr>
                        <a:t>1.76</a:t>
                      </a:r>
                      <a:endParaRPr kumimoji="0" lang="en-US" sz="24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rgbClr val="800080"/>
                          </a:solidFill>
                          <a:effectLst/>
                          <a:latin typeface="Times New Roman" pitchFamily="18" charset="0"/>
                          <a:cs typeface="Times New Roman" pitchFamily="18" charset="0"/>
                        </a:rPr>
                        <a:t>4.52</a:t>
                      </a:r>
                      <a:endParaRPr kumimoji="0" lang="en-US" sz="24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rgbClr val="800080"/>
                          </a:solidFill>
                          <a:effectLst/>
                          <a:latin typeface="Times New Roman" pitchFamily="18" charset="0"/>
                          <a:cs typeface="Times New Roman" pitchFamily="18" charset="0"/>
                        </a:rPr>
                        <a:t>4.4</a:t>
                      </a:r>
                      <a:endParaRPr kumimoji="0" lang="en-US" sz="24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rgbClr val="800080"/>
                          </a:solidFill>
                          <a:effectLst/>
                          <a:latin typeface="Times New Roman" pitchFamily="18" charset="0"/>
                          <a:cs typeface="Times New Roman" pitchFamily="18" charset="0"/>
                        </a:rPr>
                        <a:t>4.84</a:t>
                      </a:r>
                      <a:endParaRPr kumimoji="0" lang="en-US" sz="24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rgbClr val="800080"/>
                          </a:solidFill>
                          <a:effectLst/>
                          <a:latin typeface="Times New Roman" pitchFamily="18" charset="0"/>
                          <a:cs typeface="Times New Roman" pitchFamily="18" charset="0"/>
                        </a:rPr>
                        <a:t>1.42</a:t>
                      </a:r>
                      <a:endParaRPr kumimoji="0" lang="en-US" sz="24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rgbClr val="800080"/>
                          </a:solidFill>
                          <a:effectLst/>
                          <a:latin typeface="Times New Roman" pitchFamily="18" charset="0"/>
                          <a:cs typeface="Times New Roman" pitchFamily="18" charset="0"/>
                        </a:rPr>
                        <a:t>8.54</a:t>
                      </a:r>
                      <a:endParaRPr kumimoji="0" lang="en-US" sz="24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vMerge="1">
                  <a:txBody>
                    <a:bodyPr/>
                    <a:lstStyle/>
                    <a:p>
                      <a:endParaRPr lang="en-US"/>
                    </a:p>
                  </a:txBody>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rgbClr val="800080"/>
                          </a:solidFill>
                          <a:effectLst/>
                          <a:latin typeface="Times New Roman" pitchFamily="18" charset="0"/>
                          <a:cs typeface="Times New Roman" pitchFamily="18" charset="0"/>
                        </a:rPr>
                        <a:t>Shift</a:t>
                      </a:r>
                      <a:endParaRPr kumimoji="0" lang="en-US" sz="24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rgbClr val="800080"/>
                          </a:solidFill>
                          <a:effectLst/>
                          <a:latin typeface="Times New Roman" pitchFamily="18" charset="0"/>
                          <a:cs typeface="Times New Roman" pitchFamily="18" charset="0"/>
                        </a:rPr>
                        <a:t>4.48</a:t>
                      </a:r>
                      <a:endParaRPr kumimoji="0" lang="en-US" sz="24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rgbClr val="800080"/>
                          </a:solidFill>
                          <a:effectLst/>
                          <a:latin typeface="Times New Roman" pitchFamily="18" charset="0"/>
                          <a:cs typeface="Times New Roman" pitchFamily="18" charset="0"/>
                        </a:rPr>
                        <a:t>4.62</a:t>
                      </a:r>
                      <a:endParaRPr kumimoji="0" lang="en-US" sz="24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rgbClr val="800080"/>
                          </a:solidFill>
                          <a:effectLst/>
                          <a:latin typeface="Times New Roman" pitchFamily="18" charset="0"/>
                          <a:cs typeface="Times New Roman" pitchFamily="18" charset="0"/>
                        </a:rPr>
                        <a:t>4.8</a:t>
                      </a:r>
                      <a:endParaRPr kumimoji="0" lang="en-US" sz="24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rgbClr val="800080"/>
                          </a:solidFill>
                          <a:effectLst/>
                          <a:latin typeface="Times New Roman" pitchFamily="18" charset="0"/>
                          <a:cs typeface="Times New Roman" pitchFamily="18" charset="0"/>
                        </a:rPr>
                        <a:t>0.84</a:t>
                      </a:r>
                      <a:endParaRPr kumimoji="0" lang="en-US" sz="24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rgbClr val="800080"/>
                          </a:solidFill>
                          <a:effectLst/>
                          <a:latin typeface="Times New Roman" pitchFamily="18" charset="0"/>
                          <a:cs typeface="Times New Roman" pitchFamily="18" charset="0"/>
                        </a:rPr>
                        <a:t>8.94</a:t>
                      </a:r>
                      <a:endParaRPr kumimoji="0" lang="en-US" sz="24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vMerge="1">
                  <a:txBody>
                    <a:bodyPr/>
                    <a:lstStyle/>
                    <a:p>
                      <a:endParaRPr lang="en-US"/>
                    </a:p>
                  </a:txBody>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rgbClr val="800080"/>
                          </a:solidFill>
                          <a:effectLst/>
                          <a:latin typeface="Times New Roman" pitchFamily="18" charset="0"/>
                          <a:cs typeface="Times New Roman" pitchFamily="18" charset="0"/>
                        </a:rPr>
                        <a:t>Two Shifts</a:t>
                      </a:r>
                      <a:endParaRPr kumimoji="0" lang="en-US" sz="24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rgbClr val="800080"/>
                          </a:solidFill>
                          <a:effectLst/>
                          <a:latin typeface="Times New Roman" pitchFamily="18" charset="0"/>
                          <a:cs typeface="Times New Roman" pitchFamily="18" charset="0"/>
                        </a:rPr>
                        <a:t>7.44</a:t>
                      </a:r>
                      <a:endParaRPr kumimoji="0" lang="en-US" sz="24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rgbClr val="800080"/>
                          </a:solidFill>
                          <a:effectLst/>
                          <a:latin typeface="Times New Roman" pitchFamily="18" charset="0"/>
                          <a:cs typeface="Times New Roman" pitchFamily="18" charset="0"/>
                        </a:rPr>
                        <a:t>8.9</a:t>
                      </a:r>
                      <a:endParaRPr kumimoji="0" lang="en-US" sz="24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rgbClr val="800080"/>
                          </a:solidFill>
                          <a:effectLst/>
                          <a:latin typeface="Times New Roman" pitchFamily="18" charset="0"/>
                          <a:cs typeface="Times New Roman" pitchFamily="18" charset="0"/>
                        </a:rPr>
                        <a:t>10.18</a:t>
                      </a:r>
                      <a:endParaRPr kumimoji="0" lang="en-US" sz="24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rgbClr val="800080"/>
                          </a:solidFill>
                          <a:effectLst/>
                          <a:latin typeface="Times New Roman" pitchFamily="18" charset="0"/>
                          <a:cs typeface="Times New Roman" pitchFamily="18" charset="0"/>
                        </a:rPr>
                        <a:t>12.74</a:t>
                      </a:r>
                      <a:endParaRPr kumimoji="0" lang="en-US" sz="24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rgbClr val="800080"/>
                          </a:solidFill>
                          <a:effectLst/>
                          <a:latin typeface="Times New Roman" pitchFamily="18" charset="0"/>
                          <a:cs typeface="Times New Roman" pitchFamily="18" charset="0"/>
                        </a:rPr>
                        <a:t>23.92</a:t>
                      </a:r>
                      <a:endParaRPr kumimoji="0" lang="en-US" sz="24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1288">
                <a:tc rowSpan="4">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(MPI)</a:t>
                      </a:r>
                      <a:br>
                        <a:rPr kumimoji="0" lang="en-US" sz="2400" b="1" i="0" u="none" strike="noStrike" cap="none" normalizeH="0" baseline="0" smtClean="0">
                          <a:ln>
                            <a:noFill/>
                          </a:ln>
                          <a:solidFill>
                            <a:schemeClr val="tx1"/>
                          </a:solidFill>
                          <a:effectLst/>
                          <a:latin typeface="Times New Roman" pitchFamily="18" charset="0"/>
                          <a:cs typeface="Times New Roman" pitchFamily="18" charset="0"/>
                        </a:rPr>
                      </a:br>
                      <a:endParaRPr kumimoji="0" lang="en-US" sz="2400" b="1"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Pipeline</a:t>
                      </a:r>
                      <a:endParaRPr kumimoji="0" lang="en-US" sz="24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3.7</a:t>
                      </a:r>
                      <a:endParaRPr kumimoji="0" lang="en-US" sz="24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5.88</a:t>
                      </a:r>
                      <a:endParaRPr kumimoji="0" lang="en-US" sz="24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6.52</a:t>
                      </a:r>
                      <a:endParaRPr kumimoji="0" lang="en-US" sz="24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6.74</a:t>
                      </a:r>
                      <a:endParaRPr kumimoji="0" lang="en-US" sz="24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8.54</a:t>
                      </a:r>
                      <a:endParaRPr kumimoji="0" lang="en-US" sz="24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14.98</a:t>
                      </a:r>
                      <a:endParaRPr kumimoji="0" lang="en-US" sz="24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1288">
                <a:tc vMerge="1">
                  <a:txBody>
                    <a:bodyPr/>
                    <a:lstStyle/>
                    <a:p>
                      <a:endParaRPr lang="en-US"/>
                    </a:p>
                  </a:txBody>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Shift</a:t>
                      </a:r>
                      <a:endParaRPr kumimoji="0" lang="en-US" sz="24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6.8</a:t>
                      </a:r>
                      <a:endParaRPr kumimoji="0" lang="en-US" sz="24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8.42</a:t>
                      </a:r>
                      <a:endParaRPr kumimoji="0" lang="en-US" sz="24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9.36</a:t>
                      </a:r>
                      <a:endParaRPr kumimoji="0" lang="en-US" sz="24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2.74</a:t>
                      </a:r>
                      <a:endParaRPr kumimoji="0" lang="en-US" sz="24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11.16</a:t>
                      </a:r>
                      <a:endParaRPr kumimoji="0" lang="en-US" sz="24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vMerge="1">
                  <a:txBody>
                    <a:bodyPr/>
                    <a:lstStyle/>
                    <a:p>
                      <a:endParaRPr lang="en-US"/>
                    </a:p>
                  </a:txBody>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Exchange As Two Shifts</a:t>
                      </a:r>
                      <a:endParaRPr kumimoji="0" lang="en-US" sz="24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14.1</a:t>
                      </a:r>
                      <a:endParaRPr kumimoji="0" lang="en-US" sz="24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15.9</a:t>
                      </a:r>
                      <a:endParaRPr kumimoji="0" lang="en-US" sz="24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19.14</a:t>
                      </a:r>
                      <a:endParaRPr kumimoji="0" lang="en-US" sz="24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11.78</a:t>
                      </a:r>
                      <a:endParaRPr kumimoji="0" lang="en-US" sz="24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22.6</a:t>
                      </a:r>
                      <a:endParaRPr kumimoji="0" lang="en-US" sz="24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vMerge="1">
                  <a:txBody>
                    <a:bodyPr/>
                    <a:lstStyle/>
                    <a:p>
                      <a:endParaRPr lang="en-US"/>
                    </a:p>
                  </a:txBody>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Exchange</a:t>
                      </a:r>
                      <a:endParaRPr kumimoji="0" lang="en-US" sz="24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10.32</a:t>
                      </a:r>
                      <a:endParaRPr kumimoji="0" lang="en-US" sz="24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15.5</a:t>
                      </a:r>
                      <a:endParaRPr kumimoji="0" lang="en-US" sz="24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16.3</a:t>
                      </a:r>
                      <a:endParaRPr kumimoji="0" lang="en-US" sz="24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11.3</a:t>
                      </a:r>
                      <a:endParaRPr kumimoji="0" lang="en-US" sz="24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21.38</a:t>
                      </a:r>
                      <a:endParaRPr kumimoji="0" lang="en-US" sz="24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58897" name="Rectangle 465"/>
          <p:cNvSpPr>
            <a:spLocks noGrp="1" noChangeArrowheads="1"/>
          </p:cNvSpPr>
          <p:nvPr>
            <p:ph type="title"/>
          </p:nvPr>
        </p:nvSpPr>
        <p:spPr>
          <a:xfrm>
            <a:off x="457200" y="152400"/>
            <a:ext cx="8229600" cy="1143000"/>
          </a:xfrm>
        </p:spPr>
        <p:txBody>
          <a:bodyPr/>
          <a:lstStyle/>
          <a:p>
            <a:r>
              <a:rPr lang="en-US" sz="4000"/>
              <a:t>CCR Overhead for a computation of 27.76 </a:t>
            </a:r>
            <a:r>
              <a:rPr lang="en-US" sz="4000">
                <a:cs typeface="Arial" pitchFamily="34" charset="0"/>
              </a:rPr>
              <a:t>µs between messaging</a:t>
            </a:r>
          </a:p>
        </p:txBody>
      </p:sp>
      <p:sp>
        <p:nvSpPr>
          <p:cNvPr id="658898" name="Text Box 466"/>
          <p:cNvSpPr txBox="1">
            <a:spLocks noChangeArrowheads="1"/>
          </p:cNvSpPr>
          <p:nvPr/>
        </p:nvSpPr>
        <p:spPr bwMode="auto">
          <a:xfrm>
            <a:off x="0" y="3962400"/>
            <a:ext cx="1295400" cy="822325"/>
          </a:xfrm>
          <a:prstGeom prst="rect">
            <a:avLst/>
          </a:prstGeom>
          <a:noFill/>
          <a:ln w="9525" algn="ctr">
            <a:noFill/>
            <a:miter lim="800000"/>
            <a:headEnd/>
            <a:tailEnd/>
          </a:ln>
          <a:effectLst/>
        </p:spPr>
        <p:txBody>
          <a:bodyPr>
            <a:spAutoFit/>
          </a:bodyPr>
          <a:lstStyle/>
          <a:p>
            <a:pPr algn="l">
              <a:spcBef>
                <a:spcPct val="50000"/>
              </a:spcBef>
            </a:pPr>
            <a:r>
              <a:rPr lang="en-US" sz="2400" b="1"/>
              <a:t>Rendez</a:t>
            </a:r>
            <a:br>
              <a:rPr lang="en-US" sz="2400" b="1"/>
            </a:br>
            <a:r>
              <a:rPr lang="en-US" sz="2400" b="1"/>
              <a:t>vous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730" name="Rectangle 82"/>
          <p:cNvSpPr>
            <a:spLocks noGrp="1" noChangeArrowheads="1"/>
          </p:cNvSpPr>
          <p:nvPr>
            <p:ph type="title"/>
          </p:nvPr>
        </p:nvSpPr>
        <p:spPr>
          <a:xfrm>
            <a:off x="0" y="274638"/>
            <a:ext cx="9144000" cy="1143000"/>
          </a:xfrm>
        </p:spPr>
        <p:txBody>
          <a:bodyPr/>
          <a:lstStyle/>
          <a:p>
            <a:r>
              <a:rPr lang="en-US" sz="4000"/>
              <a:t>CCR Overhead for a computation of </a:t>
            </a:r>
            <a:br>
              <a:rPr lang="en-US" sz="4000"/>
            </a:br>
            <a:r>
              <a:rPr lang="en-US" sz="4000"/>
              <a:t>29.5 </a:t>
            </a:r>
            <a:r>
              <a:rPr lang="en-US" sz="4000">
                <a:cs typeface="Arial" pitchFamily="34" charset="0"/>
              </a:rPr>
              <a:t>µs between messaging</a:t>
            </a:r>
          </a:p>
        </p:txBody>
      </p:sp>
      <p:sp>
        <p:nvSpPr>
          <p:cNvPr id="667731" name="Text Box 83"/>
          <p:cNvSpPr txBox="1">
            <a:spLocks noChangeArrowheads="1"/>
          </p:cNvSpPr>
          <p:nvPr/>
        </p:nvSpPr>
        <p:spPr bwMode="auto">
          <a:xfrm>
            <a:off x="152400" y="4572000"/>
            <a:ext cx="1295400" cy="822325"/>
          </a:xfrm>
          <a:prstGeom prst="rect">
            <a:avLst/>
          </a:prstGeom>
          <a:noFill/>
          <a:ln w="9525" algn="ctr">
            <a:noFill/>
            <a:miter lim="800000"/>
            <a:headEnd/>
            <a:tailEnd/>
          </a:ln>
          <a:effectLst/>
        </p:spPr>
        <p:txBody>
          <a:bodyPr>
            <a:spAutoFit/>
          </a:bodyPr>
          <a:lstStyle/>
          <a:p>
            <a:pPr algn="l">
              <a:spcBef>
                <a:spcPct val="50000"/>
              </a:spcBef>
            </a:pPr>
            <a:r>
              <a:rPr lang="en-US" sz="2400" b="1"/>
              <a:t>Rendez</a:t>
            </a:r>
            <a:br>
              <a:rPr lang="en-US" sz="2400" b="1"/>
            </a:br>
            <a:r>
              <a:rPr lang="en-US" sz="2400" b="1"/>
              <a:t>vous</a:t>
            </a:r>
          </a:p>
        </p:txBody>
      </p:sp>
      <p:graphicFrame>
        <p:nvGraphicFramePr>
          <p:cNvPr id="668197" name="Group 549"/>
          <p:cNvGraphicFramePr>
            <a:graphicFrameLocks noGrp="1"/>
          </p:cNvGraphicFramePr>
          <p:nvPr>
            <p:ph idx="1"/>
          </p:nvPr>
        </p:nvGraphicFramePr>
        <p:xfrm>
          <a:off x="0" y="1600200"/>
          <a:ext cx="9144000" cy="5274310"/>
        </p:xfrm>
        <a:graphic>
          <a:graphicData uri="http://schemas.openxmlformats.org/drawingml/2006/table">
            <a:tbl>
              <a:tblPr/>
              <a:tblGrid>
                <a:gridCol w="1524000"/>
                <a:gridCol w="1905000"/>
                <a:gridCol w="762000"/>
                <a:gridCol w="914400"/>
                <a:gridCol w="1066800"/>
                <a:gridCol w="990600"/>
                <a:gridCol w="990600"/>
                <a:gridCol w="990600"/>
              </a:tblGrid>
              <a:tr h="361950">
                <a:tc gridSpan="2">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Intel4: 4 Core</a:t>
                      </a:r>
                      <a:endParaRPr kumimoji="0" lang="en-US" sz="24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gridSpan="6">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Number of Parallel Computations</a:t>
                      </a:r>
                      <a:endParaRPr kumimoji="0" lang="en-US" sz="24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95275">
                <a:tc gridSpan="2">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(μs)</a:t>
                      </a:r>
                      <a:endParaRPr kumimoji="0" lang="en-US" sz="24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24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sz="24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3</a:t>
                      </a:r>
                      <a:endParaRPr kumimoji="0" lang="en-US" sz="24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4</a:t>
                      </a:r>
                      <a:endParaRPr kumimoji="0" lang="en-US" sz="24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7</a:t>
                      </a:r>
                      <a:endParaRPr kumimoji="0" lang="en-US" sz="24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8</a:t>
                      </a:r>
                      <a:endParaRPr kumimoji="0" lang="en-US" sz="24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3550">
                <a:tc rowSpan="3">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rgbClr val="800080"/>
                          </a:solidFill>
                          <a:effectLst/>
                          <a:latin typeface="Times New Roman" pitchFamily="18" charset="0"/>
                          <a:cs typeface="Times New Roman" pitchFamily="18" charset="0"/>
                        </a:rPr>
                        <a:t>Spawned</a:t>
                      </a:r>
                      <a:endParaRPr kumimoji="0" lang="en-US" sz="24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rgbClr val="800080"/>
                          </a:solidFill>
                          <a:effectLst/>
                          <a:latin typeface="Times New Roman" pitchFamily="18" charset="0"/>
                          <a:cs typeface="Times New Roman" pitchFamily="18" charset="0"/>
                        </a:rPr>
                        <a:t>Pipeline</a:t>
                      </a:r>
                      <a:endParaRPr kumimoji="0" lang="en-US" sz="24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rgbClr val="800080"/>
                          </a:solidFill>
                          <a:effectLst/>
                          <a:latin typeface="Times New Roman" pitchFamily="18" charset="0"/>
                          <a:cs typeface="Times New Roman" pitchFamily="18" charset="0"/>
                        </a:rPr>
                        <a:t>3.32</a:t>
                      </a:r>
                      <a:endParaRPr kumimoji="0" lang="en-US" sz="24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rgbClr val="800080"/>
                          </a:solidFill>
                          <a:effectLst/>
                          <a:latin typeface="Times New Roman" pitchFamily="18" charset="0"/>
                          <a:cs typeface="Times New Roman" pitchFamily="18" charset="0"/>
                        </a:rPr>
                        <a:t>8.3</a:t>
                      </a:r>
                      <a:endParaRPr kumimoji="0" lang="en-US" sz="24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rgbClr val="800080"/>
                          </a:solidFill>
                          <a:effectLst/>
                          <a:latin typeface="Times New Roman" pitchFamily="18" charset="0"/>
                          <a:cs typeface="Times New Roman" pitchFamily="18" charset="0"/>
                        </a:rPr>
                        <a:t>9.38</a:t>
                      </a:r>
                      <a:endParaRPr kumimoji="0" lang="en-US" sz="24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rgbClr val="800080"/>
                          </a:solidFill>
                          <a:effectLst/>
                          <a:latin typeface="Times New Roman" pitchFamily="18" charset="0"/>
                          <a:cs typeface="Times New Roman" pitchFamily="18" charset="0"/>
                        </a:rPr>
                        <a:t>10.18</a:t>
                      </a:r>
                      <a:endParaRPr kumimoji="0" lang="en-US" sz="24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rgbClr val="800080"/>
                          </a:solidFill>
                          <a:effectLst/>
                          <a:latin typeface="Times New Roman" pitchFamily="18" charset="0"/>
                          <a:cs typeface="Times New Roman" pitchFamily="18" charset="0"/>
                        </a:rPr>
                        <a:t>3.02</a:t>
                      </a:r>
                      <a:endParaRPr kumimoji="0" lang="en-US" sz="24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rgbClr val="800080"/>
                          </a:solidFill>
                          <a:effectLst/>
                          <a:latin typeface="Times New Roman" pitchFamily="18" charset="0"/>
                          <a:cs typeface="Times New Roman" pitchFamily="18" charset="0"/>
                        </a:rPr>
                        <a:t>12.12</a:t>
                      </a:r>
                      <a:endParaRPr kumimoji="0" lang="en-US" sz="24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17550">
                <a:tc vMerge="1">
                  <a:txBody>
                    <a:bodyPr/>
                    <a:lstStyle/>
                    <a:p>
                      <a:endParaRPr lang="en-US"/>
                    </a:p>
                  </a:txBody>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rgbClr val="800080"/>
                          </a:solidFill>
                          <a:effectLst/>
                          <a:latin typeface="Times New Roman" pitchFamily="18" charset="0"/>
                          <a:cs typeface="Times New Roman" pitchFamily="18" charset="0"/>
                        </a:rPr>
                        <a:t>Shift</a:t>
                      </a:r>
                      <a:endParaRPr kumimoji="0" lang="en-US" sz="24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rgbClr val="800080"/>
                          </a:solidFill>
                          <a:effectLst/>
                          <a:latin typeface="Times New Roman" pitchFamily="18" charset="0"/>
                          <a:cs typeface="Times New Roman" pitchFamily="18" charset="0"/>
                        </a:rPr>
                        <a:t>8.3</a:t>
                      </a:r>
                      <a:endParaRPr kumimoji="0" lang="en-US" sz="24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rgbClr val="800080"/>
                          </a:solidFill>
                          <a:effectLst/>
                          <a:latin typeface="Times New Roman" pitchFamily="18" charset="0"/>
                          <a:cs typeface="Times New Roman" pitchFamily="18" charset="0"/>
                        </a:rPr>
                        <a:t>9.34</a:t>
                      </a:r>
                      <a:endParaRPr kumimoji="0" lang="en-US" sz="24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rgbClr val="800080"/>
                          </a:solidFill>
                          <a:effectLst/>
                          <a:latin typeface="Times New Roman" pitchFamily="18" charset="0"/>
                          <a:cs typeface="Times New Roman" pitchFamily="18" charset="0"/>
                        </a:rPr>
                        <a:t>10.08</a:t>
                      </a:r>
                      <a:endParaRPr kumimoji="0" lang="en-US" sz="24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rgbClr val="800080"/>
                          </a:solidFill>
                          <a:effectLst/>
                          <a:latin typeface="Times New Roman" pitchFamily="18" charset="0"/>
                          <a:cs typeface="Times New Roman" pitchFamily="18" charset="0"/>
                        </a:rPr>
                        <a:t>4.38</a:t>
                      </a:r>
                      <a:endParaRPr kumimoji="0" lang="en-US" sz="24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rgbClr val="800080"/>
                          </a:solidFill>
                          <a:effectLst/>
                          <a:latin typeface="Times New Roman" pitchFamily="18" charset="0"/>
                          <a:cs typeface="Times New Roman" pitchFamily="18" charset="0"/>
                        </a:rPr>
                        <a:t>13.52</a:t>
                      </a:r>
                      <a:endParaRPr kumimoji="0" lang="en-US" sz="24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17550">
                <a:tc vMerge="1">
                  <a:txBody>
                    <a:bodyPr/>
                    <a:lstStyle/>
                    <a:p>
                      <a:endParaRPr lang="en-US"/>
                    </a:p>
                  </a:txBody>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rgbClr val="800080"/>
                          </a:solidFill>
                          <a:effectLst/>
                          <a:latin typeface="Times New Roman" pitchFamily="18" charset="0"/>
                          <a:cs typeface="Times New Roman" pitchFamily="18" charset="0"/>
                        </a:rPr>
                        <a:t>Two Shifts</a:t>
                      </a:r>
                      <a:endParaRPr kumimoji="0" lang="en-US" sz="24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rgbClr val="800080"/>
                          </a:solidFill>
                          <a:effectLst/>
                          <a:latin typeface="Times New Roman" pitchFamily="18" charset="0"/>
                          <a:cs typeface="Times New Roman" pitchFamily="18" charset="0"/>
                        </a:rPr>
                        <a:t>17.64</a:t>
                      </a:r>
                      <a:endParaRPr kumimoji="0" lang="en-US" sz="24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rgbClr val="800080"/>
                          </a:solidFill>
                          <a:effectLst/>
                          <a:latin typeface="Times New Roman" pitchFamily="18" charset="0"/>
                          <a:cs typeface="Times New Roman" pitchFamily="18" charset="0"/>
                        </a:rPr>
                        <a:t>19.32</a:t>
                      </a:r>
                      <a:endParaRPr kumimoji="0" lang="en-US" sz="24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rgbClr val="800080"/>
                          </a:solidFill>
                          <a:effectLst/>
                          <a:latin typeface="Times New Roman" pitchFamily="18" charset="0"/>
                          <a:cs typeface="Times New Roman" pitchFamily="18" charset="0"/>
                        </a:rPr>
                        <a:t>21</a:t>
                      </a:r>
                      <a:endParaRPr kumimoji="0" lang="en-US" sz="24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rgbClr val="800080"/>
                          </a:solidFill>
                          <a:effectLst/>
                          <a:latin typeface="Times New Roman" pitchFamily="18" charset="0"/>
                          <a:cs typeface="Times New Roman" pitchFamily="18" charset="0"/>
                        </a:rPr>
                        <a:t>28.74</a:t>
                      </a:r>
                      <a:endParaRPr kumimoji="0" lang="en-US" sz="24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rgbClr val="800080"/>
                          </a:solidFill>
                          <a:effectLst/>
                          <a:latin typeface="Times New Roman" pitchFamily="18" charset="0"/>
                          <a:cs typeface="Times New Roman" pitchFamily="18" charset="0"/>
                        </a:rPr>
                        <a:t>44.02</a:t>
                      </a:r>
                      <a:endParaRPr kumimoji="0" lang="en-US" sz="24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3550">
                <a:tc rowSpan="4">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MPI</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Pipeline</a:t>
                      </a:r>
                      <a:endParaRPr kumimoji="0" lang="en-US" sz="24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9.36</a:t>
                      </a:r>
                      <a:endParaRPr kumimoji="0" lang="en-US" sz="24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12.08</a:t>
                      </a:r>
                      <a:endParaRPr kumimoji="0" lang="en-US" sz="24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13.02</a:t>
                      </a:r>
                      <a:endParaRPr kumimoji="0" lang="en-US" sz="24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13.58</a:t>
                      </a:r>
                      <a:endParaRPr kumimoji="0" lang="en-US" sz="24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16.68</a:t>
                      </a:r>
                      <a:endParaRPr kumimoji="0" lang="en-US" sz="24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25.68</a:t>
                      </a:r>
                      <a:endParaRPr kumimoji="0" lang="en-US" sz="24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17550">
                <a:tc vMerge="1">
                  <a:txBody>
                    <a:bodyPr/>
                    <a:lstStyle/>
                    <a:p>
                      <a:endParaRPr lang="en-US"/>
                    </a:p>
                  </a:txBody>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Shift</a:t>
                      </a:r>
                      <a:endParaRPr kumimoji="0" lang="en-US" sz="24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12.56</a:t>
                      </a:r>
                      <a:endParaRPr kumimoji="0" lang="en-US" sz="24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13.7</a:t>
                      </a:r>
                      <a:endParaRPr kumimoji="0" lang="en-US" sz="24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14.4</a:t>
                      </a:r>
                      <a:endParaRPr kumimoji="0" lang="en-US" sz="24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4.72</a:t>
                      </a:r>
                      <a:endParaRPr kumimoji="0" lang="en-US" sz="24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15.94</a:t>
                      </a:r>
                      <a:endParaRPr kumimoji="0" lang="en-US" sz="24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17550">
                <a:tc vMerge="1">
                  <a:txBody>
                    <a:bodyPr/>
                    <a:lstStyle/>
                    <a:p>
                      <a:endParaRPr lang="en-US"/>
                    </a:p>
                  </a:txBody>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Exchange As</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Two Shifts</a:t>
                      </a:r>
                      <a:endParaRPr kumimoji="0" lang="en-US" sz="24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23.76</a:t>
                      </a:r>
                      <a:endParaRPr kumimoji="0" lang="en-US" sz="24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27.48</a:t>
                      </a:r>
                      <a:endParaRPr kumimoji="0" lang="en-US" sz="24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30.64</a:t>
                      </a:r>
                      <a:endParaRPr kumimoji="0" lang="en-US" sz="24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22.14</a:t>
                      </a:r>
                      <a:endParaRPr kumimoji="0" lang="en-US" sz="24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36.16</a:t>
                      </a:r>
                      <a:endParaRPr kumimoji="0" lang="en-US" sz="24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8625">
                <a:tc vMerge="1">
                  <a:txBody>
                    <a:bodyPr/>
                    <a:lstStyle/>
                    <a:p>
                      <a:endParaRPr lang="en-US"/>
                    </a:p>
                  </a:txBody>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Exchange</a:t>
                      </a:r>
                      <a:endParaRPr kumimoji="0" lang="en-US" sz="24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18.48</a:t>
                      </a:r>
                      <a:endParaRPr kumimoji="0" lang="en-US" sz="24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24.02</a:t>
                      </a:r>
                      <a:endParaRPr kumimoji="0" lang="en-US" sz="24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25.76</a:t>
                      </a:r>
                      <a:endParaRPr kumimoji="0" lang="en-US" sz="24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20</a:t>
                      </a:r>
                      <a:endParaRPr kumimoji="0" lang="en-US" sz="24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34.56</a:t>
                      </a:r>
                      <a:endParaRPr kumimoji="0" lang="en-US" sz="24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p:cNvSpPr>
          <p:nvPr>
            <p:ph type="title" idx="4294967295"/>
          </p:nvPr>
        </p:nvSpPr>
        <p:spPr>
          <a:xfrm>
            <a:off x="381000" y="0"/>
            <a:ext cx="8763000" cy="1143000"/>
          </a:xfrm>
        </p:spPr>
        <p:txBody>
          <a:bodyPr/>
          <a:lstStyle/>
          <a:p>
            <a:pPr algn="ctr">
              <a:defRPr/>
            </a:pPr>
            <a:r>
              <a:rPr lang="en-US" sz="3600" smtClean="0">
                <a:solidFill>
                  <a:srgbClr val="FFFF00"/>
                </a:solidFill>
              </a:rPr>
              <a:t>CCR Overhead for a computation of </a:t>
            </a:r>
            <a:br>
              <a:rPr lang="en-US" sz="3600" smtClean="0">
                <a:solidFill>
                  <a:srgbClr val="FFFF00"/>
                </a:solidFill>
              </a:rPr>
            </a:br>
            <a:r>
              <a:rPr lang="en-US" sz="3600" smtClean="0">
                <a:solidFill>
                  <a:srgbClr val="FFFF00"/>
                </a:solidFill>
              </a:rPr>
              <a:t>23.76 </a:t>
            </a:r>
            <a:r>
              <a:rPr lang="en-US" sz="3600" smtClean="0">
                <a:solidFill>
                  <a:srgbClr val="FFFF00"/>
                </a:solidFill>
                <a:cs typeface="Arial" charset="0"/>
              </a:rPr>
              <a:t>µs between messaging</a:t>
            </a:r>
          </a:p>
        </p:txBody>
      </p:sp>
      <p:graphicFrame>
        <p:nvGraphicFramePr>
          <p:cNvPr id="62670" name="Group 206"/>
          <p:cNvGraphicFramePr>
            <a:graphicFrameLocks noGrp="1"/>
          </p:cNvGraphicFramePr>
          <p:nvPr>
            <p:ph idx="4294967295"/>
          </p:nvPr>
        </p:nvGraphicFramePr>
        <p:xfrm>
          <a:off x="381000" y="1430338"/>
          <a:ext cx="8763000" cy="5429254"/>
        </p:xfrm>
        <a:graphic>
          <a:graphicData uri="http://schemas.openxmlformats.org/drawingml/2006/table">
            <a:tbl>
              <a:tblPr/>
              <a:tblGrid>
                <a:gridCol w="1371600"/>
                <a:gridCol w="1914525"/>
                <a:gridCol w="876300"/>
                <a:gridCol w="949325"/>
                <a:gridCol w="949325"/>
                <a:gridCol w="949325"/>
                <a:gridCol w="876300"/>
                <a:gridCol w="876300"/>
              </a:tblGrid>
              <a:tr h="455613">
                <a:tc gridSpan="2">
                  <a:txBody>
                    <a:bodyPr/>
                    <a:lstStyle/>
                    <a:p>
                      <a:pPr marL="0" marR="0" lvl="0" indent="0" algn="ctr" defTabSz="914400" rtl="0" eaLnBrk="0" fontAlgn="base" latinLnBrk="0" hangingPunct="0">
                        <a:lnSpc>
                          <a:spcPct val="100000"/>
                        </a:lnSpc>
                        <a:spcBef>
                          <a:spcPct val="0"/>
                        </a:spcBef>
                        <a:spcAft>
                          <a:spcPct val="0"/>
                        </a:spcAft>
                        <a:buClr>
                          <a:schemeClr val="tx2"/>
                        </a:buClr>
                        <a:buSzPct val="95000"/>
                        <a:buFont typeface="Wingdings" pitchFamily="2" charset="2"/>
                        <a:buNone/>
                        <a:tabLst/>
                      </a:pPr>
                      <a:r>
                        <a:rPr kumimoji="0" lang="en-US" sz="2200" b="1" i="0" u="none" strike="noStrike" cap="none" normalizeH="0" baseline="0" smtClean="0">
                          <a:ln>
                            <a:noFill/>
                          </a:ln>
                          <a:solidFill>
                            <a:srgbClr val="FFFF00"/>
                          </a:solidFill>
                          <a:effectLst/>
                          <a:latin typeface="Times New Roman" pitchFamily="18" charset="0"/>
                          <a:cs typeface="Times New Roman" pitchFamily="18" charset="0"/>
                        </a:rPr>
                        <a:t>Intel8b: 8 Core</a:t>
                      </a:r>
                      <a:endParaRPr kumimoji="0" lang="en-US" sz="2200" b="1" i="0" u="none" strike="noStrike" cap="none" normalizeH="0" baseline="0" smtClean="0">
                        <a:ln>
                          <a:noFill/>
                        </a:ln>
                        <a:solidFill>
                          <a:srgbClr val="FFFF00"/>
                        </a:solidFill>
                        <a:effectLst/>
                        <a:latin typeface="Times New Roman" pitchFamily="18"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6">
                  <a:txBody>
                    <a:bodyPr/>
                    <a:lstStyle/>
                    <a:p>
                      <a:pPr marL="0" marR="0" lvl="0" indent="0" algn="ctr" defTabSz="914400" rtl="0" eaLnBrk="0" fontAlgn="base" latinLnBrk="0" hangingPunct="0">
                        <a:lnSpc>
                          <a:spcPct val="100000"/>
                        </a:lnSpc>
                        <a:spcBef>
                          <a:spcPct val="0"/>
                        </a:spcBef>
                        <a:spcAft>
                          <a:spcPct val="0"/>
                        </a:spcAft>
                        <a:buClr>
                          <a:schemeClr val="tx2"/>
                        </a:buClr>
                        <a:buSzPct val="95000"/>
                        <a:buFont typeface="Wingdings" pitchFamily="2" charset="2"/>
                        <a:buNone/>
                        <a:tabLst/>
                      </a:pPr>
                      <a:r>
                        <a:rPr kumimoji="0" lang="en-US" sz="2200" b="1" i="0" u="none" strike="noStrike" cap="none" normalizeH="0" baseline="0" smtClean="0">
                          <a:ln>
                            <a:noFill/>
                          </a:ln>
                          <a:solidFill>
                            <a:srgbClr val="FFFF00"/>
                          </a:solidFill>
                          <a:effectLst/>
                          <a:latin typeface="Times New Roman" pitchFamily="18" charset="0"/>
                          <a:cs typeface="Times New Roman" pitchFamily="18" charset="0"/>
                        </a:rPr>
                        <a:t>Number of Parallel Computations</a:t>
                      </a:r>
                      <a:endParaRPr kumimoji="0" lang="en-US" sz="2200" b="1" i="0" u="none" strike="noStrike" cap="none" normalizeH="0" baseline="0" smtClean="0">
                        <a:ln>
                          <a:noFill/>
                        </a:ln>
                        <a:solidFill>
                          <a:srgbClr val="FFFF00"/>
                        </a:solidFill>
                        <a:effectLst/>
                        <a:latin typeface="Times New Roman" pitchFamily="18"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55613">
                <a:tc gridSpan="2">
                  <a:txBody>
                    <a:bodyPr/>
                    <a:lstStyle/>
                    <a:p>
                      <a:pPr marL="0" marR="0" lvl="0" indent="0" algn="ctr" defTabSz="914400" rtl="0" eaLnBrk="0" fontAlgn="base" latinLnBrk="0" hangingPunct="0">
                        <a:lnSpc>
                          <a:spcPct val="100000"/>
                        </a:lnSpc>
                        <a:spcBef>
                          <a:spcPct val="0"/>
                        </a:spcBef>
                        <a:spcAft>
                          <a:spcPct val="0"/>
                        </a:spcAft>
                        <a:buClr>
                          <a:schemeClr val="tx2"/>
                        </a:buClr>
                        <a:buSzPct val="95000"/>
                        <a:buFont typeface="Wingdings" pitchFamily="2" charset="2"/>
                        <a:buNone/>
                        <a:tabLst/>
                      </a:pPr>
                      <a:r>
                        <a:rPr kumimoji="0" lang="en-US" sz="2200" b="1" i="0" u="none" strike="noStrike" cap="none" normalizeH="0" baseline="0" smtClean="0">
                          <a:ln>
                            <a:noFill/>
                          </a:ln>
                          <a:solidFill>
                            <a:srgbClr val="FFFF00"/>
                          </a:solidFill>
                          <a:effectLst/>
                          <a:latin typeface="Times New Roman" pitchFamily="18" charset="0"/>
                          <a:cs typeface="Times New Roman" pitchFamily="18" charset="0"/>
                        </a:rPr>
                        <a:t>(μs)</a:t>
                      </a:r>
                      <a:endParaRPr kumimoji="0" lang="en-US" sz="2200" b="1" i="0" u="none" strike="noStrike" cap="none" normalizeH="0" baseline="0" smtClean="0">
                        <a:ln>
                          <a:noFill/>
                        </a:ln>
                        <a:solidFill>
                          <a:srgbClr val="FFFF00"/>
                        </a:solidFill>
                        <a:effectLst/>
                        <a:latin typeface="Times New Roman" pitchFamily="18"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95000"/>
                        <a:buFont typeface="Wingdings" pitchFamily="2" charset="2"/>
                        <a:buNone/>
                        <a:tabLst/>
                      </a:pPr>
                      <a:r>
                        <a:rPr kumimoji="0" lang="en-US" sz="2200" b="1" i="0" u="none" strike="noStrike" cap="none" normalizeH="0" baseline="0" smtClean="0">
                          <a:ln>
                            <a:noFill/>
                          </a:ln>
                          <a:solidFill>
                            <a:srgbClr val="FFFF00"/>
                          </a:solidFill>
                          <a:effectLst/>
                          <a:latin typeface="Times New Roman" pitchFamily="18" charset="0"/>
                          <a:cs typeface="Times New Roman" pitchFamily="18" charset="0"/>
                        </a:rPr>
                        <a:t>1</a:t>
                      </a:r>
                      <a:endParaRPr kumimoji="0" lang="en-US" sz="2200" b="1" i="0" u="none" strike="noStrike" cap="none" normalizeH="0" baseline="0" smtClean="0">
                        <a:ln>
                          <a:noFill/>
                        </a:ln>
                        <a:solidFill>
                          <a:srgbClr val="FFFF00"/>
                        </a:solidFill>
                        <a:effectLst/>
                        <a:latin typeface="Times New Roman" pitchFamily="18" charset="0"/>
                      </a:endParaRPr>
                    </a:p>
                  </a:txBody>
                  <a:tcPr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95000"/>
                        <a:buFont typeface="Wingdings" pitchFamily="2" charset="2"/>
                        <a:buNone/>
                        <a:tabLst/>
                      </a:pPr>
                      <a:r>
                        <a:rPr kumimoji="0" lang="en-US" sz="2200" b="1" i="0" u="none" strike="noStrike" cap="none" normalizeH="0" baseline="0" smtClean="0">
                          <a:ln>
                            <a:noFill/>
                          </a:ln>
                          <a:solidFill>
                            <a:srgbClr val="FFFF00"/>
                          </a:solidFill>
                          <a:effectLst/>
                          <a:latin typeface="Times New Roman" pitchFamily="18" charset="0"/>
                          <a:cs typeface="Times New Roman" pitchFamily="18" charset="0"/>
                        </a:rPr>
                        <a:t>2</a:t>
                      </a:r>
                      <a:endParaRPr kumimoji="0" lang="en-US" sz="2200" b="1" i="0" u="none" strike="noStrike" cap="none" normalizeH="0" baseline="0" smtClean="0">
                        <a:ln>
                          <a:noFill/>
                        </a:ln>
                        <a:solidFill>
                          <a:srgbClr val="FFFF00"/>
                        </a:solidFill>
                        <a:effectLst/>
                        <a:latin typeface="Times New Roman" pitchFamily="18" charset="0"/>
                      </a:endParaRPr>
                    </a:p>
                  </a:txBody>
                  <a:tcPr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95000"/>
                        <a:buFont typeface="Wingdings" pitchFamily="2" charset="2"/>
                        <a:buNone/>
                        <a:tabLst/>
                      </a:pPr>
                      <a:r>
                        <a:rPr kumimoji="0" lang="en-US" sz="2200" b="1" i="0" u="none" strike="noStrike" cap="none" normalizeH="0" baseline="0" smtClean="0">
                          <a:ln>
                            <a:noFill/>
                          </a:ln>
                          <a:solidFill>
                            <a:srgbClr val="FFFF00"/>
                          </a:solidFill>
                          <a:effectLst/>
                          <a:latin typeface="Times New Roman" pitchFamily="18" charset="0"/>
                          <a:cs typeface="Times New Roman" pitchFamily="18" charset="0"/>
                        </a:rPr>
                        <a:t>3</a:t>
                      </a:r>
                      <a:endParaRPr kumimoji="0" lang="en-US" sz="2200" b="1" i="0" u="none" strike="noStrike" cap="none" normalizeH="0" baseline="0" smtClean="0">
                        <a:ln>
                          <a:noFill/>
                        </a:ln>
                        <a:solidFill>
                          <a:srgbClr val="FFFF00"/>
                        </a:solidFill>
                        <a:effectLst/>
                        <a:latin typeface="Times New Roman" pitchFamily="18" charset="0"/>
                      </a:endParaRPr>
                    </a:p>
                  </a:txBody>
                  <a:tcPr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95000"/>
                        <a:buFont typeface="Wingdings" pitchFamily="2" charset="2"/>
                        <a:buNone/>
                        <a:tabLst/>
                      </a:pPr>
                      <a:r>
                        <a:rPr kumimoji="0" lang="en-US" sz="2200" b="1" i="0" u="none" strike="noStrike" cap="none" normalizeH="0" baseline="0" smtClean="0">
                          <a:ln>
                            <a:noFill/>
                          </a:ln>
                          <a:solidFill>
                            <a:srgbClr val="FFFF00"/>
                          </a:solidFill>
                          <a:effectLst/>
                          <a:latin typeface="Times New Roman" pitchFamily="18" charset="0"/>
                          <a:cs typeface="Times New Roman" pitchFamily="18" charset="0"/>
                        </a:rPr>
                        <a:t>4</a:t>
                      </a:r>
                      <a:endParaRPr kumimoji="0" lang="en-US" sz="2200" b="1" i="0" u="none" strike="noStrike" cap="none" normalizeH="0" baseline="0" smtClean="0">
                        <a:ln>
                          <a:noFill/>
                        </a:ln>
                        <a:solidFill>
                          <a:srgbClr val="FFFF00"/>
                        </a:solidFill>
                        <a:effectLst/>
                        <a:latin typeface="Times New Roman" pitchFamily="18" charset="0"/>
                      </a:endParaRPr>
                    </a:p>
                  </a:txBody>
                  <a:tcPr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95000"/>
                        <a:buFont typeface="Wingdings" pitchFamily="2" charset="2"/>
                        <a:buNone/>
                        <a:tabLst/>
                      </a:pPr>
                      <a:r>
                        <a:rPr kumimoji="0" lang="en-US" sz="2200" b="1" i="0" u="none" strike="noStrike" cap="none" normalizeH="0" baseline="0" smtClean="0">
                          <a:ln>
                            <a:noFill/>
                          </a:ln>
                          <a:solidFill>
                            <a:srgbClr val="FFFF00"/>
                          </a:solidFill>
                          <a:effectLst/>
                          <a:latin typeface="Times New Roman" pitchFamily="18" charset="0"/>
                          <a:cs typeface="Times New Roman" pitchFamily="18" charset="0"/>
                        </a:rPr>
                        <a:t>7</a:t>
                      </a:r>
                      <a:endParaRPr kumimoji="0" lang="en-US" sz="2200" b="1" i="0" u="none" strike="noStrike" cap="none" normalizeH="0" baseline="0" smtClean="0">
                        <a:ln>
                          <a:noFill/>
                        </a:ln>
                        <a:solidFill>
                          <a:srgbClr val="FFFF00"/>
                        </a:solidFill>
                        <a:effectLst/>
                        <a:latin typeface="Times New Roman" pitchFamily="18" charset="0"/>
                      </a:endParaRPr>
                    </a:p>
                  </a:txBody>
                  <a:tcPr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95000"/>
                        <a:buFont typeface="Wingdings" pitchFamily="2" charset="2"/>
                        <a:buNone/>
                        <a:tabLst/>
                      </a:pPr>
                      <a:r>
                        <a:rPr kumimoji="0" lang="en-US" sz="2200" b="1" i="0" u="none" strike="noStrike" cap="none" normalizeH="0" baseline="0" smtClean="0">
                          <a:ln>
                            <a:noFill/>
                          </a:ln>
                          <a:solidFill>
                            <a:srgbClr val="FFFF00"/>
                          </a:solidFill>
                          <a:effectLst/>
                          <a:latin typeface="Times New Roman" pitchFamily="18" charset="0"/>
                          <a:cs typeface="Times New Roman" pitchFamily="18" charset="0"/>
                        </a:rPr>
                        <a:t>8</a:t>
                      </a:r>
                      <a:endParaRPr kumimoji="0" lang="en-US" sz="2200" b="1" i="0" u="none" strike="noStrike" cap="none" normalizeH="0" baseline="0" smtClean="0">
                        <a:ln>
                          <a:noFill/>
                        </a:ln>
                        <a:solidFill>
                          <a:srgbClr val="FFFF00"/>
                        </a:solidFill>
                        <a:effectLst/>
                        <a:latin typeface="Times New Roman" pitchFamily="18" charset="0"/>
                      </a:endParaRPr>
                    </a:p>
                  </a:txBody>
                  <a:tcPr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455613">
                <a:tc rowSpan="3">
                  <a:txBody>
                    <a:bodyPr/>
                    <a:lstStyle/>
                    <a:p>
                      <a:pPr marL="0" marR="0" lvl="0" indent="0" algn="ctr" defTabSz="914400" rtl="0" eaLnBrk="0" fontAlgn="base" latinLnBrk="0" hangingPunct="0">
                        <a:lnSpc>
                          <a:spcPct val="100000"/>
                        </a:lnSpc>
                        <a:spcBef>
                          <a:spcPct val="0"/>
                        </a:spcBef>
                        <a:spcAft>
                          <a:spcPct val="0"/>
                        </a:spcAft>
                        <a:buClr>
                          <a:schemeClr val="tx2"/>
                        </a:buClr>
                        <a:buSzPct val="95000"/>
                        <a:buFont typeface="Wingdings" pitchFamily="2" charset="2"/>
                        <a:buNone/>
                        <a:tabLst/>
                      </a:pPr>
                      <a:r>
                        <a:rPr kumimoji="0" lang="en-US" sz="2200" b="1" i="0" u="none" strike="noStrike" cap="none" normalizeH="0" baseline="0" smtClean="0">
                          <a:ln>
                            <a:noFill/>
                          </a:ln>
                          <a:solidFill>
                            <a:srgbClr val="33CC33"/>
                          </a:solidFill>
                          <a:effectLst/>
                          <a:latin typeface="Times New Roman" pitchFamily="18" charset="0"/>
                          <a:cs typeface="Times New Roman" pitchFamily="18" charset="0"/>
                        </a:rPr>
                        <a:t>DynamicSpawned</a:t>
                      </a:r>
                    </a:p>
                    <a:p>
                      <a:pPr marL="0" marR="0" lvl="0" indent="0" algn="ctr" defTabSz="914400" rtl="0" eaLnBrk="0" fontAlgn="base" latinLnBrk="0" hangingPunct="0">
                        <a:lnSpc>
                          <a:spcPct val="100000"/>
                        </a:lnSpc>
                        <a:spcBef>
                          <a:spcPct val="0"/>
                        </a:spcBef>
                        <a:spcAft>
                          <a:spcPct val="0"/>
                        </a:spcAft>
                        <a:buClr>
                          <a:schemeClr val="tx2"/>
                        </a:buClr>
                        <a:buSzPct val="95000"/>
                        <a:buFont typeface="Wingdings" pitchFamily="2" charset="2"/>
                        <a:buNone/>
                        <a:tabLst/>
                      </a:pPr>
                      <a:r>
                        <a:rPr kumimoji="0" lang="en-US" sz="2200" b="1" i="0" u="none" strike="noStrike" cap="none" normalizeH="0" baseline="0" smtClean="0">
                          <a:ln>
                            <a:noFill/>
                          </a:ln>
                          <a:solidFill>
                            <a:srgbClr val="33CC33"/>
                          </a:solidFill>
                          <a:effectLst/>
                          <a:latin typeface="Times New Roman" pitchFamily="18" charset="0"/>
                          <a:cs typeface="Times New Roman" pitchFamily="18" charset="0"/>
                        </a:rPr>
                        <a:t>Threads</a:t>
                      </a:r>
                      <a:endParaRPr kumimoji="0" lang="en-US" sz="2200" b="1" i="0" u="none" strike="noStrike" cap="none" normalizeH="0" baseline="0" smtClean="0">
                        <a:ln>
                          <a:noFill/>
                        </a:ln>
                        <a:solidFill>
                          <a:srgbClr val="33CC33"/>
                        </a:solidFill>
                        <a:effectLst/>
                        <a:latin typeface="Times New Roman" pitchFamily="18"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95000"/>
                        <a:buFont typeface="Wingdings" pitchFamily="2" charset="2"/>
                        <a:buNone/>
                        <a:tabLst/>
                      </a:pPr>
                      <a:r>
                        <a:rPr kumimoji="0" lang="en-US" sz="2200" b="1" i="0" u="none" strike="noStrike" cap="none" normalizeH="0" baseline="0" smtClean="0">
                          <a:ln>
                            <a:noFill/>
                          </a:ln>
                          <a:solidFill>
                            <a:srgbClr val="33CC33"/>
                          </a:solidFill>
                          <a:effectLst/>
                          <a:latin typeface="Times New Roman" pitchFamily="18" charset="0"/>
                          <a:cs typeface="Times New Roman" pitchFamily="18" charset="0"/>
                        </a:rPr>
                        <a:t>Pipeline</a:t>
                      </a:r>
                      <a:endParaRPr kumimoji="0" lang="en-US" sz="2200" b="1" i="0" u="none" strike="noStrike" cap="none" normalizeH="0" baseline="0" smtClean="0">
                        <a:ln>
                          <a:noFill/>
                        </a:ln>
                        <a:solidFill>
                          <a:srgbClr val="33CC33"/>
                        </a:solidFill>
                        <a:effectLst/>
                        <a:latin typeface="Times New Roman" pitchFamily="18" charset="0"/>
                      </a:endParaRPr>
                    </a:p>
                  </a:txBody>
                  <a:tcPr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95000"/>
                        <a:buFont typeface="Wingdings" pitchFamily="2" charset="2"/>
                        <a:buNone/>
                        <a:tabLst/>
                      </a:pPr>
                      <a:r>
                        <a:rPr kumimoji="0" lang="en-US" sz="2200" b="1" i="0" u="none" strike="noStrike" cap="none" normalizeH="0" baseline="0" smtClean="0">
                          <a:ln>
                            <a:noFill/>
                          </a:ln>
                          <a:solidFill>
                            <a:srgbClr val="33CC33"/>
                          </a:solidFill>
                          <a:effectLst/>
                          <a:latin typeface="Times New Roman" pitchFamily="18" charset="0"/>
                          <a:cs typeface="Times New Roman" pitchFamily="18" charset="0"/>
                        </a:rPr>
                        <a:t>1.58</a:t>
                      </a:r>
                      <a:endParaRPr kumimoji="0" lang="en-US" sz="2200" b="1" i="0" u="none" strike="noStrike" cap="none" normalizeH="0" baseline="0" smtClean="0">
                        <a:ln>
                          <a:noFill/>
                        </a:ln>
                        <a:solidFill>
                          <a:srgbClr val="33CC33"/>
                        </a:solidFill>
                        <a:effectLst/>
                        <a:latin typeface="Times New Roman" pitchFamily="18" charset="0"/>
                      </a:endParaRPr>
                    </a:p>
                  </a:txBody>
                  <a:tcPr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95000"/>
                        <a:buFont typeface="Wingdings" pitchFamily="2" charset="2"/>
                        <a:buNone/>
                        <a:tabLst/>
                      </a:pPr>
                      <a:r>
                        <a:rPr kumimoji="0" lang="en-US" sz="2200" b="1" i="0" u="none" strike="noStrike" cap="none" normalizeH="0" baseline="0" smtClean="0">
                          <a:ln>
                            <a:noFill/>
                          </a:ln>
                          <a:solidFill>
                            <a:srgbClr val="33CC33"/>
                          </a:solidFill>
                          <a:effectLst/>
                          <a:latin typeface="Times New Roman" pitchFamily="18" charset="0"/>
                          <a:cs typeface="Times New Roman" pitchFamily="18" charset="0"/>
                        </a:rPr>
                        <a:t>2.44</a:t>
                      </a:r>
                      <a:endParaRPr kumimoji="0" lang="en-US" sz="2200" b="1" i="0" u="none" strike="noStrike" cap="none" normalizeH="0" baseline="0" smtClean="0">
                        <a:ln>
                          <a:noFill/>
                        </a:ln>
                        <a:solidFill>
                          <a:srgbClr val="33CC33"/>
                        </a:solidFill>
                        <a:effectLst/>
                        <a:latin typeface="Times New Roman" pitchFamily="18" charset="0"/>
                      </a:endParaRPr>
                    </a:p>
                  </a:txBody>
                  <a:tcPr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95000"/>
                        <a:buFont typeface="Wingdings" pitchFamily="2" charset="2"/>
                        <a:buNone/>
                        <a:tabLst/>
                      </a:pPr>
                      <a:r>
                        <a:rPr kumimoji="0" lang="en-US" sz="2200" b="1" i="0" u="none" strike="noStrike" cap="none" normalizeH="0" baseline="0" smtClean="0">
                          <a:ln>
                            <a:noFill/>
                          </a:ln>
                          <a:solidFill>
                            <a:srgbClr val="33CC33"/>
                          </a:solidFill>
                          <a:effectLst/>
                          <a:latin typeface="Times New Roman" pitchFamily="18" charset="0"/>
                          <a:cs typeface="Times New Roman" pitchFamily="18" charset="0"/>
                        </a:rPr>
                        <a:t>3</a:t>
                      </a:r>
                      <a:endParaRPr kumimoji="0" lang="en-US" sz="2200" b="1" i="0" u="none" strike="noStrike" cap="none" normalizeH="0" baseline="0" smtClean="0">
                        <a:ln>
                          <a:noFill/>
                        </a:ln>
                        <a:solidFill>
                          <a:srgbClr val="33CC33"/>
                        </a:solidFill>
                        <a:effectLst/>
                        <a:latin typeface="Times New Roman" pitchFamily="18" charset="0"/>
                      </a:endParaRPr>
                    </a:p>
                  </a:txBody>
                  <a:tcPr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95000"/>
                        <a:buFont typeface="Wingdings" pitchFamily="2" charset="2"/>
                        <a:buNone/>
                        <a:tabLst/>
                      </a:pPr>
                      <a:r>
                        <a:rPr kumimoji="0" lang="en-US" sz="2200" b="1" i="0" u="none" strike="noStrike" cap="none" normalizeH="0" baseline="0" smtClean="0">
                          <a:ln>
                            <a:noFill/>
                          </a:ln>
                          <a:solidFill>
                            <a:srgbClr val="33CC33"/>
                          </a:solidFill>
                          <a:effectLst/>
                          <a:latin typeface="Times New Roman" pitchFamily="18" charset="0"/>
                          <a:cs typeface="Times New Roman" pitchFamily="18" charset="0"/>
                        </a:rPr>
                        <a:t>2.94</a:t>
                      </a:r>
                      <a:endParaRPr kumimoji="0" lang="en-US" sz="2200" b="1" i="0" u="none" strike="noStrike" cap="none" normalizeH="0" baseline="0" smtClean="0">
                        <a:ln>
                          <a:noFill/>
                        </a:ln>
                        <a:solidFill>
                          <a:srgbClr val="33CC33"/>
                        </a:solidFill>
                        <a:effectLst/>
                        <a:latin typeface="Times New Roman" pitchFamily="18" charset="0"/>
                      </a:endParaRPr>
                    </a:p>
                  </a:txBody>
                  <a:tcPr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95000"/>
                        <a:buFont typeface="Wingdings" pitchFamily="2" charset="2"/>
                        <a:buNone/>
                        <a:tabLst/>
                      </a:pPr>
                      <a:r>
                        <a:rPr kumimoji="0" lang="en-US" sz="2200" b="1" i="0" u="none" strike="noStrike" cap="none" normalizeH="0" baseline="0" smtClean="0">
                          <a:ln>
                            <a:noFill/>
                          </a:ln>
                          <a:solidFill>
                            <a:srgbClr val="33CC33"/>
                          </a:solidFill>
                          <a:effectLst/>
                          <a:latin typeface="Times New Roman" pitchFamily="18" charset="0"/>
                          <a:cs typeface="Times New Roman" pitchFamily="18" charset="0"/>
                        </a:rPr>
                        <a:t>4.5</a:t>
                      </a:r>
                      <a:endParaRPr kumimoji="0" lang="en-US" sz="2200" b="1" i="0" u="none" strike="noStrike" cap="none" normalizeH="0" baseline="0" smtClean="0">
                        <a:ln>
                          <a:noFill/>
                        </a:ln>
                        <a:solidFill>
                          <a:srgbClr val="33CC33"/>
                        </a:solidFill>
                        <a:effectLst/>
                        <a:latin typeface="Times New Roman" pitchFamily="18" charset="0"/>
                      </a:endParaRPr>
                    </a:p>
                  </a:txBody>
                  <a:tcPr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95000"/>
                        <a:buFont typeface="Wingdings" pitchFamily="2" charset="2"/>
                        <a:buNone/>
                        <a:tabLst/>
                      </a:pPr>
                      <a:r>
                        <a:rPr kumimoji="0" lang="en-US" sz="2200" b="1" i="0" u="none" strike="noStrike" cap="none" normalizeH="0" baseline="0" smtClean="0">
                          <a:ln>
                            <a:noFill/>
                          </a:ln>
                          <a:solidFill>
                            <a:srgbClr val="33CC33"/>
                          </a:solidFill>
                          <a:effectLst/>
                          <a:latin typeface="Times New Roman" pitchFamily="18" charset="0"/>
                          <a:cs typeface="Times New Roman" pitchFamily="18" charset="0"/>
                        </a:rPr>
                        <a:t>5.06</a:t>
                      </a:r>
                      <a:endParaRPr kumimoji="0" lang="en-US" sz="2200" b="1" i="0" u="none" strike="noStrike" cap="none" normalizeH="0" baseline="0" smtClean="0">
                        <a:ln>
                          <a:noFill/>
                        </a:ln>
                        <a:solidFill>
                          <a:srgbClr val="33CC33"/>
                        </a:solidFill>
                        <a:effectLst/>
                        <a:latin typeface="Times New Roman" pitchFamily="18" charset="0"/>
                      </a:endParaRPr>
                    </a:p>
                  </a:txBody>
                  <a:tcPr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674688">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95000"/>
                        <a:buFont typeface="Wingdings" pitchFamily="2" charset="2"/>
                        <a:buNone/>
                        <a:tabLst/>
                      </a:pPr>
                      <a:r>
                        <a:rPr kumimoji="0" lang="en-US" sz="2200" b="1" i="0" u="none" strike="noStrike" cap="none" normalizeH="0" baseline="0" smtClean="0">
                          <a:ln>
                            <a:noFill/>
                          </a:ln>
                          <a:solidFill>
                            <a:srgbClr val="33CC33"/>
                          </a:solidFill>
                          <a:effectLst/>
                          <a:latin typeface="Times New Roman" pitchFamily="18" charset="0"/>
                          <a:cs typeface="Times New Roman" pitchFamily="18" charset="0"/>
                        </a:rPr>
                        <a:t>Shift</a:t>
                      </a:r>
                      <a:endParaRPr kumimoji="0" lang="en-US" sz="2200" b="1" i="0" u="none" strike="noStrike" cap="none" normalizeH="0" baseline="0" smtClean="0">
                        <a:ln>
                          <a:noFill/>
                        </a:ln>
                        <a:solidFill>
                          <a:srgbClr val="33CC33"/>
                        </a:solidFill>
                        <a:effectLst/>
                        <a:latin typeface="Times New Roman" pitchFamily="18" charset="0"/>
                      </a:endParaRPr>
                    </a:p>
                  </a:txBody>
                  <a:tcPr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700"/>
                        </a:spcBef>
                        <a:spcAft>
                          <a:spcPct val="0"/>
                        </a:spcAft>
                        <a:buClr>
                          <a:schemeClr val="tx2"/>
                        </a:buClr>
                        <a:buSzPct val="95000"/>
                        <a:buFont typeface="Wingdings" pitchFamily="2" charset="2"/>
                        <a:buNone/>
                        <a:tabLst/>
                      </a:pPr>
                      <a:endParaRPr kumimoji="0" lang="en-US" sz="2200" b="0" i="0" u="none" strike="noStrike" cap="none" normalizeH="0" baseline="0" smtClean="0">
                        <a:ln>
                          <a:noFill/>
                        </a:ln>
                        <a:solidFill>
                          <a:srgbClr val="33CC33"/>
                        </a:solidFill>
                        <a:effectLst/>
                        <a:latin typeface="Corbel" pitchFamily="34" charset="0"/>
                      </a:endParaRPr>
                    </a:p>
                  </a:txBody>
                  <a:tcPr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95000"/>
                        <a:buFont typeface="Wingdings" pitchFamily="2" charset="2"/>
                        <a:buNone/>
                        <a:tabLst/>
                      </a:pPr>
                      <a:r>
                        <a:rPr kumimoji="0" lang="en-US" sz="2200" b="1" i="0" u="none" strike="noStrike" cap="none" normalizeH="0" baseline="0" smtClean="0">
                          <a:ln>
                            <a:noFill/>
                          </a:ln>
                          <a:solidFill>
                            <a:srgbClr val="33CC33"/>
                          </a:solidFill>
                          <a:effectLst/>
                          <a:latin typeface="Times New Roman" pitchFamily="18" charset="0"/>
                          <a:cs typeface="Times New Roman" pitchFamily="18" charset="0"/>
                        </a:rPr>
                        <a:t>2.42</a:t>
                      </a:r>
                      <a:endParaRPr kumimoji="0" lang="en-US" sz="2200" b="1" i="0" u="none" strike="noStrike" cap="none" normalizeH="0" baseline="0" smtClean="0">
                        <a:ln>
                          <a:noFill/>
                        </a:ln>
                        <a:solidFill>
                          <a:srgbClr val="33CC33"/>
                        </a:solidFill>
                        <a:effectLst/>
                        <a:latin typeface="Times New Roman" pitchFamily="18" charset="0"/>
                      </a:endParaRPr>
                    </a:p>
                  </a:txBody>
                  <a:tcPr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95000"/>
                        <a:buFont typeface="Wingdings" pitchFamily="2" charset="2"/>
                        <a:buNone/>
                        <a:tabLst/>
                      </a:pPr>
                      <a:r>
                        <a:rPr kumimoji="0" lang="en-US" sz="2200" b="1" i="0" u="none" strike="noStrike" cap="none" normalizeH="0" baseline="0" smtClean="0">
                          <a:ln>
                            <a:noFill/>
                          </a:ln>
                          <a:solidFill>
                            <a:srgbClr val="33CC33"/>
                          </a:solidFill>
                          <a:effectLst/>
                          <a:latin typeface="Times New Roman" pitchFamily="18" charset="0"/>
                          <a:cs typeface="Times New Roman" pitchFamily="18" charset="0"/>
                        </a:rPr>
                        <a:t>3.2</a:t>
                      </a:r>
                      <a:endParaRPr kumimoji="0" lang="en-US" sz="2200" b="1" i="0" u="none" strike="noStrike" cap="none" normalizeH="0" baseline="0" smtClean="0">
                        <a:ln>
                          <a:noFill/>
                        </a:ln>
                        <a:solidFill>
                          <a:srgbClr val="33CC33"/>
                        </a:solidFill>
                        <a:effectLst/>
                        <a:latin typeface="Times New Roman" pitchFamily="18" charset="0"/>
                      </a:endParaRPr>
                    </a:p>
                  </a:txBody>
                  <a:tcPr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95000"/>
                        <a:buFont typeface="Wingdings" pitchFamily="2" charset="2"/>
                        <a:buNone/>
                        <a:tabLst/>
                      </a:pPr>
                      <a:r>
                        <a:rPr kumimoji="0" lang="en-US" sz="2200" b="1" i="0" u="none" strike="noStrike" cap="none" normalizeH="0" baseline="0" smtClean="0">
                          <a:ln>
                            <a:noFill/>
                          </a:ln>
                          <a:solidFill>
                            <a:srgbClr val="33CC33"/>
                          </a:solidFill>
                          <a:effectLst/>
                          <a:latin typeface="Times New Roman" pitchFamily="18" charset="0"/>
                          <a:cs typeface="Times New Roman" pitchFamily="18" charset="0"/>
                        </a:rPr>
                        <a:t>3.38</a:t>
                      </a:r>
                      <a:endParaRPr kumimoji="0" lang="en-US" sz="2200" b="1" i="0" u="none" strike="noStrike" cap="none" normalizeH="0" baseline="0" smtClean="0">
                        <a:ln>
                          <a:noFill/>
                        </a:ln>
                        <a:solidFill>
                          <a:srgbClr val="33CC33"/>
                        </a:solidFill>
                        <a:effectLst/>
                        <a:latin typeface="Times New Roman" pitchFamily="18" charset="0"/>
                      </a:endParaRPr>
                    </a:p>
                  </a:txBody>
                  <a:tcPr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95000"/>
                        <a:buFont typeface="Wingdings" pitchFamily="2" charset="2"/>
                        <a:buNone/>
                        <a:tabLst/>
                      </a:pPr>
                      <a:r>
                        <a:rPr kumimoji="0" lang="en-US" sz="2200" b="1" i="0" u="none" strike="noStrike" cap="none" normalizeH="0" baseline="0" smtClean="0">
                          <a:ln>
                            <a:noFill/>
                          </a:ln>
                          <a:solidFill>
                            <a:srgbClr val="33CC33"/>
                          </a:solidFill>
                          <a:effectLst/>
                          <a:latin typeface="Times New Roman" pitchFamily="18" charset="0"/>
                          <a:cs typeface="Times New Roman" pitchFamily="18" charset="0"/>
                        </a:rPr>
                        <a:t>5.26</a:t>
                      </a:r>
                      <a:endParaRPr kumimoji="0" lang="en-US" sz="2200" b="1" i="0" u="none" strike="noStrike" cap="none" normalizeH="0" baseline="0" smtClean="0">
                        <a:ln>
                          <a:noFill/>
                        </a:ln>
                        <a:solidFill>
                          <a:srgbClr val="33CC33"/>
                        </a:solidFill>
                        <a:effectLst/>
                        <a:latin typeface="Times New Roman" pitchFamily="18" charset="0"/>
                      </a:endParaRPr>
                    </a:p>
                  </a:txBody>
                  <a:tcPr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95000"/>
                        <a:buFont typeface="Wingdings" pitchFamily="2" charset="2"/>
                        <a:buNone/>
                        <a:tabLst/>
                      </a:pPr>
                      <a:r>
                        <a:rPr kumimoji="0" lang="en-US" sz="2200" b="1" i="0" u="none" strike="noStrike" cap="none" normalizeH="0" baseline="0" smtClean="0">
                          <a:ln>
                            <a:noFill/>
                          </a:ln>
                          <a:solidFill>
                            <a:srgbClr val="33CC33"/>
                          </a:solidFill>
                          <a:effectLst/>
                          <a:latin typeface="Times New Roman" pitchFamily="18" charset="0"/>
                          <a:cs typeface="Times New Roman" pitchFamily="18" charset="0"/>
                        </a:rPr>
                        <a:t>5.14</a:t>
                      </a:r>
                      <a:endParaRPr kumimoji="0" lang="en-US" sz="2200" b="1" i="0" u="none" strike="noStrike" cap="none" normalizeH="0" baseline="0" smtClean="0">
                        <a:ln>
                          <a:noFill/>
                        </a:ln>
                        <a:solidFill>
                          <a:srgbClr val="33CC33"/>
                        </a:solidFill>
                        <a:effectLst/>
                        <a:latin typeface="Times New Roman" pitchFamily="18" charset="0"/>
                      </a:endParaRPr>
                    </a:p>
                  </a:txBody>
                  <a:tcPr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674688">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95000"/>
                        <a:buFont typeface="Wingdings" pitchFamily="2" charset="2"/>
                        <a:buNone/>
                        <a:tabLst/>
                      </a:pPr>
                      <a:r>
                        <a:rPr kumimoji="0" lang="en-US" sz="2200" b="1" i="0" u="none" strike="noStrike" cap="none" normalizeH="0" baseline="0" smtClean="0">
                          <a:ln>
                            <a:noFill/>
                          </a:ln>
                          <a:solidFill>
                            <a:srgbClr val="33CC33"/>
                          </a:solidFill>
                          <a:effectLst/>
                          <a:latin typeface="Times New Roman" pitchFamily="18" charset="0"/>
                          <a:cs typeface="Times New Roman" pitchFamily="18" charset="0"/>
                        </a:rPr>
                        <a:t>Two Shifts</a:t>
                      </a:r>
                      <a:endParaRPr kumimoji="0" lang="en-US" sz="2200" b="1" i="0" u="none" strike="noStrike" cap="none" normalizeH="0" baseline="0" smtClean="0">
                        <a:ln>
                          <a:noFill/>
                        </a:ln>
                        <a:solidFill>
                          <a:srgbClr val="33CC33"/>
                        </a:solidFill>
                        <a:effectLst/>
                        <a:latin typeface="Times New Roman" pitchFamily="18" charset="0"/>
                      </a:endParaRPr>
                    </a:p>
                  </a:txBody>
                  <a:tcPr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700"/>
                        </a:spcBef>
                        <a:spcAft>
                          <a:spcPct val="0"/>
                        </a:spcAft>
                        <a:buClr>
                          <a:schemeClr val="tx2"/>
                        </a:buClr>
                        <a:buSzPct val="95000"/>
                        <a:buFont typeface="Wingdings" pitchFamily="2" charset="2"/>
                        <a:buNone/>
                        <a:tabLst/>
                      </a:pPr>
                      <a:endParaRPr kumimoji="0" lang="en-US" sz="2200" b="0" i="0" u="none" strike="noStrike" cap="none" normalizeH="0" baseline="0" smtClean="0">
                        <a:ln>
                          <a:noFill/>
                        </a:ln>
                        <a:solidFill>
                          <a:srgbClr val="33CC33"/>
                        </a:solidFill>
                        <a:effectLst/>
                        <a:latin typeface="Corbel" pitchFamily="34" charset="0"/>
                      </a:endParaRPr>
                    </a:p>
                  </a:txBody>
                  <a:tcPr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95000"/>
                        <a:buFont typeface="Wingdings" pitchFamily="2" charset="2"/>
                        <a:buNone/>
                        <a:tabLst/>
                      </a:pPr>
                      <a:r>
                        <a:rPr kumimoji="0" lang="en-US" sz="2200" b="1" i="0" u="none" strike="noStrike" cap="none" normalizeH="0" baseline="0" smtClean="0">
                          <a:ln>
                            <a:noFill/>
                          </a:ln>
                          <a:solidFill>
                            <a:srgbClr val="33CC33"/>
                          </a:solidFill>
                          <a:effectLst/>
                          <a:latin typeface="Times New Roman" pitchFamily="18" charset="0"/>
                          <a:cs typeface="Times New Roman" pitchFamily="18" charset="0"/>
                        </a:rPr>
                        <a:t>4.94</a:t>
                      </a:r>
                      <a:endParaRPr kumimoji="0" lang="en-US" sz="2200" b="1" i="0" u="none" strike="noStrike" cap="none" normalizeH="0" baseline="0" smtClean="0">
                        <a:ln>
                          <a:noFill/>
                        </a:ln>
                        <a:solidFill>
                          <a:srgbClr val="33CC33"/>
                        </a:solidFill>
                        <a:effectLst/>
                        <a:latin typeface="Times New Roman" pitchFamily="18" charset="0"/>
                      </a:endParaRPr>
                    </a:p>
                  </a:txBody>
                  <a:tcPr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95000"/>
                        <a:buFont typeface="Wingdings" pitchFamily="2" charset="2"/>
                        <a:buNone/>
                        <a:tabLst/>
                      </a:pPr>
                      <a:r>
                        <a:rPr kumimoji="0" lang="en-US" sz="2200" b="1" i="0" u="none" strike="noStrike" cap="none" normalizeH="0" baseline="0" smtClean="0">
                          <a:ln>
                            <a:noFill/>
                          </a:ln>
                          <a:solidFill>
                            <a:srgbClr val="33CC33"/>
                          </a:solidFill>
                          <a:effectLst/>
                          <a:latin typeface="Times New Roman" pitchFamily="18" charset="0"/>
                          <a:cs typeface="Times New Roman" pitchFamily="18" charset="0"/>
                        </a:rPr>
                        <a:t>5.9</a:t>
                      </a:r>
                      <a:endParaRPr kumimoji="0" lang="en-US" sz="2200" b="1" i="0" u="none" strike="noStrike" cap="none" normalizeH="0" baseline="0" smtClean="0">
                        <a:ln>
                          <a:noFill/>
                        </a:ln>
                        <a:solidFill>
                          <a:srgbClr val="33CC33"/>
                        </a:solidFill>
                        <a:effectLst/>
                        <a:latin typeface="Times New Roman" pitchFamily="18" charset="0"/>
                      </a:endParaRPr>
                    </a:p>
                  </a:txBody>
                  <a:tcPr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95000"/>
                        <a:buFont typeface="Wingdings" pitchFamily="2" charset="2"/>
                        <a:buNone/>
                        <a:tabLst/>
                      </a:pPr>
                      <a:r>
                        <a:rPr kumimoji="0" lang="en-US" sz="2200" b="1" i="0" u="none" strike="noStrike" cap="none" normalizeH="0" baseline="0" smtClean="0">
                          <a:ln>
                            <a:noFill/>
                          </a:ln>
                          <a:solidFill>
                            <a:srgbClr val="33CC33"/>
                          </a:solidFill>
                          <a:effectLst/>
                          <a:latin typeface="Times New Roman" pitchFamily="18" charset="0"/>
                          <a:cs typeface="Times New Roman" pitchFamily="18" charset="0"/>
                        </a:rPr>
                        <a:t>6.84</a:t>
                      </a:r>
                      <a:endParaRPr kumimoji="0" lang="en-US" sz="2200" b="1" i="0" u="none" strike="noStrike" cap="none" normalizeH="0" baseline="0" smtClean="0">
                        <a:ln>
                          <a:noFill/>
                        </a:ln>
                        <a:solidFill>
                          <a:srgbClr val="33CC33"/>
                        </a:solidFill>
                        <a:effectLst/>
                        <a:latin typeface="Times New Roman" pitchFamily="18" charset="0"/>
                      </a:endParaRPr>
                    </a:p>
                  </a:txBody>
                  <a:tcPr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95000"/>
                        <a:buFont typeface="Wingdings" pitchFamily="2" charset="2"/>
                        <a:buNone/>
                        <a:tabLst/>
                      </a:pPr>
                      <a:r>
                        <a:rPr kumimoji="0" lang="en-US" sz="2200" b="1" i="0" u="none" strike="noStrike" cap="none" normalizeH="0" baseline="0" smtClean="0">
                          <a:ln>
                            <a:noFill/>
                          </a:ln>
                          <a:solidFill>
                            <a:srgbClr val="33CC33"/>
                          </a:solidFill>
                          <a:effectLst/>
                          <a:latin typeface="Times New Roman" pitchFamily="18" charset="0"/>
                          <a:cs typeface="Times New Roman" pitchFamily="18" charset="0"/>
                        </a:rPr>
                        <a:t>14.32</a:t>
                      </a:r>
                      <a:endParaRPr kumimoji="0" lang="en-US" sz="2200" b="1" i="0" u="none" strike="noStrike" cap="none" normalizeH="0" baseline="0" smtClean="0">
                        <a:ln>
                          <a:noFill/>
                        </a:ln>
                        <a:solidFill>
                          <a:srgbClr val="33CC33"/>
                        </a:solidFill>
                        <a:effectLst/>
                        <a:latin typeface="Times New Roman" pitchFamily="18" charset="0"/>
                      </a:endParaRPr>
                    </a:p>
                  </a:txBody>
                  <a:tcPr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95000"/>
                        <a:buFont typeface="Wingdings" pitchFamily="2" charset="2"/>
                        <a:buNone/>
                        <a:tabLst/>
                      </a:pPr>
                      <a:r>
                        <a:rPr kumimoji="0" lang="en-US" sz="2200" b="1" i="0" u="none" strike="noStrike" cap="none" normalizeH="0" baseline="0" smtClean="0">
                          <a:ln>
                            <a:noFill/>
                          </a:ln>
                          <a:solidFill>
                            <a:srgbClr val="33CC33"/>
                          </a:solidFill>
                          <a:effectLst/>
                          <a:latin typeface="Times New Roman" pitchFamily="18" charset="0"/>
                          <a:cs typeface="Times New Roman" pitchFamily="18" charset="0"/>
                        </a:rPr>
                        <a:t>19.44</a:t>
                      </a:r>
                      <a:endParaRPr kumimoji="0" lang="en-US" sz="2200" b="1" i="0" u="none" strike="noStrike" cap="none" normalizeH="0" baseline="0" smtClean="0">
                        <a:ln>
                          <a:noFill/>
                        </a:ln>
                        <a:solidFill>
                          <a:srgbClr val="33CC33"/>
                        </a:solidFill>
                        <a:effectLst/>
                        <a:latin typeface="Times New Roman" pitchFamily="18" charset="0"/>
                      </a:endParaRPr>
                    </a:p>
                  </a:txBody>
                  <a:tcPr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455613">
                <a:tc rowSpan="4">
                  <a:txBody>
                    <a:bodyPr/>
                    <a:lstStyle/>
                    <a:p>
                      <a:pPr marL="0" marR="0" lvl="0" indent="0" algn="ctr" defTabSz="914400" rtl="0" eaLnBrk="0" fontAlgn="base" latinLnBrk="0" hangingPunct="0">
                        <a:lnSpc>
                          <a:spcPct val="100000"/>
                        </a:lnSpc>
                        <a:spcBef>
                          <a:spcPct val="0"/>
                        </a:spcBef>
                        <a:spcAft>
                          <a:spcPct val="0"/>
                        </a:spcAft>
                        <a:buClr>
                          <a:schemeClr val="tx2"/>
                        </a:buClr>
                        <a:buSzPct val="95000"/>
                        <a:buFont typeface="Wingdings" pitchFamily="2" charset="2"/>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Rendezvous</a:t>
                      </a:r>
                      <a:r>
                        <a:rPr kumimoji="0" lang="en-US" sz="2200" b="1" i="0" u="none" strike="noStrike" cap="none" normalizeH="0" baseline="0" smtClean="0">
                          <a:ln>
                            <a:noFill/>
                          </a:ln>
                          <a:solidFill>
                            <a:schemeClr val="tx1"/>
                          </a:solidFill>
                          <a:effectLst/>
                          <a:latin typeface="Times New Roman" pitchFamily="18" charset="0"/>
                          <a:cs typeface="Times New Roman" pitchFamily="18" charset="0"/>
                        </a:rPr>
                        <a:t/>
                      </a:r>
                      <a:br>
                        <a:rPr kumimoji="0" lang="en-US" sz="2200" b="1" i="0" u="none" strike="noStrike" cap="none" normalizeH="0" baseline="0" smtClean="0">
                          <a:ln>
                            <a:noFill/>
                          </a:ln>
                          <a:solidFill>
                            <a:schemeClr val="tx1"/>
                          </a:solidFill>
                          <a:effectLst/>
                          <a:latin typeface="Times New Roman" pitchFamily="18" charset="0"/>
                          <a:cs typeface="Times New Roman" pitchFamily="18" charset="0"/>
                        </a:rPr>
                      </a:br>
                      <a:r>
                        <a:rPr kumimoji="0" lang="en-US" sz="2200" b="1" i="0" u="none" strike="noStrike" cap="none" normalizeH="0" baseline="0" smtClean="0">
                          <a:ln>
                            <a:noFill/>
                          </a:ln>
                          <a:solidFill>
                            <a:schemeClr val="tx1"/>
                          </a:solidFill>
                          <a:effectLst/>
                          <a:latin typeface="Times New Roman" pitchFamily="18" charset="0"/>
                          <a:cs typeface="Times New Roman" pitchFamily="18" charset="0"/>
                        </a:rPr>
                        <a:t>MPI style</a:t>
                      </a:r>
                      <a:endParaRPr kumimoji="0" lang="en-US" sz="2200" b="1" i="0" u="none" strike="noStrike" cap="none" normalizeH="0" baseline="0" smtClean="0">
                        <a:ln>
                          <a:noFill/>
                        </a:ln>
                        <a:solidFill>
                          <a:schemeClr val="tx1"/>
                        </a:solidFill>
                        <a:effectLst/>
                        <a:latin typeface="Times New Roman" pitchFamily="18"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95000"/>
                        <a:buFont typeface="Wingdings" pitchFamily="2" charset="2"/>
                        <a:buNone/>
                        <a:tabLst/>
                      </a:pPr>
                      <a:r>
                        <a:rPr kumimoji="0" lang="en-US" sz="2200" b="1" i="0" u="none" strike="noStrike" cap="none" normalizeH="0" baseline="0" smtClean="0">
                          <a:ln>
                            <a:noFill/>
                          </a:ln>
                          <a:solidFill>
                            <a:schemeClr val="tx1"/>
                          </a:solidFill>
                          <a:effectLst/>
                          <a:latin typeface="Times New Roman" pitchFamily="18" charset="0"/>
                          <a:cs typeface="Times New Roman" pitchFamily="18" charset="0"/>
                        </a:rPr>
                        <a:t>Pipeline</a:t>
                      </a:r>
                      <a:endParaRPr kumimoji="0" lang="en-US" sz="2200" b="1" i="0" u="none" strike="noStrike" cap="none" normalizeH="0" baseline="0" smtClean="0">
                        <a:ln>
                          <a:noFill/>
                        </a:ln>
                        <a:solidFill>
                          <a:schemeClr val="tx1"/>
                        </a:solidFill>
                        <a:effectLst/>
                        <a:latin typeface="Times New Roman" pitchFamily="18" charset="0"/>
                      </a:endParaRPr>
                    </a:p>
                  </a:txBody>
                  <a:tcPr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95000"/>
                        <a:buFont typeface="Wingdings" pitchFamily="2" charset="2"/>
                        <a:buNone/>
                        <a:tabLst/>
                      </a:pPr>
                      <a:r>
                        <a:rPr kumimoji="0" lang="en-US" sz="2200" b="1" i="0" u="none" strike="noStrike" cap="none" normalizeH="0" baseline="0" smtClean="0">
                          <a:ln>
                            <a:noFill/>
                          </a:ln>
                          <a:solidFill>
                            <a:schemeClr val="tx1"/>
                          </a:solidFill>
                          <a:effectLst/>
                          <a:latin typeface="Times New Roman" pitchFamily="18" charset="0"/>
                          <a:cs typeface="Times New Roman" pitchFamily="18" charset="0"/>
                        </a:rPr>
                        <a:t>2.48</a:t>
                      </a:r>
                      <a:endParaRPr kumimoji="0" lang="en-US" sz="2200" b="1" i="0" u="none" strike="noStrike" cap="none" normalizeH="0" baseline="0" smtClean="0">
                        <a:ln>
                          <a:noFill/>
                        </a:ln>
                        <a:solidFill>
                          <a:schemeClr val="tx1"/>
                        </a:solidFill>
                        <a:effectLst/>
                        <a:latin typeface="Times New Roman" pitchFamily="18" charset="0"/>
                      </a:endParaRPr>
                    </a:p>
                  </a:txBody>
                  <a:tcPr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95000"/>
                        <a:buFont typeface="Wingdings" pitchFamily="2" charset="2"/>
                        <a:buNone/>
                        <a:tabLst/>
                      </a:pPr>
                      <a:r>
                        <a:rPr kumimoji="0" lang="en-US" sz="2200" b="1" i="0" u="none" strike="noStrike" cap="none" normalizeH="0" baseline="0" smtClean="0">
                          <a:ln>
                            <a:noFill/>
                          </a:ln>
                          <a:solidFill>
                            <a:schemeClr val="tx1"/>
                          </a:solidFill>
                          <a:effectLst/>
                          <a:latin typeface="Times New Roman" pitchFamily="18" charset="0"/>
                          <a:cs typeface="Times New Roman" pitchFamily="18" charset="0"/>
                        </a:rPr>
                        <a:t>3.96</a:t>
                      </a:r>
                      <a:endParaRPr kumimoji="0" lang="en-US" sz="2200" b="1" i="0" u="none" strike="noStrike" cap="none" normalizeH="0" baseline="0" smtClean="0">
                        <a:ln>
                          <a:noFill/>
                        </a:ln>
                        <a:solidFill>
                          <a:schemeClr val="tx1"/>
                        </a:solidFill>
                        <a:effectLst/>
                        <a:latin typeface="Times New Roman" pitchFamily="18" charset="0"/>
                      </a:endParaRPr>
                    </a:p>
                  </a:txBody>
                  <a:tcPr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95000"/>
                        <a:buFont typeface="Wingdings" pitchFamily="2" charset="2"/>
                        <a:buNone/>
                        <a:tabLst/>
                      </a:pPr>
                      <a:r>
                        <a:rPr kumimoji="0" lang="en-US" sz="2200" b="1" i="0" u="none" strike="noStrike" cap="none" normalizeH="0" baseline="0" smtClean="0">
                          <a:ln>
                            <a:noFill/>
                          </a:ln>
                          <a:solidFill>
                            <a:schemeClr val="tx1"/>
                          </a:solidFill>
                          <a:effectLst/>
                          <a:latin typeface="Times New Roman" pitchFamily="18" charset="0"/>
                          <a:cs typeface="Times New Roman" pitchFamily="18" charset="0"/>
                        </a:rPr>
                        <a:t>4.52</a:t>
                      </a:r>
                      <a:endParaRPr kumimoji="0" lang="en-US" sz="2200" b="1" i="0" u="none" strike="noStrike" cap="none" normalizeH="0" baseline="0" smtClean="0">
                        <a:ln>
                          <a:noFill/>
                        </a:ln>
                        <a:solidFill>
                          <a:schemeClr val="tx1"/>
                        </a:solidFill>
                        <a:effectLst/>
                        <a:latin typeface="Times New Roman" pitchFamily="18" charset="0"/>
                      </a:endParaRPr>
                    </a:p>
                  </a:txBody>
                  <a:tcPr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95000"/>
                        <a:buFont typeface="Wingdings" pitchFamily="2" charset="2"/>
                        <a:buNone/>
                        <a:tabLst/>
                      </a:pPr>
                      <a:r>
                        <a:rPr kumimoji="0" lang="en-US" sz="2200" b="1" i="0" u="none" strike="noStrike" cap="none" normalizeH="0" baseline="0" smtClean="0">
                          <a:ln>
                            <a:noFill/>
                          </a:ln>
                          <a:solidFill>
                            <a:schemeClr val="tx1"/>
                          </a:solidFill>
                          <a:effectLst/>
                          <a:latin typeface="Times New Roman" pitchFamily="18" charset="0"/>
                          <a:cs typeface="Times New Roman" pitchFamily="18" charset="0"/>
                        </a:rPr>
                        <a:t>5.78</a:t>
                      </a:r>
                      <a:endParaRPr kumimoji="0" lang="en-US" sz="2200" b="1" i="0" u="none" strike="noStrike" cap="none" normalizeH="0" baseline="0" smtClean="0">
                        <a:ln>
                          <a:noFill/>
                        </a:ln>
                        <a:solidFill>
                          <a:schemeClr val="tx1"/>
                        </a:solidFill>
                        <a:effectLst/>
                        <a:latin typeface="Times New Roman" pitchFamily="18" charset="0"/>
                      </a:endParaRPr>
                    </a:p>
                  </a:txBody>
                  <a:tcPr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95000"/>
                        <a:buFont typeface="Wingdings" pitchFamily="2" charset="2"/>
                        <a:buNone/>
                        <a:tabLst/>
                      </a:pPr>
                      <a:r>
                        <a:rPr kumimoji="0" lang="en-US" sz="2200" b="1" i="0" u="none" strike="noStrike" cap="none" normalizeH="0" baseline="0" smtClean="0">
                          <a:ln>
                            <a:noFill/>
                          </a:ln>
                          <a:solidFill>
                            <a:schemeClr val="tx1"/>
                          </a:solidFill>
                          <a:effectLst/>
                          <a:latin typeface="Times New Roman" pitchFamily="18" charset="0"/>
                          <a:cs typeface="Times New Roman" pitchFamily="18" charset="0"/>
                        </a:rPr>
                        <a:t>6.82</a:t>
                      </a:r>
                      <a:endParaRPr kumimoji="0" lang="en-US" sz="2200" b="1" i="0" u="none" strike="noStrike" cap="none" normalizeH="0" baseline="0" smtClean="0">
                        <a:ln>
                          <a:noFill/>
                        </a:ln>
                        <a:solidFill>
                          <a:schemeClr val="tx1"/>
                        </a:solidFill>
                        <a:effectLst/>
                        <a:latin typeface="Times New Roman" pitchFamily="18" charset="0"/>
                      </a:endParaRPr>
                    </a:p>
                  </a:txBody>
                  <a:tcPr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95000"/>
                        <a:buFont typeface="Wingdings" pitchFamily="2" charset="2"/>
                        <a:buNone/>
                        <a:tabLst/>
                      </a:pPr>
                      <a:r>
                        <a:rPr kumimoji="0" lang="en-US" sz="2200" b="1" i="0" u="none" strike="noStrike" cap="none" normalizeH="0" baseline="0" smtClean="0">
                          <a:ln>
                            <a:noFill/>
                          </a:ln>
                          <a:solidFill>
                            <a:schemeClr val="tx1"/>
                          </a:solidFill>
                          <a:effectLst/>
                          <a:latin typeface="Times New Roman" pitchFamily="18" charset="0"/>
                          <a:cs typeface="Times New Roman" pitchFamily="18" charset="0"/>
                        </a:rPr>
                        <a:t>7.18</a:t>
                      </a:r>
                      <a:endParaRPr kumimoji="0" lang="en-US" sz="2200" b="1" i="0" u="none" strike="noStrike" cap="none" normalizeH="0" baseline="0" smtClean="0">
                        <a:ln>
                          <a:noFill/>
                        </a:ln>
                        <a:solidFill>
                          <a:schemeClr val="tx1"/>
                        </a:solidFill>
                        <a:effectLst/>
                        <a:latin typeface="Times New Roman" pitchFamily="18" charset="0"/>
                      </a:endParaRPr>
                    </a:p>
                  </a:txBody>
                  <a:tcPr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674688">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95000"/>
                        <a:buFont typeface="Wingdings" pitchFamily="2" charset="2"/>
                        <a:buNone/>
                        <a:tabLst/>
                      </a:pPr>
                      <a:r>
                        <a:rPr kumimoji="0" lang="en-US" sz="2200" b="1" i="0" u="none" strike="noStrike" cap="none" normalizeH="0" baseline="0" smtClean="0">
                          <a:ln>
                            <a:noFill/>
                          </a:ln>
                          <a:solidFill>
                            <a:schemeClr val="tx1"/>
                          </a:solidFill>
                          <a:effectLst/>
                          <a:latin typeface="Times New Roman" pitchFamily="18" charset="0"/>
                          <a:cs typeface="Times New Roman" pitchFamily="18" charset="0"/>
                        </a:rPr>
                        <a:t>Shift</a:t>
                      </a:r>
                      <a:endParaRPr kumimoji="0" lang="en-US" sz="2200" b="1" i="0" u="none" strike="noStrike" cap="none" normalizeH="0" baseline="0" smtClean="0">
                        <a:ln>
                          <a:noFill/>
                        </a:ln>
                        <a:solidFill>
                          <a:schemeClr val="tx1"/>
                        </a:solidFill>
                        <a:effectLst/>
                        <a:latin typeface="Times New Roman" pitchFamily="18" charset="0"/>
                      </a:endParaRPr>
                    </a:p>
                  </a:txBody>
                  <a:tcPr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700"/>
                        </a:spcBef>
                        <a:spcAft>
                          <a:spcPct val="0"/>
                        </a:spcAft>
                        <a:buClr>
                          <a:schemeClr val="tx2"/>
                        </a:buClr>
                        <a:buSzPct val="95000"/>
                        <a:buFont typeface="Wingdings" pitchFamily="2" charset="2"/>
                        <a:buNone/>
                        <a:tabLst/>
                      </a:pPr>
                      <a:endParaRPr kumimoji="0" lang="en-US" sz="2200" b="0" i="0" u="none" strike="noStrike" cap="none" normalizeH="0" baseline="0" smtClean="0">
                        <a:ln>
                          <a:noFill/>
                        </a:ln>
                        <a:solidFill>
                          <a:schemeClr val="tx1"/>
                        </a:solidFill>
                        <a:effectLst/>
                        <a:latin typeface="Corbel" pitchFamily="34" charset="0"/>
                      </a:endParaRPr>
                    </a:p>
                  </a:txBody>
                  <a:tcPr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95000"/>
                        <a:buFont typeface="Wingdings" pitchFamily="2" charset="2"/>
                        <a:buNone/>
                        <a:tabLst/>
                      </a:pPr>
                      <a:r>
                        <a:rPr kumimoji="0" lang="en-US" sz="2200" b="1" i="0" u="none" strike="noStrike" cap="none" normalizeH="0" baseline="0" smtClean="0">
                          <a:ln>
                            <a:noFill/>
                          </a:ln>
                          <a:solidFill>
                            <a:schemeClr val="tx1"/>
                          </a:solidFill>
                          <a:effectLst/>
                          <a:latin typeface="Times New Roman" pitchFamily="18" charset="0"/>
                          <a:cs typeface="Times New Roman" pitchFamily="18" charset="0"/>
                        </a:rPr>
                        <a:t>4.46</a:t>
                      </a:r>
                      <a:endParaRPr kumimoji="0" lang="en-US" sz="2200" b="1" i="0" u="none" strike="noStrike" cap="none" normalizeH="0" baseline="0" smtClean="0">
                        <a:ln>
                          <a:noFill/>
                        </a:ln>
                        <a:solidFill>
                          <a:schemeClr val="tx1"/>
                        </a:solidFill>
                        <a:effectLst/>
                        <a:latin typeface="Times New Roman" pitchFamily="18" charset="0"/>
                      </a:endParaRPr>
                    </a:p>
                  </a:txBody>
                  <a:tcPr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95000"/>
                        <a:buFont typeface="Wingdings" pitchFamily="2" charset="2"/>
                        <a:buNone/>
                        <a:tabLst/>
                      </a:pPr>
                      <a:r>
                        <a:rPr kumimoji="0" lang="en-US" sz="2200" b="1" i="0" u="none" strike="noStrike" cap="none" normalizeH="0" baseline="0" smtClean="0">
                          <a:ln>
                            <a:noFill/>
                          </a:ln>
                          <a:solidFill>
                            <a:schemeClr val="tx1"/>
                          </a:solidFill>
                          <a:effectLst/>
                          <a:latin typeface="Times New Roman" pitchFamily="18" charset="0"/>
                          <a:cs typeface="Times New Roman" pitchFamily="18" charset="0"/>
                        </a:rPr>
                        <a:t>6.42</a:t>
                      </a:r>
                      <a:endParaRPr kumimoji="0" lang="en-US" sz="2200" b="1" i="0" u="none" strike="noStrike" cap="none" normalizeH="0" baseline="0" smtClean="0">
                        <a:ln>
                          <a:noFill/>
                        </a:ln>
                        <a:solidFill>
                          <a:schemeClr val="tx1"/>
                        </a:solidFill>
                        <a:effectLst/>
                        <a:latin typeface="Times New Roman" pitchFamily="18" charset="0"/>
                      </a:endParaRPr>
                    </a:p>
                  </a:txBody>
                  <a:tcPr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95000"/>
                        <a:buFont typeface="Wingdings" pitchFamily="2" charset="2"/>
                        <a:buNone/>
                        <a:tabLst/>
                      </a:pPr>
                      <a:r>
                        <a:rPr kumimoji="0" lang="en-US" sz="2200" b="1" i="0" u="none" strike="noStrike" cap="none" normalizeH="0" baseline="0" smtClean="0">
                          <a:ln>
                            <a:noFill/>
                          </a:ln>
                          <a:solidFill>
                            <a:schemeClr val="tx1"/>
                          </a:solidFill>
                          <a:effectLst/>
                          <a:latin typeface="Times New Roman" pitchFamily="18" charset="0"/>
                          <a:cs typeface="Times New Roman" pitchFamily="18" charset="0"/>
                        </a:rPr>
                        <a:t>5.86</a:t>
                      </a:r>
                      <a:endParaRPr kumimoji="0" lang="en-US" sz="2200" b="1" i="0" u="none" strike="noStrike" cap="none" normalizeH="0" baseline="0" smtClean="0">
                        <a:ln>
                          <a:noFill/>
                        </a:ln>
                        <a:solidFill>
                          <a:schemeClr val="tx1"/>
                        </a:solidFill>
                        <a:effectLst/>
                        <a:latin typeface="Times New Roman" pitchFamily="18" charset="0"/>
                      </a:endParaRPr>
                    </a:p>
                  </a:txBody>
                  <a:tcPr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95000"/>
                        <a:buFont typeface="Wingdings" pitchFamily="2" charset="2"/>
                        <a:buNone/>
                        <a:tabLst/>
                      </a:pPr>
                      <a:r>
                        <a:rPr kumimoji="0" lang="en-US" sz="2200" b="1" i="0" u="none" strike="noStrike" cap="none" normalizeH="0" baseline="0" smtClean="0">
                          <a:ln>
                            <a:noFill/>
                          </a:ln>
                          <a:solidFill>
                            <a:schemeClr val="tx1"/>
                          </a:solidFill>
                          <a:effectLst/>
                          <a:latin typeface="Times New Roman" pitchFamily="18" charset="0"/>
                          <a:cs typeface="Times New Roman" pitchFamily="18" charset="0"/>
                        </a:rPr>
                        <a:t>10.86</a:t>
                      </a:r>
                      <a:endParaRPr kumimoji="0" lang="en-US" sz="2200" b="1" i="0" u="none" strike="noStrike" cap="none" normalizeH="0" baseline="0" smtClean="0">
                        <a:ln>
                          <a:noFill/>
                        </a:ln>
                        <a:solidFill>
                          <a:schemeClr val="tx1"/>
                        </a:solidFill>
                        <a:effectLst/>
                        <a:latin typeface="Times New Roman" pitchFamily="18" charset="0"/>
                      </a:endParaRPr>
                    </a:p>
                  </a:txBody>
                  <a:tcPr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95000"/>
                        <a:buFont typeface="Wingdings" pitchFamily="2" charset="2"/>
                        <a:buNone/>
                        <a:tabLst/>
                      </a:pPr>
                      <a:r>
                        <a:rPr kumimoji="0" lang="en-US" sz="2200" b="1" i="0" u="none" strike="noStrike" cap="none" normalizeH="0" baseline="0" smtClean="0">
                          <a:ln>
                            <a:noFill/>
                          </a:ln>
                          <a:solidFill>
                            <a:schemeClr val="tx1"/>
                          </a:solidFill>
                          <a:effectLst/>
                          <a:latin typeface="Times New Roman" pitchFamily="18" charset="0"/>
                          <a:cs typeface="Times New Roman" pitchFamily="18" charset="0"/>
                        </a:rPr>
                        <a:t>11.74</a:t>
                      </a:r>
                      <a:endParaRPr kumimoji="0" lang="en-US" sz="2200" b="1" i="0" u="none" strike="noStrike" cap="none" normalizeH="0" baseline="0" smtClean="0">
                        <a:ln>
                          <a:noFill/>
                        </a:ln>
                        <a:solidFill>
                          <a:schemeClr val="tx1"/>
                        </a:solidFill>
                        <a:effectLst/>
                        <a:latin typeface="Times New Roman" pitchFamily="18" charset="0"/>
                      </a:endParaRPr>
                    </a:p>
                  </a:txBody>
                  <a:tcPr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820738">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95000"/>
                        <a:buFont typeface="Wingdings" pitchFamily="2" charset="2"/>
                        <a:buNone/>
                        <a:tabLst/>
                      </a:pPr>
                      <a:r>
                        <a:rPr kumimoji="0" lang="en-US" sz="2200" b="1" i="0" u="none" strike="noStrike" cap="none" normalizeH="0" baseline="0" smtClean="0">
                          <a:ln>
                            <a:noFill/>
                          </a:ln>
                          <a:solidFill>
                            <a:schemeClr val="tx1"/>
                          </a:solidFill>
                          <a:effectLst/>
                          <a:latin typeface="Times New Roman" pitchFamily="18" charset="0"/>
                          <a:cs typeface="Times New Roman" pitchFamily="18" charset="0"/>
                        </a:rPr>
                        <a:t>Exchange As Two Shifts</a:t>
                      </a:r>
                      <a:endParaRPr kumimoji="0" lang="en-US" sz="2200" b="1" i="0" u="none" strike="noStrike" cap="none" normalizeH="0" baseline="0" smtClean="0">
                        <a:ln>
                          <a:noFill/>
                        </a:ln>
                        <a:solidFill>
                          <a:schemeClr val="tx1"/>
                        </a:solidFill>
                        <a:effectLst/>
                        <a:latin typeface="Times New Roman" pitchFamily="18" charset="0"/>
                      </a:endParaRPr>
                    </a:p>
                  </a:txBody>
                  <a:tcPr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700"/>
                        </a:spcBef>
                        <a:spcAft>
                          <a:spcPct val="0"/>
                        </a:spcAft>
                        <a:buClr>
                          <a:schemeClr val="tx2"/>
                        </a:buClr>
                        <a:buSzPct val="95000"/>
                        <a:buFont typeface="Wingdings" pitchFamily="2" charset="2"/>
                        <a:buNone/>
                        <a:tabLst/>
                      </a:pPr>
                      <a:endParaRPr kumimoji="0" lang="en-US" sz="2200" b="0" i="0" u="none" strike="noStrike" cap="none" normalizeH="0" baseline="0" smtClean="0">
                        <a:ln>
                          <a:noFill/>
                        </a:ln>
                        <a:solidFill>
                          <a:schemeClr val="tx1"/>
                        </a:solidFill>
                        <a:effectLst/>
                        <a:latin typeface="Corbel" pitchFamily="34" charset="0"/>
                      </a:endParaRPr>
                    </a:p>
                  </a:txBody>
                  <a:tcPr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95000"/>
                        <a:buFont typeface="Wingdings" pitchFamily="2" charset="2"/>
                        <a:buNone/>
                        <a:tabLst/>
                      </a:pPr>
                      <a:r>
                        <a:rPr kumimoji="0" lang="en-US" sz="2200" b="1" i="0" u="none" strike="noStrike" cap="none" normalizeH="0" baseline="0" smtClean="0">
                          <a:ln>
                            <a:noFill/>
                          </a:ln>
                          <a:solidFill>
                            <a:schemeClr val="tx1"/>
                          </a:solidFill>
                          <a:effectLst/>
                          <a:latin typeface="Times New Roman" pitchFamily="18" charset="0"/>
                          <a:cs typeface="Times New Roman" pitchFamily="18" charset="0"/>
                        </a:rPr>
                        <a:t>7.4</a:t>
                      </a:r>
                      <a:endParaRPr kumimoji="0" lang="en-US" sz="2200" b="1" i="0" u="none" strike="noStrike" cap="none" normalizeH="0" baseline="0" smtClean="0">
                        <a:ln>
                          <a:noFill/>
                        </a:ln>
                        <a:solidFill>
                          <a:schemeClr val="tx1"/>
                        </a:solidFill>
                        <a:effectLst/>
                        <a:latin typeface="Times New Roman" pitchFamily="18"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95000"/>
                        <a:buFont typeface="Wingdings" pitchFamily="2" charset="2"/>
                        <a:buNone/>
                        <a:tabLst/>
                      </a:pPr>
                      <a:r>
                        <a:rPr kumimoji="0" lang="en-US" sz="2200" b="1" i="0" u="none" strike="noStrike" cap="none" normalizeH="0" baseline="0" smtClean="0">
                          <a:ln>
                            <a:noFill/>
                          </a:ln>
                          <a:solidFill>
                            <a:schemeClr val="tx1"/>
                          </a:solidFill>
                          <a:effectLst/>
                          <a:latin typeface="Times New Roman" pitchFamily="18" charset="0"/>
                          <a:cs typeface="Times New Roman" pitchFamily="18" charset="0"/>
                        </a:rPr>
                        <a:t>11.64</a:t>
                      </a:r>
                      <a:endParaRPr kumimoji="0" lang="en-US" sz="2200" b="1" i="0" u="none" strike="noStrike" cap="none" normalizeH="0" baseline="0" smtClean="0">
                        <a:ln>
                          <a:noFill/>
                        </a:ln>
                        <a:solidFill>
                          <a:schemeClr val="tx1"/>
                        </a:solidFill>
                        <a:effectLst/>
                        <a:latin typeface="Times New Roman" pitchFamily="18"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95000"/>
                        <a:buFont typeface="Wingdings" pitchFamily="2" charset="2"/>
                        <a:buNone/>
                        <a:tabLst/>
                      </a:pPr>
                      <a:r>
                        <a:rPr kumimoji="0" lang="en-US" sz="2200" b="1" i="0" u="none" strike="noStrike" cap="none" normalizeH="0" baseline="0" smtClean="0">
                          <a:ln>
                            <a:noFill/>
                          </a:ln>
                          <a:solidFill>
                            <a:schemeClr val="tx1"/>
                          </a:solidFill>
                          <a:effectLst/>
                          <a:latin typeface="Times New Roman" pitchFamily="18" charset="0"/>
                          <a:cs typeface="Times New Roman" pitchFamily="18" charset="0"/>
                        </a:rPr>
                        <a:t>14.16</a:t>
                      </a:r>
                      <a:endParaRPr kumimoji="0" lang="en-US" sz="2200" b="1" i="0" u="none" strike="noStrike" cap="none" normalizeH="0" baseline="0" smtClean="0">
                        <a:ln>
                          <a:noFill/>
                        </a:ln>
                        <a:solidFill>
                          <a:schemeClr val="tx1"/>
                        </a:solidFill>
                        <a:effectLst/>
                        <a:latin typeface="Times New Roman" pitchFamily="18"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95000"/>
                        <a:buFont typeface="Wingdings" pitchFamily="2" charset="2"/>
                        <a:buNone/>
                        <a:tabLst/>
                      </a:pPr>
                      <a:r>
                        <a:rPr kumimoji="0" lang="en-US" sz="2200" b="1" i="0" u="none" strike="noStrike" cap="none" normalizeH="0" baseline="0" smtClean="0">
                          <a:ln>
                            <a:noFill/>
                          </a:ln>
                          <a:solidFill>
                            <a:schemeClr val="tx1"/>
                          </a:solidFill>
                          <a:effectLst/>
                          <a:latin typeface="Times New Roman" pitchFamily="18" charset="0"/>
                          <a:cs typeface="Times New Roman" pitchFamily="18" charset="0"/>
                        </a:rPr>
                        <a:t>31.86</a:t>
                      </a:r>
                      <a:endParaRPr kumimoji="0" lang="en-US" sz="2200" b="1" i="0" u="none" strike="noStrike" cap="none" normalizeH="0" baseline="0" smtClean="0">
                        <a:ln>
                          <a:noFill/>
                        </a:ln>
                        <a:solidFill>
                          <a:schemeClr val="tx1"/>
                        </a:solidFill>
                        <a:effectLst/>
                        <a:latin typeface="Times New Roman" pitchFamily="18"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95000"/>
                        <a:buFont typeface="Wingdings" pitchFamily="2" charset="2"/>
                        <a:buNone/>
                        <a:tabLst/>
                      </a:pPr>
                      <a:r>
                        <a:rPr kumimoji="0" lang="en-US" sz="2200" b="1" i="0" u="none" strike="noStrike" cap="none" normalizeH="0" baseline="0" smtClean="0">
                          <a:ln>
                            <a:noFill/>
                          </a:ln>
                          <a:solidFill>
                            <a:schemeClr val="tx1"/>
                          </a:solidFill>
                          <a:effectLst/>
                          <a:latin typeface="Times New Roman" pitchFamily="18" charset="0"/>
                          <a:cs typeface="Times New Roman" pitchFamily="18" charset="0"/>
                        </a:rPr>
                        <a:t>35.62</a:t>
                      </a:r>
                      <a:endParaRPr kumimoji="0" lang="en-US" sz="2200" b="1" i="0" u="none" strike="noStrike" cap="none" normalizeH="0" baseline="0" smtClean="0">
                        <a:ln>
                          <a:noFill/>
                        </a:ln>
                        <a:solidFill>
                          <a:schemeClr val="tx1"/>
                        </a:solidFill>
                        <a:effectLst/>
                        <a:latin typeface="Times New Roman" pitchFamily="18"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674688">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95000"/>
                        <a:buFont typeface="Wingdings" pitchFamily="2" charset="2"/>
                        <a:buNone/>
                        <a:tabLst/>
                      </a:pPr>
                      <a:r>
                        <a:rPr kumimoji="0" lang="en-US" sz="2200" b="1" i="0" u="none" strike="noStrike" cap="none" normalizeH="0" baseline="0" smtClean="0">
                          <a:ln>
                            <a:noFill/>
                          </a:ln>
                          <a:solidFill>
                            <a:schemeClr val="tx1"/>
                          </a:solidFill>
                          <a:effectLst/>
                          <a:latin typeface="Times New Roman" pitchFamily="18" charset="0"/>
                          <a:cs typeface="Times New Roman" pitchFamily="18" charset="0"/>
                        </a:rPr>
                        <a:t>CCR Custom Exchange</a:t>
                      </a:r>
                      <a:endParaRPr kumimoji="0" lang="en-US" sz="2200" b="1" i="0" u="none" strike="noStrike" cap="none" normalizeH="0" baseline="0" smtClean="0">
                        <a:ln>
                          <a:noFill/>
                        </a:ln>
                        <a:solidFill>
                          <a:schemeClr val="tx1"/>
                        </a:solidFill>
                        <a:effectLst/>
                        <a:latin typeface="Times New Roman" pitchFamily="18" charset="0"/>
                      </a:endParaRPr>
                    </a:p>
                  </a:txBody>
                  <a:tcPr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700"/>
                        </a:spcBef>
                        <a:spcAft>
                          <a:spcPct val="0"/>
                        </a:spcAft>
                        <a:buClr>
                          <a:schemeClr val="tx2"/>
                        </a:buClr>
                        <a:buSzPct val="95000"/>
                        <a:buFont typeface="Wingdings" pitchFamily="2" charset="2"/>
                        <a:buNone/>
                        <a:tabLst/>
                      </a:pPr>
                      <a:endParaRPr kumimoji="0" lang="en-US" sz="2200" b="0" i="0" u="none" strike="noStrike" cap="none" normalizeH="0" baseline="0" smtClean="0">
                        <a:ln>
                          <a:noFill/>
                        </a:ln>
                        <a:solidFill>
                          <a:schemeClr val="tx1"/>
                        </a:solidFill>
                        <a:effectLst/>
                        <a:latin typeface="Corbel" pitchFamily="34" charset="0"/>
                      </a:endParaRPr>
                    </a:p>
                  </a:txBody>
                  <a:tcPr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95000"/>
                        <a:buFont typeface="Wingdings" pitchFamily="2" charset="2"/>
                        <a:buNone/>
                        <a:tabLst/>
                      </a:pPr>
                      <a:r>
                        <a:rPr kumimoji="0" lang="en-US" sz="2200" b="1" i="0" u="none" strike="noStrike" cap="none" normalizeH="0" baseline="0" smtClean="0">
                          <a:ln>
                            <a:noFill/>
                          </a:ln>
                          <a:solidFill>
                            <a:schemeClr val="tx1"/>
                          </a:solidFill>
                          <a:effectLst/>
                          <a:latin typeface="Times New Roman" pitchFamily="18" charset="0"/>
                          <a:cs typeface="Times New Roman" pitchFamily="18" charset="0"/>
                        </a:rPr>
                        <a:t>6.94</a:t>
                      </a:r>
                      <a:endParaRPr kumimoji="0" lang="en-US" sz="2200" b="1" i="0" u="none" strike="noStrike" cap="none" normalizeH="0" baseline="0" smtClean="0">
                        <a:ln>
                          <a:noFill/>
                        </a:ln>
                        <a:solidFill>
                          <a:schemeClr val="tx1"/>
                        </a:solidFill>
                        <a:effectLst/>
                        <a:latin typeface="Times New Roman" pitchFamily="18" charset="0"/>
                      </a:endParaRPr>
                    </a:p>
                  </a:txBody>
                  <a:tcPr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95000"/>
                        <a:buFont typeface="Wingdings" pitchFamily="2" charset="2"/>
                        <a:buNone/>
                        <a:tabLst/>
                      </a:pPr>
                      <a:r>
                        <a:rPr kumimoji="0" lang="en-US" sz="2200" b="1" i="0" u="none" strike="noStrike" cap="none" normalizeH="0" baseline="0" smtClean="0">
                          <a:ln>
                            <a:noFill/>
                          </a:ln>
                          <a:solidFill>
                            <a:schemeClr val="tx1"/>
                          </a:solidFill>
                          <a:effectLst/>
                          <a:latin typeface="Times New Roman" pitchFamily="18" charset="0"/>
                          <a:cs typeface="Times New Roman" pitchFamily="18" charset="0"/>
                        </a:rPr>
                        <a:t>11.22</a:t>
                      </a:r>
                      <a:endParaRPr kumimoji="0" lang="en-US" sz="2200" b="1" i="0" u="none" strike="noStrike" cap="none" normalizeH="0" baseline="0" smtClean="0">
                        <a:ln>
                          <a:noFill/>
                        </a:ln>
                        <a:solidFill>
                          <a:schemeClr val="tx1"/>
                        </a:solidFill>
                        <a:effectLst/>
                        <a:latin typeface="Times New Roman" pitchFamily="18" charset="0"/>
                      </a:endParaRPr>
                    </a:p>
                  </a:txBody>
                  <a:tcPr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95000"/>
                        <a:buFont typeface="Wingdings" pitchFamily="2" charset="2"/>
                        <a:buNone/>
                        <a:tabLst/>
                      </a:pPr>
                      <a:r>
                        <a:rPr kumimoji="0" lang="en-US" sz="2200" b="1" i="0" u="none" strike="noStrike" cap="none" normalizeH="0" baseline="0" smtClean="0">
                          <a:ln>
                            <a:noFill/>
                          </a:ln>
                          <a:solidFill>
                            <a:schemeClr val="tx1"/>
                          </a:solidFill>
                          <a:effectLst/>
                          <a:latin typeface="Times New Roman" pitchFamily="18" charset="0"/>
                          <a:cs typeface="Times New Roman" pitchFamily="18" charset="0"/>
                        </a:rPr>
                        <a:t>13.3</a:t>
                      </a:r>
                      <a:endParaRPr kumimoji="0" lang="en-US" sz="2200" b="1" i="0" u="none" strike="noStrike" cap="none" normalizeH="0" baseline="0" smtClean="0">
                        <a:ln>
                          <a:noFill/>
                        </a:ln>
                        <a:solidFill>
                          <a:schemeClr val="tx1"/>
                        </a:solidFill>
                        <a:effectLst/>
                        <a:latin typeface="Times New Roman" pitchFamily="18" charset="0"/>
                      </a:endParaRPr>
                    </a:p>
                  </a:txBody>
                  <a:tcPr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95000"/>
                        <a:buFont typeface="Wingdings" pitchFamily="2" charset="2"/>
                        <a:buNone/>
                        <a:tabLst/>
                      </a:pPr>
                      <a:r>
                        <a:rPr kumimoji="0" lang="en-US" sz="2200" b="1" i="0" u="none" strike="noStrike" cap="none" normalizeH="0" baseline="0" smtClean="0">
                          <a:ln>
                            <a:noFill/>
                          </a:ln>
                          <a:solidFill>
                            <a:schemeClr val="tx1"/>
                          </a:solidFill>
                          <a:effectLst/>
                          <a:latin typeface="Times New Roman" pitchFamily="18" charset="0"/>
                          <a:cs typeface="Times New Roman" pitchFamily="18" charset="0"/>
                        </a:rPr>
                        <a:t>18.78</a:t>
                      </a:r>
                      <a:endParaRPr kumimoji="0" lang="en-US" sz="2200" b="1" i="0" u="none" strike="noStrike" cap="none" normalizeH="0" baseline="0" smtClean="0">
                        <a:ln>
                          <a:noFill/>
                        </a:ln>
                        <a:solidFill>
                          <a:schemeClr val="tx1"/>
                        </a:solidFill>
                        <a:effectLst/>
                        <a:latin typeface="Times New Roman" pitchFamily="18" charset="0"/>
                      </a:endParaRPr>
                    </a:p>
                  </a:txBody>
                  <a:tcPr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95000"/>
                        <a:buFont typeface="Wingdings" pitchFamily="2" charset="2"/>
                        <a:buNone/>
                        <a:tabLst/>
                      </a:pPr>
                      <a:r>
                        <a:rPr kumimoji="0" lang="en-US" sz="2200" b="1" i="0" u="none" strike="noStrike" cap="none" normalizeH="0" baseline="0" smtClean="0">
                          <a:ln>
                            <a:noFill/>
                          </a:ln>
                          <a:solidFill>
                            <a:schemeClr val="tx1"/>
                          </a:solidFill>
                          <a:effectLst/>
                          <a:latin typeface="Times New Roman" pitchFamily="18" charset="0"/>
                          <a:cs typeface="Times New Roman" pitchFamily="18" charset="0"/>
                        </a:rPr>
                        <a:t>20.16</a:t>
                      </a:r>
                      <a:endParaRPr kumimoji="0" lang="en-US" sz="2200" b="1" i="0" u="none" strike="noStrike" cap="none" normalizeH="0" baseline="0" smtClean="0">
                        <a:ln>
                          <a:noFill/>
                        </a:ln>
                        <a:solidFill>
                          <a:schemeClr val="tx1"/>
                        </a:solidFill>
                        <a:effectLst/>
                        <a:latin typeface="Times New Roman" pitchFamily="18" charset="0"/>
                      </a:endParaRPr>
                    </a:p>
                  </a:txBody>
                  <a:tcPr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2674" name="Text Box 2"/>
          <p:cNvSpPr txBox="1">
            <a:spLocks noChangeArrowheads="1"/>
          </p:cNvSpPr>
          <p:nvPr/>
        </p:nvSpPr>
        <p:spPr bwMode="auto">
          <a:xfrm>
            <a:off x="179388" y="5942013"/>
            <a:ext cx="8964612" cy="915987"/>
          </a:xfrm>
          <a:prstGeom prst="rect">
            <a:avLst/>
          </a:prstGeom>
          <a:noFill/>
          <a:ln w="9525">
            <a:noFill/>
            <a:miter lim="800000"/>
            <a:headEnd/>
            <a:tailEnd/>
          </a:ln>
          <a:effectLst/>
        </p:spPr>
        <p:txBody>
          <a:bodyPr>
            <a:spAutoFit/>
          </a:bodyPr>
          <a:lstStyle/>
          <a:p>
            <a:pPr algn="l"/>
            <a:r>
              <a:rPr lang="en-US" sz="1800" b="0" i="1">
                <a:latin typeface="Arial" pitchFamily="34" charset="0"/>
              </a:rPr>
              <a:t>Overhead (latency) of AMD4 PC with 4 execution threads on MPI style Rendezvous Messaging for Shift and Exchange implemented either as two shifts or as custom CCR pattern</a:t>
            </a:r>
          </a:p>
        </p:txBody>
      </p:sp>
      <p:grpSp>
        <p:nvGrpSpPr>
          <p:cNvPr id="1052675" name="Group 3"/>
          <p:cNvGrpSpPr>
            <a:grpSpLocks/>
          </p:cNvGrpSpPr>
          <p:nvPr/>
        </p:nvGrpSpPr>
        <p:grpSpPr bwMode="auto">
          <a:xfrm>
            <a:off x="0" y="0"/>
            <a:ext cx="9144000" cy="5791200"/>
            <a:chOff x="90" y="461"/>
            <a:chExt cx="3493" cy="2787"/>
          </a:xfrm>
        </p:grpSpPr>
        <p:pic>
          <p:nvPicPr>
            <p:cNvPr id="1052676" name="Picture 4"/>
            <p:cNvPicPr>
              <a:picLocks noChangeAspect="1" noChangeArrowheads="1"/>
            </p:cNvPicPr>
            <p:nvPr/>
          </p:nvPicPr>
          <p:blipFill>
            <a:blip r:embed="rId3"/>
            <a:srcRect l="2209" t="9491" r="21150" b="3380"/>
            <a:stretch>
              <a:fillRect/>
            </a:stretch>
          </p:blipFill>
          <p:spPr bwMode="auto">
            <a:xfrm>
              <a:off x="90" y="461"/>
              <a:ext cx="3493" cy="2787"/>
            </a:xfrm>
            <a:prstGeom prst="rect">
              <a:avLst/>
            </a:prstGeom>
            <a:noFill/>
            <a:ln w="9525">
              <a:noFill/>
              <a:miter lim="800000"/>
              <a:headEnd/>
              <a:tailEnd/>
            </a:ln>
            <a:effectLst/>
          </p:spPr>
        </p:pic>
        <p:sp>
          <p:nvSpPr>
            <p:cNvPr id="1052677" name="Text Box 5"/>
            <p:cNvSpPr txBox="1">
              <a:spLocks noChangeArrowheads="1"/>
            </p:cNvSpPr>
            <p:nvPr/>
          </p:nvSpPr>
          <p:spPr bwMode="auto">
            <a:xfrm>
              <a:off x="2336" y="2704"/>
              <a:ext cx="571" cy="147"/>
            </a:xfrm>
            <a:prstGeom prst="rect">
              <a:avLst/>
            </a:prstGeom>
            <a:solidFill>
              <a:schemeClr val="bg1"/>
            </a:solidFill>
            <a:ln w="9525">
              <a:noFill/>
              <a:miter lim="800000"/>
              <a:headEnd/>
              <a:tailEnd/>
            </a:ln>
            <a:effectLst/>
          </p:spPr>
          <p:txBody>
            <a:bodyPr wrap="none">
              <a:spAutoFit/>
            </a:bodyPr>
            <a:lstStyle/>
            <a:p>
              <a:pPr algn="l"/>
              <a:r>
                <a:rPr lang="en-US" sz="1400" b="0">
                  <a:latin typeface="Arial" pitchFamily="34" charset="0"/>
                </a:rPr>
                <a:t>Stages (millions)</a:t>
              </a:r>
            </a:p>
          </p:txBody>
        </p:sp>
        <p:sp>
          <p:nvSpPr>
            <p:cNvPr id="1052678" name="Text Box 6"/>
            <p:cNvSpPr txBox="1">
              <a:spLocks noChangeArrowheads="1"/>
            </p:cNvSpPr>
            <p:nvPr/>
          </p:nvSpPr>
          <p:spPr bwMode="auto">
            <a:xfrm>
              <a:off x="431" y="663"/>
              <a:ext cx="657" cy="146"/>
            </a:xfrm>
            <a:prstGeom prst="rect">
              <a:avLst/>
            </a:prstGeom>
            <a:solidFill>
              <a:schemeClr val="bg1"/>
            </a:solidFill>
            <a:ln w="9525">
              <a:noFill/>
              <a:miter lim="800000"/>
              <a:headEnd/>
              <a:tailEnd/>
            </a:ln>
            <a:effectLst/>
          </p:spPr>
          <p:txBody>
            <a:bodyPr wrap="none">
              <a:spAutoFit/>
            </a:bodyPr>
            <a:lstStyle/>
            <a:p>
              <a:pPr algn="l"/>
              <a:r>
                <a:rPr lang="en-US" sz="1400" b="0">
                  <a:latin typeface="Arial" pitchFamily="34" charset="0"/>
                </a:rPr>
                <a:t>Time Microseconds</a:t>
              </a:r>
            </a:p>
          </p:txBody>
        </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22" name="Text Box 2"/>
          <p:cNvSpPr txBox="1">
            <a:spLocks noChangeArrowheads="1"/>
          </p:cNvSpPr>
          <p:nvPr/>
        </p:nvSpPr>
        <p:spPr bwMode="auto">
          <a:xfrm>
            <a:off x="0" y="5791200"/>
            <a:ext cx="8812213" cy="915988"/>
          </a:xfrm>
          <a:prstGeom prst="rect">
            <a:avLst/>
          </a:prstGeom>
          <a:noFill/>
          <a:ln w="9525">
            <a:noFill/>
            <a:miter lim="800000"/>
            <a:headEnd/>
            <a:tailEnd/>
          </a:ln>
          <a:effectLst/>
        </p:spPr>
        <p:txBody>
          <a:bodyPr>
            <a:spAutoFit/>
          </a:bodyPr>
          <a:lstStyle/>
          <a:p>
            <a:pPr algn="l"/>
            <a:r>
              <a:rPr lang="en-US" sz="1800" b="0" i="1">
                <a:latin typeface="Arial" pitchFamily="34" charset="0"/>
              </a:rPr>
              <a:t>Overhead (latency) of Intel8b PC with 8 execution threads on MPI style Rendezvous Messaging for Shift and Exchange implemented either as two shifts or as custom CCR pattern</a:t>
            </a:r>
          </a:p>
        </p:txBody>
      </p:sp>
      <p:grpSp>
        <p:nvGrpSpPr>
          <p:cNvPr id="1054723" name="Group 3"/>
          <p:cNvGrpSpPr>
            <a:grpSpLocks/>
          </p:cNvGrpSpPr>
          <p:nvPr/>
        </p:nvGrpSpPr>
        <p:grpSpPr bwMode="auto">
          <a:xfrm>
            <a:off x="0" y="0"/>
            <a:ext cx="9144000" cy="5715000"/>
            <a:chOff x="113" y="640"/>
            <a:chExt cx="3470" cy="2690"/>
          </a:xfrm>
        </p:grpSpPr>
        <p:pic>
          <p:nvPicPr>
            <p:cNvPr id="1054724" name="Picture 4"/>
            <p:cNvPicPr>
              <a:picLocks noChangeAspect="1" noChangeArrowheads="1"/>
            </p:cNvPicPr>
            <p:nvPr/>
          </p:nvPicPr>
          <p:blipFill>
            <a:blip r:embed="rId3"/>
            <a:srcRect l="5165" t="12639" r="22612" b="7593"/>
            <a:stretch>
              <a:fillRect/>
            </a:stretch>
          </p:blipFill>
          <p:spPr bwMode="auto">
            <a:xfrm>
              <a:off x="113" y="640"/>
              <a:ext cx="3470" cy="2690"/>
            </a:xfrm>
            <a:prstGeom prst="rect">
              <a:avLst/>
            </a:prstGeom>
            <a:noFill/>
            <a:ln w="9525">
              <a:noFill/>
              <a:miter lim="800000"/>
              <a:headEnd/>
              <a:tailEnd/>
            </a:ln>
            <a:effectLst/>
          </p:spPr>
        </p:pic>
        <p:sp>
          <p:nvSpPr>
            <p:cNvPr id="1054725" name="Text Box 5"/>
            <p:cNvSpPr txBox="1">
              <a:spLocks noChangeArrowheads="1"/>
            </p:cNvSpPr>
            <p:nvPr/>
          </p:nvSpPr>
          <p:spPr bwMode="auto">
            <a:xfrm>
              <a:off x="2472" y="2772"/>
              <a:ext cx="568" cy="143"/>
            </a:xfrm>
            <a:prstGeom prst="rect">
              <a:avLst/>
            </a:prstGeom>
            <a:solidFill>
              <a:schemeClr val="bg1"/>
            </a:solidFill>
            <a:ln w="9525">
              <a:noFill/>
              <a:miter lim="800000"/>
              <a:headEnd/>
              <a:tailEnd/>
            </a:ln>
            <a:effectLst/>
          </p:spPr>
          <p:txBody>
            <a:bodyPr wrap="none">
              <a:spAutoFit/>
            </a:bodyPr>
            <a:lstStyle/>
            <a:p>
              <a:pPr algn="l"/>
              <a:r>
                <a:rPr lang="en-US" sz="1400" b="0">
                  <a:latin typeface="Arial" pitchFamily="34" charset="0"/>
                </a:rPr>
                <a:t>Stages (millions)</a:t>
              </a:r>
            </a:p>
          </p:txBody>
        </p:sp>
        <p:sp>
          <p:nvSpPr>
            <p:cNvPr id="1054726" name="Text Box 6"/>
            <p:cNvSpPr txBox="1">
              <a:spLocks noChangeArrowheads="1"/>
            </p:cNvSpPr>
            <p:nvPr/>
          </p:nvSpPr>
          <p:spPr bwMode="auto">
            <a:xfrm>
              <a:off x="544" y="754"/>
              <a:ext cx="653" cy="144"/>
            </a:xfrm>
            <a:prstGeom prst="rect">
              <a:avLst/>
            </a:prstGeom>
            <a:solidFill>
              <a:schemeClr val="bg1"/>
            </a:solidFill>
            <a:ln w="9525">
              <a:noFill/>
              <a:miter lim="800000"/>
              <a:headEnd/>
              <a:tailEnd/>
            </a:ln>
            <a:effectLst/>
          </p:spPr>
          <p:txBody>
            <a:bodyPr wrap="none">
              <a:spAutoFit/>
            </a:bodyPr>
            <a:lstStyle/>
            <a:p>
              <a:pPr algn="l"/>
              <a:r>
                <a:rPr lang="en-US" sz="1400" b="0">
                  <a:latin typeface="Arial" pitchFamily="34" charset="0"/>
                </a:rPr>
                <a:t>Time Microseconds</a:t>
              </a:r>
            </a:p>
          </p:txBody>
        </p: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810" name="Rectangle 2"/>
          <p:cNvSpPr>
            <a:spLocks noGrp="1" noChangeArrowheads="1"/>
          </p:cNvSpPr>
          <p:nvPr>
            <p:ph type="title"/>
          </p:nvPr>
        </p:nvSpPr>
        <p:spPr>
          <a:xfrm>
            <a:off x="457200" y="152400"/>
            <a:ext cx="8229600" cy="762000"/>
          </a:xfrm>
        </p:spPr>
        <p:txBody>
          <a:bodyPr/>
          <a:lstStyle/>
          <a:p>
            <a:r>
              <a:rPr lang="en-US"/>
              <a:t>Scaled Speed up Tests</a:t>
            </a:r>
          </a:p>
        </p:txBody>
      </p:sp>
      <p:sp>
        <p:nvSpPr>
          <p:cNvPr id="759811" name="Rectangle 3"/>
          <p:cNvSpPr>
            <a:spLocks noGrp="1" noChangeArrowheads="1"/>
          </p:cNvSpPr>
          <p:nvPr>
            <p:ph type="body" idx="1"/>
          </p:nvPr>
        </p:nvSpPr>
        <p:spPr>
          <a:xfrm>
            <a:off x="0" y="838200"/>
            <a:ext cx="9144000" cy="6019800"/>
          </a:xfrm>
        </p:spPr>
        <p:txBody>
          <a:bodyPr/>
          <a:lstStyle/>
          <a:p>
            <a:pPr>
              <a:lnSpc>
                <a:spcPct val="80000"/>
              </a:lnSpc>
            </a:pPr>
            <a:r>
              <a:rPr lang="en-US" sz="2400"/>
              <a:t>The full clustering algorithm involves different values of the number of clusters N</a:t>
            </a:r>
            <a:r>
              <a:rPr lang="en-US" sz="2400" baseline="-25000"/>
              <a:t>C</a:t>
            </a:r>
            <a:r>
              <a:rPr lang="en-US" sz="2400"/>
              <a:t> as computation progresses</a:t>
            </a:r>
          </a:p>
          <a:p>
            <a:pPr>
              <a:lnSpc>
                <a:spcPct val="80000"/>
              </a:lnSpc>
            </a:pPr>
            <a:r>
              <a:rPr lang="en-US" sz="2400"/>
              <a:t>The amount of computation per data point is proportional to N</a:t>
            </a:r>
            <a:r>
              <a:rPr lang="en-US" sz="2400" baseline="-25000"/>
              <a:t>C</a:t>
            </a:r>
            <a:r>
              <a:rPr lang="en-US" sz="2400"/>
              <a:t> and so overhead due to memory bandwidth (cache misses) declines as N</a:t>
            </a:r>
            <a:r>
              <a:rPr lang="en-US" sz="2400" baseline="-25000"/>
              <a:t>C</a:t>
            </a:r>
            <a:r>
              <a:rPr lang="en-US" sz="2400"/>
              <a:t> increases</a:t>
            </a:r>
          </a:p>
          <a:p>
            <a:pPr>
              <a:lnSpc>
                <a:spcPct val="80000"/>
              </a:lnSpc>
            </a:pPr>
            <a:r>
              <a:rPr lang="en-US" sz="2400"/>
              <a:t>We did a set of tests on the clustering kernel with fixed N</a:t>
            </a:r>
            <a:r>
              <a:rPr lang="en-US" sz="2400" baseline="-25000"/>
              <a:t>C</a:t>
            </a:r>
          </a:p>
          <a:p>
            <a:pPr>
              <a:lnSpc>
                <a:spcPct val="80000"/>
              </a:lnSpc>
            </a:pPr>
            <a:r>
              <a:rPr lang="en-US" sz="2400"/>
              <a:t>Further we adopted the </a:t>
            </a:r>
            <a:r>
              <a:rPr lang="en-US" sz="2400">
                <a:solidFill>
                  <a:srgbClr val="FF0000"/>
                </a:solidFill>
              </a:rPr>
              <a:t>scaled speed-up</a:t>
            </a:r>
            <a:r>
              <a:rPr lang="en-US" sz="2400"/>
              <a:t> approach looking at the performance as a function of number of parallel threads with constant number of data points assigned to each thread</a:t>
            </a:r>
          </a:p>
          <a:p>
            <a:pPr lvl="1">
              <a:lnSpc>
                <a:spcPct val="80000"/>
              </a:lnSpc>
            </a:pPr>
            <a:r>
              <a:rPr lang="en-US" sz="2000"/>
              <a:t>This contrasts with fixed problem size scenario where the number of data points per thread is inversely proportional to number of threads</a:t>
            </a:r>
          </a:p>
          <a:p>
            <a:pPr>
              <a:lnSpc>
                <a:spcPct val="80000"/>
              </a:lnSpc>
            </a:pPr>
            <a:r>
              <a:rPr lang="en-US" sz="2400"/>
              <a:t>We plot Run time for same workload per thread divided by number of data points multiplied by number of clusters multiped by time at smallest data set (10,000 data points per thread)</a:t>
            </a:r>
          </a:p>
          <a:p>
            <a:pPr>
              <a:lnSpc>
                <a:spcPct val="80000"/>
              </a:lnSpc>
            </a:pPr>
            <a:r>
              <a:rPr lang="en-US" sz="2400"/>
              <a:t>Expect this normalized run time to be independent of number of threads if not for parallel and memory bandwidth overheads</a:t>
            </a:r>
          </a:p>
          <a:p>
            <a:pPr lvl="1">
              <a:lnSpc>
                <a:spcPct val="80000"/>
              </a:lnSpc>
            </a:pPr>
            <a:r>
              <a:rPr lang="en-US" sz="2000"/>
              <a:t>It will decrease as N</a:t>
            </a:r>
            <a:r>
              <a:rPr lang="en-US" sz="2000" baseline="-25000"/>
              <a:t>C</a:t>
            </a:r>
            <a:r>
              <a:rPr lang="en-US" sz="2000"/>
              <a:t> increases as number of computations per points fetched from memory increases proportional to N</a:t>
            </a:r>
            <a:r>
              <a:rPr lang="en-US" sz="2000" baseline="-25000"/>
              <a:t>C</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8820" name="Rectangle 4"/>
          <p:cNvSpPr>
            <a:spLocks noGrp="1"/>
          </p:cNvSpPr>
          <p:nvPr>
            <p:ph type="title"/>
          </p:nvPr>
        </p:nvSpPr>
        <p:spPr bwMode="auto">
          <a:xfrm>
            <a:off x="0" y="0"/>
            <a:ext cx="4495800" cy="762000"/>
          </a:xfrm>
          <a:noFill/>
        </p:spPr>
        <p:txBody>
          <a:bodyPr wrap="square" lIns="91440" tIns="45720" rIns="91440" bIns="45720" numCol="1" anchorCtr="0" compatLnSpc="1">
            <a:prstTxWarp prst="textNoShape">
              <a:avLst/>
            </a:prstTxWarp>
          </a:bodyPr>
          <a:lstStyle/>
          <a:p>
            <a:r>
              <a:rPr lang="en-US" sz="3700"/>
              <a:t>Scaled Runtime</a:t>
            </a:r>
          </a:p>
        </p:txBody>
      </p:sp>
      <p:grpSp>
        <p:nvGrpSpPr>
          <p:cNvPr id="1058834" name="Group 18"/>
          <p:cNvGrpSpPr>
            <a:grpSpLocks/>
          </p:cNvGrpSpPr>
          <p:nvPr/>
        </p:nvGrpSpPr>
        <p:grpSpPr bwMode="auto">
          <a:xfrm>
            <a:off x="0" y="720725"/>
            <a:ext cx="6705600" cy="6137275"/>
            <a:chOff x="0" y="454"/>
            <a:chExt cx="4224" cy="3866"/>
          </a:xfrm>
        </p:grpSpPr>
        <p:pic>
          <p:nvPicPr>
            <p:cNvPr id="1058832" name="Picture 16"/>
            <p:cNvPicPr>
              <a:picLocks noChangeAspect="1" noChangeArrowheads="1"/>
            </p:cNvPicPr>
            <p:nvPr/>
          </p:nvPicPr>
          <p:blipFill>
            <a:blip r:embed="rId3"/>
            <a:srcRect/>
            <a:stretch>
              <a:fillRect/>
            </a:stretch>
          </p:blipFill>
          <p:spPr bwMode="auto">
            <a:xfrm>
              <a:off x="0" y="454"/>
              <a:ext cx="4224" cy="1946"/>
            </a:xfrm>
            <a:prstGeom prst="rect">
              <a:avLst/>
            </a:prstGeom>
            <a:solidFill>
              <a:schemeClr val="tx1"/>
            </a:solidFill>
            <a:ln w="9525">
              <a:noFill/>
              <a:miter lim="800000"/>
              <a:headEnd/>
              <a:tailEnd/>
            </a:ln>
            <a:effectLst/>
          </p:spPr>
        </p:pic>
        <p:pic>
          <p:nvPicPr>
            <p:cNvPr id="1058833" name="Picture 17"/>
            <p:cNvPicPr>
              <a:picLocks noChangeAspect="1" noChangeArrowheads="1"/>
            </p:cNvPicPr>
            <p:nvPr/>
          </p:nvPicPr>
          <p:blipFill>
            <a:blip r:embed="rId4"/>
            <a:srcRect/>
            <a:stretch>
              <a:fillRect/>
            </a:stretch>
          </p:blipFill>
          <p:spPr bwMode="auto">
            <a:xfrm>
              <a:off x="0" y="2393"/>
              <a:ext cx="4224" cy="1927"/>
            </a:xfrm>
            <a:prstGeom prst="rect">
              <a:avLst/>
            </a:prstGeom>
            <a:solidFill>
              <a:schemeClr val="tx1"/>
            </a:solidFill>
            <a:ln w="9525">
              <a:noFill/>
              <a:miter lim="800000"/>
              <a:headEnd/>
              <a:tailEnd/>
            </a:ln>
            <a:effectLst/>
          </p:spPr>
        </p:pic>
      </p:grpSp>
      <p:sp>
        <p:nvSpPr>
          <p:cNvPr id="1058835" name="Text Box 19"/>
          <p:cNvSpPr txBox="1">
            <a:spLocks noChangeArrowheads="1"/>
          </p:cNvSpPr>
          <p:nvPr/>
        </p:nvSpPr>
        <p:spPr bwMode="auto">
          <a:xfrm>
            <a:off x="6858000" y="762000"/>
            <a:ext cx="2241550" cy="1562100"/>
          </a:xfrm>
          <a:prstGeom prst="rect">
            <a:avLst/>
          </a:prstGeom>
          <a:noFill/>
          <a:ln w="9525" algn="ctr">
            <a:solidFill>
              <a:schemeClr val="tx1"/>
            </a:solidFill>
            <a:miter lim="800000"/>
            <a:headEnd/>
            <a:tailEnd/>
          </a:ln>
          <a:effectLst/>
        </p:spPr>
        <p:txBody>
          <a:bodyPr wrap="none">
            <a:spAutoFit/>
          </a:bodyPr>
          <a:lstStyle/>
          <a:p>
            <a:r>
              <a:rPr lang="en-US" sz="2400"/>
              <a:t>Divide runtime </a:t>
            </a:r>
          </a:p>
          <a:p>
            <a:r>
              <a:rPr lang="en-US" sz="2400"/>
              <a:t>by </a:t>
            </a:r>
            <a:br>
              <a:rPr lang="en-US" sz="2400"/>
            </a:br>
            <a:r>
              <a:rPr lang="en-US" sz="2400">
                <a:solidFill>
                  <a:srgbClr val="FFFF00"/>
                </a:solidFill>
              </a:rPr>
              <a:t>Grain Size </a:t>
            </a:r>
            <a:r>
              <a:rPr lang="en-US" sz="2400" i="1">
                <a:solidFill>
                  <a:srgbClr val="FFFF00"/>
                </a:solidFill>
              </a:rPr>
              <a:t>n</a:t>
            </a:r>
            <a:r>
              <a:rPr lang="en-US" sz="2400">
                <a:solidFill>
                  <a:srgbClr val="FFFF00"/>
                </a:solidFill>
              </a:rPr>
              <a:t> </a:t>
            </a:r>
            <a:br>
              <a:rPr lang="en-US" sz="2400">
                <a:solidFill>
                  <a:srgbClr val="FFFF00"/>
                </a:solidFill>
              </a:rPr>
            </a:br>
            <a:r>
              <a:rPr lang="en-US" sz="2400">
                <a:solidFill>
                  <a:srgbClr val="FFFF00"/>
                </a:solidFill>
              </a:rPr>
              <a:t>. # Clusters </a:t>
            </a:r>
            <a:r>
              <a:rPr lang="en-US" sz="2400" i="1">
                <a:solidFill>
                  <a:srgbClr val="FFFF00"/>
                </a:solidFill>
              </a:rPr>
              <a:t>K</a:t>
            </a:r>
          </a:p>
        </p:txBody>
      </p:sp>
      <p:sp>
        <p:nvSpPr>
          <p:cNvPr id="1058836" name="Text Box 20"/>
          <p:cNvSpPr txBox="1">
            <a:spLocks noChangeArrowheads="1"/>
          </p:cNvSpPr>
          <p:nvPr/>
        </p:nvSpPr>
        <p:spPr bwMode="auto">
          <a:xfrm>
            <a:off x="6743700" y="2667000"/>
            <a:ext cx="2400300" cy="1562100"/>
          </a:xfrm>
          <a:prstGeom prst="rect">
            <a:avLst/>
          </a:prstGeom>
          <a:noFill/>
          <a:ln w="9525" algn="ctr">
            <a:solidFill>
              <a:schemeClr val="tx1"/>
            </a:solidFill>
            <a:miter lim="800000"/>
            <a:headEnd/>
            <a:tailEnd/>
          </a:ln>
          <a:effectLst/>
        </p:spPr>
        <p:txBody>
          <a:bodyPr>
            <a:spAutoFit/>
          </a:bodyPr>
          <a:lstStyle/>
          <a:p>
            <a:r>
              <a:rPr lang="en-US" sz="2400"/>
              <a:t>8 cores (threads) and 1 cluster show </a:t>
            </a:r>
            <a:r>
              <a:rPr lang="en-US" sz="2400">
                <a:solidFill>
                  <a:srgbClr val="FFFF00"/>
                </a:solidFill>
              </a:rPr>
              <a:t>memory bandwidth</a:t>
            </a:r>
            <a:r>
              <a:rPr lang="en-US" sz="2400"/>
              <a:t> effect</a:t>
            </a:r>
            <a:endParaRPr lang="en-US" sz="2400" i="1">
              <a:solidFill>
                <a:srgbClr val="FFFF00"/>
              </a:solidFill>
            </a:endParaRPr>
          </a:p>
        </p:txBody>
      </p:sp>
      <p:sp>
        <p:nvSpPr>
          <p:cNvPr id="1058837" name="Text Box 21"/>
          <p:cNvSpPr txBox="1">
            <a:spLocks noChangeArrowheads="1"/>
          </p:cNvSpPr>
          <p:nvPr/>
        </p:nvSpPr>
        <p:spPr bwMode="auto">
          <a:xfrm>
            <a:off x="6743700" y="4724400"/>
            <a:ext cx="2400300" cy="1196975"/>
          </a:xfrm>
          <a:prstGeom prst="rect">
            <a:avLst/>
          </a:prstGeom>
          <a:noFill/>
          <a:ln w="9525" algn="ctr">
            <a:solidFill>
              <a:schemeClr val="tx1"/>
            </a:solidFill>
            <a:miter lim="800000"/>
            <a:headEnd/>
            <a:tailEnd/>
          </a:ln>
          <a:effectLst/>
        </p:spPr>
        <p:txBody>
          <a:bodyPr>
            <a:spAutoFit/>
          </a:bodyPr>
          <a:lstStyle/>
          <a:p>
            <a:r>
              <a:rPr lang="en-US" sz="2400"/>
              <a:t>80 clusters show </a:t>
            </a:r>
            <a:r>
              <a:rPr lang="en-US" sz="2400">
                <a:solidFill>
                  <a:srgbClr val="FFFF00"/>
                </a:solidFill>
              </a:rPr>
              <a:t>cache</a:t>
            </a:r>
            <a:r>
              <a:rPr lang="en-US" sz="2400"/>
              <a:t>/memory bandwidth effect</a:t>
            </a:r>
            <a:endParaRPr lang="en-US" sz="2400" i="1">
              <a:solidFill>
                <a:srgbClr val="FFFF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3490" name="Rectangle 2"/>
          <p:cNvSpPr>
            <a:spLocks noGrp="1" noChangeArrowheads="1"/>
          </p:cNvSpPr>
          <p:nvPr>
            <p:ph type="title" idx="4294967295"/>
          </p:nvPr>
        </p:nvSpPr>
        <p:spPr>
          <a:xfrm>
            <a:off x="0" y="0"/>
            <a:ext cx="9144000" cy="762000"/>
          </a:xfrm>
        </p:spPr>
        <p:txBody>
          <a:bodyPr/>
          <a:lstStyle/>
          <a:p>
            <a:r>
              <a:rPr lang="en-US" smtClean="0">
                <a:latin typeface="Arial" pitchFamily="34" charset="0"/>
              </a:rPr>
              <a:t>Parallel Programming Model</a:t>
            </a:r>
          </a:p>
        </p:txBody>
      </p:sp>
      <p:sp>
        <p:nvSpPr>
          <p:cNvPr id="1343491" name="Rectangle 3"/>
          <p:cNvSpPr>
            <a:spLocks noGrp="1" noChangeArrowheads="1"/>
          </p:cNvSpPr>
          <p:nvPr>
            <p:ph type="body" idx="4294967295"/>
          </p:nvPr>
        </p:nvSpPr>
        <p:spPr>
          <a:xfrm>
            <a:off x="0" y="762000"/>
            <a:ext cx="9144000" cy="6096000"/>
          </a:xfrm>
        </p:spPr>
        <p:txBody>
          <a:bodyPr/>
          <a:lstStyle/>
          <a:p>
            <a:pPr>
              <a:lnSpc>
                <a:spcPct val="85000"/>
              </a:lnSpc>
              <a:spcBef>
                <a:spcPct val="15000"/>
              </a:spcBef>
            </a:pPr>
            <a:r>
              <a:rPr lang="en-US" sz="2200" smtClean="0">
                <a:latin typeface="Times New Roman" pitchFamily="18" charset="0"/>
              </a:rPr>
              <a:t>If multicore technology is to succeed, </a:t>
            </a:r>
            <a:r>
              <a:rPr lang="en-US" sz="2200" smtClean="0">
                <a:solidFill>
                  <a:srgbClr val="FFFF00"/>
                </a:solidFill>
                <a:latin typeface="Times New Roman" pitchFamily="18" charset="0"/>
              </a:rPr>
              <a:t>mere mortals</a:t>
            </a:r>
            <a:r>
              <a:rPr lang="en-US" sz="2200" smtClean="0">
                <a:latin typeface="Times New Roman" pitchFamily="18" charset="0"/>
              </a:rPr>
              <a:t> must be able to build effective parallel programs on </a:t>
            </a:r>
            <a:r>
              <a:rPr lang="en-US" sz="2200" smtClean="0">
                <a:solidFill>
                  <a:srgbClr val="FFFF00"/>
                </a:solidFill>
                <a:latin typeface="Times New Roman" pitchFamily="18" charset="0"/>
              </a:rPr>
              <a:t>commodity machines</a:t>
            </a:r>
          </a:p>
          <a:p>
            <a:pPr>
              <a:lnSpc>
                <a:spcPct val="85000"/>
              </a:lnSpc>
              <a:spcBef>
                <a:spcPct val="15000"/>
              </a:spcBef>
            </a:pPr>
            <a:r>
              <a:rPr lang="en-US" sz="2200" smtClean="0">
                <a:latin typeface="Times New Roman" pitchFamily="18" charset="0"/>
              </a:rPr>
              <a:t>There are </a:t>
            </a:r>
            <a:r>
              <a:rPr lang="en-US" sz="2200" smtClean="0">
                <a:solidFill>
                  <a:srgbClr val="FFFF00"/>
                </a:solidFill>
                <a:latin typeface="Times New Roman" pitchFamily="18" charset="0"/>
              </a:rPr>
              <a:t>interesting new</a:t>
            </a:r>
            <a:r>
              <a:rPr lang="en-US" sz="2200" smtClean="0">
                <a:latin typeface="Times New Roman" pitchFamily="18" charset="0"/>
              </a:rPr>
              <a:t> developments – especially the new Darpa HPCS Languages X10, Chapel and Fortress</a:t>
            </a:r>
          </a:p>
          <a:p>
            <a:pPr>
              <a:lnSpc>
                <a:spcPct val="85000"/>
              </a:lnSpc>
              <a:spcBef>
                <a:spcPct val="15000"/>
              </a:spcBef>
            </a:pPr>
            <a:r>
              <a:rPr lang="en-US" sz="2200" smtClean="0">
                <a:latin typeface="Times New Roman" pitchFamily="18" charset="0"/>
              </a:rPr>
              <a:t>However if </a:t>
            </a:r>
            <a:r>
              <a:rPr lang="en-US" sz="2200" smtClean="0">
                <a:solidFill>
                  <a:srgbClr val="FFFF00"/>
                </a:solidFill>
                <a:latin typeface="Times New Roman" pitchFamily="18" charset="0"/>
              </a:rPr>
              <a:t>mortals are to program the 64-256 core</a:t>
            </a:r>
            <a:r>
              <a:rPr lang="en-US" sz="2200" smtClean="0">
                <a:latin typeface="Times New Roman" pitchFamily="18" charset="0"/>
              </a:rPr>
              <a:t> chips expected in 5-7 years, then we must use near term technology and we must make it easy</a:t>
            </a:r>
          </a:p>
          <a:p>
            <a:pPr lvl="1">
              <a:lnSpc>
                <a:spcPct val="85000"/>
              </a:lnSpc>
              <a:spcBef>
                <a:spcPct val="15000"/>
              </a:spcBef>
            </a:pPr>
            <a:r>
              <a:rPr lang="en-US" sz="2200" smtClean="0">
                <a:latin typeface="Times New Roman" pitchFamily="18" charset="0"/>
              </a:rPr>
              <a:t>This rules out radical new approaches such as new languages</a:t>
            </a:r>
          </a:p>
          <a:p>
            <a:pPr>
              <a:lnSpc>
                <a:spcPct val="85000"/>
              </a:lnSpc>
              <a:spcBef>
                <a:spcPct val="15000"/>
              </a:spcBef>
            </a:pPr>
            <a:r>
              <a:rPr lang="en-US" sz="2200" smtClean="0">
                <a:latin typeface="Times New Roman" pitchFamily="18" charset="0"/>
              </a:rPr>
              <a:t>Remember that the important applications are </a:t>
            </a:r>
            <a:r>
              <a:rPr lang="en-US" sz="2200" smtClean="0">
                <a:solidFill>
                  <a:srgbClr val="FFFF00"/>
                </a:solidFill>
                <a:latin typeface="Times New Roman" pitchFamily="18" charset="0"/>
              </a:rPr>
              <a:t>not scientific computing</a:t>
            </a:r>
            <a:r>
              <a:rPr lang="en-US" sz="2200" smtClean="0">
                <a:latin typeface="Times New Roman" pitchFamily="18" charset="0"/>
              </a:rPr>
              <a:t> but most of the </a:t>
            </a:r>
            <a:r>
              <a:rPr lang="en-US" sz="2200" smtClean="0">
                <a:solidFill>
                  <a:srgbClr val="FFFF00"/>
                </a:solidFill>
                <a:latin typeface="Times New Roman" pitchFamily="18" charset="0"/>
              </a:rPr>
              <a:t>algorithms</a:t>
            </a:r>
            <a:r>
              <a:rPr lang="en-US" sz="2200" smtClean="0">
                <a:latin typeface="Times New Roman" pitchFamily="18" charset="0"/>
              </a:rPr>
              <a:t> needed are similar to those explored in scientific parallel computing</a:t>
            </a:r>
          </a:p>
          <a:p>
            <a:pPr>
              <a:lnSpc>
                <a:spcPct val="85000"/>
              </a:lnSpc>
              <a:spcBef>
                <a:spcPct val="15000"/>
              </a:spcBef>
            </a:pPr>
            <a:r>
              <a:rPr lang="en-US" sz="2200" smtClean="0">
                <a:latin typeface="Times New Roman" pitchFamily="18" charset="0"/>
              </a:rPr>
              <a:t>We can divide problem into two parts:</a:t>
            </a:r>
          </a:p>
          <a:p>
            <a:pPr lvl="1">
              <a:lnSpc>
                <a:spcPct val="85000"/>
              </a:lnSpc>
              <a:spcBef>
                <a:spcPct val="15000"/>
              </a:spcBef>
            </a:pPr>
            <a:r>
              <a:rPr lang="en-US" sz="2200" smtClean="0">
                <a:solidFill>
                  <a:srgbClr val="FFFF00"/>
                </a:solidFill>
                <a:latin typeface="Times New Roman" pitchFamily="18" charset="0"/>
              </a:rPr>
              <a:t>“Micro-parallelism”:</a:t>
            </a:r>
            <a:r>
              <a:rPr lang="en-US" sz="2200" smtClean="0">
                <a:latin typeface="Times New Roman" pitchFamily="18" charset="0"/>
              </a:rPr>
              <a:t> High Performance scalable (in number of cores) </a:t>
            </a:r>
            <a:r>
              <a:rPr lang="en-US" sz="2200" smtClean="0">
                <a:solidFill>
                  <a:srgbClr val="FFFF00"/>
                </a:solidFill>
                <a:latin typeface="Times New Roman" pitchFamily="18" charset="0"/>
              </a:rPr>
              <a:t>parallel kernels</a:t>
            </a:r>
            <a:r>
              <a:rPr lang="en-US" sz="2200" smtClean="0">
                <a:latin typeface="Times New Roman" pitchFamily="18" charset="0"/>
              </a:rPr>
              <a:t> or libraries </a:t>
            </a:r>
          </a:p>
          <a:p>
            <a:pPr lvl="1">
              <a:lnSpc>
                <a:spcPct val="85000"/>
              </a:lnSpc>
              <a:spcBef>
                <a:spcPct val="15000"/>
              </a:spcBef>
            </a:pPr>
            <a:r>
              <a:rPr lang="en-US" sz="2200" smtClean="0">
                <a:solidFill>
                  <a:srgbClr val="FFFF00"/>
                </a:solidFill>
                <a:latin typeface="Times New Roman" pitchFamily="18" charset="0"/>
              </a:rPr>
              <a:t>Macro-parallelism:</a:t>
            </a:r>
            <a:r>
              <a:rPr lang="en-US" sz="2200" smtClean="0">
                <a:latin typeface="Times New Roman" pitchFamily="18" charset="0"/>
              </a:rPr>
              <a:t> </a:t>
            </a:r>
            <a:r>
              <a:rPr lang="en-US" sz="2200" smtClean="0">
                <a:solidFill>
                  <a:srgbClr val="FFFF00"/>
                </a:solidFill>
                <a:latin typeface="Times New Roman" pitchFamily="18" charset="0"/>
              </a:rPr>
              <a:t>Composition of kernels</a:t>
            </a:r>
            <a:r>
              <a:rPr lang="en-US" sz="2200" smtClean="0">
                <a:latin typeface="Times New Roman" pitchFamily="18" charset="0"/>
              </a:rPr>
              <a:t> into complete applications</a:t>
            </a:r>
          </a:p>
          <a:p>
            <a:pPr>
              <a:lnSpc>
                <a:spcPct val="85000"/>
              </a:lnSpc>
              <a:spcBef>
                <a:spcPct val="15000"/>
              </a:spcBef>
            </a:pPr>
            <a:r>
              <a:rPr lang="en-US" sz="2200" smtClean="0">
                <a:latin typeface="Times New Roman" pitchFamily="18" charset="0"/>
              </a:rPr>
              <a:t>We currently assume that the </a:t>
            </a:r>
            <a:r>
              <a:rPr lang="en-US" sz="2200" smtClean="0">
                <a:solidFill>
                  <a:srgbClr val="FFFF00"/>
                </a:solidFill>
                <a:latin typeface="Times New Roman" pitchFamily="18" charset="0"/>
              </a:rPr>
              <a:t>kernels </a:t>
            </a:r>
            <a:r>
              <a:rPr lang="en-US" sz="2200" smtClean="0">
                <a:latin typeface="Times New Roman" pitchFamily="18" charset="0"/>
              </a:rPr>
              <a:t>of the scalable parallel algorithms/applications/libraries will be </a:t>
            </a:r>
            <a:r>
              <a:rPr lang="en-US" sz="2200" smtClean="0">
                <a:solidFill>
                  <a:srgbClr val="FFFF00"/>
                </a:solidFill>
                <a:latin typeface="Times New Roman" pitchFamily="18" charset="0"/>
              </a:rPr>
              <a:t>built by experts</a:t>
            </a:r>
            <a:r>
              <a:rPr lang="en-US" sz="2200" smtClean="0">
                <a:latin typeface="Times New Roman" pitchFamily="18" charset="0"/>
              </a:rPr>
              <a:t> with a</a:t>
            </a:r>
          </a:p>
          <a:p>
            <a:pPr>
              <a:lnSpc>
                <a:spcPct val="85000"/>
              </a:lnSpc>
              <a:spcBef>
                <a:spcPct val="15000"/>
              </a:spcBef>
            </a:pPr>
            <a:r>
              <a:rPr lang="en-US" sz="2200" smtClean="0">
                <a:latin typeface="Times New Roman" pitchFamily="18" charset="0"/>
              </a:rPr>
              <a:t>Broader group of programmers (mere </a:t>
            </a:r>
            <a:r>
              <a:rPr lang="en-US" sz="2200" smtClean="0">
                <a:solidFill>
                  <a:srgbClr val="FFFF00"/>
                </a:solidFill>
                <a:latin typeface="Times New Roman" pitchFamily="18" charset="0"/>
              </a:rPr>
              <a:t>mortals</a:t>
            </a:r>
            <a:r>
              <a:rPr lang="en-US" sz="2200" smtClean="0">
                <a:latin typeface="Times New Roman" pitchFamily="18" charset="0"/>
              </a:rPr>
              <a:t>) </a:t>
            </a:r>
            <a:r>
              <a:rPr lang="en-US" sz="2200" smtClean="0">
                <a:solidFill>
                  <a:srgbClr val="FFFF00"/>
                </a:solidFill>
                <a:latin typeface="Times New Roman" pitchFamily="18" charset="0"/>
              </a:rPr>
              <a:t>composing library members</a:t>
            </a:r>
            <a:r>
              <a:rPr lang="en-US" sz="2200" smtClean="0">
                <a:latin typeface="Times New Roman" pitchFamily="18" charset="0"/>
              </a:rPr>
              <a:t> into complete applications. </a:t>
            </a:r>
          </a:p>
          <a:p>
            <a:pPr>
              <a:lnSpc>
                <a:spcPct val="85000"/>
              </a:lnSpc>
              <a:spcBef>
                <a:spcPct val="15000"/>
              </a:spcBef>
            </a:pPr>
            <a:endParaRPr lang="en-US" sz="2200" smtClean="0">
              <a:latin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2882" name="Object 2"/>
          <p:cNvGraphicFramePr>
            <a:graphicFrameLocks noChangeAspect="1"/>
          </p:cNvGraphicFramePr>
          <p:nvPr>
            <p:ph sz="half" idx="2"/>
          </p:nvPr>
        </p:nvGraphicFramePr>
        <p:xfrm>
          <a:off x="0" y="2362200"/>
          <a:ext cx="9144000" cy="4495800"/>
        </p:xfrm>
        <a:graphic>
          <a:graphicData uri="http://schemas.openxmlformats.org/presentationml/2006/ole">
            <p:oleObj spid="_x0000_s1136642" name="Chart" r:id="rId4" imgW="7734161" imgH="3991067" progId="Excel.Sheet.8">
              <p:embed/>
            </p:oleObj>
          </a:graphicData>
        </a:graphic>
      </p:graphicFrame>
      <p:sp>
        <p:nvSpPr>
          <p:cNvPr id="762883" name="Rectangle 3"/>
          <p:cNvSpPr>
            <a:spLocks noGrp="1" noChangeArrowheads="1"/>
          </p:cNvSpPr>
          <p:nvPr>
            <p:ph type="title"/>
          </p:nvPr>
        </p:nvSpPr>
        <p:spPr>
          <a:xfrm>
            <a:off x="76200" y="0"/>
            <a:ext cx="9067800" cy="1143000"/>
          </a:xfrm>
        </p:spPr>
        <p:txBody>
          <a:bodyPr/>
          <a:lstStyle/>
          <a:p>
            <a:r>
              <a:rPr lang="en-US" sz="4000"/>
              <a:t>Intel 8b C with 1 Cluster: Vista Scaled Run Time for Clustering Kernel</a:t>
            </a:r>
          </a:p>
        </p:txBody>
      </p:sp>
      <p:sp>
        <p:nvSpPr>
          <p:cNvPr id="762884" name="Rectangle 4"/>
          <p:cNvSpPr>
            <a:spLocks noGrp="1" noChangeArrowheads="1"/>
          </p:cNvSpPr>
          <p:nvPr>
            <p:ph type="body" sz="half" idx="1"/>
          </p:nvPr>
        </p:nvSpPr>
        <p:spPr>
          <a:xfrm>
            <a:off x="152400" y="1219200"/>
            <a:ext cx="8382000" cy="1524000"/>
          </a:xfrm>
        </p:spPr>
        <p:txBody>
          <a:bodyPr/>
          <a:lstStyle/>
          <a:p>
            <a:r>
              <a:rPr lang="en-US" sz="2000"/>
              <a:t>Note the smallest dataset has highest overheads as we increase the number of threads</a:t>
            </a:r>
          </a:p>
          <a:p>
            <a:pPr lvl="1"/>
            <a:r>
              <a:rPr lang="en-US" sz="1800"/>
              <a:t>Not clear why this is</a:t>
            </a:r>
          </a:p>
        </p:txBody>
      </p:sp>
      <p:sp>
        <p:nvSpPr>
          <p:cNvPr id="762885" name="Text Box 5"/>
          <p:cNvSpPr txBox="1">
            <a:spLocks noChangeArrowheads="1"/>
          </p:cNvSpPr>
          <p:nvPr/>
        </p:nvSpPr>
        <p:spPr bwMode="auto">
          <a:xfrm>
            <a:off x="6324600" y="5791200"/>
            <a:ext cx="2114550" cy="366713"/>
          </a:xfrm>
          <a:prstGeom prst="rect">
            <a:avLst/>
          </a:prstGeom>
          <a:solidFill>
            <a:schemeClr val="bg1"/>
          </a:solidFill>
          <a:ln w="9525" algn="ctr">
            <a:noFill/>
            <a:miter lim="800000"/>
            <a:headEnd/>
            <a:tailEnd/>
          </a:ln>
          <a:effectLst/>
        </p:spPr>
        <p:txBody>
          <a:bodyPr wrap="none">
            <a:spAutoFit/>
          </a:bodyPr>
          <a:lstStyle/>
          <a:p>
            <a:r>
              <a:rPr lang="en-US" b="1"/>
              <a:t>Number of Threads</a:t>
            </a:r>
          </a:p>
        </p:txBody>
      </p:sp>
      <p:sp>
        <p:nvSpPr>
          <p:cNvPr id="762886" name="Text Box 6"/>
          <p:cNvSpPr txBox="1">
            <a:spLocks noChangeArrowheads="1"/>
          </p:cNvSpPr>
          <p:nvPr/>
        </p:nvSpPr>
        <p:spPr bwMode="auto">
          <a:xfrm>
            <a:off x="533400" y="2590800"/>
            <a:ext cx="1860550" cy="366713"/>
          </a:xfrm>
          <a:prstGeom prst="rect">
            <a:avLst/>
          </a:prstGeom>
          <a:solidFill>
            <a:schemeClr val="bg1"/>
          </a:solidFill>
          <a:ln w="9525" algn="ctr">
            <a:noFill/>
            <a:miter lim="800000"/>
            <a:headEnd/>
            <a:tailEnd/>
          </a:ln>
          <a:effectLst/>
        </p:spPr>
        <p:txBody>
          <a:bodyPr wrap="none">
            <a:spAutoFit/>
          </a:bodyPr>
          <a:lstStyle/>
          <a:p>
            <a:r>
              <a:rPr lang="en-US" b="1"/>
              <a:t>Scaled Run Time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6422" name="Object 102"/>
          <p:cNvGraphicFramePr>
            <a:graphicFrameLocks noChangeAspect="1"/>
          </p:cNvGraphicFramePr>
          <p:nvPr>
            <p:ph sz="half" idx="2"/>
          </p:nvPr>
        </p:nvGraphicFramePr>
        <p:xfrm>
          <a:off x="0" y="2057400"/>
          <a:ext cx="9144000" cy="4800600"/>
        </p:xfrm>
        <a:graphic>
          <a:graphicData uri="http://schemas.openxmlformats.org/presentationml/2006/ole">
            <p:oleObj spid="_x0000_s1137666" name="Chart" r:id="rId4" imgW="7219881" imgH="4276817" progId="Excel.Sheet.8">
              <p:embed/>
            </p:oleObj>
          </a:graphicData>
        </a:graphic>
      </p:graphicFrame>
      <p:sp>
        <p:nvSpPr>
          <p:cNvPr id="696322" name="Rectangle 2"/>
          <p:cNvSpPr>
            <a:spLocks noGrp="1" noChangeArrowheads="1"/>
          </p:cNvSpPr>
          <p:nvPr>
            <p:ph type="title"/>
          </p:nvPr>
        </p:nvSpPr>
        <p:spPr>
          <a:xfrm>
            <a:off x="0" y="0"/>
            <a:ext cx="9144000" cy="1143000"/>
          </a:xfrm>
        </p:spPr>
        <p:txBody>
          <a:bodyPr/>
          <a:lstStyle/>
          <a:p>
            <a:r>
              <a:rPr lang="en-US" sz="4000"/>
              <a:t>Intel 8b C with 80 Clusters: Vista Scaled Run Time for Clustering Kernel</a:t>
            </a:r>
          </a:p>
        </p:txBody>
      </p:sp>
      <p:sp>
        <p:nvSpPr>
          <p:cNvPr id="696323" name="Rectangle 3"/>
          <p:cNvSpPr>
            <a:spLocks noGrp="1" noChangeArrowheads="1"/>
          </p:cNvSpPr>
          <p:nvPr>
            <p:ph type="body" sz="half" idx="1"/>
          </p:nvPr>
        </p:nvSpPr>
        <p:spPr>
          <a:xfrm>
            <a:off x="0" y="1066800"/>
            <a:ext cx="9144000" cy="1676400"/>
          </a:xfrm>
        </p:spPr>
        <p:txBody>
          <a:bodyPr/>
          <a:lstStyle/>
          <a:p>
            <a:r>
              <a:rPr lang="en-US" sz="2800"/>
              <a:t>As we increase number of clusters, the effects at 10,000 data points decrease</a:t>
            </a:r>
          </a:p>
        </p:txBody>
      </p:sp>
      <p:sp>
        <p:nvSpPr>
          <p:cNvPr id="696326" name="Text Box 6"/>
          <p:cNvSpPr txBox="1">
            <a:spLocks noChangeArrowheads="1"/>
          </p:cNvSpPr>
          <p:nvPr/>
        </p:nvSpPr>
        <p:spPr bwMode="auto">
          <a:xfrm>
            <a:off x="5486400" y="2743200"/>
            <a:ext cx="2114550" cy="366713"/>
          </a:xfrm>
          <a:prstGeom prst="rect">
            <a:avLst/>
          </a:prstGeom>
          <a:solidFill>
            <a:schemeClr val="bg1"/>
          </a:solidFill>
          <a:ln w="9525" algn="ctr">
            <a:noFill/>
            <a:miter lim="800000"/>
            <a:headEnd/>
            <a:tailEnd/>
          </a:ln>
          <a:effectLst/>
        </p:spPr>
        <p:txBody>
          <a:bodyPr wrap="none">
            <a:spAutoFit/>
          </a:bodyPr>
          <a:lstStyle/>
          <a:p>
            <a:r>
              <a:rPr lang="en-US" b="1"/>
              <a:t>Number of Threads</a:t>
            </a:r>
          </a:p>
        </p:txBody>
      </p:sp>
      <p:sp>
        <p:nvSpPr>
          <p:cNvPr id="696327" name="Text Box 7"/>
          <p:cNvSpPr txBox="1">
            <a:spLocks noChangeArrowheads="1"/>
          </p:cNvSpPr>
          <p:nvPr/>
        </p:nvSpPr>
        <p:spPr bwMode="auto">
          <a:xfrm>
            <a:off x="990600" y="4038600"/>
            <a:ext cx="1860550" cy="366713"/>
          </a:xfrm>
          <a:prstGeom prst="rect">
            <a:avLst/>
          </a:prstGeom>
          <a:solidFill>
            <a:schemeClr val="bg1"/>
          </a:solidFill>
          <a:ln w="9525" algn="ctr">
            <a:noFill/>
            <a:miter lim="800000"/>
            <a:headEnd/>
            <a:tailEnd/>
          </a:ln>
          <a:effectLst/>
        </p:spPr>
        <p:txBody>
          <a:bodyPr wrap="none">
            <a:spAutoFit/>
          </a:bodyPr>
          <a:lstStyle/>
          <a:p>
            <a:r>
              <a:rPr lang="en-US" b="1"/>
              <a:t>Scaled Run Time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5547" name="Object 11"/>
          <p:cNvGraphicFramePr>
            <a:graphicFrameLocks noChangeAspect="1"/>
          </p:cNvGraphicFramePr>
          <p:nvPr>
            <p:ph sz="half" idx="2"/>
          </p:nvPr>
        </p:nvGraphicFramePr>
        <p:xfrm>
          <a:off x="0" y="2368550"/>
          <a:ext cx="9144000" cy="4489450"/>
        </p:xfrm>
        <a:graphic>
          <a:graphicData uri="http://schemas.openxmlformats.org/presentationml/2006/ole">
            <p:oleObj spid="_x0000_s1144834" name="Chart" r:id="rId4" imgW="7734161" imgH="3991067" progId="Excel.Sheet.8">
              <p:embed/>
            </p:oleObj>
          </a:graphicData>
        </a:graphic>
      </p:graphicFrame>
      <p:sp>
        <p:nvSpPr>
          <p:cNvPr id="705538" name="Rectangle 2"/>
          <p:cNvSpPr>
            <a:spLocks noGrp="1" noChangeArrowheads="1"/>
          </p:cNvSpPr>
          <p:nvPr>
            <p:ph type="title"/>
          </p:nvPr>
        </p:nvSpPr>
        <p:spPr>
          <a:xfrm>
            <a:off x="0" y="0"/>
            <a:ext cx="9144000" cy="1143000"/>
          </a:xfrm>
        </p:spPr>
        <p:txBody>
          <a:bodyPr/>
          <a:lstStyle/>
          <a:p>
            <a:r>
              <a:rPr lang="en-US" sz="4000"/>
              <a:t>Intel 8c C with 1 Cluster: Red Hat Scaled Run Time for Clustering Kernel</a:t>
            </a:r>
          </a:p>
        </p:txBody>
      </p:sp>
      <p:sp>
        <p:nvSpPr>
          <p:cNvPr id="705539" name="Rectangle 3"/>
          <p:cNvSpPr>
            <a:spLocks noGrp="1" noChangeArrowheads="1"/>
          </p:cNvSpPr>
          <p:nvPr>
            <p:ph type="body" sz="half" idx="1"/>
          </p:nvPr>
        </p:nvSpPr>
        <p:spPr>
          <a:xfrm>
            <a:off x="0" y="1295400"/>
            <a:ext cx="9144000" cy="1066800"/>
          </a:xfrm>
        </p:spPr>
        <p:txBody>
          <a:bodyPr/>
          <a:lstStyle/>
          <a:p>
            <a:r>
              <a:rPr lang="en-US" sz="2800"/>
              <a:t>Deviations from “perfect” scaled speed-up are much less for Red Hat than for Windows</a:t>
            </a:r>
          </a:p>
        </p:txBody>
      </p:sp>
      <p:sp>
        <p:nvSpPr>
          <p:cNvPr id="705541" name="Text Box 5"/>
          <p:cNvSpPr txBox="1">
            <a:spLocks noChangeArrowheads="1"/>
          </p:cNvSpPr>
          <p:nvPr/>
        </p:nvSpPr>
        <p:spPr bwMode="auto">
          <a:xfrm>
            <a:off x="6400800" y="6096000"/>
            <a:ext cx="2114550" cy="366713"/>
          </a:xfrm>
          <a:prstGeom prst="rect">
            <a:avLst/>
          </a:prstGeom>
          <a:solidFill>
            <a:schemeClr val="bg1"/>
          </a:solidFill>
          <a:ln w="9525" algn="ctr">
            <a:noFill/>
            <a:miter lim="800000"/>
            <a:headEnd/>
            <a:tailEnd/>
          </a:ln>
          <a:effectLst/>
        </p:spPr>
        <p:txBody>
          <a:bodyPr wrap="none">
            <a:spAutoFit/>
          </a:bodyPr>
          <a:lstStyle/>
          <a:p>
            <a:r>
              <a:rPr lang="en-US" b="1"/>
              <a:t>Number of Threads</a:t>
            </a:r>
          </a:p>
        </p:txBody>
      </p:sp>
      <p:sp>
        <p:nvSpPr>
          <p:cNvPr id="705542" name="Text Box 6"/>
          <p:cNvSpPr txBox="1">
            <a:spLocks noChangeArrowheads="1"/>
          </p:cNvSpPr>
          <p:nvPr/>
        </p:nvSpPr>
        <p:spPr bwMode="auto">
          <a:xfrm>
            <a:off x="533400" y="2743200"/>
            <a:ext cx="1860550" cy="366713"/>
          </a:xfrm>
          <a:prstGeom prst="rect">
            <a:avLst/>
          </a:prstGeom>
          <a:solidFill>
            <a:schemeClr val="bg1"/>
          </a:solidFill>
          <a:ln w="9525" algn="ctr">
            <a:noFill/>
            <a:miter lim="800000"/>
            <a:headEnd/>
            <a:tailEnd/>
          </a:ln>
          <a:effectLst/>
        </p:spPr>
        <p:txBody>
          <a:bodyPr wrap="none">
            <a:spAutoFit/>
          </a:bodyPr>
          <a:lstStyle/>
          <a:p>
            <a:r>
              <a:rPr lang="en-US" b="1"/>
              <a:t>Scaled Run Time</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9032" name="Object 8"/>
          <p:cNvGraphicFramePr>
            <a:graphicFrameLocks noChangeAspect="1"/>
          </p:cNvGraphicFramePr>
          <p:nvPr>
            <p:ph sz="half" idx="2"/>
          </p:nvPr>
        </p:nvGraphicFramePr>
        <p:xfrm>
          <a:off x="0" y="1981200"/>
          <a:ext cx="9144000" cy="4876800"/>
        </p:xfrm>
        <a:graphic>
          <a:graphicData uri="http://schemas.openxmlformats.org/presentationml/2006/ole">
            <p:oleObj spid="_x0000_s1145858" name="Chart" r:id="rId4" imgW="7458179" imgH="4229100" progId="Excel.Sheet.8">
              <p:embed/>
            </p:oleObj>
          </a:graphicData>
        </a:graphic>
      </p:graphicFrame>
      <p:sp>
        <p:nvSpPr>
          <p:cNvPr id="769027" name="Rectangle 3"/>
          <p:cNvSpPr>
            <a:spLocks noGrp="1" noChangeArrowheads="1"/>
          </p:cNvSpPr>
          <p:nvPr>
            <p:ph type="title"/>
          </p:nvPr>
        </p:nvSpPr>
        <p:spPr>
          <a:xfrm>
            <a:off x="0" y="0"/>
            <a:ext cx="9144000" cy="1143000"/>
          </a:xfrm>
        </p:spPr>
        <p:txBody>
          <a:bodyPr/>
          <a:lstStyle/>
          <a:p>
            <a:r>
              <a:rPr lang="en-US" sz="4000"/>
              <a:t>Intel 8c C with 80 Clusters: Red Hat Scaled Run Time for Clustering Kernel</a:t>
            </a:r>
          </a:p>
        </p:txBody>
      </p:sp>
      <p:sp>
        <p:nvSpPr>
          <p:cNvPr id="769028" name="Rectangle 4"/>
          <p:cNvSpPr>
            <a:spLocks noGrp="1" noChangeArrowheads="1"/>
          </p:cNvSpPr>
          <p:nvPr>
            <p:ph type="body" sz="half" idx="1"/>
          </p:nvPr>
        </p:nvSpPr>
        <p:spPr>
          <a:xfrm>
            <a:off x="0" y="1066800"/>
            <a:ext cx="9144000" cy="1676400"/>
          </a:xfrm>
        </p:spPr>
        <p:txBody>
          <a:bodyPr/>
          <a:lstStyle/>
          <a:p>
            <a:r>
              <a:rPr lang="en-US" sz="2800"/>
              <a:t>Deviations from “perfect” scaled speed-up are much less for Red Hat</a:t>
            </a:r>
          </a:p>
        </p:txBody>
      </p:sp>
      <p:sp>
        <p:nvSpPr>
          <p:cNvPr id="769029" name="Text Box 5"/>
          <p:cNvSpPr txBox="1">
            <a:spLocks noChangeArrowheads="1"/>
          </p:cNvSpPr>
          <p:nvPr/>
        </p:nvSpPr>
        <p:spPr bwMode="auto">
          <a:xfrm>
            <a:off x="6400800" y="6019800"/>
            <a:ext cx="2114550" cy="366713"/>
          </a:xfrm>
          <a:prstGeom prst="rect">
            <a:avLst/>
          </a:prstGeom>
          <a:solidFill>
            <a:schemeClr val="bg1"/>
          </a:solidFill>
          <a:ln w="9525" algn="ctr">
            <a:noFill/>
            <a:miter lim="800000"/>
            <a:headEnd/>
            <a:tailEnd/>
          </a:ln>
          <a:effectLst/>
        </p:spPr>
        <p:txBody>
          <a:bodyPr wrap="none">
            <a:spAutoFit/>
          </a:bodyPr>
          <a:lstStyle/>
          <a:p>
            <a:r>
              <a:rPr lang="en-US" b="1"/>
              <a:t>Number of Threads</a:t>
            </a:r>
          </a:p>
        </p:txBody>
      </p:sp>
      <p:sp>
        <p:nvSpPr>
          <p:cNvPr id="769030" name="Text Box 6"/>
          <p:cNvSpPr txBox="1">
            <a:spLocks noChangeArrowheads="1"/>
          </p:cNvSpPr>
          <p:nvPr/>
        </p:nvSpPr>
        <p:spPr bwMode="auto">
          <a:xfrm>
            <a:off x="838200" y="2590800"/>
            <a:ext cx="1860550" cy="366713"/>
          </a:xfrm>
          <a:prstGeom prst="rect">
            <a:avLst/>
          </a:prstGeom>
          <a:solidFill>
            <a:schemeClr val="bg1"/>
          </a:solidFill>
          <a:ln w="9525" algn="ctr">
            <a:noFill/>
            <a:miter lim="800000"/>
            <a:headEnd/>
            <a:tailEnd/>
          </a:ln>
          <a:effectLst/>
        </p:spPr>
        <p:txBody>
          <a:bodyPr wrap="none">
            <a:spAutoFit/>
          </a:bodyPr>
          <a:lstStyle/>
          <a:p>
            <a:r>
              <a:rPr lang="en-US" b="1"/>
              <a:t>Scaled Run Time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75178" name="Object 10"/>
          <p:cNvGraphicFramePr>
            <a:graphicFrameLocks noChangeAspect="1"/>
          </p:cNvGraphicFramePr>
          <p:nvPr>
            <p:ph sz="half" idx="2"/>
          </p:nvPr>
        </p:nvGraphicFramePr>
        <p:xfrm>
          <a:off x="0" y="2057400"/>
          <a:ext cx="9144000" cy="4800600"/>
        </p:xfrm>
        <a:graphic>
          <a:graphicData uri="http://schemas.openxmlformats.org/presentationml/2006/ole">
            <p:oleObj spid="_x0000_s1140738" name="Chart" r:id="rId4" imgW="7734161" imgH="3991067" progId="Excel.Sheet.8">
              <p:embed/>
            </p:oleObj>
          </a:graphicData>
        </a:graphic>
      </p:graphicFrame>
      <p:sp>
        <p:nvSpPr>
          <p:cNvPr id="775170" name="Rectangle 2"/>
          <p:cNvSpPr>
            <a:spLocks noGrp="1" noChangeArrowheads="1"/>
          </p:cNvSpPr>
          <p:nvPr>
            <p:ph type="title"/>
          </p:nvPr>
        </p:nvSpPr>
        <p:spPr>
          <a:xfrm>
            <a:off x="0" y="0"/>
            <a:ext cx="9144000" cy="1143000"/>
          </a:xfrm>
        </p:spPr>
        <p:txBody>
          <a:bodyPr/>
          <a:lstStyle/>
          <a:p>
            <a:r>
              <a:rPr lang="en-US" sz="4000"/>
              <a:t>AMD4 C with 1 Cluster: XP Scaled Run Time for Clustering Kernel</a:t>
            </a:r>
          </a:p>
        </p:txBody>
      </p:sp>
      <p:sp>
        <p:nvSpPr>
          <p:cNvPr id="775171" name="Rectangle 3"/>
          <p:cNvSpPr>
            <a:spLocks noGrp="1" noChangeArrowheads="1"/>
          </p:cNvSpPr>
          <p:nvPr>
            <p:ph type="body" sz="half" idx="1"/>
          </p:nvPr>
        </p:nvSpPr>
        <p:spPr>
          <a:xfrm>
            <a:off x="0" y="1219200"/>
            <a:ext cx="9144000" cy="990600"/>
          </a:xfrm>
        </p:spPr>
        <p:txBody>
          <a:bodyPr/>
          <a:lstStyle/>
          <a:p>
            <a:r>
              <a:rPr lang="en-US" sz="2800"/>
              <a:t>This is significantly more stable than Intel runs and shows little or no memory bandwidth effect</a:t>
            </a:r>
          </a:p>
        </p:txBody>
      </p:sp>
      <p:sp>
        <p:nvSpPr>
          <p:cNvPr id="775176" name="Text Box 8"/>
          <p:cNvSpPr txBox="1">
            <a:spLocks noChangeArrowheads="1"/>
          </p:cNvSpPr>
          <p:nvPr/>
        </p:nvSpPr>
        <p:spPr bwMode="auto">
          <a:xfrm>
            <a:off x="6324600" y="6110288"/>
            <a:ext cx="2114550" cy="366712"/>
          </a:xfrm>
          <a:prstGeom prst="rect">
            <a:avLst/>
          </a:prstGeom>
          <a:solidFill>
            <a:schemeClr val="bg1"/>
          </a:solidFill>
          <a:ln w="9525" algn="ctr">
            <a:noFill/>
            <a:miter lim="800000"/>
            <a:headEnd/>
            <a:tailEnd/>
          </a:ln>
          <a:effectLst/>
        </p:spPr>
        <p:txBody>
          <a:bodyPr wrap="none">
            <a:spAutoFit/>
          </a:bodyPr>
          <a:lstStyle/>
          <a:p>
            <a:r>
              <a:rPr lang="en-US" b="1"/>
              <a:t>Number of Threads</a:t>
            </a:r>
          </a:p>
        </p:txBody>
      </p:sp>
      <p:sp>
        <p:nvSpPr>
          <p:cNvPr id="775177" name="Text Box 9"/>
          <p:cNvSpPr txBox="1">
            <a:spLocks noChangeArrowheads="1"/>
          </p:cNvSpPr>
          <p:nvPr/>
        </p:nvSpPr>
        <p:spPr bwMode="auto">
          <a:xfrm>
            <a:off x="609600" y="2209800"/>
            <a:ext cx="1860550" cy="366713"/>
          </a:xfrm>
          <a:prstGeom prst="rect">
            <a:avLst/>
          </a:prstGeom>
          <a:solidFill>
            <a:schemeClr val="bg1"/>
          </a:solidFill>
          <a:ln w="9525" algn="ctr">
            <a:noFill/>
            <a:miter lim="800000"/>
            <a:headEnd/>
            <a:tailEnd/>
          </a:ln>
          <a:effectLst/>
        </p:spPr>
        <p:txBody>
          <a:bodyPr wrap="none">
            <a:spAutoFit/>
          </a:bodyPr>
          <a:lstStyle/>
          <a:p>
            <a:r>
              <a:rPr lang="en-US" b="1"/>
              <a:t>Scaled Run Time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77224" name="Object 8"/>
          <p:cNvGraphicFramePr>
            <a:graphicFrameLocks noChangeAspect="1"/>
          </p:cNvGraphicFramePr>
          <p:nvPr>
            <p:ph sz="half" idx="2"/>
          </p:nvPr>
        </p:nvGraphicFramePr>
        <p:xfrm>
          <a:off x="0" y="2057400"/>
          <a:ext cx="9144000" cy="4800600"/>
        </p:xfrm>
        <a:graphic>
          <a:graphicData uri="http://schemas.openxmlformats.org/presentationml/2006/ole">
            <p:oleObj spid="_x0000_s1141762" name="Chart" r:id="rId4" imgW="7734161" imgH="3991067" progId="Excel.Sheet.8">
              <p:embed/>
            </p:oleObj>
          </a:graphicData>
        </a:graphic>
      </p:graphicFrame>
      <p:sp>
        <p:nvSpPr>
          <p:cNvPr id="777219" name="Rectangle 3"/>
          <p:cNvSpPr>
            <a:spLocks noGrp="1" noChangeArrowheads="1"/>
          </p:cNvSpPr>
          <p:nvPr>
            <p:ph type="title"/>
          </p:nvPr>
        </p:nvSpPr>
        <p:spPr>
          <a:xfrm>
            <a:off x="0" y="0"/>
            <a:ext cx="9144000" cy="1143000"/>
          </a:xfrm>
        </p:spPr>
        <p:txBody>
          <a:bodyPr/>
          <a:lstStyle/>
          <a:p>
            <a:r>
              <a:rPr lang="en-US" sz="4000"/>
              <a:t>AMD4 C# with 1 Cluster: XP Scaled Run Time for Clustering Kernel</a:t>
            </a:r>
          </a:p>
        </p:txBody>
      </p:sp>
      <p:sp>
        <p:nvSpPr>
          <p:cNvPr id="777220" name="Rectangle 4"/>
          <p:cNvSpPr>
            <a:spLocks noGrp="1" noChangeArrowheads="1"/>
          </p:cNvSpPr>
          <p:nvPr>
            <p:ph type="body" sz="half" idx="1"/>
          </p:nvPr>
        </p:nvSpPr>
        <p:spPr>
          <a:xfrm>
            <a:off x="0" y="1219200"/>
            <a:ext cx="9144000" cy="990600"/>
          </a:xfrm>
        </p:spPr>
        <p:txBody>
          <a:bodyPr/>
          <a:lstStyle/>
          <a:p>
            <a:r>
              <a:rPr lang="en-US" sz="2800"/>
              <a:t>This is significantly more stable than Intel C# 1 Cluster runs</a:t>
            </a:r>
          </a:p>
        </p:txBody>
      </p:sp>
      <p:sp>
        <p:nvSpPr>
          <p:cNvPr id="777221" name="Text Box 5"/>
          <p:cNvSpPr txBox="1">
            <a:spLocks noChangeArrowheads="1"/>
          </p:cNvSpPr>
          <p:nvPr/>
        </p:nvSpPr>
        <p:spPr bwMode="auto">
          <a:xfrm>
            <a:off x="6324600" y="6019800"/>
            <a:ext cx="2114550" cy="366713"/>
          </a:xfrm>
          <a:prstGeom prst="rect">
            <a:avLst/>
          </a:prstGeom>
          <a:solidFill>
            <a:schemeClr val="bg1"/>
          </a:solidFill>
          <a:ln w="9525" algn="ctr">
            <a:noFill/>
            <a:miter lim="800000"/>
            <a:headEnd/>
            <a:tailEnd/>
          </a:ln>
          <a:effectLst/>
        </p:spPr>
        <p:txBody>
          <a:bodyPr wrap="none">
            <a:spAutoFit/>
          </a:bodyPr>
          <a:lstStyle/>
          <a:p>
            <a:r>
              <a:rPr lang="en-US" b="1"/>
              <a:t>Number of Threads</a:t>
            </a:r>
          </a:p>
        </p:txBody>
      </p:sp>
      <p:sp>
        <p:nvSpPr>
          <p:cNvPr id="777222" name="Text Box 6"/>
          <p:cNvSpPr txBox="1">
            <a:spLocks noChangeArrowheads="1"/>
          </p:cNvSpPr>
          <p:nvPr/>
        </p:nvSpPr>
        <p:spPr bwMode="auto">
          <a:xfrm>
            <a:off x="609600" y="2362200"/>
            <a:ext cx="1860550" cy="366713"/>
          </a:xfrm>
          <a:prstGeom prst="rect">
            <a:avLst/>
          </a:prstGeom>
          <a:solidFill>
            <a:schemeClr val="bg1"/>
          </a:solidFill>
          <a:ln w="9525" algn="ctr">
            <a:noFill/>
            <a:miter lim="800000"/>
            <a:headEnd/>
            <a:tailEnd/>
          </a:ln>
          <a:effectLst/>
        </p:spPr>
        <p:txBody>
          <a:bodyPr wrap="none">
            <a:spAutoFit/>
          </a:bodyPr>
          <a:lstStyle/>
          <a:p>
            <a:r>
              <a:rPr lang="en-US" b="1"/>
              <a:t>Scaled Run Time</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5419" name="Object 11"/>
          <p:cNvGraphicFramePr>
            <a:graphicFrameLocks noChangeAspect="1"/>
          </p:cNvGraphicFramePr>
          <p:nvPr>
            <p:ph sz="half" idx="2"/>
          </p:nvPr>
        </p:nvGraphicFramePr>
        <p:xfrm>
          <a:off x="0" y="2185988"/>
          <a:ext cx="9144000" cy="4672012"/>
        </p:xfrm>
        <a:graphic>
          <a:graphicData uri="http://schemas.openxmlformats.org/presentationml/2006/ole">
            <p:oleObj spid="_x0000_s1142786" name="Chart" r:id="rId4" imgW="7458179" imgH="4000500" progId="Excel.Sheet.8">
              <p:embed/>
            </p:oleObj>
          </a:graphicData>
        </a:graphic>
      </p:graphicFrame>
      <p:sp>
        <p:nvSpPr>
          <p:cNvPr id="785411" name="Rectangle 3"/>
          <p:cNvSpPr>
            <a:spLocks noGrp="1" noChangeArrowheads="1"/>
          </p:cNvSpPr>
          <p:nvPr>
            <p:ph type="title"/>
          </p:nvPr>
        </p:nvSpPr>
        <p:spPr>
          <a:xfrm>
            <a:off x="0" y="0"/>
            <a:ext cx="9144000" cy="1143000"/>
          </a:xfrm>
        </p:spPr>
        <p:txBody>
          <a:bodyPr/>
          <a:lstStyle/>
          <a:p>
            <a:r>
              <a:rPr lang="en-US" sz="4000"/>
              <a:t>AMD4 C# with 80 Clusters: XP Scaled Run Time for Clustering Kernel</a:t>
            </a:r>
          </a:p>
        </p:txBody>
      </p:sp>
      <p:sp>
        <p:nvSpPr>
          <p:cNvPr id="785412" name="Rectangle 4"/>
          <p:cNvSpPr>
            <a:spLocks noGrp="1" noChangeArrowheads="1"/>
          </p:cNvSpPr>
          <p:nvPr>
            <p:ph type="body" sz="half" idx="1"/>
          </p:nvPr>
        </p:nvSpPr>
        <p:spPr>
          <a:xfrm>
            <a:off x="0" y="1219200"/>
            <a:ext cx="9144000" cy="990600"/>
          </a:xfrm>
        </p:spPr>
        <p:txBody>
          <a:bodyPr/>
          <a:lstStyle/>
          <a:p>
            <a:r>
              <a:rPr lang="en-US" sz="2800"/>
              <a:t>This is broadly similar to 80 Cluster Intel C# runs unlike one cluster case that was very different</a:t>
            </a:r>
          </a:p>
        </p:txBody>
      </p:sp>
      <p:sp>
        <p:nvSpPr>
          <p:cNvPr id="785413" name="Text Box 5"/>
          <p:cNvSpPr txBox="1">
            <a:spLocks noChangeArrowheads="1"/>
          </p:cNvSpPr>
          <p:nvPr/>
        </p:nvSpPr>
        <p:spPr bwMode="auto">
          <a:xfrm>
            <a:off x="6324600" y="6110288"/>
            <a:ext cx="2114550" cy="366712"/>
          </a:xfrm>
          <a:prstGeom prst="rect">
            <a:avLst/>
          </a:prstGeom>
          <a:solidFill>
            <a:schemeClr val="bg1"/>
          </a:solidFill>
          <a:ln w="9525" algn="ctr">
            <a:noFill/>
            <a:miter lim="800000"/>
            <a:headEnd/>
            <a:tailEnd/>
          </a:ln>
          <a:effectLst/>
        </p:spPr>
        <p:txBody>
          <a:bodyPr wrap="none">
            <a:spAutoFit/>
          </a:bodyPr>
          <a:lstStyle/>
          <a:p>
            <a:r>
              <a:rPr lang="en-US" b="1"/>
              <a:t>Number of Threads</a:t>
            </a:r>
          </a:p>
        </p:txBody>
      </p:sp>
      <p:sp>
        <p:nvSpPr>
          <p:cNvPr id="785414" name="Text Box 6"/>
          <p:cNvSpPr txBox="1">
            <a:spLocks noChangeArrowheads="1"/>
          </p:cNvSpPr>
          <p:nvPr/>
        </p:nvSpPr>
        <p:spPr bwMode="auto">
          <a:xfrm>
            <a:off x="577850" y="2514600"/>
            <a:ext cx="1860550" cy="366713"/>
          </a:xfrm>
          <a:prstGeom prst="rect">
            <a:avLst/>
          </a:prstGeom>
          <a:solidFill>
            <a:schemeClr val="bg1"/>
          </a:solidFill>
          <a:ln w="9525" algn="ctr">
            <a:noFill/>
            <a:miter lim="800000"/>
            <a:headEnd/>
            <a:tailEnd/>
          </a:ln>
          <a:effectLst/>
        </p:spPr>
        <p:txBody>
          <a:bodyPr wrap="none">
            <a:spAutoFit/>
          </a:bodyPr>
          <a:lstStyle/>
          <a:p>
            <a:r>
              <a:rPr lang="en-US" b="1"/>
              <a:t>Scaled Run Time</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79270" name="Object 6"/>
          <p:cNvGraphicFramePr>
            <a:graphicFrameLocks noChangeAspect="1"/>
          </p:cNvGraphicFramePr>
          <p:nvPr>
            <p:ph sz="half" idx="2"/>
          </p:nvPr>
        </p:nvGraphicFramePr>
        <p:xfrm>
          <a:off x="0" y="1981200"/>
          <a:ext cx="9144000" cy="4876800"/>
        </p:xfrm>
        <a:graphic>
          <a:graphicData uri="http://schemas.openxmlformats.org/presentationml/2006/ole">
            <p:oleObj spid="_x0000_s1143810" name="Chart" r:id="rId4" imgW="7734161" imgH="3991067" progId="Excel.Sheet.8">
              <p:embed/>
            </p:oleObj>
          </a:graphicData>
        </a:graphic>
      </p:graphicFrame>
      <p:sp>
        <p:nvSpPr>
          <p:cNvPr id="779266" name="Rectangle 2"/>
          <p:cNvSpPr>
            <a:spLocks noGrp="1" noChangeArrowheads="1"/>
          </p:cNvSpPr>
          <p:nvPr>
            <p:ph type="title"/>
          </p:nvPr>
        </p:nvSpPr>
        <p:spPr>
          <a:xfrm>
            <a:off x="0" y="0"/>
            <a:ext cx="9144000" cy="1143000"/>
          </a:xfrm>
        </p:spPr>
        <p:txBody>
          <a:bodyPr/>
          <a:lstStyle/>
          <a:p>
            <a:r>
              <a:rPr lang="en-US" sz="3500"/>
              <a:t>AMD4 C# with 1 Cluster: Windows Server Scaled Run Time for Clustering Kernel</a:t>
            </a:r>
          </a:p>
        </p:txBody>
      </p:sp>
      <p:sp>
        <p:nvSpPr>
          <p:cNvPr id="779267" name="Rectangle 3"/>
          <p:cNvSpPr>
            <a:spLocks noGrp="1" noChangeArrowheads="1"/>
          </p:cNvSpPr>
          <p:nvPr>
            <p:ph type="body" sz="half" idx="1"/>
          </p:nvPr>
        </p:nvSpPr>
        <p:spPr>
          <a:xfrm>
            <a:off x="0" y="1219200"/>
            <a:ext cx="9144000" cy="990600"/>
          </a:xfrm>
        </p:spPr>
        <p:txBody>
          <a:bodyPr/>
          <a:lstStyle/>
          <a:p>
            <a:r>
              <a:rPr lang="en-US" sz="2800"/>
              <a:t>This is significantly more stable than Intel C# runs</a:t>
            </a:r>
          </a:p>
        </p:txBody>
      </p:sp>
      <p:sp>
        <p:nvSpPr>
          <p:cNvPr id="779268" name="Text Box 4"/>
          <p:cNvSpPr txBox="1">
            <a:spLocks noChangeArrowheads="1"/>
          </p:cNvSpPr>
          <p:nvPr/>
        </p:nvSpPr>
        <p:spPr bwMode="auto">
          <a:xfrm>
            <a:off x="6324600" y="6110288"/>
            <a:ext cx="2114550" cy="366712"/>
          </a:xfrm>
          <a:prstGeom prst="rect">
            <a:avLst/>
          </a:prstGeom>
          <a:solidFill>
            <a:schemeClr val="bg1"/>
          </a:solidFill>
          <a:ln w="9525" algn="ctr">
            <a:noFill/>
            <a:miter lim="800000"/>
            <a:headEnd/>
            <a:tailEnd/>
          </a:ln>
          <a:effectLst/>
        </p:spPr>
        <p:txBody>
          <a:bodyPr wrap="none">
            <a:spAutoFit/>
          </a:bodyPr>
          <a:lstStyle/>
          <a:p>
            <a:r>
              <a:rPr lang="en-US" b="1"/>
              <a:t>Number of Threads</a:t>
            </a:r>
          </a:p>
        </p:txBody>
      </p:sp>
      <p:sp>
        <p:nvSpPr>
          <p:cNvPr id="779269" name="Text Box 5"/>
          <p:cNvSpPr txBox="1">
            <a:spLocks noChangeArrowheads="1"/>
          </p:cNvSpPr>
          <p:nvPr/>
        </p:nvSpPr>
        <p:spPr bwMode="auto">
          <a:xfrm>
            <a:off x="609600" y="2209800"/>
            <a:ext cx="1860550" cy="366713"/>
          </a:xfrm>
          <a:prstGeom prst="rect">
            <a:avLst/>
          </a:prstGeom>
          <a:solidFill>
            <a:schemeClr val="bg1"/>
          </a:solidFill>
          <a:ln w="9525" algn="ctr">
            <a:noFill/>
            <a:miter lim="800000"/>
            <a:headEnd/>
            <a:tailEnd/>
          </a:ln>
          <a:effectLst/>
        </p:spPr>
        <p:txBody>
          <a:bodyPr wrap="none">
            <a:spAutoFit/>
          </a:bodyPr>
          <a:lstStyle/>
          <a:p>
            <a:r>
              <a:rPr lang="en-US" b="1"/>
              <a:t>Scaled Run Time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0"/>
            <a:ext cx="8229600" cy="1143000"/>
          </a:xfrm>
        </p:spPr>
        <p:txBody>
          <a:bodyPr/>
          <a:lstStyle/>
          <a:p>
            <a:r>
              <a:rPr lang="en-US" dirty="0" smtClean="0"/>
              <a:t>Run Time Fluctuations</a:t>
            </a:r>
            <a:endParaRPr lang="en-US" dirty="0"/>
          </a:p>
        </p:txBody>
      </p:sp>
      <p:sp>
        <p:nvSpPr>
          <p:cNvPr id="5" name="Footer Placeholder 4"/>
          <p:cNvSpPr>
            <a:spLocks noGrp="1"/>
          </p:cNvSpPr>
          <p:nvPr>
            <p:ph type="ftr" sz="quarter" idx="11"/>
          </p:nvPr>
        </p:nvSpPr>
        <p:spPr/>
        <p:txBody>
          <a:bodyPr/>
          <a:lstStyle/>
          <a:p>
            <a:pPr>
              <a:defRPr/>
            </a:pPr>
            <a:r>
              <a:rPr lang="en-US" smtClean="0"/>
              <a:t>PC07Intro  gcf@indiana.edu</a:t>
            </a:r>
            <a:endParaRPr lang="en-US"/>
          </a:p>
        </p:txBody>
      </p:sp>
      <p:sp>
        <p:nvSpPr>
          <p:cNvPr id="6" name="Slide Number Placeholder 5"/>
          <p:cNvSpPr>
            <a:spLocks noGrp="1"/>
          </p:cNvSpPr>
          <p:nvPr>
            <p:ph type="sldNum" sz="quarter" idx="12"/>
          </p:nvPr>
        </p:nvSpPr>
        <p:spPr/>
        <p:txBody>
          <a:bodyPr/>
          <a:lstStyle/>
          <a:p>
            <a:pPr>
              <a:defRPr/>
            </a:pPr>
            <a:fld id="{C2C2C24E-7D4E-48C5-85F4-AB59545264CB}" type="slidenum">
              <a:rPr lang="en-US" smtClean="0"/>
              <a:pPr>
                <a:defRPr/>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4" name="Rectangle 2"/>
          <p:cNvSpPr>
            <a:spLocks noGrp="1" noChangeArrowheads="1"/>
          </p:cNvSpPr>
          <p:nvPr>
            <p:ph type="title"/>
          </p:nvPr>
        </p:nvSpPr>
        <p:spPr>
          <a:xfrm>
            <a:off x="0" y="0"/>
            <a:ext cx="9144000" cy="1143000"/>
          </a:xfrm>
        </p:spPr>
        <p:txBody>
          <a:bodyPr/>
          <a:lstStyle/>
          <a:p>
            <a:r>
              <a:rPr lang="en-US" sz="4000"/>
              <a:t>Intel 8b C# with 1 Cluster: Vista Run Time Fluctuations for Clustering Kernel</a:t>
            </a:r>
          </a:p>
        </p:txBody>
      </p:sp>
      <p:sp>
        <p:nvSpPr>
          <p:cNvPr id="699395" name="Rectangle 3"/>
          <p:cNvSpPr>
            <a:spLocks noGrp="1" noChangeArrowheads="1"/>
          </p:cNvSpPr>
          <p:nvPr>
            <p:ph type="body" sz="half" idx="1"/>
          </p:nvPr>
        </p:nvSpPr>
        <p:spPr>
          <a:xfrm>
            <a:off x="0" y="1219200"/>
            <a:ext cx="9144000" cy="990600"/>
          </a:xfrm>
        </p:spPr>
        <p:txBody>
          <a:bodyPr/>
          <a:lstStyle/>
          <a:p>
            <a:r>
              <a:rPr lang="en-US" sz="2800"/>
              <a:t>This is average of standard deviation of run time of the 8 threads between messaging synchronization points</a:t>
            </a:r>
          </a:p>
        </p:txBody>
      </p:sp>
      <p:grpSp>
        <p:nvGrpSpPr>
          <p:cNvPr id="2" name="Group 16"/>
          <p:cNvGrpSpPr>
            <a:grpSpLocks/>
          </p:cNvGrpSpPr>
          <p:nvPr/>
        </p:nvGrpSpPr>
        <p:grpSpPr bwMode="auto">
          <a:xfrm>
            <a:off x="76200" y="2362200"/>
            <a:ext cx="9067800" cy="4495800"/>
            <a:chOff x="48" y="1488"/>
            <a:chExt cx="5712" cy="2832"/>
          </a:xfrm>
        </p:grpSpPr>
        <p:graphicFrame>
          <p:nvGraphicFramePr>
            <p:cNvPr id="699406" name="Object 14"/>
            <p:cNvGraphicFramePr>
              <a:graphicFrameLocks noChangeAspect="1"/>
            </p:cNvGraphicFramePr>
            <p:nvPr/>
          </p:nvGraphicFramePr>
          <p:xfrm>
            <a:off x="48" y="1488"/>
            <a:ext cx="5712" cy="2832"/>
          </p:xfrm>
          <a:graphic>
            <a:graphicData uri="http://schemas.openxmlformats.org/presentationml/2006/ole">
              <p:oleObj spid="_x0000_s1139714" name="Chart" r:id="rId4" imgW="8515558" imgH="4000500" progId="Excel.Sheet.8">
                <p:embed/>
              </p:oleObj>
            </a:graphicData>
          </a:graphic>
        </p:graphicFrame>
        <p:sp>
          <p:nvSpPr>
            <p:cNvPr id="699402" name="Text Box 10"/>
            <p:cNvSpPr txBox="1">
              <a:spLocks noChangeArrowheads="1"/>
            </p:cNvSpPr>
            <p:nvPr/>
          </p:nvSpPr>
          <p:spPr bwMode="auto">
            <a:xfrm>
              <a:off x="4032" y="3753"/>
              <a:ext cx="1332" cy="231"/>
            </a:xfrm>
            <a:prstGeom prst="rect">
              <a:avLst/>
            </a:prstGeom>
            <a:solidFill>
              <a:schemeClr val="bg1"/>
            </a:solidFill>
            <a:ln w="9525" algn="ctr">
              <a:noFill/>
              <a:miter lim="800000"/>
              <a:headEnd/>
              <a:tailEnd/>
            </a:ln>
            <a:effectLst/>
          </p:spPr>
          <p:txBody>
            <a:bodyPr wrap="none">
              <a:spAutoFit/>
            </a:bodyPr>
            <a:lstStyle/>
            <a:p>
              <a:r>
                <a:rPr lang="en-US" b="1"/>
                <a:t>Number of Threads</a:t>
              </a:r>
            </a:p>
          </p:txBody>
        </p:sp>
        <p:sp>
          <p:nvSpPr>
            <p:cNvPr id="699403" name="Text Box 11"/>
            <p:cNvSpPr txBox="1">
              <a:spLocks noChangeArrowheads="1"/>
            </p:cNvSpPr>
            <p:nvPr/>
          </p:nvSpPr>
          <p:spPr bwMode="auto">
            <a:xfrm>
              <a:off x="288" y="1728"/>
              <a:ext cx="1980" cy="231"/>
            </a:xfrm>
            <a:prstGeom prst="rect">
              <a:avLst/>
            </a:prstGeom>
            <a:solidFill>
              <a:schemeClr val="bg1"/>
            </a:solidFill>
            <a:ln w="9525" algn="ctr">
              <a:noFill/>
              <a:miter lim="800000"/>
              <a:headEnd/>
              <a:tailEnd/>
            </a:ln>
            <a:effectLst/>
          </p:spPr>
          <p:txBody>
            <a:bodyPr wrap="none">
              <a:spAutoFit/>
            </a:bodyPr>
            <a:lstStyle/>
            <a:p>
              <a:r>
                <a:rPr lang="en-US" b="1"/>
                <a:t>Standard Deviation/Run Time</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5538" name="Rectangle 2"/>
          <p:cNvSpPr>
            <a:spLocks noGrp="1" noChangeArrowheads="1"/>
          </p:cNvSpPr>
          <p:nvPr>
            <p:ph type="title" idx="4294967295"/>
          </p:nvPr>
        </p:nvSpPr>
        <p:spPr>
          <a:xfrm>
            <a:off x="0" y="0"/>
            <a:ext cx="7543800" cy="838200"/>
          </a:xfrm>
        </p:spPr>
        <p:txBody>
          <a:bodyPr/>
          <a:lstStyle/>
          <a:p>
            <a:r>
              <a:rPr lang="en-US" smtClean="0">
                <a:latin typeface="Arial" pitchFamily="34" charset="0"/>
              </a:rPr>
              <a:t>Multicore SALSA at CGL</a:t>
            </a:r>
          </a:p>
        </p:txBody>
      </p:sp>
      <p:sp>
        <p:nvSpPr>
          <p:cNvPr id="1345539" name="Rectangle 3"/>
          <p:cNvSpPr>
            <a:spLocks noGrp="1" noChangeArrowheads="1"/>
          </p:cNvSpPr>
          <p:nvPr>
            <p:ph type="body" idx="4294967295"/>
          </p:nvPr>
        </p:nvSpPr>
        <p:spPr>
          <a:xfrm>
            <a:off x="0" y="609600"/>
            <a:ext cx="8991600" cy="6248400"/>
          </a:xfrm>
        </p:spPr>
        <p:txBody>
          <a:bodyPr/>
          <a:lstStyle/>
          <a:p>
            <a:pPr>
              <a:lnSpc>
                <a:spcPct val="95000"/>
              </a:lnSpc>
              <a:spcBef>
                <a:spcPct val="15000"/>
              </a:spcBef>
            </a:pPr>
            <a:r>
              <a:rPr lang="en-US" sz="2500" smtClean="0">
                <a:solidFill>
                  <a:srgbClr val="FFFF00"/>
                </a:solidFill>
                <a:latin typeface="Times New Roman" pitchFamily="18" charset="0"/>
              </a:rPr>
              <a:t>S</a:t>
            </a:r>
            <a:r>
              <a:rPr lang="en-US" sz="2500" smtClean="0">
                <a:latin typeface="Times New Roman" pitchFamily="18" charset="0"/>
              </a:rPr>
              <a:t>ervice </a:t>
            </a:r>
            <a:r>
              <a:rPr lang="en-US" sz="2500" smtClean="0">
                <a:solidFill>
                  <a:srgbClr val="FFFF00"/>
                </a:solidFill>
                <a:latin typeface="Times New Roman" pitchFamily="18" charset="0"/>
              </a:rPr>
              <a:t>A</a:t>
            </a:r>
            <a:r>
              <a:rPr lang="en-US" sz="2500" smtClean="0">
                <a:latin typeface="Times New Roman" pitchFamily="18" charset="0"/>
              </a:rPr>
              <a:t>ggregated </a:t>
            </a:r>
            <a:r>
              <a:rPr lang="en-US" sz="2500" smtClean="0">
                <a:solidFill>
                  <a:srgbClr val="FFFF00"/>
                </a:solidFill>
                <a:latin typeface="Times New Roman" pitchFamily="18" charset="0"/>
              </a:rPr>
              <a:t>L</a:t>
            </a:r>
            <a:r>
              <a:rPr lang="en-US" sz="2500" smtClean="0">
                <a:latin typeface="Times New Roman" pitchFamily="18" charset="0"/>
              </a:rPr>
              <a:t>inked </a:t>
            </a:r>
            <a:r>
              <a:rPr lang="en-US" sz="2500" smtClean="0">
                <a:solidFill>
                  <a:srgbClr val="FFFF00"/>
                </a:solidFill>
                <a:latin typeface="Times New Roman" pitchFamily="18" charset="0"/>
              </a:rPr>
              <a:t>S</a:t>
            </a:r>
            <a:r>
              <a:rPr lang="en-US" sz="2500" smtClean="0">
                <a:latin typeface="Times New Roman" pitchFamily="18" charset="0"/>
              </a:rPr>
              <a:t>equential </a:t>
            </a:r>
            <a:r>
              <a:rPr lang="en-US" sz="2500" smtClean="0">
                <a:solidFill>
                  <a:srgbClr val="FFFF00"/>
                </a:solidFill>
                <a:latin typeface="Times New Roman" pitchFamily="18" charset="0"/>
              </a:rPr>
              <a:t>A</a:t>
            </a:r>
            <a:r>
              <a:rPr lang="en-US" sz="2500" smtClean="0">
                <a:latin typeface="Times New Roman" pitchFamily="18" charset="0"/>
              </a:rPr>
              <a:t>ctivities</a:t>
            </a:r>
          </a:p>
          <a:p>
            <a:pPr>
              <a:lnSpc>
                <a:spcPct val="95000"/>
              </a:lnSpc>
              <a:spcBef>
                <a:spcPct val="15000"/>
              </a:spcBef>
            </a:pPr>
            <a:r>
              <a:rPr lang="en-US" sz="2500" smtClean="0">
                <a:latin typeface="Times New Roman" pitchFamily="18" charset="0"/>
              </a:rPr>
              <a:t>Aims to </a:t>
            </a:r>
            <a:r>
              <a:rPr lang="en-US" sz="2500" smtClean="0">
                <a:solidFill>
                  <a:srgbClr val="FFFF00"/>
                </a:solidFill>
                <a:latin typeface="Times New Roman" pitchFamily="18" charset="0"/>
              </a:rPr>
              <a:t>link parallel and distributed</a:t>
            </a:r>
            <a:r>
              <a:rPr lang="en-US" sz="2500" smtClean="0">
                <a:latin typeface="Times New Roman" pitchFamily="18" charset="0"/>
              </a:rPr>
              <a:t> (Grid) computing by developing </a:t>
            </a:r>
            <a:r>
              <a:rPr lang="en-US" sz="2500" smtClean="0">
                <a:solidFill>
                  <a:srgbClr val="FFFF00"/>
                </a:solidFill>
                <a:latin typeface="Times New Roman" pitchFamily="18" charset="0"/>
              </a:rPr>
              <a:t>parallel applications as services and not as programs or</a:t>
            </a:r>
            <a:r>
              <a:rPr lang="en-US" sz="2500" smtClean="0">
                <a:latin typeface="Times New Roman" pitchFamily="18" charset="0"/>
              </a:rPr>
              <a:t> libraries</a:t>
            </a:r>
          </a:p>
          <a:p>
            <a:pPr lvl="1">
              <a:lnSpc>
                <a:spcPct val="95000"/>
              </a:lnSpc>
              <a:spcBef>
                <a:spcPct val="15000"/>
              </a:spcBef>
            </a:pPr>
            <a:r>
              <a:rPr lang="en-US" sz="2500" smtClean="0">
                <a:latin typeface="Times New Roman" pitchFamily="18" charset="0"/>
              </a:rPr>
              <a:t>Improve traditionally poor parallel programming development environments</a:t>
            </a:r>
          </a:p>
          <a:p>
            <a:pPr>
              <a:lnSpc>
                <a:spcPct val="95000"/>
              </a:lnSpc>
              <a:spcBef>
                <a:spcPct val="15000"/>
              </a:spcBef>
            </a:pPr>
            <a:r>
              <a:rPr lang="en-US" sz="2500" smtClean="0">
                <a:latin typeface="Times New Roman" pitchFamily="18" charset="0"/>
                <a:cs typeface="Times New Roman" pitchFamily="18" charset="0"/>
              </a:rPr>
              <a:t>Developing set of </a:t>
            </a:r>
            <a:r>
              <a:rPr lang="en-US" sz="2500" smtClean="0">
                <a:solidFill>
                  <a:srgbClr val="FFFF00"/>
                </a:solidFill>
                <a:latin typeface="Times New Roman" pitchFamily="18" charset="0"/>
                <a:cs typeface="Times New Roman" pitchFamily="18" charset="0"/>
              </a:rPr>
              <a:t>services (library) </a:t>
            </a:r>
            <a:r>
              <a:rPr lang="en-US" sz="2500" smtClean="0">
                <a:latin typeface="Times New Roman" pitchFamily="18" charset="0"/>
                <a:cs typeface="Times New Roman" pitchFamily="18" charset="0"/>
              </a:rPr>
              <a:t>of</a:t>
            </a:r>
            <a:r>
              <a:rPr lang="en-US" sz="2500" smtClean="0">
                <a:solidFill>
                  <a:srgbClr val="FFFF00"/>
                </a:solidFill>
                <a:latin typeface="Times New Roman" pitchFamily="18" charset="0"/>
                <a:cs typeface="Times New Roman" pitchFamily="18" charset="0"/>
              </a:rPr>
              <a:t> multicore parallel data mining algorithms</a:t>
            </a:r>
          </a:p>
          <a:p>
            <a:r>
              <a:rPr lang="en-US" sz="2400" smtClean="0">
                <a:latin typeface="Times New Roman" pitchFamily="18" charset="0"/>
              </a:rPr>
              <a:t>Looking at Intel list of algorithms (and all previous experience), we find there are two styles of “</a:t>
            </a:r>
            <a:r>
              <a:rPr lang="en-US" sz="2400" smtClean="0">
                <a:solidFill>
                  <a:srgbClr val="FFFF00"/>
                </a:solidFill>
                <a:latin typeface="Times New Roman" pitchFamily="18" charset="0"/>
              </a:rPr>
              <a:t>micro-parallelism</a:t>
            </a:r>
            <a:r>
              <a:rPr lang="en-US" sz="2400" smtClean="0">
                <a:latin typeface="Times New Roman" pitchFamily="18" charset="0"/>
              </a:rPr>
              <a:t>”</a:t>
            </a:r>
          </a:p>
          <a:p>
            <a:pPr lvl="1"/>
            <a:r>
              <a:rPr lang="en-US" sz="2000" smtClean="0">
                <a:solidFill>
                  <a:srgbClr val="FFFF00"/>
                </a:solidFill>
                <a:latin typeface="Times New Roman" pitchFamily="18" charset="0"/>
              </a:rPr>
              <a:t>Dynamic search</a:t>
            </a:r>
            <a:r>
              <a:rPr lang="en-US" sz="2000" smtClean="0">
                <a:latin typeface="Times New Roman" pitchFamily="18" charset="0"/>
              </a:rPr>
              <a:t> as in integer programming, Hidden Markov Methods (and computer chess); irregular synchronization with dynamic threads</a:t>
            </a:r>
          </a:p>
          <a:p>
            <a:pPr lvl="1"/>
            <a:r>
              <a:rPr lang="en-US" sz="2000" smtClean="0">
                <a:latin typeface="Times New Roman" pitchFamily="18" charset="0"/>
              </a:rPr>
              <a:t>“</a:t>
            </a:r>
            <a:r>
              <a:rPr lang="en-US" sz="2000" smtClean="0">
                <a:solidFill>
                  <a:srgbClr val="FFFF00"/>
                </a:solidFill>
                <a:latin typeface="Times New Roman" pitchFamily="18" charset="0"/>
              </a:rPr>
              <a:t>MPI Style</a:t>
            </a:r>
            <a:r>
              <a:rPr lang="en-US" sz="2000" smtClean="0">
                <a:latin typeface="Times New Roman" pitchFamily="18" charset="0"/>
              </a:rPr>
              <a:t>” i.e. several threads running typically in SPMD (Single Program Multiple Data); collective synchronization of all threads together</a:t>
            </a:r>
          </a:p>
          <a:p>
            <a:r>
              <a:rPr lang="en-US" sz="2400" smtClean="0">
                <a:solidFill>
                  <a:srgbClr val="FFFF00"/>
                </a:solidFill>
                <a:latin typeface="Times New Roman" pitchFamily="18" charset="0"/>
              </a:rPr>
              <a:t>Most Intel RMS</a:t>
            </a:r>
            <a:r>
              <a:rPr lang="en-US" sz="2400" smtClean="0">
                <a:latin typeface="Times New Roman" pitchFamily="18" charset="0"/>
              </a:rPr>
              <a:t> are “MPI Style” and very close to </a:t>
            </a:r>
            <a:r>
              <a:rPr lang="en-US" sz="2400" smtClean="0">
                <a:solidFill>
                  <a:srgbClr val="FFFF00"/>
                </a:solidFill>
                <a:latin typeface="Times New Roman" pitchFamily="18" charset="0"/>
              </a:rPr>
              <a:t>scientific algorithms</a:t>
            </a:r>
            <a:r>
              <a:rPr lang="en-US" sz="2400" smtClean="0">
                <a:latin typeface="Times New Roman" pitchFamily="18" charset="0"/>
              </a:rPr>
              <a:t> even if applications are not science</a:t>
            </a:r>
          </a:p>
          <a:p>
            <a:pPr>
              <a:lnSpc>
                <a:spcPct val="95000"/>
              </a:lnSpc>
              <a:spcBef>
                <a:spcPct val="15000"/>
              </a:spcBef>
            </a:pPr>
            <a:endParaRPr lang="en-US" sz="2500" smtClean="0">
              <a:solidFill>
                <a:srgbClr val="FFFF00"/>
              </a:solidFill>
              <a:latin typeface="Times New Roman" pitchFamily="18" charset="0"/>
              <a:cs typeface="Times New Roman" pitchFamily="18" charset="0"/>
            </a:endParaRPr>
          </a:p>
        </p:txBody>
      </p:sp>
      <p:pic>
        <p:nvPicPr>
          <p:cNvPr id="1345540" name="Picture 4" descr="manycore_salsa_logo_141by112_pixels"/>
          <p:cNvPicPr>
            <a:picLocks noChangeAspect="1" noChangeArrowheads="1"/>
          </p:cNvPicPr>
          <p:nvPr/>
        </p:nvPicPr>
        <p:blipFill>
          <a:blip r:embed="rId3"/>
          <a:srcRect/>
          <a:stretch>
            <a:fillRect/>
          </a:stretch>
        </p:blipFill>
        <p:spPr bwMode="auto">
          <a:xfrm>
            <a:off x="7772400" y="0"/>
            <a:ext cx="1371600" cy="1090613"/>
          </a:xfrm>
          <a:prstGeom prst="rect">
            <a:avLst/>
          </a:prstGeom>
          <a:solidFill>
            <a:schemeClr val="tx1"/>
          </a:solid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p:cNvSpPr>
          <p:nvPr>
            <p:ph type="title" idx="4294967295"/>
          </p:nvPr>
        </p:nvSpPr>
        <p:spPr>
          <a:xfrm>
            <a:off x="381000" y="0"/>
            <a:ext cx="8763000" cy="990600"/>
          </a:xfrm>
        </p:spPr>
        <p:txBody>
          <a:bodyPr/>
          <a:lstStyle/>
          <a:p>
            <a:pPr algn="ctr">
              <a:defRPr/>
            </a:pPr>
            <a:r>
              <a:rPr lang="en-US" sz="2700" b="1" smtClean="0">
                <a:solidFill>
                  <a:srgbClr val="FFFF00"/>
                </a:solidFill>
              </a:rPr>
              <a:t>Intel 8-core C# with 80 Clusters: Vista Run Time Fluctuations for Clustering Kernel</a:t>
            </a:r>
          </a:p>
        </p:txBody>
      </p:sp>
      <p:sp>
        <p:nvSpPr>
          <p:cNvPr id="64519" name="Rectangle 3"/>
          <p:cNvSpPr>
            <a:spLocks noGrp="1"/>
          </p:cNvSpPr>
          <p:nvPr>
            <p:ph type="body" sz="half" idx="4294967295"/>
          </p:nvPr>
        </p:nvSpPr>
        <p:spPr>
          <a:xfrm>
            <a:off x="381000" y="914400"/>
            <a:ext cx="8763000" cy="1295400"/>
          </a:xfrm>
        </p:spPr>
        <p:txBody>
          <a:bodyPr/>
          <a:lstStyle/>
          <a:p>
            <a:r>
              <a:rPr lang="en-US" sz="2300" smtClean="0"/>
              <a:t>2 Quadcore Processors</a:t>
            </a:r>
          </a:p>
          <a:p>
            <a:r>
              <a:rPr lang="en-US" sz="2300" smtClean="0"/>
              <a:t>This is average of standard deviation of run time of the 8 threads between messaging synchronization points</a:t>
            </a:r>
          </a:p>
        </p:txBody>
      </p:sp>
      <p:grpSp>
        <p:nvGrpSpPr>
          <p:cNvPr id="2" name="Group 4"/>
          <p:cNvGrpSpPr>
            <a:grpSpLocks/>
          </p:cNvGrpSpPr>
          <p:nvPr/>
        </p:nvGrpSpPr>
        <p:grpSpPr bwMode="auto">
          <a:xfrm>
            <a:off x="0" y="2362200"/>
            <a:ext cx="9144000" cy="4495800"/>
            <a:chOff x="0" y="1488"/>
            <a:chExt cx="5760" cy="2832"/>
          </a:xfrm>
        </p:grpSpPr>
        <p:graphicFrame>
          <p:nvGraphicFramePr>
            <p:cNvPr id="64517" name="Object 5"/>
            <p:cNvGraphicFramePr>
              <a:graphicFrameLocks noChangeAspect="1"/>
            </p:cNvGraphicFramePr>
            <p:nvPr/>
          </p:nvGraphicFramePr>
          <p:xfrm>
            <a:off x="0" y="1488"/>
            <a:ext cx="5760" cy="2832"/>
          </p:xfrm>
          <a:graphic>
            <a:graphicData uri="http://schemas.openxmlformats.org/presentationml/2006/ole">
              <p:oleObj spid="_x0000_s1125378" name="Chart" r:id="rId4" imgW="8534400" imgH="4019365" progId="Excel.Sheet.8">
                <p:embed/>
              </p:oleObj>
            </a:graphicData>
          </a:graphic>
        </p:graphicFrame>
        <p:sp>
          <p:nvSpPr>
            <p:cNvPr id="64521" name="Text Box 6"/>
            <p:cNvSpPr txBox="1">
              <a:spLocks noChangeArrowheads="1"/>
            </p:cNvSpPr>
            <p:nvPr/>
          </p:nvSpPr>
          <p:spPr bwMode="auto">
            <a:xfrm>
              <a:off x="4032" y="3753"/>
              <a:ext cx="1332" cy="231"/>
            </a:xfrm>
            <a:prstGeom prst="rect">
              <a:avLst/>
            </a:prstGeom>
            <a:solidFill>
              <a:schemeClr val="bg1"/>
            </a:solidFill>
            <a:ln w="9525" algn="ctr">
              <a:noFill/>
              <a:miter lim="800000"/>
              <a:headEnd/>
              <a:tailEnd/>
            </a:ln>
          </p:spPr>
          <p:txBody>
            <a:bodyPr wrap="none">
              <a:spAutoFit/>
            </a:bodyPr>
            <a:lstStyle/>
            <a:p>
              <a:pPr algn="ctr"/>
              <a:r>
                <a:rPr lang="en-US" b="1">
                  <a:latin typeface="Times New Roman" pitchFamily="18" charset="0"/>
                </a:rPr>
                <a:t>Number of Threads</a:t>
              </a:r>
            </a:p>
          </p:txBody>
        </p:sp>
        <p:sp>
          <p:nvSpPr>
            <p:cNvPr id="64522" name="Text Box 7"/>
            <p:cNvSpPr txBox="1">
              <a:spLocks noChangeArrowheads="1"/>
            </p:cNvSpPr>
            <p:nvPr/>
          </p:nvSpPr>
          <p:spPr bwMode="auto">
            <a:xfrm>
              <a:off x="288" y="1728"/>
              <a:ext cx="1980" cy="231"/>
            </a:xfrm>
            <a:prstGeom prst="rect">
              <a:avLst/>
            </a:prstGeom>
            <a:solidFill>
              <a:schemeClr val="bg1"/>
            </a:solidFill>
            <a:ln w="9525" algn="ctr">
              <a:noFill/>
              <a:miter lim="800000"/>
              <a:headEnd/>
              <a:tailEnd/>
            </a:ln>
          </p:spPr>
          <p:txBody>
            <a:bodyPr wrap="none">
              <a:spAutoFit/>
            </a:bodyPr>
            <a:lstStyle/>
            <a:p>
              <a:pPr algn="ctr"/>
              <a:r>
                <a:rPr lang="en-US" b="1">
                  <a:latin typeface="Times New Roman" pitchFamily="18" charset="0"/>
                </a:rPr>
                <a:t>Standard Deviation/Run Time</a:t>
              </a:r>
            </a:p>
          </p:txBody>
        </p:sp>
      </p:gr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83" name="Rectangle 3"/>
          <p:cNvSpPr>
            <a:spLocks noGrp="1"/>
          </p:cNvSpPr>
          <p:nvPr>
            <p:ph type="title"/>
          </p:nvPr>
        </p:nvSpPr>
        <p:spPr bwMode="auto">
          <a:xfrm>
            <a:off x="0" y="0"/>
            <a:ext cx="9144000" cy="533400"/>
          </a:xfrm>
          <a:noFill/>
        </p:spPr>
        <p:txBody>
          <a:bodyPr wrap="square" lIns="91440" tIns="45720" rIns="91440" bIns="45720" numCol="1" anchorCtr="0" compatLnSpc="1">
            <a:prstTxWarp prst="textNoShape">
              <a:avLst/>
            </a:prstTxWarp>
            <a:normAutofit fontScale="90000"/>
          </a:bodyPr>
          <a:lstStyle/>
          <a:p>
            <a:r>
              <a:rPr lang="en-US" sz="3300"/>
              <a:t>Run Time Fluctuations for Clustering Kernel</a:t>
            </a:r>
          </a:p>
        </p:txBody>
      </p:sp>
      <p:pic>
        <p:nvPicPr>
          <p:cNvPr id="1044488" name="Picture 8"/>
          <p:cNvPicPr>
            <a:picLocks noChangeAspect="1" noChangeArrowheads="1"/>
          </p:cNvPicPr>
          <p:nvPr/>
        </p:nvPicPr>
        <p:blipFill>
          <a:blip r:embed="rId3"/>
          <a:srcRect/>
          <a:stretch>
            <a:fillRect/>
          </a:stretch>
        </p:blipFill>
        <p:spPr bwMode="auto">
          <a:xfrm>
            <a:off x="0" y="3735388"/>
            <a:ext cx="7315200" cy="3122612"/>
          </a:xfrm>
          <a:prstGeom prst="rect">
            <a:avLst/>
          </a:prstGeom>
          <a:solidFill>
            <a:schemeClr val="tx1"/>
          </a:solidFill>
          <a:ln w="9525">
            <a:noFill/>
            <a:miter lim="800000"/>
            <a:headEnd/>
            <a:tailEnd/>
          </a:ln>
          <a:effectLst/>
        </p:spPr>
      </p:pic>
      <p:pic>
        <p:nvPicPr>
          <p:cNvPr id="1044489" name="Picture 9"/>
          <p:cNvPicPr>
            <a:picLocks noChangeAspect="1" noChangeArrowheads="1"/>
          </p:cNvPicPr>
          <p:nvPr/>
        </p:nvPicPr>
        <p:blipFill>
          <a:blip r:embed="rId4"/>
          <a:srcRect/>
          <a:stretch>
            <a:fillRect/>
          </a:stretch>
        </p:blipFill>
        <p:spPr bwMode="auto">
          <a:xfrm>
            <a:off x="0" y="533400"/>
            <a:ext cx="7315200" cy="3171825"/>
          </a:xfrm>
          <a:prstGeom prst="rect">
            <a:avLst/>
          </a:prstGeom>
          <a:solidFill>
            <a:schemeClr val="tx1"/>
          </a:solidFill>
          <a:ln w="9525">
            <a:noFill/>
            <a:miter lim="800000"/>
            <a:headEnd/>
            <a:tailEnd/>
          </a:ln>
          <a:effectLst/>
        </p:spPr>
      </p:pic>
      <p:sp>
        <p:nvSpPr>
          <p:cNvPr id="1044490" name="Text Box 10"/>
          <p:cNvSpPr txBox="1">
            <a:spLocks noChangeArrowheads="1"/>
          </p:cNvSpPr>
          <p:nvPr/>
        </p:nvSpPr>
        <p:spPr bwMode="auto">
          <a:xfrm>
            <a:off x="7391400" y="1066800"/>
            <a:ext cx="1752600" cy="3109913"/>
          </a:xfrm>
          <a:prstGeom prst="rect">
            <a:avLst/>
          </a:prstGeom>
          <a:noFill/>
          <a:ln w="9525" algn="ctr">
            <a:noFill/>
            <a:miter lim="800000"/>
            <a:headEnd/>
            <a:tailEnd/>
          </a:ln>
          <a:effectLst/>
        </p:spPr>
        <p:txBody>
          <a:bodyPr>
            <a:spAutoFit/>
          </a:bodyPr>
          <a:lstStyle/>
          <a:p>
            <a:pPr algn="l"/>
            <a:r>
              <a:rPr lang="en-US" sz="2000"/>
              <a:t>This is average of standard deviation of run time of the 8 threads between messaging </a:t>
            </a:r>
            <a:r>
              <a:rPr lang="en-US" sz="1800"/>
              <a:t>synchronization </a:t>
            </a:r>
            <a:r>
              <a:rPr lang="en-US" sz="2000"/>
              <a:t>points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7458" name="Object 2"/>
          <p:cNvGraphicFramePr>
            <a:graphicFrameLocks noChangeAspect="1"/>
          </p:cNvGraphicFramePr>
          <p:nvPr>
            <p:ph sz="half" idx="2"/>
          </p:nvPr>
        </p:nvGraphicFramePr>
        <p:xfrm>
          <a:off x="0" y="2286000"/>
          <a:ext cx="9144000" cy="4572000"/>
        </p:xfrm>
        <a:graphic>
          <a:graphicData uri="http://schemas.openxmlformats.org/presentationml/2006/ole">
            <p:oleObj spid="_x0000_s1147906" name="Chart" r:id="rId4" imgW="10181983" imgH="4000500" progId="Excel.Sheet.8">
              <p:embed/>
            </p:oleObj>
          </a:graphicData>
        </a:graphic>
      </p:graphicFrame>
      <p:sp>
        <p:nvSpPr>
          <p:cNvPr id="787459" name="Rectangle 3"/>
          <p:cNvSpPr>
            <a:spLocks noGrp="1" noChangeArrowheads="1"/>
          </p:cNvSpPr>
          <p:nvPr>
            <p:ph type="title"/>
          </p:nvPr>
        </p:nvSpPr>
        <p:spPr>
          <a:xfrm>
            <a:off x="0" y="0"/>
            <a:ext cx="9144000" cy="1143000"/>
          </a:xfrm>
        </p:spPr>
        <p:txBody>
          <a:bodyPr/>
          <a:lstStyle/>
          <a:p>
            <a:r>
              <a:rPr lang="en-US" sz="3500"/>
              <a:t>AMD4 with 1 Cluster: Windows Server Run Time Fluctuations for Clustering Kernel</a:t>
            </a:r>
          </a:p>
        </p:txBody>
      </p:sp>
      <p:sp>
        <p:nvSpPr>
          <p:cNvPr id="787460" name="Rectangle 4"/>
          <p:cNvSpPr>
            <a:spLocks noGrp="1" noChangeArrowheads="1"/>
          </p:cNvSpPr>
          <p:nvPr>
            <p:ph type="body" sz="half" idx="1"/>
          </p:nvPr>
        </p:nvSpPr>
        <p:spPr>
          <a:xfrm>
            <a:off x="0" y="1066800"/>
            <a:ext cx="9144000" cy="990600"/>
          </a:xfrm>
        </p:spPr>
        <p:txBody>
          <a:bodyPr/>
          <a:lstStyle/>
          <a:p>
            <a:r>
              <a:rPr lang="en-US" sz="2000"/>
              <a:t>This is average of standard deviation of run time of the 8 threads between messaging synchronization points</a:t>
            </a:r>
          </a:p>
          <a:p>
            <a:r>
              <a:rPr lang="en-US" sz="2000"/>
              <a:t>XP (not shown) is similar</a:t>
            </a:r>
          </a:p>
        </p:txBody>
      </p:sp>
      <p:sp>
        <p:nvSpPr>
          <p:cNvPr id="787461" name="Text Box 5"/>
          <p:cNvSpPr txBox="1">
            <a:spLocks noChangeArrowheads="1"/>
          </p:cNvSpPr>
          <p:nvPr/>
        </p:nvSpPr>
        <p:spPr bwMode="auto">
          <a:xfrm>
            <a:off x="6400800" y="6110288"/>
            <a:ext cx="2114550" cy="366712"/>
          </a:xfrm>
          <a:prstGeom prst="rect">
            <a:avLst/>
          </a:prstGeom>
          <a:solidFill>
            <a:schemeClr val="bg1"/>
          </a:solidFill>
          <a:ln w="9525" algn="ctr">
            <a:noFill/>
            <a:miter lim="800000"/>
            <a:headEnd/>
            <a:tailEnd/>
          </a:ln>
          <a:effectLst/>
        </p:spPr>
        <p:txBody>
          <a:bodyPr wrap="none">
            <a:spAutoFit/>
          </a:bodyPr>
          <a:lstStyle/>
          <a:p>
            <a:r>
              <a:rPr lang="en-US" b="1"/>
              <a:t>Number of Threads</a:t>
            </a:r>
          </a:p>
        </p:txBody>
      </p:sp>
      <p:sp>
        <p:nvSpPr>
          <p:cNvPr id="787462" name="Text Box 6"/>
          <p:cNvSpPr txBox="1">
            <a:spLocks noChangeArrowheads="1"/>
          </p:cNvSpPr>
          <p:nvPr/>
        </p:nvSpPr>
        <p:spPr bwMode="auto">
          <a:xfrm>
            <a:off x="533400" y="2590800"/>
            <a:ext cx="3143250" cy="366713"/>
          </a:xfrm>
          <a:prstGeom prst="rect">
            <a:avLst/>
          </a:prstGeom>
          <a:solidFill>
            <a:schemeClr val="bg1"/>
          </a:solidFill>
          <a:ln w="9525" algn="ctr">
            <a:noFill/>
            <a:miter lim="800000"/>
            <a:headEnd/>
            <a:tailEnd/>
          </a:ln>
          <a:effectLst/>
        </p:spPr>
        <p:txBody>
          <a:bodyPr wrap="none">
            <a:spAutoFit/>
          </a:bodyPr>
          <a:lstStyle/>
          <a:p>
            <a:r>
              <a:rPr lang="en-US" b="1"/>
              <a:t>Standard Deviation/Run Time</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42" name="Rectangle 2"/>
          <p:cNvSpPr>
            <a:spLocks noGrp="1"/>
          </p:cNvSpPr>
          <p:nvPr>
            <p:ph type="title"/>
          </p:nvPr>
        </p:nvSpPr>
        <p:spPr bwMode="auto">
          <a:xfrm>
            <a:off x="381000" y="0"/>
            <a:ext cx="8229600" cy="838200"/>
          </a:xfrm>
          <a:noFill/>
        </p:spPr>
        <p:txBody>
          <a:bodyPr wrap="square" lIns="91440" tIns="45720" rIns="91440" bIns="45720" numCol="1" anchorCtr="0" compatLnSpc="1">
            <a:prstTxWarp prst="textNoShape">
              <a:avLst/>
            </a:prstTxWarp>
          </a:bodyPr>
          <a:lstStyle/>
          <a:p>
            <a:r>
              <a:rPr lang="en-US"/>
              <a:t>Cache Line Interference</a:t>
            </a:r>
          </a:p>
        </p:txBody>
      </p:sp>
      <p:sp>
        <p:nvSpPr>
          <p:cNvPr id="1034243" name="Rectangle 3"/>
          <p:cNvSpPr>
            <a:spLocks noGrp="1"/>
          </p:cNvSpPr>
          <p:nvPr>
            <p:ph type="body" idx="1"/>
          </p:nvPr>
        </p:nvSpPr>
        <p:spPr>
          <a:xfrm>
            <a:off x="0" y="838200"/>
            <a:ext cx="8991600" cy="6019800"/>
          </a:xfrm>
        </p:spPr>
        <p:txBody>
          <a:bodyPr/>
          <a:lstStyle/>
          <a:p>
            <a:r>
              <a:rPr lang="en-US" sz="2600" b="1"/>
              <a:t>Early implementations of our clustering algorithm showed large fluctuations due to the cache line interference effect (false sharing)</a:t>
            </a:r>
          </a:p>
          <a:p>
            <a:r>
              <a:rPr lang="en-US" sz="2600" b="1"/>
              <a:t>We have one thread on each core each calculating a sum of same complexity storing result in a common array A with different cores using different array locations</a:t>
            </a:r>
          </a:p>
          <a:p>
            <a:r>
              <a:rPr lang="en-US" sz="2600" b="1"/>
              <a:t>Thread i stores sum in A(i) is separation 1 – no memory access interference but cache line interference</a:t>
            </a:r>
          </a:p>
          <a:p>
            <a:r>
              <a:rPr lang="en-US" sz="2600" b="1"/>
              <a:t>Thread i stores sum in A(X*i) is separation X </a:t>
            </a:r>
          </a:p>
          <a:p>
            <a:r>
              <a:rPr lang="en-US" sz="2600" b="1"/>
              <a:t>Serious degradation if X &lt; 8 (64 bytes) with Windows</a:t>
            </a:r>
          </a:p>
          <a:p>
            <a:pPr lvl="1"/>
            <a:r>
              <a:rPr lang="en-US" b="1"/>
              <a:t>Note A is a double (8 bytes)</a:t>
            </a:r>
          </a:p>
          <a:p>
            <a:pPr lvl="1"/>
            <a:r>
              <a:rPr lang="en-US" b="1"/>
              <a:t>Less interference effect with Linux – especially Red Hat</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36290" name="Object 2"/>
          <p:cNvGraphicFramePr>
            <a:graphicFrameLocks noChangeAspect="1"/>
          </p:cNvGraphicFramePr>
          <p:nvPr/>
        </p:nvGraphicFramePr>
        <p:xfrm>
          <a:off x="74613" y="685800"/>
          <a:ext cx="9037637" cy="4267200"/>
        </p:xfrm>
        <a:graphic>
          <a:graphicData uri="http://schemas.openxmlformats.org/presentationml/2006/ole">
            <p:oleObj spid="_x0000_s1036290" name="Document" r:id="rId4" imgW="6279452" imgH="3803806" progId="Word.Document.8">
              <p:embed/>
            </p:oleObj>
          </a:graphicData>
        </a:graphic>
      </p:graphicFrame>
      <p:sp>
        <p:nvSpPr>
          <p:cNvPr id="1036291" name="Rectangle 3"/>
          <p:cNvSpPr>
            <a:spLocks noGrp="1"/>
          </p:cNvSpPr>
          <p:nvPr>
            <p:ph type="title"/>
          </p:nvPr>
        </p:nvSpPr>
        <p:spPr bwMode="auto">
          <a:xfrm>
            <a:off x="381000" y="0"/>
            <a:ext cx="8229600" cy="838200"/>
          </a:xfrm>
          <a:noFill/>
        </p:spPr>
        <p:txBody>
          <a:bodyPr wrap="square" lIns="91440" tIns="45720" rIns="91440" bIns="45720" numCol="1" anchorCtr="0" compatLnSpc="1">
            <a:prstTxWarp prst="textNoShape">
              <a:avLst/>
            </a:prstTxWarp>
          </a:bodyPr>
          <a:lstStyle/>
          <a:p>
            <a:r>
              <a:rPr lang="en-US"/>
              <a:t>Cache Line Interference</a:t>
            </a:r>
          </a:p>
        </p:txBody>
      </p:sp>
      <p:sp>
        <p:nvSpPr>
          <p:cNvPr id="1036292" name="Rectangle 4"/>
          <p:cNvSpPr>
            <a:spLocks noGrp="1"/>
          </p:cNvSpPr>
          <p:nvPr>
            <p:ph type="body" idx="1"/>
          </p:nvPr>
        </p:nvSpPr>
        <p:spPr>
          <a:xfrm>
            <a:off x="0" y="5105400"/>
            <a:ext cx="9144000" cy="1066800"/>
          </a:xfrm>
        </p:spPr>
        <p:txBody>
          <a:bodyPr/>
          <a:lstStyle/>
          <a:p>
            <a:pPr>
              <a:lnSpc>
                <a:spcPct val="80000"/>
              </a:lnSpc>
            </a:pPr>
            <a:r>
              <a:rPr lang="en-US" sz="1800" b="1"/>
              <a:t>Note measurements at a separation X of 8 and X=1024 (and values between 8 and 1024 not shown) are essentially identical</a:t>
            </a:r>
          </a:p>
          <a:p>
            <a:pPr>
              <a:lnSpc>
                <a:spcPct val="80000"/>
              </a:lnSpc>
            </a:pPr>
            <a:r>
              <a:rPr lang="en-US" sz="1800" b="1"/>
              <a:t>Measurements at 7 (not shown) are higher than that at 8 (except for Red Hat which shows essentially no enhancement at X&lt;8)</a:t>
            </a:r>
          </a:p>
          <a:p>
            <a:pPr>
              <a:lnSpc>
                <a:spcPct val="80000"/>
              </a:lnSpc>
            </a:pPr>
            <a:r>
              <a:rPr lang="en-US" sz="1800" b="1"/>
              <a:t>As effects due to co-location of thread variables in a 64 byte cache line, align the array with cache boundaries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94" name="Rectangle 14"/>
          <p:cNvSpPr>
            <a:spLocks noGrp="1"/>
          </p:cNvSpPr>
          <p:nvPr>
            <p:ph type="title" idx="4294967295"/>
          </p:nvPr>
        </p:nvSpPr>
        <p:spPr>
          <a:xfrm>
            <a:off x="457200" y="76200"/>
            <a:ext cx="8229600" cy="1341438"/>
          </a:xfrm>
        </p:spPr>
        <p:txBody>
          <a:bodyPr/>
          <a:lstStyle/>
          <a:p>
            <a:pPr fontAlgn="auto">
              <a:spcAft>
                <a:spcPts val="0"/>
              </a:spcAft>
              <a:defRPr/>
            </a:pPr>
            <a:r>
              <a:rPr lang="en-US" sz="3600" kern="1200" dirty="0">
                <a:ln w="6350">
                  <a:noFill/>
                </a:ln>
                <a:effectLst>
                  <a:outerShdw blurRad="127000" dist="200000" dir="2700000" algn="tl" rotWithShape="0">
                    <a:srgbClr val="000000">
                      <a:alpha val="30000"/>
                    </a:srgbClr>
                  </a:outerShdw>
                  <a:reflection blurRad="6350" stA="55000" endA="300" endPos="45500" dir="5400000" sy="-100000" algn="bl" rotWithShape="0"/>
                </a:effectLst>
                <a:latin typeface="+mj-lt"/>
                <a:ea typeface="+mj-ea"/>
                <a:cs typeface="+mj-cs"/>
              </a:rPr>
              <a:t>Services v. micro-parallelism</a:t>
            </a:r>
          </a:p>
        </p:txBody>
      </p:sp>
      <p:sp>
        <p:nvSpPr>
          <p:cNvPr id="89090" name="Rectangle 15"/>
          <p:cNvSpPr>
            <a:spLocks noGrp="1"/>
          </p:cNvSpPr>
          <p:nvPr>
            <p:ph idx="4294967295"/>
          </p:nvPr>
        </p:nvSpPr>
        <p:spPr>
          <a:xfrm>
            <a:off x="838200" y="1524000"/>
            <a:ext cx="8001000" cy="4419600"/>
          </a:xfrm>
        </p:spPr>
        <p:txBody>
          <a:bodyPr>
            <a:normAutofit lnSpcReduction="10000"/>
          </a:bodyPr>
          <a:lstStyle/>
          <a:p>
            <a:r>
              <a:rPr lang="en-US" sz="2600"/>
              <a:t>Micro-parallelism uses </a:t>
            </a:r>
            <a:r>
              <a:rPr lang="en-US" sz="2600">
                <a:solidFill>
                  <a:srgbClr val="18A221"/>
                </a:solidFill>
              </a:rPr>
              <a:t>low latency CCR </a:t>
            </a:r>
            <a:r>
              <a:rPr lang="en-US" sz="2600"/>
              <a:t>threads or MPI processes</a:t>
            </a:r>
          </a:p>
          <a:p>
            <a:r>
              <a:rPr lang="en-US" sz="2600"/>
              <a:t>Services can be used where </a:t>
            </a:r>
            <a:r>
              <a:rPr lang="en-US" sz="2600">
                <a:solidFill>
                  <a:srgbClr val="18A221"/>
                </a:solidFill>
              </a:rPr>
              <a:t>loose coupling </a:t>
            </a:r>
            <a:r>
              <a:rPr lang="en-US" sz="2600"/>
              <a:t>natural</a:t>
            </a:r>
          </a:p>
          <a:p>
            <a:pPr lvl="1"/>
            <a:r>
              <a:rPr lang="en-US" sz="2200">
                <a:solidFill>
                  <a:srgbClr val="18A221"/>
                </a:solidFill>
              </a:rPr>
              <a:t>Input data</a:t>
            </a:r>
          </a:p>
          <a:p>
            <a:pPr lvl="1"/>
            <a:r>
              <a:rPr lang="en-US" sz="2200">
                <a:solidFill>
                  <a:srgbClr val="18A221"/>
                </a:solidFill>
              </a:rPr>
              <a:t>Algorithms</a:t>
            </a:r>
          </a:p>
          <a:p>
            <a:pPr lvl="2"/>
            <a:r>
              <a:rPr lang="en-US" sz="2000"/>
              <a:t>PCA</a:t>
            </a:r>
          </a:p>
          <a:p>
            <a:pPr lvl="2"/>
            <a:r>
              <a:rPr lang="en-US" sz="2000"/>
              <a:t>DAC GTM GM DAGM DAGTM – both for complete algorithm and for each iteration</a:t>
            </a:r>
          </a:p>
          <a:p>
            <a:pPr lvl="2"/>
            <a:r>
              <a:rPr lang="en-US" sz="2000"/>
              <a:t>Linear Algebra used inside or outside above</a:t>
            </a:r>
          </a:p>
          <a:p>
            <a:pPr lvl="2"/>
            <a:r>
              <a:rPr lang="en-US" sz="2000"/>
              <a:t>Metric embedding MDS, Bourgain, Quadratic Programming ….</a:t>
            </a:r>
          </a:p>
          <a:p>
            <a:pPr lvl="2"/>
            <a:r>
              <a:rPr lang="en-US" sz="2000"/>
              <a:t>HMM, SVM ….</a:t>
            </a:r>
          </a:p>
          <a:p>
            <a:pPr lvl="1"/>
            <a:r>
              <a:rPr lang="en-US" sz="2200">
                <a:solidFill>
                  <a:srgbClr val="18A221"/>
                </a:solidFill>
              </a:rPr>
              <a:t>User interface: </a:t>
            </a:r>
            <a:r>
              <a:rPr lang="en-US" sz="2200"/>
              <a:t>GIS (Web map Service) or equivalent</a:t>
            </a:r>
          </a:p>
        </p:txBody>
      </p:sp>
      <p:sp>
        <p:nvSpPr>
          <p:cNvPr id="1004548" name="Rectangle 9"/>
          <p:cNvSpPr>
            <a:spLocks noChangeArrowheads="1"/>
          </p:cNvSpPr>
          <p:nvPr/>
        </p:nvSpPr>
        <p:spPr bwMode="auto">
          <a:xfrm>
            <a:off x="8305800" y="6507163"/>
            <a:ext cx="769938" cy="366712"/>
          </a:xfrm>
          <a:prstGeom prst="rect">
            <a:avLst/>
          </a:prstGeom>
          <a:noFill/>
          <a:ln w="9525">
            <a:noFill/>
            <a:miter lim="800000"/>
            <a:headEnd/>
            <a:tailEnd/>
          </a:ln>
        </p:spPr>
        <p:txBody>
          <a:bodyPr wrap="none" lIns="91425" tIns="45713" rIns="91425" bIns="45713">
            <a:spAutoFit/>
          </a:bodyPr>
          <a:lstStyle/>
          <a:p>
            <a:pPr algn="l"/>
            <a:r>
              <a:rPr lang="en-US" sz="1800" i="1">
                <a:solidFill>
                  <a:srgbClr val="1851CE"/>
                </a:solidFill>
                <a:latin typeface="Calibri" pitchFamily="34" charset="0"/>
              </a:rPr>
              <a:t>S</a:t>
            </a:r>
            <a:r>
              <a:rPr lang="en-US" sz="1800" i="1">
                <a:solidFill>
                  <a:srgbClr val="E40701"/>
                </a:solidFill>
                <a:latin typeface="Calibri" pitchFamily="34" charset="0"/>
              </a:rPr>
              <a:t>A</a:t>
            </a:r>
            <a:r>
              <a:rPr lang="en-US" sz="1800" i="1">
                <a:solidFill>
                  <a:srgbClr val="EFBA00"/>
                </a:solidFill>
                <a:latin typeface="Calibri" pitchFamily="34" charset="0"/>
              </a:rPr>
              <a:t>L</a:t>
            </a:r>
            <a:r>
              <a:rPr lang="en-US" sz="1800" i="1">
                <a:solidFill>
                  <a:srgbClr val="1851CE"/>
                </a:solidFill>
                <a:latin typeface="Calibri" pitchFamily="34" charset="0"/>
              </a:rPr>
              <a:t>S</a:t>
            </a:r>
            <a:r>
              <a:rPr lang="en-US" sz="1800" i="1">
                <a:solidFill>
                  <a:srgbClr val="18A221"/>
                </a:solidFill>
                <a:latin typeface="Calibri" pitchFamily="34" charset="0"/>
              </a:rPr>
              <a:t>A</a:t>
            </a:r>
            <a:endParaRPr lang="en-US" sz="1800" b="0">
              <a:latin typeface="Corbel"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txBox="1">
            <a:spLocks noGrp="1"/>
          </p:cNvSpPr>
          <p:nvPr/>
        </p:nvSpPr>
        <p:spPr bwMode="auto">
          <a:xfrm>
            <a:off x="6858000" y="6553200"/>
            <a:ext cx="2133600" cy="304800"/>
          </a:xfrm>
          <a:prstGeom prst="rect">
            <a:avLst/>
          </a:prstGeom>
          <a:noFill/>
          <a:ln>
            <a:miter lim="800000"/>
            <a:headEnd/>
            <a:tailEnd/>
          </a:ln>
        </p:spPr>
        <p:txBody>
          <a:bodyPr/>
          <a:lstStyle/>
          <a:p>
            <a:pPr algn="r">
              <a:defRPr/>
            </a:pPr>
            <a:fld id="{7E63E2C7-A14D-40D8-88B0-627B754EE004}" type="slidenum">
              <a:rPr lang="en-US" sz="1000">
                <a:effectLst>
                  <a:outerShdw blurRad="38100" dist="38100" dir="2700000" algn="tl">
                    <a:srgbClr val="000000"/>
                  </a:outerShdw>
                </a:effectLst>
                <a:latin typeface="Verdana" pitchFamily="34" charset="0"/>
              </a:rPr>
              <a:pPr algn="r">
                <a:defRPr/>
              </a:pPr>
              <a:t>56</a:t>
            </a:fld>
            <a:endParaRPr lang="en-US" sz="1000">
              <a:effectLst>
                <a:outerShdw blurRad="38100" dist="38100" dir="2700000" algn="tl">
                  <a:srgbClr val="000000"/>
                </a:outerShdw>
              </a:effectLst>
              <a:latin typeface="Verdana" pitchFamily="34" charset="0"/>
            </a:endParaRPr>
          </a:p>
        </p:txBody>
      </p:sp>
      <p:pic>
        <p:nvPicPr>
          <p:cNvPr id="1040387" name="Picture 2"/>
          <p:cNvPicPr>
            <a:picLocks noChangeAspect="1" noChangeArrowheads="1"/>
          </p:cNvPicPr>
          <p:nvPr/>
        </p:nvPicPr>
        <p:blipFill>
          <a:blip r:embed="rId3"/>
          <a:srcRect l="2101" t="11995" r="15593" b="8926"/>
          <a:stretch>
            <a:fillRect/>
          </a:stretch>
        </p:blipFill>
        <p:spPr bwMode="auto">
          <a:xfrm>
            <a:off x="0" y="0"/>
            <a:ext cx="9144000" cy="5329238"/>
          </a:xfrm>
          <a:prstGeom prst="rect">
            <a:avLst/>
          </a:prstGeom>
          <a:noFill/>
          <a:ln w="9525">
            <a:noFill/>
            <a:miter lim="800000"/>
            <a:headEnd/>
            <a:tailEnd/>
          </a:ln>
        </p:spPr>
      </p:pic>
      <p:sp>
        <p:nvSpPr>
          <p:cNvPr id="1040388" name="Rectangle 3"/>
          <p:cNvSpPr>
            <a:spLocks noGrp="1" noChangeArrowheads="1"/>
          </p:cNvSpPr>
          <p:nvPr>
            <p:ph type="title" idx="4294967295"/>
          </p:nvPr>
        </p:nvSpPr>
        <p:spPr bwMode="auto">
          <a:xfrm>
            <a:off x="-123825" y="5286375"/>
            <a:ext cx="9144000" cy="838200"/>
          </a:xfrm>
          <a:noFill/>
        </p:spPr>
        <p:txBody>
          <a:bodyPr wrap="square" lIns="91440" tIns="45720" rIns="91440" bIns="45720" numCol="1" anchorCtr="1" compatLnSpc="1">
            <a:prstTxWarp prst="textNoShape">
              <a:avLst/>
            </a:prstTxWarp>
          </a:bodyPr>
          <a:lstStyle/>
          <a:p>
            <a:r>
              <a:rPr lang="en-US" sz="1800" b="0" i="1"/>
              <a:t>Timing of HP Opteron Multicore as a function of number of simultaneous two-way service messages processed (November 2006 DSS Release)</a:t>
            </a:r>
          </a:p>
        </p:txBody>
      </p:sp>
      <p:sp>
        <p:nvSpPr>
          <p:cNvPr id="1040389" name="Rectangle 4"/>
          <p:cNvSpPr>
            <a:spLocks noGrp="1" noChangeArrowheads="1"/>
          </p:cNvSpPr>
          <p:nvPr>
            <p:ph type="body" idx="4294967295"/>
          </p:nvPr>
        </p:nvSpPr>
        <p:spPr>
          <a:xfrm>
            <a:off x="457200" y="6010275"/>
            <a:ext cx="8229600" cy="298450"/>
          </a:xfrm>
        </p:spPr>
        <p:txBody>
          <a:bodyPr/>
          <a:lstStyle/>
          <a:p>
            <a:pPr>
              <a:lnSpc>
                <a:spcPct val="80000"/>
              </a:lnSpc>
            </a:pPr>
            <a:r>
              <a:rPr lang="en-US" sz="1800"/>
              <a:t>Measurements of Axis 2 shows about 500 microseconds – DSS is 10 times better</a:t>
            </a:r>
          </a:p>
        </p:txBody>
      </p:sp>
      <p:sp>
        <p:nvSpPr>
          <p:cNvPr id="1040390" name="Text Box 5"/>
          <p:cNvSpPr txBox="1">
            <a:spLocks noChangeArrowheads="1"/>
          </p:cNvSpPr>
          <p:nvPr/>
        </p:nvSpPr>
        <p:spPr bwMode="auto">
          <a:xfrm>
            <a:off x="2706688" y="428625"/>
            <a:ext cx="4656137" cy="519113"/>
          </a:xfrm>
          <a:prstGeom prst="rect">
            <a:avLst/>
          </a:prstGeom>
          <a:solidFill>
            <a:schemeClr val="bg2"/>
          </a:solidFill>
          <a:ln w="9525">
            <a:noFill/>
            <a:miter lim="800000"/>
            <a:headEnd/>
            <a:tailEnd/>
          </a:ln>
        </p:spPr>
        <p:txBody>
          <a:bodyPr wrap="none">
            <a:spAutoFit/>
          </a:bodyPr>
          <a:lstStyle/>
          <a:p>
            <a:r>
              <a:rPr lang="en-US" sz="2800"/>
              <a:t>DSS Service Measurements</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5666" name="Picture 2" descr="ScreenSnapShot_DSS_ServiceDirectory"/>
          <p:cNvPicPr>
            <a:picLocks noChangeAspect="1" noChangeArrowheads="1"/>
          </p:cNvPicPr>
          <p:nvPr/>
        </p:nvPicPr>
        <p:blipFill>
          <a:blip r:embed="rId3"/>
          <a:srcRect/>
          <a:stretch>
            <a:fillRect/>
          </a:stretch>
        </p:blipFill>
        <p:spPr bwMode="auto">
          <a:xfrm>
            <a:off x="0" y="1501775"/>
            <a:ext cx="9144000" cy="5356225"/>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7714" name="Picture 2" descr="ScreenSnapShot_DSS_ControlPanel"/>
          <p:cNvPicPr>
            <a:picLocks noChangeAspect="1" noChangeArrowheads="1"/>
          </p:cNvPicPr>
          <p:nvPr/>
        </p:nvPicPr>
        <p:blipFill>
          <a:blip r:embed="rId3"/>
          <a:srcRect/>
          <a:stretch>
            <a:fillRect/>
          </a:stretch>
        </p:blipFill>
        <p:spPr bwMode="auto">
          <a:xfrm>
            <a:off x="0" y="1557338"/>
            <a:ext cx="9144000" cy="5300662"/>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9762" name="Picture 2" descr="ScreenSnapShot_DSS_ConsoleOutput_for_DSSclustering"/>
          <p:cNvPicPr>
            <a:picLocks noChangeAspect="1" noChangeArrowheads="1"/>
          </p:cNvPicPr>
          <p:nvPr/>
        </p:nvPicPr>
        <p:blipFill>
          <a:blip r:embed="rId3"/>
          <a:srcRect/>
          <a:stretch>
            <a:fillRect/>
          </a:stretch>
        </p:blipFill>
        <p:spPr bwMode="auto">
          <a:xfrm>
            <a:off x="142875" y="33338"/>
            <a:ext cx="7272338" cy="6824662"/>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9634" name="Rectangle 2"/>
          <p:cNvSpPr>
            <a:spLocks noGrp="1" noChangeArrowheads="1"/>
          </p:cNvSpPr>
          <p:nvPr>
            <p:ph type="title" idx="4294967295"/>
          </p:nvPr>
        </p:nvSpPr>
        <p:spPr>
          <a:xfrm>
            <a:off x="0" y="0"/>
            <a:ext cx="9144000" cy="838200"/>
          </a:xfrm>
        </p:spPr>
        <p:txBody>
          <a:bodyPr/>
          <a:lstStyle/>
          <a:p>
            <a:r>
              <a:rPr lang="en-US" smtClean="0">
                <a:latin typeface="Arial" pitchFamily="34" charset="0"/>
              </a:rPr>
              <a:t>Scalable Parallel Components</a:t>
            </a:r>
          </a:p>
        </p:txBody>
      </p:sp>
      <p:sp>
        <p:nvSpPr>
          <p:cNvPr id="1349635" name="Rectangle 3"/>
          <p:cNvSpPr>
            <a:spLocks noGrp="1" noChangeArrowheads="1"/>
          </p:cNvSpPr>
          <p:nvPr>
            <p:ph type="body" idx="4294967295"/>
          </p:nvPr>
        </p:nvSpPr>
        <p:spPr>
          <a:xfrm>
            <a:off x="0" y="762000"/>
            <a:ext cx="8991600" cy="6096000"/>
          </a:xfrm>
        </p:spPr>
        <p:txBody>
          <a:bodyPr/>
          <a:lstStyle/>
          <a:p>
            <a:r>
              <a:rPr lang="en-US" sz="2400" smtClean="0">
                <a:latin typeface="Times New Roman" pitchFamily="18" charset="0"/>
              </a:rPr>
              <a:t>How do we implement micro-parallelism?</a:t>
            </a:r>
          </a:p>
          <a:p>
            <a:r>
              <a:rPr lang="en-US" sz="2400" smtClean="0">
                <a:latin typeface="Times New Roman" pitchFamily="18" charset="0"/>
              </a:rPr>
              <a:t>There are </a:t>
            </a:r>
            <a:r>
              <a:rPr lang="en-US" sz="2400" smtClean="0">
                <a:solidFill>
                  <a:srgbClr val="FFFF00"/>
                </a:solidFill>
                <a:latin typeface="Times New Roman" pitchFamily="18" charset="0"/>
              </a:rPr>
              <a:t>no agreed high-level programming</a:t>
            </a:r>
            <a:r>
              <a:rPr lang="en-US" sz="2400" smtClean="0">
                <a:latin typeface="Times New Roman" pitchFamily="18" charset="0"/>
              </a:rPr>
              <a:t> environments for building library members that are broadly applicable. </a:t>
            </a:r>
          </a:p>
          <a:p>
            <a:r>
              <a:rPr lang="en-US" sz="2400" smtClean="0">
                <a:latin typeface="Times New Roman" pitchFamily="18" charset="0"/>
              </a:rPr>
              <a:t>However lower level approaches where </a:t>
            </a:r>
            <a:r>
              <a:rPr lang="en-US" sz="2400" smtClean="0">
                <a:solidFill>
                  <a:srgbClr val="FFFF00"/>
                </a:solidFill>
                <a:latin typeface="Times New Roman" pitchFamily="18" charset="0"/>
              </a:rPr>
              <a:t>experts define parallelism explicitly</a:t>
            </a:r>
            <a:r>
              <a:rPr lang="en-US" sz="2400" smtClean="0">
                <a:latin typeface="Times New Roman" pitchFamily="18" charset="0"/>
              </a:rPr>
              <a:t> are available and have clear performance models. </a:t>
            </a:r>
          </a:p>
          <a:p>
            <a:r>
              <a:rPr lang="en-US" sz="2400" smtClean="0">
                <a:latin typeface="Times New Roman" pitchFamily="18" charset="0"/>
              </a:rPr>
              <a:t>These include </a:t>
            </a:r>
            <a:r>
              <a:rPr lang="en-US" sz="2400" smtClean="0">
                <a:solidFill>
                  <a:srgbClr val="FFFF00"/>
                </a:solidFill>
                <a:latin typeface="Times New Roman" pitchFamily="18" charset="0"/>
              </a:rPr>
              <a:t>MPI </a:t>
            </a:r>
            <a:r>
              <a:rPr lang="en-US" sz="2400" smtClean="0">
                <a:latin typeface="Times New Roman" pitchFamily="18" charset="0"/>
              </a:rPr>
              <a:t>for messaging or just</a:t>
            </a:r>
            <a:r>
              <a:rPr lang="en-US" sz="2400" smtClean="0">
                <a:solidFill>
                  <a:srgbClr val="FFFF00"/>
                </a:solidFill>
                <a:latin typeface="Times New Roman" pitchFamily="18" charset="0"/>
              </a:rPr>
              <a:t> locks </a:t>
            </a:r>
            <a:r>
              <a:rPr lang="en-US" sz="2400" smtClean="0">
                <a:latin typeface="Times New Roman" pitchFamily="18" charset="0"/>
              </a:rPr>
              <a:t>within a single shared memory.</a:t>
            </a:r>
          </a:p>
          <a:p>
            <a:r>
              <a:rPr lang="en-US" sz="2400" smtClean="0">
                <a:latin typeface="Times New Roman" pitchFamily="18" charset="0"/>
              </a:rPr>
              <a:t>There are </a:t>
            </a:r>
            <a:r>
              <a:rPr lang="en-US" sz="2400" smtClean="0">
                <a:solidFill>
                  <a:srgbClr val="FFFF00"/>
                </a:solidFill>
                <a:latin typeface="Times New Roman" pitchFamily="18" charset="0"/>
              </a:rPr>
              <a:t>several patterns</a:t>
            </a:r>
            <a:r>
              <a:rPr lang="en-US" sz="2400" smtClean="0">
                <a:latin typeface="Times New Roman" pitchFamily="18" charset="0"/>
              </a:rPr>
              <a:t> to support here including the collective synchronization of MPI, dynamic irregular thread parallelism needed in search algorithms, and more specialized cases like </a:t>
            </a:r>
            <a:r>
              <a:rPr lang="en-US" sz="2400" smtClean="0">
                <a:solidFill>
                  <a:srgbClr val="FFFF00"/>
                </a:solidFill>
                <a:latin typeface="Times New Roman" pitchFamily="18" charset="0"/>
              </a:rPr>
              <a:t>discrete event simulation</a:t>
            </a:r>
            <a:r>
              <a:rPr lang="en-US" sz="2400" smtClean="0">
                <a:latin typeface="Times New Roman" pitchFamily="18" charset="0"/>
              </a:rPr>
              <a:t>. </a:t>
            </a:r>
          </a:p>
          <a:p>
            <a:r>
              <a:rPr lang="en-US" sz="2400" smtClean="0">
                <a:latin typeface="Times New Roman" pitchFamily="18" charset="0"/>
              </a:rPr>
              <a:t>We use Microsoft CCR</a:t>
            </a:r>
            <a:br>
              <a:rPr lang="en-US" sz="2400" smtClean="0">
                <a:latin typeface="Times New Roman" pitchFamily="18" charset="0"/>
              </a:rPr>
            </a:br>
            <a:r>
              <a:rPr lang="en-US" sz="2400" smtClean="0">
                <a:latin typeface="Times New Roman" pitchFamily="18" charset="0"/>
              </a:rPr>
              <a:t> </a:t>
            </a:r>
            <a:r>
              <a:rPr lang="en-US" sz="2400" smtClean="0">
                <a:latin typeface="Times New Roman" pitchFamily="18" charset="0"/>
                <a:hlinkClick r:id="rId3"/>
              </a:rPr>
              <a:t>http://msdn.microsoft.com/robotics/</a:t>
            </a:r>
            <a:r>
              <a:rPr lang="en-US" sz="2400" smtClean="0">
                <a:latin typeface="Times New Roman" pitchFamily="18" charset="0"/>
              </a:rPr>
              <a:t>  as it supports both MPI and dynamic threading style of parallelism</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1810" name="Picture 2" descr="ScreenSnapShot_Description_of_FileService"/>
          <p:cNvPicPr>
            <a:picLocks noChangeAspect="1" noChangeArrowheads="1"/>
          </p:cNvPicPr>
          <p:nvPr/>
        </p:nvPicPr>
        <p:blipFill>
          <a:blip r:embed="rId3"/>
          <a:srcRect/>
          <a:stretch>
            <a:fillRect/>
          </a:stretch>
        </p:blipFill>
        <p:spPr bwMode="auto">
          <a:xfrm>
            <a:off x="0" y="2205038"/>
            <a:ext cx="9144000" cy="3819525"/>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5906" name="Picture 2" descr="ScreenSnapShot_Description_of_ClusteringService"/>
          <p:cNvPicPr>
            <a:picLocks noChangeAspect="1" noChangeArrowheads="1"/>
          </p:cNvPicPr>
          <p:nvPr/>
        </p:nvPicPr>
        <p:blipFill>
          <a:blip r:embed="rId3"/>
          <a:srcRect/>
          <a:stretch>
            <a:fillRect/>
          </a:stretch>
        </p:blipFill>
        <p:spPr bwMode="auto">
          <a:xfrm>
            <a:off x="0" y="1665288"/>
            <a:ext cx="9144000" cy="3727450"/>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7954" name="Picture 2" descr="ScreenSnapShot_Description_of_ConsoleService"/>
          <p:cNvPicPr>
            <a:picLocks noChangeAspect="1" noChangeArrowheads="1"/>
          </p:cNvPicPr>
          <p:nvPr/>
        </p:nvPicPr>
        <p:blipFill>
          <a:blip r:embed="rId3"/>
          <a:srcRect/>
          <a:stretch>
            <a:fillRect/>
          </a:stretch>
        </p:blipFill>
        <p:spPr bwMode="auto">
          <a:xfrm>
            <a:off x="0" y="981075"/>
            <a:ext cx="9144000" cy="547052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82" name="Rectangle 2"/>
          <p:cNvSpPr>
            <a:spLocks noGrp="1" noChangeArrowheads="1"/>
          </p:cNvSpPr>
          <p:nvPr>
            <p:ph type="title" idx="4294967295"/>
          </p:nvPr>
        </p:nvSpPr>
        <p:spPr>
          <a:xfrm>
            <a:off x="0" y="0"/>
            <a:ext cx="9144000" cy="685800"/>
          </a:xfrm>
        </p:spPr>
        <p:txBody>
          <a:bodyPr/>
          <a:lstStyle/>
          <a:p>
            <a:r>
              <a:rPr lang="en-US" sz="4000" smtClean="0">
                <a:latin typeface="Arial" pitchFamily="34" charset="0"/>
              </a:rPr>
              <a:t>There is MPI style messaging and ..</a:t>
            </a:r>
          </a:p>
        </p:txBody>
      </p:sp>
      <p:sp>
        <p:nvSpPr>
          <p:cNvPr id="1351683" name="Rectangle 3"/>
          <p:cNvSpPr>
            <a:spLocks noGrp="1" noChangeArrowheads="1"/>
          </p:cNvSpPr>
          <p:nvPr>
            <p:ph type="body" idx="4294967295"/>
          </p:nvPr>
        </p:nvSpPr>
        <p:spPr>
          <a:xfrm>
            <a:off x="0" y="533400"/>
            <a:ext cx="9144000" cy="6248400"/>
          </a:xfrm>
        </p:spPr>
        <p:txBody>
          <a:bodyPr/>
          <a:lstStyle/>
          <a:p>
            <a:pPr>
              <a:spcBef>
                <a:spcPct val="15000"/>
              </a:spcBef>
            </a:pPr>
            <a:r>
              <a:rPr lang="en-US" sz="2400" smtClean="0">
                <a:solidFill>
                  <a:srgbClr val="FFFF00"/>
                </a:solidFill>
                <a:latin typeface="Times New Roman" pitchFamily="18" charset="0"/>
              </a:rPr>
              <a:t>OpenMP</a:t>
            </a:r>
            <a:r>
              <a:rPr lang="en-US" sz="2400" smtClean="0">
                <a:latin typeface="Times New Roman" pitchFamily="18" charset="0"/>
              </a:rPr>
              <a:t> annotation or </a:t>
            </a:r>
            <a:r>
              <a:rPr lang="en-US" sz="2400" smtClean="0">
                <a:solidFill>
                  <a:srgbClr val="FFFF00"/>
                </a:solidFill>
                <a:latin typeface="Times New Roman" pitchFamily="18" charset="0"/>
              </a:rPr>
              <a:t>Automatic Parallelism</a:t>
            </a:r>
            <a:r>
              <a:rPr lang="en-US" sz="2400" smtClean="0">
                <a:latin typeface="Times New Roman" pitchFamily="18" charset="0"/>
              </a:rPr>
              <a:t> of </a:t>
            </a:r>
            <a:r>
              <a:rPr lang="en-US" sz="2400" smtClean="0">
                <a:solidFill>
                  <a:srgbClr val="FFFF00"/>
                </a:solidFill>
                <a:latin typeface="Times New Roman" pitchFamily="18" charset="0"/>
              </a:rPr>
              <a:t>existing software</a:t>
            </a:r>
            <a:r>
              <a:rPr lang="en-US" sz="2400" smtClean="0">
                <a:latin typeface="Times New Roman" pitchFamily="18" charset="0"/>
              </a:rPr>
              <a:t> is practical way to use those pesky cores with existing code</a:t>
            </a:r>
          </a:p>
          <a:p>
            <a:pPr lvl="1">
              <a:spcBef>
                <a:spcPct val="15000"/>
              </a:spcBef>
            </a:pPr>
            <a:r>
              <a:rPr lang="en-US" sz="2000" smtClean="0">
                <a:latin typeface="Times New Roman" pitchFamily="18" charset="0"/>
              </a:rPr>
              <a:t>As parallelism is typically not expressed precisely, </a:t>
            </a:r>
            <a:r>
              <a:rPr lang="en-US" sz="2000" smtClean="0">
                <a:solidFill>
                  <a:srgbClr val="FFFF00"/>
                </a:solidFill>
                <a:latin typeface="Times New Roman" pitchFamily="18" charset="0"/>
              </a:rPr>
              <a:t>one needs luck</a:t>
            </a:r>
            <a:r>
              <a:rPr lang="en-US" sz="2000" smtClean="0">
                <a:latin typeface="Times New Roman" pitchFamily="18" charset="0"/>
              </a:rPr>
              <a:t> to get good performance</a:t>
            </a:r>
          </a:p>
          <a:p>
            <a:pPr lvl="1">
              <a:spcBef>
                <a:spcPct val="15000"/>
              </a:spcBef>
            </a:pPr>
            <a:r>
              <a:rPr lang="en-US" sz="2000" smtClean="0">
                <a:latin typeface="Times New Roman" pitchFamily="18" charset="0"/>
              </a:rPr>
              <a:t>Remember writing in Fortran, C, C#, Java … </a:t>
            </a:r>
            <a:r>
              <a:rPr lang="en-US" sz="2000" smtClean="0">
                <a:solidFill>
                  <a:srgbClr val="FFFF00"/>
                </a:solidFill>
                <a:latin typeface="Times New Roman" pitchFamily="18" charset="0"/>
              </a:rPr>
              <a:t>throws away information</a:t>
            </a:r>
            <a:r>
              <a:rPr lang="en-US" sz="2000" smtClean="0">
                <a:latin typeface="Times New Roman" pitchFamily="18" charset="0"/>
              </a:rPr>
              <a:t> about parallelism</a:t>
            </a:r>
          </a:p>
          <a:p>
            <a:pPr>
              <a:spcBef>
                <a:spcPct val="15000"/>
              </a:spcBef>
            </a:pPr>
            <a:r>
              <a:rPr lang="en-US" sz="2400" smtClean="0">
                <a:solidFill>
                  <a:srgbClr val="FFFF00"/>
                </a:solidFill>
                <a:latin typeface="Times New Roman" pitchFamily="18" charset="0"/>
              </a:rPr>
              <a:t>HPCS</a:t>
            </a:r>
            <a:r>
              <a:rPr lang="en-US" sz="2400" smtClean="0">
                <a:latin typeface="Times New Roman" pitchFamily="18" charset="0"/>
              </a:rPr>
              <a:t> Languages should be able to properly express parallelism but we do not know how efficient and reliable compilers will be</a:t>
            </a:r>
          </a:p>
          <a:p>
            <a:pPr lvl="1">
              <a:spcBef>
                <a:spcPct val="15000"/>
              </a:spcBef>
            </a:pPr>
            <a:r>
              <a:rPr lang="en-US" sz="2000" smtClean="0">
                <a:solidFill>
                  <a:srgbClr val="FFFF00"/>
                </a:solidFill>
                <a:latin typeface="Times New Roman" pitchFamily="18" charset="0"/>
              </a:rPr>
              <a:t>High Performance Fortran</a:t>
            </a:r>
            <a:r>
              <a:rPr lang="en-US" sz="2000" smtClean="0">
                <a:latin typeface="Times New Roman" pitchFamily="18" charset="0"/>
              </a:rPr>
              <a:t> failed as language expressed a subset of parallelism and compilers did not give predictable performance</a:t>
            </a:r>
          </a:p>
          <a:p>
            <a:pPr>
              <a:spcBef>
                <a:spcPct val="15000"/>
              </a:spcBef>
            </a:pPr>
            <a:r>
              <a:rPr lang="en-US" sz="2400" smtClean="0">
                <a:solidFill>
                  <a:srgbClr val="FFFF00"/>
                </a:solidFill>
                <a:latin typeface="Times New Roman" pitchFamily="18" charset="0"/>
              </a:rPr>
              <a:t>PGAS </a:t>
            </a:r>
            <a:r>
              <a:rPr lang="en-US" sz="2400" smtClean="0">
                <a:latin typeface="Times New Roman" pitchFamily="18" charset="0"/>
              </a:rPr>
              <a:t>(Partitioned Global Address Space) like UPC, Co-array Fortran, Titanium, HPJava</a:t>
            </a:r>
          </a:p>
          <a:p>
            <a:pPr lvl="1">
              <a:spcBef>
                <a:spcPct val="15000"/>
              </a:spcBef>
            </a:pPr>
            <a:r>
              <a:rPr lang="en-US" sz="2000" smtClean="0">
                <a:latin typeface="Times New Roman" pitchFamily="18" charset="0"/>
              </a:rPr>
              <a:t>One </a:t>
            </a:r>
            <a:r>
              <a:rPr lang="en-US" sz="2000" smtClean="0">
                <a:solidFill>
                  <a:srgbClr val="FFFF00"/>
                </a:solidFill>
                <a:latin typeface="Times New Roman" pitchFamily="18" charset="0"/>
              </a:rPr>
              <a:t>decomposes application</a:t>
            </a:r>
            <a:r>
              <a:rPr lang="en-US" sz="2000" smtClean="0">
                <a:latin typeface="Times New Roman" pitchFamily="18" charset="0"/>
              </a:rPr>
              <a:t> into </a:t>
            </a:r>
            <a:r>
              <a:rPr lang="en-US" sz="2000" smtClean="0">
                <a:solidFill>
                  <a:srgbClr val="FFFF00"/>
                </a:solidFill>
                <a:latin typeface="Times New Roman" pitchFamily="18" charset="0"/>
              </a:rPr>
              <a:t>parts</a:t>
            </a:r>
            <a:r>
              <a:rPr lang="en-US" sz="2000" smtClean="0">
                <a:latin typeface="Times New Roman" pitchFamily="18" charset="0"/>
              </a:rPr>
              <a:t> and writes the code for each component but use some form of </a:t>
            </a:r>
            <a:r>
              <a:rPr lang="en-US" sz="2000" smtClean="0">
                <a:solidFill>
                  <a:srgbClr val="FFFF00"/>
                </a:solidFill>
                <a:latin typeface="Times New Roman" pitchFamily="18" charset="0"/>
              </a:rPr>
              <a:t>global index</a:t>
            </a:r>
            <a:r>
              <a:rPr lang="en-US" sz="2000" smtClean="0">
                <a:latin typeface="Times New Roman" pitchFamily="18" charset="0"/>
              </a:rPr>
              <a:t> </a:t>
            </a:r>
          </a:p>
          <a:p>
            <a:pPr lvl="1">
              <a:spcBef>
                <a:spcPct val="15000"/>
              </a:spcBef>
            </a:pPr>
            <a:r>
              <a:rPr lang="en-US" sz="2000" smtClean="0">
                <a:latin typeface="Times New Roman" pitchFamily="18" charset="0"/>
              </a:rPr>
              <a:t>Compiler generates synchronization and messaging</a:t>
            </a:r>
          </a:p>
          <a:p>
            <a:pPr lvl="1">
              <a:spcBef>
                <a:spcPct val="15000"/>
              </a:spcBef>
            </a:pPr>
            <a:r>
              <a:rPr lang="en-US" sz="2000" smtClean="0">
                <a:latin typeface="Times New Roman" pitchFamily="18" charset="0"/>
              </a:rPr>
              <a:t>PGAS approach </a:t>
            </a:r>
            <a:r>
              <a:rPr lang="en-US" sz="2000" smtClean="0">
                <a:solidFill>
                  <a:srgbClr val="FFFF00"/>
                </a:solidFill>
                <a:latin typeface="Times New Roman" pitchFamily="18" charset="0"/>
              </a:rPr>
              <a:t>should work</a:t>
            </a:r>
            <a:r>
              <a:rPr lang="en-US" sz="2000" smtClean="0">
                <a:latin typeface="Times New Roman" pitchFamily="18" charset="0"/>
              </a:rPr>
              <a:t> but has never been widely used – presumably because compilers not mature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3730" name="Rectangle 2"/>
          <p:cNvSpPr>
            <a:spLocks noGrp="1" noChangeArrowheads="1"/>
          </p:cNvSpPr>
          <p:nvPr>
            <p:ph type="title" idx="4294967295"/>
          </p:nvPr>
        </p:nvSpPr>
        <p:spPr/>
        <p:txBody>
          <a:bodyPr/>
          <a:lstStyle/>
          <a:p>
            <a:r>
              <a:rPr lang="en-US" smtClean="0">
                <a:latin typeface="Arial" pitchFamily="34" charset="0"/>
              </a:rPr>
              <a:t>Summary of micro-parallelism</a:t>
            </a:r>
          </a:p>
        </p:txBody>
      </p:sp>
      <p:sp>
        <p:nvSpPr>
          <p:cNvPr id="1353731" name="Rectangle 3"/>
          <p:cNvSpPr>
            <a:spLocks noGrp="1" noChangeArrowheads="1"/>
          </p:cNvSpPr>
          <p:nvPr>
            <p:ph type="body" idx="4294967295"/>
          </p:nvPr>
        </p:nvSpPr>
        <p:spPr/>
        <p:txBody>
          <a:bodyPr/>
          <a:lstStyle/>
          <a:p>
            <a:r>
              <a:rPr lang="en-US" sz="3200" smtClean="0">
                <a:latin typeface="Times New Roman" pitchFamily="18" charset="0"/>
              </a:rPr>
              <a:t>On </a:t>
            </a:r>
            <a:r>
              <a:rPr lang="en-US" sz="3200" smtClean="0">
                <a:solidFill>
                  <a:srgbClr val="FFFF00"/>
                </a:solidFill>
                <a:latin typeface="Times New Roman" pitchFamily="18" charset="0"/>
              </a:rPr>
              <a:t>new applications</a:t>
            </a:r>
            <a:r>
              <a:rPr lang="en-US" sz="3200" smtClean="0">
                <a:latin typeface="Times New Roman" pitchFamily="18" charset="0"/>
              </a:rPr>
              <a:t>, use MPI/locks with explicit user decomposition</a:t>
            </a:r>
          </a:p>
          <a:p>
            <a:r>
              <a:rPr lang="en-US" sz="3200" smtClean="0">
                <a:latin typeface="Times New Roman" pitchFamily="18" charset="0"/>
              </a:rPr>
              <a:t>A subset of applications can use “</a:t>
            </a:r>
            <a:r>
              <a:rPr lang="en-US" sz="3200" smtClean="0">
                <a:solidFill>
                  <a:srgbClr val="FFFF00"/>
                </a:solidFill>
                <a:latin typeface="Times New Roman" pitchFamily="18" charset="0"/>
              </a:rPr>
              <a:t>data parallel</a:t>
            </a:r>
            <a:r>
              <a:rPr lang="en-US" sz="3200" smtClean="0">
                <a:latin typeface="Times New Roman" pitchFamily="18" charset="0"/>
              </a:rPr>
              <a:t>” compilers which follow in HPF footsteps</a:t>
            </a:r>
          </a:p>
          <a:p>
            <a:pPr lvl="1"/>
            <a:r>
              <a:rPr lang="en-US" sz="2800" smtClean="0">
                <a:latin typeface="Times New Roman" pitchFamily="18" charset="0"/>
              </a:rPr>
              <a:t>Graphics Chips and Cell processor motivate such special compilers but not clear how many applications can be done this way</a:t>
            </a:r>
          </a:p>
          <a:p>
            <a:r>
              <a:rPr lang="en-US" sz="3200" smtClean="0">
                <a:latin typeface="Times New Roman" pitchFamily="18" charset="0"/>
              </a:rPr>
              <a:t>OpenMP and/or Compiler-based Automatic Parallelism for </a:t>
            </a:r>
            <a:r>
              <a:rPr lang="en-US" sz="3200" smtClean="0">
                <a:solidFill>
                  <a:srgbClr val="FFFF00"/>
                </a:solidFill>
                <a:latin typeface="Times New Roman" pitchFamily="18" charset="0"/>
              </a:rPr>
              <a:t>existing codes</a:t>
            </a:r>
            <a:r>
              <a:rPr lang="en-US" sz="3200" smtClean="0">
                <a:latin typeface="Times New Roman" pitchFamily="18" charset="0"/>
              </a:rPr>
              <a:t> in conventional languages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5778" name="Rectangle 2"/>
          <p:cNvSpPr>
            <a:spLocks noGrp="1" noChangeArrowheads="1"/>
          </p:cNvSpPr>
          <p:nvPr>
            <p:ph type="title" idx="4294967295"/>
          </p:nvPr>
        </p:nvSpPr>
        <p:spPr>
          <a:xfrm>
            <a:off x="0" y="0"/>
            <a:ext cx="9144000" cy="838200"/>
          </a:xfrm>
        </p:spPr>
        <p:txBody>
          <a:bodyPr/>
          <a:lstStyle/>
          <a:p>
            <a:r>
              <a:rPr lang="en-US" sz="4000" smtClean="0">
                <a:latin typeface="Arial" pitchFamily="34" charset="0"/>
              </a:rPr>
              <a:t>Composition of Parallel Components</a:t>
            </a:r>
          </a:p>
        </p:txBody>
      </p:sp>
      <p:sp>
        <p:nvSpPr>
          <p:cNvPr id="1355779" name="Rectangle 3"/>
          <p:cNvSpPr>
            <a:spLocks noGrp="1" noChangeArrowheads="1"/>
          </p:cNvSpPr>
          <p:nvPr>
            <p:ph type="body" idx="4294967295"/>
          </p:nvPr>
        </p:nvSpPr>
        <p:spPr>
          <a:xfrm>
            <a:off x="0" y="762000"/>
            <a:ext cx="8991600" cy="6096000"/>
          </a:xfrm>
        </p:spPr>
        <p:txBody>
          <a:bodyPr/>
          <a:lstStyle/>
          <a:p>
            <a:pPr>
              <a:lnSpc>
                <a:spcPct val="85000"/>
              </a:lnSpc>
              <a:spcBef>
                <a:spcPct val="15000"/>
              </a:spcBef>
            </a:pPr>
            <a:r>
              <a:rPr lang="en-US" sz="2200" smtClean="0">
                <a:latin typeface="Times New Roman" pitchFamily="18" charset="0"/>
              </a:rPr>
              <a:t>The </a:t>
            </a:r>
            <a:r>
              <a:rPr lang="en-US" sz="2200" smtClean="0">
                <a:solidFill>
                  <a:srgbClr val="FFFF00"/>
                </a:solidFill>
                <a:latin typeface="Times New Roman" pitchFamily="18" charset="0"/>
              </a:rPr>
              <a:t>composition (macro-parallelism) step has many excellent solutions</a:t>
            </a:r>
            <a:r>
              <a:rPr lang="en-US" sz="2200" smtClean="0">
                <a:latin typeface="Times New Roman" pitchFamily="18" charset="0"/>
              </a:rPr>
              <a:t> as this does not have the same drastic synchronization and correctness constraints as one has for scalable kernels</a:t>
            </a:r>
          </a:p>
          <a:p>
            <a:pPr lvl="1">
              <a:lnSpc>
                <a:spcPct val="85000"/>
              </a:lnSpc>
              <a:spcBef>
                <a:spcPct val="15000"/>
              </a:spcBef>
            </a:pPr>
            <a:r>
              <a:rPr lang="en-US" sz="2200" smtClean="0">
                <a:latin typeface="Times New Roman" pitchFamily="18" charset="0"/>
              </a:rPr>
              <a:t>Unlike micro-parallelism step which has </a:t>
            </a:r>
            <a:r>
              <a:rPr lang="en-US" sz="2200" smtClean="0">
                <a:solidFill>
                  <a:srgbClr val="FFFF00"/>
                </a:solidFill>
                <a:latin typeface="Times New Roman" pitchFamily="18" charset="0"/>
              </a:rPr>
              <a:t>no very good solutions</a:t>
            </a:r>
          </a:p>
          <a:p>
            <a:pPr>
              <a:lnSpc>
                <a:spcPct val="85000"/>
              </a:lnSpc>
              <a:spcBef>
                <a:spcPct val="15000"/>
              </a:spcBef>
            </a:pPr>
            <a:r>
              <a:rPr lang="en-US" sz="2200" smtClean="0">
                <a:solidFill>
                  <a:srgbClr val="FFFF00"/>
                </a:solidFill>
                <a:latin typeface="Times New Roman" pitchFamily="18" charset="0"/>
              </a:rPr>
              <a:t>Task parallelism</a:t>
            </a:r>
            <a:r>
              <a:rPr lang="en-US" sz="2200" smtClean="0">
                <a:latin typeface="Times New Roman" pitchFamily="18" charset="0"/>
              </a:rPr>
              <a:t> in languages such as C++, C#, Java and Fortran90; </a:t>
            </a:r>
          </a:p>
          <a:p>
            <a:pPr>
              <a:lnSpc>
                <a:spcPct val="85000"/>
              </a:lnSpc>
              <a:spcBef>
                <a:spcPct val="15000"/>
              </a:spcBef>
            </a:pPr>
            <a:r>
              <a:rPr lang="en-US" sz="2200" smtClean="0">
                <a:latin typeface="Times New Roman" pitchFamily="18" charset="0"/>
              </a:rPr>
              <a:t>General </a:t>
            </a:r>
            <a:r>
              <a:rPr lang="en-US" sz="2200" smtClean="0">
                <a:solidFill>
                  <a:srgbClr val="FFFF00"/>
                </a:solidFill>
                <a:latin typeface="Times New Roman" pitchFamily="18" charset="0"/>
              </a:rPr>
              <a:t>scripting languages</a:t>
            </a:r>
            <a:r>
              <a:rPr lang="en-US" sz="2200" smtClean="0">
                <a:latin typeface="Times New Roman" pitchFamily="18" charset="0"/>
              </a:rPr>
              <a:t> like PHP Perl </a:t>
            </a:r>
            <a:r>
              <a:rPr lang="en-US" sz="2200" smtClean="0">
                <a:solidFill>
                  <a:srgbClr val="FFFF00"/>
                </a:solidFill>
                <a:latin typeface="Times New Roman" pitchFamily="18" charset="0"/>
              </a:rPr>
              <a:t>Python</a:t>
            </a:r>
          </a:p>
          <a:p>
            <a:pPr>
              <a:lnSpc>
                <a:spcPct val="85000"/>
              </a:lnSpc>
              <a:spcBef>
                <a:spcPct val="15000"/>
              </a:spcBef>
            </a:pPr>
            <a:r>
              <a:rPr lang="en-US" sz="2200" smtClean="0">
                <a:solidFill>
                  <a:srgbClr val="FFFF00"/>
                </a:solidFill>
                <a:latin typeface="Times New Roman" pitchFamily="18" charset="0"/>
              </a:rPr>
              <a:t>Domain specific</a:t>
            </a:r>
            <a:r>
              <a:rPr lang="en-US" sz="2200" smtClean="0">
                <a:latin typeface="Times New Roman" pitchFamily="18" charset="0"/>
              </a:rPr>
              <a:t> environments like </a:t>
            </a:r>
            <a:r>
              <a:rPr lang="en-US" sz="2200" smtClean="0">
                <a:solidFill>
                  <a:srgbClr val="FFFF00"/>
                </a:solidFill>
                <a:latin typeface="Times New Roman" pitchFamily="18" charset="0"/>
              </a:rPr>
              <a:t>Matlab</a:t>
            </a:r>
            <a:r>
              <a:rPr lang="en-US" sz="2200" smtClean="0">
                <a:latin typeface="Times New Roman" pitchFamily="18" charset="0"/>
              </a:rPr>
              <a:t> and Mathematica </a:t>
            </a:r>
          </a:p>
          <a:p>
            <a:pPr>
              <a:lnSpc>
                <a:spcPct val="85000"/>
              </a:lnSpc>
              <a:spcBef>
                <a:spcPct val="15000"/>
              </a:spcBef>
            </a:pPr>
            <a:r>
              <a:rPr lang="en-US" sz="2200" smtClean="0">
                <a:latin typeface="Times New Roman" pitchFamily="18" charset="0"/>
              </a:rPr>
              <a:t>Functional Languages like </a:t>
            </a:r>
            <a:r>
              <a:rPr lang="en-US" sz="2200" smtClean="0">
                <a:solidFill>
                  <a:srgbClr val="FFFF00"/>
                </a:solidFill>
                <a:latin typeface="Times New Roman" pitchFamily="18" charset="0"/>
              </a:rPr>
              <a:t>MapReduce</a:t>
            </a:r>
            <a:r>
              <a:rPr lang="en-US" sz="2200" smtClean="0">
                <a:latin typeface="Times New Roman" pitchFamily="18" charset="0"/>
              </a:rPr>
              <a:t>, F#  </a:t>
            </a:r>
          </a:p>
          <a:p>
            <a:pPr>
              <a:lnSpc>
                <a:spcPct val="85000"/>
              </a:lnSpc>
              <a:spcBef>
                <a:spcPct val="15000"/>
              </a:spcBef>
            </a:pPr>
            <a:r>
              <a:rPr lang="en-US" sz="2200" smtClean="0">
                <a:latin typeface="Times New Roman" pitchFamily="18" charset="0"/>
              </a:rPr>
              <a:t>HeNCE, </a:t>
            </a:r>
            <a:r>
              <a:rPr lang="en-US" sz="2200" smtClean="0">
                <a:solidFill>
                  <a:srgbClr val="FFFF00"/>
                </a:solidFill>
                <a:latin typeface="Times New Roman" pitchFamily="18" charset="0"/>
              </a:rPr>
              <a:t>AVS</a:t>
            </a:r>
            <a:r>
              <a:rPr lang="en-US" sz="2200" smtClean="0">
                <a:latin typeface="Times New Roman" pitchFamily="18" charset="0"/>
              </a:rPr>
              <a:t> and Khoros from the past and CCA from DoE </a:t>
            </a:r>
          </a:p>
          <a:p>
            <a:pPr>
              <a:lnSpc>
                <a:spcPct val="85000"/>
              </a:lnSpc>
              <a:spcBef>
                <a:spcPct val="15000"/>
              </a:spcBef>
            </a:pPr>
            <a:r>
              <a:rPr lang="en-US" sz="2200" smtClean="0">
                <a:solidFill>
                  <a:srgbClr val="FFFF00"/>
                </a:solidFill>
                <a:latin typeface="Times New Roman" pitchFamily="18" charset="0"/>
              </a:rPr>
              <a:t>Web Service/Grid Workflow</a:t>
            </a:r>
            <a:r>
              <a:rPr lang="en-US" sz="2200" smtClean="0">
                <a:latin typeface="Times New Roman" pitchFamily="18" charset="0"/>
              </a:rPr>
              <a:t> like Taverna, Kepler, InforSense KDE, Pipeline Pilot (from SciTegic) and the LEAD environment built at Indiana University. </a:t>
            </a:r>
          </a:p>
          <a:p>
            <a:pPr>
              <a:lnSpc>
                <a:spcPct val="85000"/>
              </a:lnSpc>
              <a:spcBef>
                <a:spcPct val="15000"/>
              </a:spcBef>
            </a:pPr>
            <a:r>
              <a:rPr lang="en-US" sz="2200" smtClean="0">
                <a:latin typeface="Times New Roman" pitchFamily="18" charset="0"/>
              </a:rPr>
              <a:t>Web solutions like </a:t>
            </a:r>
            <a:r>
              <a:rPr lang="en-US" sz="2200" smtClean="0">
                <a:solidFill>
                  <a:srgbClr val="FFFF00"/>
                </a:solidFill>
                <a:latin typeface="Times New Roman" pitchFamily="18" charset="0"/>
              </a:rPr>
              <a:t>Mash-ups</a:t>
            </a:r>
            <a:r>
              <a:rPr lang="en-US" sz="2200" smtClean="0">
                <a:latin typeface="Times New Roman" pitchFamily="18" charset="0"/>
              </a:rPr>
              <a:t> and </a:t>
            </a:r>
            <a:r>
              <a:rPr lang="en-US" sz="2200" smtClean="0">
                <a:solidFill>
                  <a:srgbClr val="FFFF00"/>
                </a:solidFill>
                <a:latin typeface="Times New Roman" pitchFamily="18" charset="0"/>
              </a:rPr>
              <a:t>DSS</a:t>
            </a:r>
          </a:p>
          <a:p>
            <a:pPr>
              <a:lnSpc>
                <a:spcPct val="85000"/>
              </a:lnSpc>
              <a:spcBef>
                <a:spcPct val="15000"/>
              </a:spcBef>
            </a:pPr>
            <a:r>
              <a:rPr lang="en-US" sz="2200" smtClean="0">
                <a:latin typeface="Times New Roman" pitchFamily="18" charset="0"/>
              </a:rPr>
              <a:t>Many scientific applications use </a:t>
            </a:r>
            <a:r>
              <a:rPr lang="en-US" sz="2200" smtClean="0">
                <a:solidFill>
                  <a:srgbClr val="FFFF00"/>
                </a:solidFill>
                <a:latin typeface="Times New Roman" pitchFamily="18" charset="0"/>
              </a:rPr>
              <a:t>MPI</a:t>
            </a:r>
            <a:r>
              <a:rPr lang="en-US" sz="2200" smtClean="0">
                <a:latin typeface="Times New Roman" pitchFamily="18" charset="0"/>
              </a:rPr>
              <a:t> for the coarse grain composition as well as fine grain parallelism but this doesn’t seem elegant</a:t>
            </a:r>
          </a:p>
          <a:p>
            <a:pPr>
              <a:lnSpc>
                <a:spcPct val="85000"/>
              </a:lnSpc>
              <a:spcBef>
                <a:spcPct val="15000"/>
              </a:spcBef>
            </a:pPr>
            <a:r>
              <a:rPr lang="en-US" sz="2200" smtClean="0">
                <a:latin typeface="Times New Roman" pitchFamily="18" charset="0"/>
              </a:rPr>
              <a:t>The new languages from Darpa’s </a:t>
            </a:r>
            <a:r>
              <a:rPr lang="en-US" sz="2200" smtClean="0">
                <a:solidFill>
                  <a:srgbClr val="FFFF00"/>
                </a:solidFill>
                <a:latin typeface="Times New Roman" pitchFamily="18" charset="0"/>
              </a:rPr>
              <a:t>HPCS</a:t>
            </a:r>
            <a:r>
              <a:rPr lang="en-US" sz="2200" smtClean="0">
                <a:latin typeface="Times New Roman" pitchFamily="18" charset="0"/>
              </a:rPr>
              <a:t> program support task parallelism (composition of parallel components) decoupling composition and scalable parallelism will remain popular and must be supported.</a:t>
            </a:r>
          </a:p>
        </p:txBody>
      </p:sp>
    </p:spTree>
  </p:cSld>
  <p:clrMapOvr>
    <a:masterClrMapping/>
  </p:clrMapOvr>
  <p:timing>
    <p:tnLst>
      <p:par>
        <p:cTn id="1" dur="indefinite" restart="never" nodeType="tmRoot"/>
      </p:par>
    </p:tnLst>
  </p:timing>
</p:sld>
</file>

<file path=ppt/theme/_rels/theme10.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Metro">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11.xml><?xml version="1.0" encoding="utf-8"?>
<a:theme xmlns:a="http://schemas.openxmlformats.org/drawingml/2006/main" name="5_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5_Glob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6_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6_Glob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4_Globe">
  <a:themeElements>
    <a:clrScheme name="4_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4_Globe">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4_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4_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4_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4_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4_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4_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4_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3_Ribbons">
  <a:themeElements>
    <a:clrScheme name="2_Ribbons 7">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879903"/>
      </a:hlink>
      <a:folHlink>
        <a:srgbClr val="FF6600"/>
      </a:folHlink>
    </a:clrScheme>
    <a:fontScheme name="2_Ribbon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clrMap bg1="dk2" tx1="lt1" bg2="dk1" tx2="lt2" accent1="accent1" accent2="accent2" accent3="accent3" accent4="accent4" accent5="accent5" accent6="accent6" hlink="hlink" folHlink="folHlink"/>
    </a:extraClrScheme>
    <a:extraClrScheme>
      <a:clrScheme name="2_Ribbons 2">
        <a:dk1>
          <a:srgbClr val="000F1E"/>
        </a:dk1>
        <a:lt1>
          <a:srgbClr val="FFFFFF"/>
        </a:lt1>
        <a:dk2>
          <a:srgbClr val="003366"/>
        </a:dk2>
        <a:lt2>
          <a:srgbClr val="33CCCC"/>
        </a:lt2>
        <a:accent1>
          <a:srgbClr val="006699"/>
        </a:accent1>
        <a:accent2>
          <a:srgbClr val="003366"/>
        </a:accent2>
        <a:accent3>
          <a:srgbClr val="AAADB8"/>
        </a:accent3>
        <a:accent4>
          <a:srgbClr val="DADADA"/>
        </a:accent4>
        <a:accent5>
          <a:srgbClr val="AAB8CA"/>
        </a:accent5>
        <a:accent6>
          <a:srgbClr val="002D5C"/>
        </a:accent6>
        <a:hlink>
          <a:srgbClr val="0099CC"/>
        </a:hlink>
        <a:folHlink>
          <a:srgbClr val="009999"/>
        </a:folHlink>
      </a:clrScheme>
      <a:clrMap bg1="dk2" tx1="lt1" bg2="dk1" tx2="lt2" accent1="accent1" accent2="accent2" accent3="accent3" accent4="accent4" accent5="accent5" accent6="accent6" hlink="hlink" folHlink="folHlink"/>
    </a:extraClrScheme>
    <a:extraClrScheme>
      <a:clrScheme name="2_Ribbons 3">
        <a:dk1>
          <a:srgbClr val="002F2E"/>
        </a:dk1>
        <a:lt1>
          <a:srgbClr val="FFFFFF"/>
        </a:lt1>
        <a:dk2>
          <a:srgbClr val="008080"/>
        </a:dk2>
        <a:lt2>
          <a:srgbClr val="66FFCC"/>
        </a:lt2>
        <a:accent1>
          <a:srgbClr val="0099CC"/>
        </a:accent1>
        <a:accent2>
          <a:srgbClr val="005250"/>
        </a:accent2>
        <a:accent3>
          <a:srgbClr val="AAC0C0"/>
        </a:accent3>
        <a:accent4>
          <a:srgbClr val="DADADA"/>
        </a:accent4>
        <a:accent5>
          <a:srgbClr val="AACAE2"/>
        </a:accent5>
        <a:accent6>
          <a:srgbClr val="004948"/>
        </a:accent6>
        <a:hlink>
          <a:srgbClr val="00CC99"/>
        </a:hlink>
        <a:folHlink>
          <a:srgbClr val="009999"/>
        </a:folHlink>
      </a:clrScheme>
      <a:clrMap bg1="dk2" tx1="lt1" bg2="dk1" tx2="lt2" accent1="accent1" accent2="accent2" accent3="accent3" accent4="accent4" accent5="accent5" accent6="accent6" hlink="hlink" folHlink="folHlink"/>
    </a:extraClrScheme>
    <a:extraClrScheme>
      <a:clrScheme name="2_Ribbons 4">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clrMap bg1="dk2" tx1="lt1" bg2="dk1" tx2="lt2" accent1="accent1" accent2="accent2" accent3="accent3" accent4="accent4" accent5="accent5" accent6="accent6" hlink="hlink" folHlink="folHlink"/>
    </a:extraClrScheme>
    <a:extraClrScheme>
      <a:clrScheme name="2_Ribbons 5">
        <a:dk1>
          <a:srgbClr val="663300"/>
        </a:dk1>
        <a:lt1>
          <a:srgbClr val="FFFFFF"/>
        </a:lt1>
        <a:dk2>
          <a:srgbClr val="000000"/>
        </a:dk2>
        <a:lt2>
          <a:srgbClr val="FFFF99"/>
        </a:lt2>
        <a:accent1>
          <a:srgbClr val="FFCC66"/>
        </a:accent1>
        <a:accent2>
          <a:srgbClr val="FFFFCC"/>
        </a:accent2>
        <a:accent3>
          <a:srgbClr val="FFFFFF"/>
        </a:accent3>
        <a:accent4>
          <a:srgbClr val="562A00"/>
        </a:accent4>
        <a:accent5>
          <a:srgbClr val="FFE2B8"/>
        </a:accent5>
        <a:accent6>
          <a:srgbClr val="E7E7B9"/>
        </a:accent6>
        <a:hlink>
          <a:srgbClr val="FFCC00"/>
        </a:hlink>
        <a:folHlink>
          <a:srgbClr val="FF7C80"/>
        </a:folHlink>
      </a:clrScheme>
      <a:clrMap bg1="lt1" tx1="dk1" bg2="lt2" tx2="dk2" accent1="accent1" accent2="accent2" accent3="accent3" accent4="accent4" accent5="accent5" accent6="accent6" hlink="hlink" folHlink="folHlink"/>
    </a:extraClrScheme>
    <a:extraClrScheme>
      <a:clrScheme name="2_Ribbons 6">
        <a:dk1>
          <a:srgbClr val="000000"/>
        </a:dk1>
        <a:lt1>
          <a:srgbClr val="FFFFFF"/>
        </a:lt1>
        <a:dk2>
          <a:srgbClr val="000000"/>
        </a:dk2>
        <a:lt2>
          <a:srgbClr val="C0C0C0"/>
        </a:lt2>
        <a:accent1>
          <a:srgbClr val="CBCBCB"/>
        </a:accent1>
        <a:accent2>
          <a:srgbClr val="EAEAEA"/>
        </a:accent2>
        <a:accent3>
          <a:srgbClr val="FFFFFF"/>
        </a:accent3>
        <a:accent4>
          <a:srgbClr val="000000"/>
        </a:accent4>
        <a:accent5>
          <a:srgbClr val="E2E2E2"/>
        </a:accent5>
        <a:accent6>
          <a:srgbClr val="D4D4D4"/>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2_Ribbons 7">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879903"/>
        </a:hlink>
        <a:folHlink>
          <a:srgbClr val="FF660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WinHEC2005_Template">
  <a:themeElements>
    <a:clrScheme name="WinHEC2005_Template 1">
      <a:dk1>
        <a:srgbClr val="000000"/>
      </a:dk1>
      <a:lt1>
        <a:srgbClr val="FFFFFF"/>
      </a:lt1>
      <a:dk2>
        <a:srgbClr val="385970"/>
      </a:dk2>
      <a:lt2>
        <a:srgbClr val="FFB601"/>
      </a:lt2>
      <a:accent1>
        <a:srgbClr val="F7E993"/>
      </a:accent1>
      <a:accent2>
        <a:srgbClr val="66CC66"/>
      </a:accent2>
      <a:accent3>
        <a:srgbClr val="AEB5BB"/>
      </a:accent3>
      <a:accent4>
        <a:srgbClr val="DADADA"/>
      </a:accent4>
      <a:accent5>
        <a:srgbClr val="FAF2C8"/>
      </a:accent5>
      <a:accent6>
        <a:srgbClr val="5CB95C"/>
      </a:accent6>
      <a:hlink>
        <a:srgbClr val="5E91E4"/>
      </a:hlink>
      <a:folHlink>
        <a:srgbClr val="F67E3C"/>
      </a:folHlink>
    </a:clrScheme>
    <a:fontScheme name="WinHEC2005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WinHEC2005_Template 1">
        <a:dk1>
          <a:srgbClr val="000000"/>
        </a:dk1>
        <a:lt1>
          <a:srgbClr val="FFFFFF"/>
        </a:lt1>
        <a:dk2>
          <a:srgbClr val="385970"/>
        </a:dk2>
        <a:lt2>
          <a:srgbClr val="FFB601"/>
        </a:lt2>
        <a:accent1>
          <a:srgbClr val="F7E993"/>
        </a:accent1>
        <a:accent2>
          <a:srgbClr val="66CC66"/>
        </a:accent2>
        <a:accent3>
          <a:srgbClr val="AEB5BB"/>
        </a:accent3>
        <a:accent4>
          <a:srgbClr val="DADADA"/>
        </a:accent4>
        <a:accent5>
          <a:srgbClr val="FAF2C8"/>
        </a:accent5>
        <a:accent6>
          <a:srgbClr val="5CB95C"/>
        </a:accent6>
        <a:hlink>
          <a:srgbClr val="5E91E4"/>
        </a:hlink>
        <a:folHlink>
          <a:srgbClr val="F67E3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ue_HP_Light">
  <a:themeElements>
    <a:clrScheme name="Blue_HP_Light 2">
      <a:dk1>
        <a:srgbClr val="000000"/>
      </a:dk1>
      <a:lt1>
        <a:srgbClr val="FFFFFF"/>
      </a:lt1>
      <a:dk2>
        <a:srgbClr val="000000"/>
      </a:dk2>
      <a:lt2>
        <a:srgbClr val="AAABB0"/>
      </a:lt2>
      <a:accent1>
        <a:srgbClr val="0071B5"/>
      </a:accent1>
      <a:accent2>
        <a:srgbClr val="64B900"/>
      </a:accent2>
      <a:accent3>
        <a:srgbClr val="FFFFFF"/>
      </a:accent3>
      <a:accent4>
        <a:srgbClr val="000000"/>
      </a:accent4>
      <a:accent5>
        <a:srgbClr val="AABBD7"/>
      </a:accent5>
      <a:accent6>
        <a:srgbClr val="5AA700"/>
      </a:accent6>
      <a:hlink>
        <a:srgbClr val="EB5F01"/>
      </a:hlink>
      <a:folHlink>
        <a:srgbClr val="CC0066"/>
      </a:folHlink>
    </a:clrScheme>
    <a:fontScheme name="Blue_HP_Light">
      <a:majorFont>
        <a:latin typeface="Futura Bk"/>
        <a:ea typeface=""/>
        <a:cs typeface=""/>
      </a:majorFont>
      <a:minorFont>
        <a:latin typeface="Futura B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ue_HP_Light 1">
        <a:dk1>
          <a:srgbClr val="000000"/>
        </a:dk1>
        <a:lt1>
          <a:srgbClr val="FFFFFF"/>
        </a:lt1>
        <a:dk2>
          <a:srgbClr val="001D58"/>
        </a:dk2>
        <a:lt2>
          <a:srgbClr val="FFFFFF"/>
        </a:lt2>
        <a:accent1>
          <a:srgbClr val="0071B5"/>
        </a:accent1>
        <a:accent2>
          <a:srgbClr val="64B900"/>
        </a:accent2>
        <a:accent3>
          <a:srgbClr val="AAABB4"/>
        </a:accent3>
        <a:accent4>
          <a:srgbClr val="DADADA"/>
        </a:accent4>
        <a:accent5>
          <a:srgbClr val="AABBD7"/>
        </a:accent5>
        <a:accent6>
          <a:srgbClr val="5AA700"/>
        </a:accent6>
        <a:hlink>
          <a:srgbClr val="EB5F01"/>
        </a:hlink>
        <a:folHlink>
          <a:srgbClr val="CC0066"/>
        </a:folHlink>
      </a:clrScheme>
      <a:clrMap bg1="dk2" tx1="lt1" bg2="dk1" tx2="lt2" accent1="accent1" accent2="accent2" accent3="accent3" accent4="accent4" accent5="accent5" accent6="accent6" hlink="hlink" folHlink="folHlink"/>
    </a:extraClrScheme>
    <a:extraClrScheme>
      <a:clrScheme name="Blue_HP_Light 2">
        <a:dk1>
          <a:srgbClr val="000000"/>
        </a:dk1>
        <a:lt1>
          <a:srgbClr val="FFFFFF"/>
        </a:lt1>
        <a:dk2>
          <a:srgbClr val="000000"/>
        </a:dk2>
        <a:lt2>
          <a:srgbClr val="AAABB0"/>
        </a:lt2>
        <a:accent1>
          <a:srgbClr val="0071B5"/>
        </a:accent1>
        <a:accent2>
          <a:srgbClr val="64B900"/>
        </a:accent2>
        <a:accent3>
          <a:srgbClr val="FFFFFF"/>
        </a:accent3>
        <a:accent4>
          <a:srgbClr val="000000"/>
        </a:accent4>
        <a:accent5>
          <a:srgbClr val="AABBD7"/>
        </a:accent5>
        <a:accent6>
          <a:srgbClr val="5AA700"/>
        </a:accent6>
        <a:hlink>
          <a:srgbClr val="EB5F01"/>
        </a:hlink>
        <a:folHlink>
          <a:srgbClr val="CC0066"/>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NPACI/SDSC (logo) template">
  <a:themeElements>
    <a:clrScheme name="">
      <a:dk1>
        <a:srgbClr val="000000"/>
      </a:dk1>
      <a:lt1>
        <a:srgbClr val="FFFFFF"/>
      </a:lt1>
      <a:dk2>
        <a:srgbClr val="081D58"/>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1_NPACI/SDSC (logo) templat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NPACI/SDSC (logo)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NPACI/SDSC (logo)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NPACI/SDSC (logo)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NPACI/SDSC (logo)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NPACI/SDSC (logo)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NPACI/SDSC (logo)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NPACI/SDSC (logo)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ataStream">
  <a:themeElements>
    <a:clrScheme name="">
      <a:dk1>
        <a:srgbClr val="000066"/>
      </a:dk1>
      <a:lt1>
        <a:srgbClr val="FFFFFF"/>
      </a:lt1>
      <a:dk2>
        <a:srgbClr val="0034FF"/>
      </a:dk2>
      <a:lt2>
        <a:srgbClr val="FFCC00"/>
      </a:lt2>
      <a:accent1>
        <a:srgbClr val="FFCC00"/>
      </a:accent1>
      <a:accent2>
        <a:srgbClr val="9933FF"/>
      </a:accent2>
      <a:accent3>
        <a:srgbClr val="AAAEFF"/>
      </a:accent3>
      <a:accent4>
        <a:srgbClr val="DADADA"/>
      </a:accent4>
      <a:accent5>
        <a:srgbClr val="FFE2AA"/>
      </a:accent5>
      <a:accent6>
        <a:srgbClr val="8A2DE7"/>
      </a:accent6>
      <a:hlink>
        <a:srgbClr val="66CC33"/>
      </a:hlink>
      <a:folHlink>
        <a:srgbClr val="FF6600"/>
      </a:folHlink>
    </a:clrScheme>
    <a:fontScheme name="DataStream">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ataStream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ataStrea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ataStream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ataStream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taStream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ataStream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ataStream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ataStream">
  <a:themeElements>
    <a:clrScheme name="">
      <a:dk1>
        <a:srgbClr val="000066"/>
      </a:dk1>
      <a:lt1>
        <a:srgbClr val="FFFFFF"/>
      </a:lt1>
      <a:dk2>
        <a:srgbClr val="0034FF"/>
      </a:dk2>
      <a:lt2>
        <a:srgbClr val="FFCC00"/>
      </a:lt2>
      <a:accent1>
        <a:srgbClr val="FFCC00"/>
      </a:accent1>
      <a:accent2>
        <a:srgbClr val="9933FF"/>
      </a:accent2>
      <a:accent3>
        <a:srgbClr val="AAAEFF"/>
      </a:accent3>
      <a:accent4>
        <a:srgbClr val="DADADA"/>
      </a:accent4>
      <a:accent5>
        <a:srgbClr val="FFE2AA"/>
      </a:accent5>
      <a:accent6>
        <a:srgbClr val="8A2DE7"/>
      </a:accent6>
      <a:hlink>
        <a:srgbClr val="66CC33"/>
      </a:hlink>
      <a:folHlink>
        <a:srgbClr val="FF6600"/>
      </a:folHlink>
    </a:clrScheme>
    <a:fontScheme name="2_DataStream">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ataStream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ataStrea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2_DataStream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ataStream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ataStream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ataStream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2_DataStream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Apex">
  <a:themeElements>
    <a:clrScheme name="Apex 1">
      <a:dk1>
        <a:srgbClr val="000000"/>
      </a:dk1>
      <a:lt1>
        <a:srgbClr val="EFEFEF"/>
      </a:lt1>
      <a:dk2>
        <a:srgbClr val="000000"/>
      </a:dk2>
      <a:lt2>
        <a:srgbClr val="F5F5F5"/>
      </a:lt2>
      <a:accent1>
        <a:srgbClr val="DDDDDD"/>
      </a:accent1>
      <a:accent2>
        <a:srgbClr val="B2B2B2"/>
      </a:accent2>
      <a:accent3>
        <a:srgbClr val="AAAAAA"/>
      </a:accent3>
      <a:accent4>
        <a:srgbClr val="CCCCCC"/>
      </a:accent4>
      <a:accent5>
        <a:srgbClr val="EBEBEB"/>
      </a:accent5>
      <a:accent6>
        <a:srgbClr val="A1A1A1"/>
      </a:accent6>
      <a:hlink>
        <a:srgbClr val="0066CC"/>
      </a:hlink>
      <a:folHlink>
        <a:srgbClr val="919191"/>
      </a:folHlink>
    </a:clrScheme>
    <a:fontScheme name="Apex">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pex 1">
        <a:dk1>
          <a:srgbClr val="000000"/>
        </a:dk1>
        <a:lt1>
          <a:srgbClr val="EFEFEF"/>
        </a:lt1>
        <a:dk2>
          <a:srgbClr val="000000"/>
        </a:dk2>
        <a:lt2>
          <a:srgbClr val="F5F5F5"/>
        </a:lt2>
        <a:accent1>
          <a:srgbClr val="DDDDDD"/>
        </a:accent1>
        <a:accent2>
          <a:srgbClr val="B2B2B2"/>
        </a:accent2>
        <a:accent3>
          <a:srgbClr val="AAAAAA"/>
        </a:accent3>
        <a:accent4>
          <a:srgbClr val="CCCCCC"/>
        </a:accent4>
        <a:accent5>
          <a:srgbClr val="EBEBEB"/>
        </a:accent5>
        <a:accent6>
          <a:srgbClr val="A1A1A1"/>
        </a:accent6>
        <a:hlink>
          <a:srgbClr val="0066CC"/>
        </a:hlink>
        <a:folHlink>
          <a:srgbClr val="919191"/>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2_Edg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Ribbons">
  <a:themeElements>
    <a:clrScheme name="Ribbons 7">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879903"/>
      </a:hlink>
      <a:folHlink>
        <a:srgbClr val="FF6600"/>
      </a:folHlink>
    </a:clrScheme>
    <a:fontScheme name="2_Ribbons">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clrMap bg1="dk2" tx1="lt1" bg2="dk1" tx2="lt2" accent1="accent1" accent2="accent2" accent3="accent3" accent4="accent4" accent5="accent5" accent6="accent6" hlink="hlink" folHlink="folHlink"/>
    </a:extraClrScheme>
    <a:extraClrScheme>
      <a:clrScheme name="Ribbons 2">
        <a:dk1>
          <a:srgbClr val="000F1E"/>
        </a:dk1>
        <a:lt1>
          <a:srgbClr val="FFFFFF"/>
        </a:lt1>
        <a:dk2>
          <a:srgbClr val="003366"/>
        </a:dk2>
        <a:lt2>
          <a:srgbClr val="33CCCC"/>
        </a:lt2>
        <a:accent1>
          <a:srgbClr val="006699"/>
        </a:accent1>
        <a:accent2>
          <a:srgbClr val="003366"/>
        </a:accent2>
        <a:accent3>
          <a:srgbClr val="AAADB8"/>
        </a:accent3>
        <a:accent4>
          <a:srgbClr val="DADADA"/>
        </a:accent4>
        <a:accent5>
          <a:srgbClr val="AAB8CA"/>
        </a:accent5>
        <a:accent6>
          <a:srgbClr val="002D5C"/>
        </a:accent6>
        <a:hlink>
          <a:srgbClr val="0099CC"/>
        </a:hlink>
        <a:folHlink>
          <a:srgbClr val="009999"/>
        </a:folHlink>
      </a:clrScheme>
      <a:clrMap bg1="dk2" tx1="lt1" bg2="dk1" tx2="lt2" accent1="accent1" accent2="accent2" accent3="accent3" accent4="accent4" accent5="accent5" accent6="accent6" hlink="hlink" folHlink="folHlink"/>
    </a:extraClrScheme>
    <a:extraClrScheme>
      <a:clrScheme name="Ribbons 3">
        <a:dk1>
          <a:srgbClr val="002F2E"/>
        </a:dk1>
        <a:lt1>
          <a:srgbClr val="FFFFFF"/>
        </a:lt1>
        <a:dk2>
          <a:srgbClr val="008080"/>
        </a:dk2>
        <a:lt2>
          <a:srgbClr val="66FFCC"/>
        </a:lt2>
        <a:accent1>
          <a:srgbClr val="0099CC"/>
        </a:accent1>
        <a:accent2>
          <a:srgbClr val="005250"/>
        </a:accent2>
        <a:accent3>
          <a:srgbClr val="AAC0C0"/>
        </a:accent3>
        <a:accent4>
          <a:srgbClr val="DADADA"/>
        </a:accent4>
        <a:accent5>
          <a:srgbClr val="AACAE2"/>
        </a:accent5>
        <a:accent6>
          <a:srgbClr val="004948"/>
        </a:accent6>
        <a:hlink>
          <a:srgbClr val="00CC99"/>
        </a:hlink>
        <a:folHlink>
          <a:srgbClr val="009999"/>
        </a:folHlink>
      </a:clrScheme>
      <a:clrMap bg1="dk2" tx1="lt1" bg2="dk1" tx2="lt2" accent1="accent1" accent2="accent2" accent3="accent3" accent4="accent4" accent5="accent5" accent6="accent6" hlink="hlink" folHlink="folHlink"/>
    </a:extraClrScheme>
    <a:extraClrScheme>
      <a:clrScheme name="Ribbons 4">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clrMap bg1="dk2" tx1="lt1" bg2="dk1" tx2="lt2" accent1="accent1" accent2="accent2" accent3="accent3" accent4="accent4" accent5="accent5" accent6="accent6" hlink="hlink" folHlink="folHlink"/>
    </a:extraClrScheme>
    <a:extraClrScheme>
      <a:clrScheme name="Ribbons 5">
        <a:dk1>
          <a:srgbClr val="663300"/>
        </a:dk1>
        <a:lt1>
          <a:srgbClr val="FFFFFF"/>
        </a:lt1>
        <a:dk2>
          <a:srgbClr val="000000"/>
        </a:dk2>
        <a:lt2>
          <a:srgbClr val="FFFF99"/>
        </a:lt2>
        <a:accent1>
          <a:srgbClr val="FFCC66"/>
        </a:accent1>
        <a:accent2>
          <a:srgbClr val="FFFFCC"/>
        </a:accent2>
        <a:accent3>
          <a:srgbClr val="FFFFFF"/>
        </a:accent3>
        <a:accent4>
          <a:srgbClr val="562A00"/>
        </a:accent4>
        <a:accent5>
          <a:srgbClr val="FFE2B8"/>
        </a:accent5>
        <a:accent6>
          <a:srgbClr val="E7E7B9"/>
        </a:accent6>
        <a:hlink>
          <a:srgbClr val="FFCC00"/>
        </a:hlink>
        <a:folHlink>
          <a:srgbClr val="FF7C80"/>
        </a:folHlink>
      </a:clrScheme>
      <a:clrMap bg1="lt1" tx1="dk1" bg2="lt2" tx2="dk2" accent1="accent1" accent2="accent2" accent3="accent3" accent4="accent4" accent5="accent5" accent6="accent6" hlink="hlink" folHlink="folHlink"/>
    </a:extraClrScheme>
    <a:extraClrScheme>
      <a:clrScheme name="Ribbons 6">
        <a:dk1>
          <a:srgbClr val="000000"/>
        </a:dk1>
        <a:lt1>
          <a:srgbClr val="FFFFFF"/>
        </a:lt1>
        <a:dk2>
          <a:srgbClr val="000000"/>
        </a:dk2>
        <a:lt2>
          <a:srgbClr val="C0C0C0"/>
        </a:lt2>
        <a:accent1>
          <a:srgbClr val="CBCBCB"/>
        </a:accent1>
        <a:accent2>
          <a:srgbClr val="EAEAEA"/>
        </a:accent2>
        <a:accent3>
          <a:srgbClr val="FFFFFF"/>
        </a:accent3>
        <a:accent4>
          <a:srgbClr val="000000"/>
        </a:accent4>
        <a:accent5>
          <a:srgbClr val="E2E2E2"/>
        </a:accent5>
        <a:accent6>
          <a:srgbClr val="D4D4D4"/>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Ribbons 7">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879903"/>
        </a:hlink>
        <a:folHlink>
          <a:srgbClr val="FF660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8_Glob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Blue_HP_Light 1">
    <a:dk1>
      <a:srgbClr val="000000"/>
    </a:dk1>
    <a:lt1>
      <a:srgbClr val="FFFFFF"/>
    </a:lt1>
    <a:dk2>
      <a:srgbClr val="001D58"/>
    </a:dk2>
    <a:lt2>
      <a:srgbClr val="FFFFFF"/>
    </a:lt2>
    <a:accent1>
      <a:srgbClr val="0071B5"/>
    </a:accent1>
    <a:accent2>
      <a:srgbClr val="64B900"/>
    </a:accent2>
    <a:accent3>
      <a:srgbClr val="AAABB4"/>
    </a:accent3>
    <a:accent4>
      <a:srgbClr val="DADADA"/>
    </a:accent4>
    <a:accent5>
      <a:srgbClr val="AABBD7"/>
    </a:accent5>
    <a:accent6>
      <a:srgbClr val="5AA700"/>
    </a:accent6>
    <a:hlink>
      <a:srgbClr val="EB5F01"/>
    </a:hlink>
    <a:folHlink>
      <a:srgbClr val="CC0066"/>
    </a:folHlink>
  </a:clrScheme>
</a:themeOverride>
</file>

<file path=docProps/app.xml><?xml version="1.0" encoding="utf-8"?>
<Properties xmlns="http://schemas.openxmlformats.org/officeDocument/2006/extended-properties" xmlns:vt="http://schemas.openxmlformats.org/officeDocument/2006/docPropsVTypes">
  <Template/>
  <TotalTime>31925</TotalTime>
  <Words>4079</Words>
  <Application>Microsoft PowerPoint</Application>
  <PresentationFormat>On-screen Show (4:3)</PresentationFormat>
  <Paragraphs>847</Paragraphs>
  <Slides>62</Slides>
  <Notes>62</Notes>
  <HiddenSlides>0</HiddenSlides>
  <MMClips>0</MMClips>
  <ScaleCrop>false</ScaleCrop>
  <HeadingPairs>
    <vt:vector size="6" baseType="variant">
      <vt:variant>
        <vt:lpstr>Theme</vt:lpstr>
      </vt:variant>
      <vt:variant>
        <vt:i4>19</vt:i4>
      </vt:variant>
      <vt:variant>
        <vt:lpstr>Embedded OLE Servers</vt:lpstr>
      </vt:variant>
      <vt:variant>
        <vt:i4>2</vt:i4>
      </vt:variant>
      <vt:variant>
        <vt:lpstr>Slide Titles</vt:lpstr>
      </vt:variant>
      <vt:variant>
        <vt:i4>62</vt:i4>
      </vt:variant>
    </vt:vector>
  </HeadingPairs>
  <TitlesOfParts>
    <vt:vector size="83" baseType="lpstr">
      <vt:lpstr>Globe</vt:lpstr>
      <vt:lpstr>Blue_HP_Light</vt:lpstr>
      <vt:lpstr>1_NPACI/SDSC (logo) template</vt:lpstr>
      <vt:lpstr>DataStream</vt:lpstr>
      <vt:lpstr>2_DataStream</vt:lpstr>
      <vt:lpstr>Apex</vt:lpstr>
      <vt:lpstr>2_Edge</vt:lpstr>
      <vt:lpstr>2_Ribbons</vt:lpstr>
      <vt:lpstr>8_Globe</vt:lpstr>
      <vt:lpstr>Metro</vt:lpstr>
      <vt:lpstr>5_Globe</vt:lpstr>
      <vt:lpstr>Default Design</vt:lpstr>
      <vt:lpstr>1_Default Design</vt:lpstr>
      <vt:lpstr>6_Globe</vt:lpstr>
      <vt:lpstr>4_Globe</vt:lpstr>
      <vt:lpstr>3_Ribbons</vt:lpstr>
      <vt:lpstr>2_Default Design</vt:lpstr>
      <vt:lpstr>3_Default Design</vt:lpstr>
      <vt:lpstr>WinHEC2005_Template</vt:lpstr>
      <vt:lpstr>Chart</vt:lpstr>
      <vt:lpstr>Document</vt:lpstr>
      <vt:lpstr>CCR Multicore Performance</vt:lpstr>
      <vt:lpstr>Motivation</vt:lpstr>
      <vt:lpstr>Approach</vt:lpstr>
      <vt:lpstr>Parallel Programming Model</vt:lpstr>
      <vt:lpstr>Multicore SALSA at CGL</vt:lpstr>
      <vt:lpstr>Scalable Parallel Components</vt:lpstr>
      <vt:lpstr>There is MPI style messaging and ..</vt:lpstr>
      <vt:lpstr>Summary of micro-parallelism</vt:lpstr>
      <vt:lpstr>Composition of Parallel Components</vt:lpstr>
      <vt:lpstr>Integration of Services and “MPI”/Threads</vt:lpstr>
      <vt:lpstr>Mashups v Workflow?</vt:lpstr>
      <vt:lpstr>“Service Aggregation” in SALSA</vt:lpstr>
      <vt:lpstr>Parallel Programming 2.0</vt:lpstr>
      <vt:lpstr>Inter-Service Communication</vt:lpstr>
      <vt:lpstr>Inside the SALSA Services</vt:lpstr>
      <vt:lpstr>Slide 16</vt:lpstr>
      <vt:lpstr>Machines Used</vt:lpstr>
      <vt:lpstr>Runtime System Used</vt:lpstr>
      <vt:lpstr>Parallel Multicore Deterministic Annealing Clustering</vt:lpstr>
      <vt:lpstr>Parallel Multicore  Deterministic Annealing Clustering</vt:lpstr>
      <vt:lpstr>Parallel Multicore  Deterministic Annealing Clustering</vt:lpstr>
      <vt:lpstr>Slide 22</vt:lpstr>
      <vt:lpstr>Slide 23</vt:lpstr>
      <vt:lpstr>Parallel Programming Strategy</vt:lpstr>
      <vt:lpstr>Slide 25</vt:lpstr>
      <vt:lpstr>MPICH mpiJava MPJE  MPI Shift Latency on AMD4</vt:lpstr>
      <vt:lpstr>MPICH mpiJava MPJE  MPI Exchange Latency on AMD4</vt:lpstr>
      <vt:lpstr>MPICH Nemesis MPJE  MPI Exchange Latency on Intel8c RedHat</vt:lpstr>
      <vt:lpstr>Slide 29</vt:lpstr>
      <vt:lpstr>Slide 30</vt:lpstr>
      <vt:lpstr>Slide 31</vt:lpstr>
      <vt:lpstr>Slide 32</vt:lpstr>
      <vt:lpstr>CCR Overhead for a computation of 27.76 µs between messaging</vt:lpstr>
      <vt:lpstr>CCR Overhead for a computation of  29.5 µs between messaging</vt:lpstr>
      <vt:lpstr>CCR Overhead for a computation of  23.76 µs between messaging</vt:lpstr>
      <vt:lpstr>Slide 36</vt:lpstr>
      <vt:lpstr>Slide 37</vt:lpstr>
      <vt:lpstr>Scaled Speed up Tests</vt:lpstr>
      <vt:lpstr>Scaled Runtime</vt:lpstr>
      <vt:lpstr>Intel 8b C with 1 Cluster: Vista Scaled Run Time for Clustering Kernel</vt:lpstr>
      <vt:lpstr>Intel 8b C with 80 Clusters: Vista Scaled Run Time for Clustering Kernel</vt:lpstr>
      <vt:lpstr>Intel 8c C with 1 Cluster: Red Hat Scaled Run Time for Clustering Kernel</vt:lpstr>
      <vt:lpstr>Intel 8c C with 80 Clusters: Red Hat Scaled Run Time for Clustering Kernel</vt:lpstr>
      <vt:lpstr>AMD4 C with 1 Cluster: XP Scaled Run Time for Clustering Kernel</vt:lpstr>
      <vt:lpstr>AMD4 C# with 1 Cluster: XP Scaled Run Time for Clustering Kernel</vt:lpstr>
      <vt:lpstr>AMD4 C# with 80 Clusters: XP Scaled Run Time for Clustering Kernel</vt:lpstr>
      <vt:lpstr>AMD4 C# with 1 Cluster: Windows Server Scaled Run Time for Clustering Kernel</vt:lpstr>
      <vt:lpstr>Run Time Fluctuations</vt:lpstr>
      <vt:lpstr>Intel 8b C# with 1 Cluster: Vista Run Time Fluctuations for Clustering Kernel</vt:lpstr>
      <vt:lpstr>Intel 8-core C# with 80 Clusters: Vista Run Time Fluctuations for Clustering Kernel</vt:lpstr>
      <vt:lpstr>Run Time Fluctuations for Clustering Kernel</vt:lpstr>
      <vt:lpstr>AMD4 with 1 Cluster: Windows Server Run Time Fluctuations for Clustering Kernel</vt:lpstr>
      <vt:lpstr>Cache Line Interference</vt:lpstr>
      <vt:lpstr>Cache Line Interference</vt:lpstr>
      <vt:lpstr>Services v. micro-parallelism</vt:lpstr>
      <vt:lpstr>Timing of HP Opteron Multicore as a function of number of simultaneous two-way service messages processed (November 2006 DSS Release)</vt:lpstr>
      <vt:lpstr>Slide 57</vt:lpstr>
      <vt:lpstr>Slide 58</vt:lpstr>
      <vt:lpstr>Slide 59</vt:lpstr>
      <vt:lpstr>Slide 60</vt:lpstr>
      <vt:lpstr>Slide 61</vt:lpstr>
      <vt:lpstr>Slide 62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lastModifiedBy>
  <cp:revision>437</cp:revision>
  <dcterms:created xsi:type="dcterms:W3CDTF">1601-01-01T00:00:00Z</dcterms:created>
  <dcterms:modified xsi:type="dcterms:W3CDTF">2008-06-05T12:13:14Z</dcterms:modified>
</cp:coreProperties>
</file>