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sldIdLst>
    <p:sldId id="384" r:id="rId2"/>
    <p:sldId id="476" r:id="rId3"/>
    <p:sldId id="571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B30838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0" autoAdjust="0"/>
    <p:restoredTop sz="94660"/>
  </p:normalViewPr>
  <p:slideViewPr>
    <p:cSldViewPr>
      <p:cViewPr varScale="1">
        <p:scale>
          <a:sx n="109" d="100"/>
          <a:sy n="109" d="100"/>
        </p:scale>
        <p:origin x="582" y="120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90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E1AB-7B31-4D7D-91DA-40F1E3DDE310}" type="datetime1">
              <a:rPr lang="en-US" smtClean="0"/>
              <a:t>11/15/2016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487A-885F-43F5-AAE4-24B1BE2F9395}" type="datetime1">
              <a:rPr lang="en-US" smtClean="0"/>
              <a:t>11/15/2016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B709-D39F-4184-A1CC-EA2C210CA1CB}" type="datetime1">
              <a:rPr lang="en-US" smtClean="0"/>
              <a:t>11/15/2016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30" r:id="rId3"/>
    <p:sldLayoutId id="2147484248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80647"/>
            <a:ext cx="9090842" cy="559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Geoffrey Fox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November 16, 2016</a:t>
            </a:r>
            <a:r>
              <a:rPr lang="en-US" i="0" noProof="0" dirty="0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gcf@indiana.edu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discussing </a:t>
            </a:r>
            <a:r>
              <a:rPr lang="en-US" b="1" i="0" dirty="0"/>
              <a:t>NSF14-43054 </a:t>
            </a:r>
            <a:r>
              <a:rPr lang="en-US" b="1" i="0" dirty="0" err="1"/>
              <a:t>Datanet</a:t>
            </a:r>
            <a:r>
              <a:rPr lang="en-US" b="1" i="0" dirty="0"/>
              <a:t>: CIF21 DIBBs: Middleware and High Performance Analytics Libraries for Scalable Data Science</a:t>
            </a:r>
          </a:p>
          <a:p>
            <a:pPr marL="285750" lvl="0" indent="-28575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0" dirty="0">
                <a:solidFill>
                  <a:prstClr val="black"/>
                </a:solidFill>
                <a:latin typeface="Arial"/>
              </a:rPr>
              <a:t>Arizona State, Indiana (lead), Kansas, Rutgers, Stony Brook, Virginia Tech, and Utah</a:t>
            </a: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prstClr val="black"/>
                </a:solidFill>
                <a:latin typeface="Arial"/>
              </a:rPr>
              <a:t>Life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Science needs many things</a:t>
            </a:r>
            <a:r>
              <a:rPr lang="en-US" sz="2200" i="0" dirty="0">
                <a:solidFill>
                  <a:prstClr val="black"/>
                </a:solidFill>
                <a:latin typeface="Arial"/>
              </a:rPr>
              <a:t>, but I can only help in a few ways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0" dirty="0">
                <a:solidFill>
                  <a:prstClr val="black"/>
                </a:solidFill>
                <a:latin typeface="Arial"/>
              </a:rPr>
              <a:t>Data Science education: </a:t>
            </a:r>
            <a:r>
              <a:rPr lang="en-US" i="0" dirty="0">
                <a:solidFill>
                  <a:prstClr val="black"/>
                </a:solidFill>
                <a:latin typeface="Arial"/>
              </a:rPr>
              <a:t>IUB data science masters started Fall 2014 and now has enrollment of 549.</a:t>
            </a: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HPC-ABDS: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High Performance Computing Enhanced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Apache Big Data Stack combines functionality and usability of community software with performance of HPC.</a:t>
            </a: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Executes on Comet or Amazon or … using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virtual clusters</a:t>
            </a: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00" i="0" baseline="0" dirty="0">
                <a:solidFill>
                  <a:prstClr val="black"/>
                </a:solidFill>
                <a:latin typeface="Arial"/>
              </a:rPr>
              <a:t>SPIDAL </a:t>
            </a:r>
            <a:r>
              <a:rPr lang="en-US" sz="2300" b="1" i="0" dirty="0"/>
              <a:t>Scalable Parallel Interoperable Data Analytics Library </a:t>
            </a:r>
            <a:r>
              <a:rPr lang="en-US" sz="2300" i="0" baseline="0" dirty="0">
                <a:solidFill>
                  <a:prstClr val="black"/>
                </a:solidFill>
                <a:latin typeface="Arial"/>
              </a:rPr>
              <a:t>outperforms</a:t>
            </a:r>
            <a:r>
              <a:rPr lang="en-US" sz="2300" i="0" dirty="0">
                <a:solidFill>
                  <a:prstClr val="black"/>
                </a:solidFill>
                <a:latin typeface="Arial"/>
              </a:rPr>
              <a:t> Mahout </a:t>
            </a:r>
            <a:r>
              <a:rPr lang="en-US" sz="2300" i="0" dirty="0" err="1">
                <a:solidFill>
                  <a:prstClr val="black"/>
                </a:solidFill>
                <a:latin typeface="Arial"/>
              </a:rPr>
              <a:t>MLlib</a:t>
            </a:r>
            <a:r>
              <a:rPr lang="en-US" sz="2300" i="0" dirty="0">
                <a:solidFill>
                  <a:prstClr val="black"/>
                </a:solidFill>
                <a:latin typeface="Arial"/>
              </a:rPr>
              <a:t> R using general High Perf principles</a:t>
            </a: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Have general algorithms;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ready to parallelize others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1274" y="1"/>
            <a:ext cx="9144000" cy="457200"/>
          </a:xfrm>
        </p:spPr>
        <p:txBody>
          <a:bodyPr/>
          <a:lstStyle/>
          <a:p>
            <a:pPr algn="ctr"/>
            <a:r>
              <a:rPr lang="en-US" sz="2400" dirty="0"/>
              <a:t>Data Science for Life Sciences Research &amp; the Public  Good</a:t>
            </a:r>
            <a:endParaRPr lang="en-US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2931" y="2362200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b="1" i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fld id="{C4D49683-FB33-4C61-8166-06A6A9B4823A}" type="datetime1">
              <a:rPr lang="en-US" smtClean="0"/>
              <a:t>11/15/2016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20918"/>
            <a:ext cx="9144000" cy="6837082"/>
            <a:chOff x="0" y="20918"/>
            <a:chExt cx="9144000" cy="68370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22"/>
            <a:stretch/>
          </p:blipFill>
          <p:spPr>
            <a:xfrm>
              <a:off x="0" y="20918"/>
              <a:ext cx="9144000" cy="68370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10" y="2949465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7871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8028213" y="2652459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856665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97031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736620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5022220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7310" y="44094"/>
            <a:ext cx="503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</a:rPr>
              <a:t>Co-designing Building Blocks Collaboratively</a:t>
            </a:r>
          </a:p>
        </p:txBody>
      </p:sp>
    </p:spTree>
    <p:extLst>
      <p:ext uri="{BB962C8B-B14F-4D97-AF65-F5344CB8AC3E}">
        <p14:creationId xmlns:p14="http://schemas.microsoft.com/office/powerpoint/2010/main" val="105389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4552" y="-54448"/>
            <a:ext cx="3489897" cy="75184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large scale analytics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pic>
        <p:nvPicPr>
          <p:cNvPr id="7" name="Picture 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2" y="0"/>
            <a:ext cx="3111224" cy="31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06" y="0"/>
            <a:ext cx="2884126" cy="30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43472" y="621852"/>
            <a:ext cx="2706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100,000 fungi </a:t>
            </a:r>
          </a:p>
          <a:p>
            <a:pPr algn="ctr"/>
            <a:r>
              <a:rPr lang="en-US" dirty="0">
                <a:ea typeface="Times New Roman" panose="02020603050405020304" pitchFamily="18" charset="0"/>
              </a:rPr>
              <a:t>Sequences</a:t>
            </a:r>
          </a:p>
          <a:p>
            <a:pPr algn="ctr"/>
            <a:r>
              <a:rPr lang="en-US" dirty="0"/>
              <a:t>Eventually </a:t>
            </a:r>
          </a:p>
          <a:p>
            <a:pPr algn="ctr"/>
            <a:r>
              <a:rPr lang="en-US" dirty="0"/>
              <a:t>120 clusters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84552" y="2318329"/>
            <a:ext cx="3084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a typeface="Times New Roman" panose="02020603050405020304" pitchFamily="18" charset="0"/>
              </a:rPr>
              <a:t>3D phylogenetic tree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" y="3118152"/>
            <a:ext cx="9144000" cy="37398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8331" y="3277364"/>
            <a:ext cx="445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 1 2004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December 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6040" y="6403263"/>
            <a:ext cx="4487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Daily Stock Time Series in 3D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544306" y="2746742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143765" y="1981200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-29768" y="2959621"/>
            <a:ext cx="9144000" cy="3905307"/>
            <a:chOff x="-35238" y="2971588"/>
            <a:chExt cx="9144000" cy="3905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238" y="2997623"/>
              <a:ext cx="9144000" cy="38792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9835" y="2971588"/>
              <a:ext cx="886401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0" dirty="0">
                  <a:solidFill>
                    <a:schemeClr val="bg1"/>
                  </a:solidFill>
                </a:rPr>
                <a:t>LCMS Mass Spectrometer Peak Clustering. Sample of 25 million points. 700 clusters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5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28410</TotalTime>
  <Words>194</Words>
  <Application>Microsoft Office PowerPoint</Application>
  <PresentationFormat>On-screen Show (4:3)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ＭＳ Ｐゴシック</vt:lpstr>
      <vt:lpstr>Arial</vt:lpstr>
      <vt:lpstr>Franklin Gothic Demi</vt:lpstr>
      <vt:lpstr>Franklin Gothic Medium</vt:lpstr>
      <vt:lpstr>Times New Roman</vt:lpstr>
      <vt:lpstr>Wingdings</vt:lpstr>
      <vt:lpstr>Blank Presentation</vt:lpstr>
      <vt:lpstr>Data Science for Life Sciences Research &amp; the Public  Good</vt:lpstr>
      <vt:lpstr>PowerPoint Presentation</vt:lpstr>
      <vt:lpstr>Some large scale analytics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586</cp:revision>
  <cp:lastPrinted>2009-05-27T19:00:23Z</cp:lastPrinted>
  <dcterms:created xsi:type="dcterms:W3CDTF">2011-04-26T20:44:01Z</dcterms:created>
  <dcterms:modified xsi:type="dcterms:W3CDTF">2016-11-16T03:33:49Z</dcterms:modified>
</cp:coreProperties>
</file>