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7" r:id="rId2"/>
    <p:sldId id="298" r:id="rId3"/>
    <p:sldId id="299" r:id="rId4"/>
    <p:sldId id="272" r:id="rId5"/>
    <p:sldId id="286" r:id="rId6"/>
    <p:sldId id="315" r:id="rId7"/>
    <p:sldId id="316" r:id="rId8"/>
    <p:sldId id="317" r:id="rId9"/>
    <p:sldId id="300" r:id="rId10"/>
    <p:sldId id="318" r:id="rId11"/>
    <p:sldId id="292" r:id="rId12"/>
    <p:sldId id="307" r:id="rId13"/>
    <p:sldId id="295" r:id="rId14"/>
    <p:sldId id="294" r:id="rId15"/>
    <p:sldId id="302" r:id="rId16"/>
    <p:sldId id="301" r:id="rId17"/>
    <p:sldId id="310" r:id="rId18"/>
    <p:sldId id="311" r:id="rId19"/>
    <p:sldId id="312" r:id="rId20"/>
    <p:sldId id="313" r:id="rId21"/>
    <p:sldId id="314" r:id="rId22"/>
    <p:sldId id="304" r:id="rId23"/>
    <p:sldId id="305" r:id="rId24"/>
    <p:sldId id="306" r:id="rId25"/>
    <p:sldId id="308" r:id="rId26"/>
    <p:sldId id="309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5346" autoAdjust="0"/>
  </p:normalViewPr>
  <p:slideViewPr>
    <p:cSldViewPr>
      <p:cViewPr varScale="1">
        <p:scale>
          <a:sx n="127" d="100"/>
          <a:sy n="127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MapReduceRoles4Azure\june1st_testing\mds30k10iter15ins-jobmds9iter10oneMapTasks-relea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MapReduceRoles4Azure\june1st_testing\mds30k10iter15ins-jobmds9iter10oneMapTasks-relea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71774913753541E-2"/>
          <c:y val="7.0884748723411981E-2"/>
          <c:w val="0.92255969982365582"/>
          <c:h val="0.83256617586272696"/>
        </c:manualLayout>
      </c:layout>
      <c:barChart>
        <c:barDir val="col"/>
        <c:grouping val="clustered"/>
        <c:varyColors val="0"/>
        <c:ser>
          <c:idx val="0"/>
          <c:order val="0"/>
          <c:tx>
            <c:v>BC Calculation MR</c:v>
          </c:tx>
          <c:invertIfNegative val="0"/>
          <c:val>
            <c:numRef>
              <c:f>Sheet2!$G$2:$G$901</c:f>
              <c:numCache>
                <c:formatCode>General</c:formatCode>
                <c:ptCount val="900"/>
                <c:pt idx="0">
                  <c:v>22.631</c:v>
                </c:pt>
                <c:pt idx="1">
                  <c:v>21.582000000000001</c:v>
                </c:pt>
                <c:pt idx="2">
                  <c:v>24.777000000000001</c:v>
                </c:pt>
                <c:pt idx="3">
                  <c:v>24.141999999999999</c:v>
                </c:pt>
                <c:pt idx="4">
                  <c:v>21.373000000000001</c:v>
                </c:pt>
                <c:pt idx="5">
                  <c:v>22.556000000000001</c:v>
                </c:pt>
                <c:pt idx="6">
                  <c:v>23.952000000000002</c:v>
                </c:pt>
                <c:pt idx="7">
                  <c:v>20.856999999999999</c:v>
                </c:pt>
                <c:pt idx="8">
                  <c:v>18.436</c:v>
                </c:pt>
                <c:pt idx="9">
                  <c:v>23.003</c:v>
                </c:pt>
                <c:pt idx="10">
                  <c:v>24.584</c:v>
                </c:pt>
                <c:pt idx="11">
                  <c:v>26.113</c:v>
                </c:pt>
                <c:pt idx="12">
                  <c:v>23.798999999999999</c:v>
                </c:pt>
                <c:pt idx="13">
                  <c:v>25.097999999999999</c:v>
                </c:pt>
                <c:pt idx="14">
                  <c:v>23.324000000000002</c:v>
                </c:pt>
                <c:pt idx="15">
                  <c:v>19.858000000000001</c:v>
                </c:pt>
                <c:pt idx="16">
                  <c:v>20.326000000000001</c:v>
                </c:pt>
                <c:pt idx="17">
                  <c:v>20.096</c:v>
                </c:pt>
                <c:pt idx="18">
                  <c:v>23.742999999999999</c:v>
                </c:pt>
                <c:pt idx="19">
                  <c:v>20.867000000000001</c:v>
                </c:pt>
                <c:pt idx="20">
                  <c:v>25.387</c:v>
                </c:pt>
                <c:pt idx="21">
                  <c:v>21.913</c:v>
                </c:pt>
                <c:pt idx="22">
                  <c:v>22.760999999999999</c:v>
                </c:pt>
                <c:pt idx="23">
                  <c:v>23.914000000000001</c:v>
                </c:pt>
                <c:pt idx="24">
                  <c:v>20.907</c:v>
                </c:pt>
                <c:pt idx="25">
                  <c:v>22.74</c:v>
                </c:pt>
                <c:pt idx="26">
                  <c:v>21.170999999999999</c:v>
                </c:pt>
                <c:pt idx="27">
                  <c:v>22.986000000000001</c:v>
                </c:pt>
                <c:pt idx="28">
                  <c:v>23.556000000000001</c:v>
                </c:pt>
                <c:pt idx="29">
                  <c:v>25.808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3.097</c:v>
                </c:pt>
                <c:pt idx="91">
                  <c:v>3.4430000000000001</c:v>
                </c:pt>
                <c:pt idx="92">
                  <c:v>3.0750000000000002</c:v>
                </c:pt>
                <c:pt idx="93">
                  <c:v>3.1040000000000001</c:v>
                </c:pt>
                <c:pt idx="94">
                  <c:v>2.948</c:v>
                </c:pt>
                <c:pt idx="95">
                  <c:v>3.7349999999999999</c:v>
                </c:pt>
                <c:pt idx="96">
                  <c:v>3.081</c:v>
                </c:pt>
                <c:pt idx="97">
                  <c:v>3.0510000000000002</c:v>
                </c:pt>
                <c:pt idx="98">
                  <c:v>3.6269999999999998</c:v>
                </c:pt>
                <c:pt idx="99">
                  <c:v>2.9009999999999998</c:v>
                </c:pt>
                <c:pt idx="100">
                  <c:v>3.0270000000000001</c:v>
                </c:pt>
                <c:pt idx="101">
                  <c:v>2.9390000000000001</c:v>
                </c:pt>
                <c:pt idx="102">
                  <c:v>3.2639999999999998</c:v>
                </c:pt>
                <c:pt idx="103">
                  <c:v>3.0870000000000002</c:v>
                </c:pt>
                <c:pt idx="104">
                  <c:v>3.0070000000000001</c:v>
                </c:pt>
                <c:pt idx="105">
                  <c:v>3.2</c:v>
                </c:pt>
                <c:pt idx="106">
                  <c:v>3.2709999999999999</c:v>
                </c:pt>
                <c:pt idx="107">
                  <c:v>3.0819999999999999</c:v>
                </c:pt>
                <c:pt idx="108">
                  <c:v>2.9740000000000002</c:v>
                </c:pt>
                <c:pt idx="109">
                  <c:v>3.1139999999999999</c:v>
                </c:pt>
                <c:pt idx="110">
                  <c:v>2.9260000000000002</c:v>
                </c:pt>
                <c:pt idx="111">
                  <c:v>3.0710000000000002</c:v>
                </c:pt>
                <c:pt idx="112">
                  <c:v>3.16</c:v>
                </c:pt>
                <c:pt idx="113">
                  <c:v>6.9619999999999997</c:v>
                </c:pt>
                <c:pt idx="114">
                  <c:v>3.1349999999999998</c:v>
                </c:pt>
                <c:pt idx="115">
                  <c:v>3.0510000000000002</c:v>
                </c:pt>
                <c:pt idx="116">
                  <c:v>3.0289999999999999</c:v>
                </c:pt>
                <c:pt idx="117">
                  <c:v>3.0070000000000001</c:v>
                </c:pt>
                <c:pt idx="118">
                  <c:v>3.0840000000000001</c:v>
                </c:pt>
                <c:pt idx="119">
                  <c:v>3.3570000000000002</c:v>
                </c:pt>
                <c:pt idx="120">
                  <c:v>3.6080000000000001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3.121</c:v>
                </c:pt>
                <c:pt idx="181">
                  <c:v>3.0609999999999999</c:v>
                </c:pt>
                <c:pt idx="182">
                  <c:v>2.8359999999999999</c:v>
                </c:pt>
                <c:pt idx="183">
                  <c:v>2.9430000000000001</c:v>
                </c:pt>
                <c:pt idx="184">
                  <c:v>3.0950000000000002</c:v>
                </c:pt>
                <c:pt idx="185">
                  <c:v>3.02</c:v>
                </c:pt>
                <c:pt idx="186">
                  <c:v>3.097</c:v>
                </c:pt>
                <c:pt idx="187">
                  <c:v>3.22</c:v>
                </c:pt>
                <c:pt idx="188">
                  <c:v>3.2909999999999999</c:v>
                </c:pt>
                <c:pt idx="189">
                  <c:v>2.9590000000000001</c:v>
                </c:pt>
                <c:pt idx="190">
                  <c:v>3.137</c:v>
                </c:pt>
                <c:pt idx="191">
                  <c:v>3.1469999999999998</c:v>
                </c:pt>
                <c:pt idx="192">
                  <c:v>3.347</c:v>
                </c:pt>
                <c:pt idx="193">
                  <c:v>3.0430000000000001</c:v>
                </c:pt>
                <c:pt idx="194">
                  <c:v>3.1230000000000002</c:v>
                </c:pt>
                <c:pt idx="195">
                  <c:v>6.359</c:v>
                </c:pt>
                <c:pt idx="196">
                  <c:v>4.3280000000000003</c:v>
                </c:pt>
                <c:pt idx="197">
                  <c:v>2.9780000000000002</c:v>
                </c:pt>
                <c:pt idx="198">
                  <c:v>4.2949999999999999</c:v>
                </c:pt>
                <c:pt idx="199">
                  <c:v>4.1349999999999998</c:v>
                </c:pt>
                <c:pt idx="200">
                  <c:v>4.3810000000000002</c:v>
                </c:pt>
                <c:pt idx="201">
                  <c:v>4.3109999999999999</c:v>
                </c:pt>
                <c:pt idx="202">
                  <c:v>3.0670000000000002</c:v>
                </c:pt>
                <c:pt idx="203">
                  <c:v>3.9180000000000001</c:v>
                </c:pt>
                <c:pt idx="204">
                  <c:v>2.9889999999999999</c:v>
                </c:pt>
                <c:pt idx="205">
                  <c:v>4.3319999999999999</c:v>
                </c:pt>
                <c:pt idx="206">
                  <c:v>4.9770000000000003</c:v>
                </c:pt>
                <c:pt idx="207">
                  <c:v>5.4039999999999999</c:v>
                </c:pt>
                <c:pt idx="208">
                  <c:v>4.0620000000000003</c:v>
                </c:pt>
                <c:pt idx="209">
                  <c:v>3.411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2.93</c:v>
                </c:pt>
                <c:pt idx="271">
                  <c:v>2.891</c:v>
                </c:pt>
                <c:pt idx="272">
                  <c:v>2.8559999999999999</c:v>
                </c:pt>
                <c:pt idx="273">
                  <c:v>3.0089999999999999</c:v>
                </c:pt>
                <c:pt idx="274">
                  <c:v>2.9849999999999999</c:v>
                </c:pt>
                <c:pt idx="275">
                  <c:v>3.2480000000000002</c:v>
                </c:pt>
                <c:pt idx="276">
                  <c:v>4.2619999999999996</c:v>
                </c:pt>
                <c:pt idx="277">
                  <c:v>3.07</c:v>
                </c:pt>
                <c:pt idx="278">
                  <c:v>3.0880000000000001</c:v>
                </c:pt>
                <c:pt idx="279">
                  <c:v>3.1709999999999998</c:v>
                </c:pt>
                <c:pt idx="280">
                  <c:v>2.875</c:v>
                </c:pt>
                <c:pt idx="281">
                  <c:v>2.9620000000000002</c:v>
                </c:pt>
                <c:pt idx="282">
                  <c:v>3.81</c:v>
                </c:pt>
                <c:pt idx="283">
                  <c:v>3.044</c:v>
                </c:pt>
                <c:pt idx="284">
                  <c:v>3.206</c:v>
                </c:pt>
                <c:pt idx="285">
                  <c:v>3.0590000000000002</c:v>
                </c:pt>
                <c:pt idx="286">
                  <c:v>2.84</c:v>
                </c:pt>
                <c:pt idx="287">
                  <c:v>2.9020000000000001</c:v>
                </c:pt>
                <c:pt idx="288">
                  <c:v>4.1130000000000004</c:v>
                </c:pt>
                <c:pt idx="289">
                  <c:v>2.9569999999999999</c:v>
                </c:pt>
                <c:pt idx="290">
                  <c:v>2.9569999999999999</c:v>
                </c:pt>
                <c:pt idx="291">
                  <c:v>3.3490000000000002</c:v>
                </c:pt>
                <c:pt idx="292">
                  <c:v>3.1739999999999999</c:v>
                </c:pt>
                <c:pt idx="293">
                  <c:v>3.3319999999999999</c:v>
                </c:pt>
                <c:pt idx="294">
                  <c:v>3.3069999999999999</c:v>
                </c:pt>
                <c:pt idx="295">
                  <c:v>3.0830000000000002</c:v>
                </c:pt>
                <c:pt idx="296">
                  <c:v>2.8919999999999999</c:v>
                </c:pt>
                <c:pt idx="297">
                  <c:v>3.05</c:v>
                </c:pt>
                <c:pt idx="298">
                  <c:v>3.52</c:v>
                </c:pt>
                <c:pt idx="299">
                  <c:v>5.2530000000000001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3.109</c:v>
                </c:pt>
                <c:pt idx="361">
                  <c:v>3.1760000000000002</c:v>
                </c:pt>
                <c:pt idx="362">
                  <c:v>3.431</c:v>
                </c:pt>
                <c:pt idx="363">
                  <c:v>3.2440000000000002</c:v>
                </c:pt>
                <c:pt idx="364">
                  <c:v>3.03</c:v>
                </c:pt>
                <c:pt idx="365">
                  <c:v>3.18</c:v>
                </c:pt>
                <c:pt idx="366">
                  <c:v>3.0920000000000001</c:v>
                </c:pt>
                <c:pt idx="367">
                  <c:v>3.5739999999999998</c:v>
                </c:pt>
                <c:pt idx="368">
                  <c:v>3.113</c:v>
                </c:pt>
                <c:pt idx="369">
                  <c:v>3.0990000000000002</c:v>
                </c:pt>
                <c:pt idx="370">
                  <c:v>3.1230000000000002</c:v>
                </c:pt>
                <c:pt idx="371">
                  <c:v>3.3220000000000001</c:v>
                </c:pt>
                <c:pt idx="372">
                  <c:v>3.5369999999999999</c:v>
                </c:pt>
                <c:pt idx="373">
                  <c:v>3.1720000000000002</c:v>
                </c:pt>
                <c:pt idx="374">
                  <c:v>3.0910000000000002</c:v>
                </c:pt>
                <c:pt idx="375">
                  <c:v>3.262</c:v>
                </c:pt>
                <c:pt idx="376">
                  <c:v>3.8010000000000002</c:v>
                </c:pt>
                <c:pt idx="377">
                  <c:v>3.0430000000000001</c:v>
                </c:pt>
                <c:pt idx="378">
                  <c:v>3.3559999999999999</c:v>
                </c:pt>
                <c:pt idx="379">
                  <c:v>2.9830000000000001</c:v>
                </c:pt>
                <c:pt idx="380">
                  <c:v>4.4980000000000002</c:v>
                </c:pt>
                <c:pt idx="381">
                  <c:v>2.871</c:v>
                </c:pt>
                <c:pt idx="382">
                  <c:v>3.327</c:v>
                </c:pt>
                <c:pt idx="383">
                  <c:v>2.9569999999999999</c:v>
                </c:pt>
                <c:pt idx="384">
                  <c:v>3.16</c:v>
                </c:pt>
                <c:pt idx="385">
                  <c:v>3.0129999999999999</c:v>
                </c:pt>
                <c:pt idx="386">
                  <c:v>2.9289999999999998</c:v>
                </c:pt>
                <c:pt idx="387">
                  <c:v>3.1749999999999998</c:v>
                </c:pt>
                <c:pt idx="388">
                  <c:v>4.8440000000000003</c:v>
                </c:pt>
                <c:pt idx="389">
                  <c:v>2.9359999999999999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2.7930000000000001</c:v>
                </c:pt>
                <c:pt idx="451">
                  <c:v>2.9260000000000002</c:v>
                </c:pt>
                <c:pt idx="452">
                  <c:v>3.1930000000000001</c:v>
                </c:pt>
                <c:pt idx="453">
                  <c:v>3.097</c:v>
                </c:pt>
                <c:pt idx="454">
                  <c:v>3.0089999999999999</c:v>
                </c:pt>
                <c:pt idx="455">
                  <c:v>3.0720000000000001</c:v>
                </c:pt>
                <c:pt idx="456">
                  <c:v>3.012</c:v>
                </c:pt>
                <c:pt idx="457">
                  <c:v>3.15</c:v>
                </c:pt>
                <c:pt idx="458">
                  <c:v>2.8570000000000002</c:v>
                </c:pt>
                <c:pt idx="459">
                  <c:v>2.9870000000000001</c:v>
                </c:pt>
                <c:pt idx="460">
                  <c:v>3.4089999999999998</c:v>
                </c:pt>
                <c:pt idx="461">
                  <c:v>2.875</c:v>
                </c:pt>
                <c:pt idx="462">
                  <c:v>2.9649999999999999</c:v>
                </c:pt>
                <c:pt idx="463">
                  <c:v>2.9940000000000002</c:v>
                </c:pt>
                <c:pt idx="464">
                  <c:v>3.15</c:v>
                </c:pt>
                <c:pt idx="465">
                  <c:v>2.9660000000000002</c:v>
                </c:pt>
                <c:pt idx="466">
                  <c:v>4.1639999999999997</c:v>
                </c:pt>
                <c:pt idx="467">
                  <c:v>3.2050000000000001</c:v>
                </c:pt>
                <c:pt idx="468">
                  <c:v>2.8460000000000001</c:v>
                </c:pt>
                <c:pt idx="469">
                  <c:v>2.8679999999999999</c:v>
                </c:pt>
                <c:pt idx="470">
                  <c:v>2.9489999999999998</c:v>
                </c:pt>
                <c:pt idx="471">
                  <c:v>2.9929999999999999</c:v>
                </c:pt>
                <c:pt idx="472">
                  <c:v>3.0019999999999998</c:v>
                </c:pt>
                <c:pt idx="473">
                  <c:v>2.895</c:v>
                </c:pt>
                <c:pt idx="474">
                  <c:v>2.8679999999999999</c:v>
                </c:pt>
                <c:pt idx="475">
                  <c:v>4.0309999999999997</c:v>
                </c:pt>
                <c:pt idx="476">
                  <c:v>3.8260000000000001</c:v>
                </c:pt>
                <c:pt idx="477">
                  <c:v>2.7930000000000001</c:v>
                </c:pt>
                <c:pt idx="478">
                  <c:v>2.8969999999999998</c:v>
                </c:pt>
                <c:pt idx="479">
                  <c:v>3.2250000000000001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3.0049999999999999</c:v>
                </c:pt>
                <c:pt idx="541">
                  <c:v>2.8730000000000002</c:v>
                </c:pt>
                <c:pt idx="542">
                  <c:v>3.1120000000000001</c:v>
                </c:pt>
                <c:pt idx="543">
                  <c:v>3.1230000000000002</c:v>
                </c:pt>
                <c:pt idx="544">
                  <c:v>3.0190000000000001</c:v>
                </c:pt>
                <c:pt idx="545">
                  <c:v>3.464</c:v>
                </c:pt>
                <c:pt idx="546">
                  <c:v>3.0529999999999999</c:v>
                </c:pt>
                <c:pt idx="547">
                  <c:v>3.2170000000000001</c:v>
                </c:pt>
                <c:pt idx="548">
                  <c:v>2.9969999999999999</c:v>
                </c:pt>
                <c:pt idx="549">
                  <c:v>3.0129999999999999</c:v>
                </c:pt>
                <c:pt idx="550">
                  <c:v>3.1480000000000001</c:v>
                </c:pt>
                <c:pt idx="551">
                  <c:v>2.93</c:v>
                </c:pt>
                <c:pt idx="552">
                  <c:v>3.3260000000000001</c:v>
                </c:pt>
                <c:pt idx="553">
                  <c:v>3.3039999999999998</c:v>
                </c:pt>
                <c:pt idx="554">
                  <c:v>3.5230000000000001</c:v>
                </c:pt>
                <c:pt idx="555">
                  <c:v>2.964</c:v>
                </c:pt>
                <c:pt idx="556">
                  <c:v>2.9550000000000001</c:v>
                </c:pt>
                <c:pt idx="557">
                  <c:v>2.94</c:v>
                </c:pt>
                <c:pt idx="558">
                  <c:v>3.1709999999999998</c:v>
                </c:pt>
                <c:pt idx="559">
                  <c:v>2.91</c:v>
                </c:pt>
                <c:pt idx="560">
                  <c:v>2.9009999999999998</c:v>
                </c:pt>
                <c:pt idx="561">
                  <c:v>3.2570000000000001</c:v>
                </c:pt>
                <c:pt idx="562">
                  <c:v>2.9430000000000001</c:v>
                </c:pt>
                <c:pt idx="563">
                  <c:v>2.9969999999999999</c:v>
                </c:pt>
                <c:pt idx="564">
                  <c:v>2.9119999999999999</c:v>
                </c:pt>
                <c:pt idx="565">
                  <c:v>3.1110000000000002</c:v>
                </c:pt>
                <c:pt idx="566">
                  <c:v>2.9430000000000001</c:v>
                </c:pt>
                <c:pt idx="567">
                  <c:v>3.0649999999999999</c:v>
                </c:pt>
                <c:pt idx="568">
                  <c:v>4.8029999999999999</c:v>
                </c:pt>
                <c:pt idx="569">
                  <c:v>6.6989999999999998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2.968</c:v>
                </c:pt>
                <c:pt idx="631">
                  <c:v>3.282</c:v>
                </c:pt>
                <c:pt idx="632">
                  <c:v>3.02</c:v>
                </c:pt>
                <c:pt idx="633">
                  <c:v>3.1040000000000001</c:v>
                </c:pt>
                <c:pt idx="634">
                  <c:v>2.9649999999999999</c:v>
                </c:pt>
                <c:pt idx="635">
                  <c:v>3.0019999999999998</c:v>
                </c:pt>
                <c:pt idx="636">
                  <c:v>2.9849999999999999</c:v>
                </c:pt>
                <c:pt idx="637">
                  <c:v>3.2759999999999998</c:v>
                </c:pt>
                <c:pt idx="638">
                  <c:v>3.1</c:v>
                </c:pt>
                <c:pt idx="639">
                  <c:v>3.0179999999999998</c:v>
                </c:pt>
                <c:pt idx="640">
                  <c:v>3.093</c:v>
                </c:pt>
                <c:pt idx="641">
                  <c:v>2.9780000000000002</c:v>
                </c:pt>
                <c:pt idx="642">
                  <c:v>3.1360000000000001</c:v>
                </c:pt>
                <c:pt idx="643">
                  <c:v>2.9929999999999999</c:v>
                </c:pt>
                <c:pt idx="644">
                  <c:v>2.8940000000000001</c:v>
                </c:pt>
                <c:pt idx="645">
                  <c:v>3.0470000000000002</c:v>
                </c:pt>
                <c:pt idx="646">
                  <c:v>3.0249999999999999</c:v>
                </c:pt>
                <c:pt idx="647">
                  <c:v>3.2509999999999999</c:v>
                </c:pt>
                <c:pt idx="648">
                  <c:v>3.0329999999999999</c:v>
                </c:pt>
                <c:pt idx="649">
                  <c:v>3.1890000000000001</c:v>
                </c:pt>
                <c:pt idx="650">
                  <c:v>5.3419999999999996</c:v>
                </c:pt>
                <c:pt idx="651">
                  <c:v>2.9</c:v>
                </c:pt>
                <c:pt idx="652">
                  <c:v>2.972</c:v>
                </c:pt>
                <c:pt idx="653">
                  <c:v>3.56</c:v>
                </c:pt>
                <c:pt idx="654">
                  <c:v>4.9969999999999999</c:v>
                </c:pt>
                <c:pt idx="655">
                  <c:v>3.2839999999999998</c:v>
                </c:pt>
                <c:pt idx="656">
                  <c:v>3.875</c:v>
                </c:pt>
                <c:pt idx="657">
                  <c:v>2.964</c:v>
                </c:pt>
                <c:pt idx="658">
                  <c:v>3.085</c:v>
                </c:pt>
                <c:pt idx="659">
                  <c:v>3.399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3.202</c:v>
                </c:pt>
                <c:pt idx="721">
                  <c:v>3.08</c:v>
                </c:pt>
                <c:pt idx="722">
                  <c:v>3.0139999999999998</c:v>
                </c:pt>
                <c:pt idx="723">
                  <c:v>3.46</c:v>
                </c:pt>
                <c:pt idx="724">
                  <c:v>2.952</c:v>
                </c:pt>
                <c:pt idx="725">
                  <c:v>3.056</c:v>
                </c:pt>
                <c:pt idx="726">
                  <c:v>3.4209999999999998</c:v>
                </c:pt>
                <c:pt idx="727">
                  <c:v>3.2480000000000002</c:v>
                </c:pt>
                <c:pt idx="728">
                  <c:v>2.9409999999999998</c:v>
                </c:pt>
                <c:pt idx="729">
                  <c:v>2.867</c:v>
                </c:pt>
                <c:pt idx="730">
                  <c:v>2.9430000000000001</c:v>
                </c:pt>
                <c:pt idx="731">
                  <c:v>3.3570000000000002</c:v>
                </c:pt>
                <c:pt idx="732">
                  <c:v>3.0009999999999999</c:v>
                </c:pt>
                <c:pt idx="733">
                  <c:v>3.2890000000000001</c:v>
                </c:pt>
                <c:pt idx="734">
                  <c:v>3.2069999999999999</c:v>
                </c:pt>
                <c:pt idx="735">
                  <c:v>4.3049999999999997</c:v>
                </c:pt>
                <c:pt idx="736">
                  <c:v>2.9580000000000002</c:v>
                </c:pt>
                <c:pt idx="737">
                  <c:v>2.8410000000000002</c:v>
                </c:pt>
                <c:pt idx="738">
                  <c:v>3.0859999999999999</c:v>
                </c:pt>
                <c:pt idx="739">
                  <c:v>3.1440000000000001</c:v>
                </c:pt>
                <c:pt idx="740">
                  <c:v>2.9039999999999999</c:v>
                </c:pt>
                <c:pt idx="741">
                  <c:v>2.915</c:v>
                </c:pt>
                <c:pt idx="742">
                  <c:v>2.9409999999999998</c:v>
                </c:pt>
                <c:pt idx="743">
                  <c:v>3.871</c:v>
                </c:pt>
                <c:pt idx="744">
                  <c:v>2.8639999999999999</c:v>
                </c:pt>
                <c:pt idx="745">
                  <c:v>3.8159999999999998</c:v>
                </c:pt>
                <c:pt idx="746">
                  <c:v>4.3570000000000002</c:v>
                </c:pt>
                <c:pt idx="747">
                  <c:v>3.028</c:v>
                </c:pt>
                <c:pt idx="748">
                  <c:v>3.294</c:v>
                </c:pt>
                <c:pt idx="749">
                  <c:v>2.988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3.1389999999999998</c:v>
                </c:pt>
                <c:pt idx="811">
                  <c:v>3.0659999999999998</c:v>
                </c:pt>
                <c:pt idx="812">
                  <c:v>3.0219999999999998</c:v>
                </c:pt>
                <c:pt idx="813">
                  <c:v>3.0409999999999999</c:v>
                </c:pt>
                <c:pt idx="814">
                  <c:v>3.149</c:v>
                </c:pt>
                <c:pt idx="815">
                  <c:v>3.2330000000000001</c:v>
                </c:pt>
                <c:pt idx="816">
                  <c:v>2.8559999999999999</c:v>
                </c:pt>
                <c:pt idx="817">
                  <c:v>3.1219999999999999</c:v>
                </c:pt>
                <c:pt idx="818">
                  <c:v>3.218</c:v>
                </c:pt>
                <c:pt idx="819">
                  <c:v>3.0470000000000002</c:v>
                </c:pt>
                <c:pt idx="820">
                  <c:v>3.25</c:v>
                </c:pt>
                <c:pt idx="821">
                  <c:v>3.1269999999999998</c:v>
                </c:pt>
                <c:pt idx="822">
                  <c:v>2.9660000000000002</c:v>
                </c:pt>
                <c:pt idx="823">
                  <c:v>3.2639999999999998</c:v>
                </c:pt>
                <c:pt idx="824">
                  <c:v>3.5760000000000001</c:v>
                </c:pt>
                <c:pt idx="825">
                  <c:v>2.9079999999999999</c:v>
                </c:pt>
                <c:pt idx="826">
                  <c:v>2.835</c:v>
                </c:pt>
                <c:pt idx="827">
                  <c:v>3.8639999999999999</c:v>
                </c:pt>
                <c:pt idx="828">
                  <c:v>3.1160000000000001</c:v>
                </c:pt>
                <c:pt idx="829">
                  <c:v>3.09</c:v>
                </c:pt>
                <c:pt idx="830">
                  <c:v>2.9420000000000002</c:v>
                </c:pt>
                <c:pt idx="831">
                  <c:v>3.1240000000000001</c:v>
                </c:pt>
                <c:pt idx="832">
                  <c:v>7.6440000000000001</c:v>
                </c:pt>
                <c:pt idx="833">
                  <c:v>3.2909999999999999</c:v>
                </c:pt>
                <c:pt idx="834">
                  <c:v>3.2450000000000001</c:v>
                </c:pt>
                <c:pt idx="835">
                  <c:v>3.1349999999999998</c:v>
                </c:pt>
                <c:pt idx="836">
                  <c:v>2.9079999999999999</c:v>
                </c:pt>
                <c:pt idx="837">
                  <c:v>3.0859999999999999</c:v>
                </c:pt>
                <c:pt idx="838">
                  <c:v>2.8919999999999999</c:v>
                </c:pt>
                <c:pt idx="839">
                  <c:v>4.1260000000000003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</c:numCache>
            </c:numRef>
          </c:val>
        </c:ser>
        <c:ser>
          <c:idx val="1"/>
          <c:order val="1"/>
          <c:tx>
            <c:v>X Calculation MR</c:v>
          </c:tx>
          <c:invertIfNegative val="0"/>
          <c:val>
            <c:numRef>
              <c:f>Sheet2!$H$2:$H$901</c:f>
              <c:numCache>
                <c:formatCode>General</c:formatCode>
                <c:ptCount val="9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3.3490000000000002</c:v>
                </c:pt>
                <c:pt idx="31">
                  <c:v>3.0049999999999999</c:v>
                </c:pt>
                <c:pt idx="32">
                  <c:v>1.8540000000000001</c:v>
                </c:pt>
                <c:pt idx="33">
                  <c:v>2.6240000000000001</c:v>
                </c:pt>
                <c:pt idx="34">
                  <c:v>2.996</c:v>
                </c:pt>
                <c:pt idx="35">
                  <c:v>2.706</c:v>
                </c:pt>
                <c:pt idx="36">
                  <c:v>3.4740000000000002</c:v>
                </c:pt>
                <c:pt idx="37">
                  <c:v>2.2149999999999999</c:v>
                </c:pt>
                <c:pt idx="38">
                  <c:v>2.7069999999999999</c:v>
                </c:pt>
                <c:pt idx="39">
                  <c:v>3.0379999999999998</c:v>
                </c:pt>
                <c:pt idx="40">
                  <c:v>2.0049999999999999</c:v>
                </c:pt>
                <c:pt idx="41">
                  <c:v>2.431</c:v>
                </c:pt>
                <c:pt idx="42">
                  <c:v>2.5059999999999998</c:v>
                </c:pt>
                <c:pt idx="43">
                  <c:v>1.4770000000000001</c:v>
                </c:pt>
                <c:pt idx="44">
                  <c:v>1.8140000000000001</c:v>
                </c:pt>
                <c:pt idx="45">
                  <c:v>3.2610000000000001</c:v>
                </c:pt>
                <c:pt idx="46">
                  <c:v>1.3959999999999999</c:v>
                </c:pt>
                <c:pt idx="47">
                  <c:v>1.478</c:v>
                </c:pt>
                <c:pt idx="48">
                  <c:v>1.528</c:v>
                </c:pt>
                <c:pt idx="49">
                  <c:v>1.421</c:v>
                </c:pt>
                <c:pt idx="50">
                  <c:v>1.419</c:v>
                </c:pt>
                <c:pt idx="51">
                  <c:v>1.631</c:v>
                </c:pt>
                <c:pt idx="52">
                  <c:v>1.3720000000000001</c:v>
                </c:pt>
                <c:pt idx="53">
                  <c:v>1.405</c:v>
                </c:pt>
                <c:pt idx="54">
                  <c:v>1.5049999999999999</c:v>
                </c:pt>
                <c:pt idx="55">
                  <c:v>1.423</c:v>
                </c:pt>
                <c:pt idx="56">
                  <c:v>1.9510000000000001</c:v>
                </c:pt>
                <c:pt idx="57">
                  <c:v>1.4930000000000001</c:v>
                </c:pt>
                <c:pt idx="58">
                  <c:v>1.478</c:v>
                </c:pt>
                <c:pt idx="59">
                  <c:v>1.4870000000000001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1.641</c:v>
                </c:pt>
                <c:pt idx="122">
                  <c:v>1.746</c:v>
                </c:pt>
                <c:pt idx="123">
                  <c:v>2.0179999999999998</c:v>
                </c:pt>
                <c:pt idx="124">
                  <c:v>2.544</c:v>
                </c:pt>
                <c:pt idx="125">
                  <c:v>1.6910000000000001</c:v>
                </c:pt>
                <c:pt idx="126">
                  <c:v>1.651</c:v>
                </c:pt>
                <c:pt idx="127">
                  <c:v>1.8580000000000001</c:v>
                </c:pt>
                <c:pt idx="128">
                  <c:v>1.603</c:v>
                </c:pt>
                <c:pt idx="129">
                  <c:v>2.1909999999999998</c:v>
                </c:pt>
                <c:pt idx="130">
                  <c:v>2.66</c:v>
                </c:pt>
                <c:pt idx="131">
                  <c:v>1.778</c:v>
                </c:pt>
                <c:pt idx="132">
                  <c:v>1.7450000000000001</c:v>
                </c:pt>
                <c:pt idx="133">
                  <c:v>1.6739999999999999</c:v>
                </c:pt>
                <c:pt idx="134">
                  <c:v>1.956</c:v>
                </c:pt>
                <c:pt idx="135">
                  <c:v>1.446</c:v>
                </c:pt>
                <c:pt idx="136">
                  <c:v>1.5309999999999999</c:v>
                </c:pt>
                <c:pt idx="137">
                  <c:v>1.399</c:v>
                </c:pt>
                <c:pt idx="138">
                  <c:v>1.387</c:v>
                </c:pt>
                <c:pt idx="139">
                  <c:v>1.6579999999999999</c:v>
                </c:pt>
                <c:pt idx="140">
                  <c:v>1.4810000000000001</c:v>
                </c:pt>
                <c:pt idx="141">
                  <c:v>1.353</c:v>
                </c:pt>
                <c:pt idx="142">
                  <c:v>1.401</c:v>
                </c:pt>
                <c:pt idx="143">
                  <c:v>2.4180000000000001</c:v>
                </c:pt>
                <c:pt idx="144">
                  <c:v>1.8640000000000001</c:v>
                </c:pt>
                <c:pt idx="145">
                  <c:v>1.4419999999999999</c:v>
                </c:pt>
                <c:pt idx="146">
                  <c:v>1.5329999999999999</c:v>
                </c:pt>
                <c:pt idx="147">
                  <c:v>1.575</c:v>
                </c:pt>
                <c:pt idx="148">
                  <c:v>1.3580000000000001</c:v>
                </c:pt>
                <c:pt idx="149">
                  <c:v>1.8540000000000001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3.06</c:v>
                </c:pt>
                <c:pt idx="211">
                  <c:v>1.821</c:v>
                </c:pt>
                <c:pt idx="212">
                  <c:v>1.712</c:v>
                </c:pt>
                <c:pt idx="213">
                  <c:v>1.6339999999999999</c:v>
                </c:pt>
                <c:pt idx="214">
                  <c:v>2.5550000000000002</c:v>
                </c:pt>
                <c:pt idx="215">
                  <c:v>1.7629999999999999</c:v>
                </c:pt>
                <c:pt idx="216">
                  <c:v>2.302</c:v>
                </c:pt>
                <c:pt idx="217">
                  <c:v>3.0489999999999999</c:v>
                </c:pt>
                <c:pt idx="218">
                  <c:v>1.617</c:v>
                </c:pt>
                <c:pt idx="219">
                  <c:v>1.921</c:v>
                </c:pt>
                <c:pt idx="220">
                  <c:v>2.8460000000000001</c:v>
                </c:pt>
                <c:pt idx="221">
                  <c:v>1.629</c:v>
                </c:pt>
                <c:pt idx="222">
                  <c:v>2.391</c:v>
                </c:pt>
                <c:pt idx="223">
                  <c:v>1.4319999999999999</c:v>
                </c:pt>
                <c:pt idx="224">
                  <c:v>1.4319999999999999</c:v>
                </c:pt>
                <c:pt idx="225">
                  <c:v>1.48</c:v>
                </c:pt>
                <c:pt idx="226">
                  <c:v>1.5840000000000001</c:v>
                </c:pt>
                <c:pt idx="227">
                  <c:v>2.6859999999999999</c:v>
                </c:pt>
                <c:pt idx="228">
                  <c:v>1.431</c:v>
                </c:pt>
                <c:pt idx="229">
                  <c:v>1.46</c:v>
                </c:pt>
                <c:pt idx="230">
                  <c:v>1.405</c:v>
                </c:pt>
                <c:pt idx="231">
                  <c:v>1.4790000000000001</c:v>
                </c:pt>
                <c:pt idx="232">
                  <c:v>1.4219999999999999</c:v>
                </c:pt>
                <c:pt idx="233">
                  <c:v>1.54</c:v>
                </c:pt>
                <c:pt idx="234">
                  <c:v>1.49</c:v>
                </c:pt>
                <c:pt idx="235">
                  <c:v>1.5840000000000001</c:v>
                </c:pt>
                <c:pt idx="236">
                  <c:v>1.466</c:v>
                </c:pt>
                <c:pt idx="237">
                  <c:v>2.67</c:v>
                </c:pt>
                <c:pt idx="238">
                  <c:v>1.4350000000000001</c:v>
                </c:pt>
                <c:pt idx="239">
                  <c:v>1.605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1.7150000000000001</c:v>
                </c:pt>
                <c:pt idx="301">
                  <c:v>1.6160000000000001</c:v>
                </c:pt>
                <c:pt idx="302">
                  <c:v>1.649</c:v>
                </c:pt>
                <c:pt idx="303">
                  <c:v>1.829</c:v>
                </c:pt>
                <c:pt idx="304">
                  <c:v>1.6279999999999999</c:v>
                </c:pt>
                <c:pt idx="305">
                  <c:v>2.0609999999999999</c:v>
                </c:pt>
                <c:pt idx="306">
                  <c:v>1.7250000000000001</c:v>
                </c:pt>
                <c:pt idx="307">
                  <c:v>1.8220000000000001</c:v>
                </c:pt>
                <c:pt idx="308">
                  <c:v>1.9410000000000001</c:v>
                </c:pt>
                <c:pt idx="309">
                  <c:v>1.5840000000000001</c:v>
                </c:pt>
                <c:pt idx="310">
                  <c:v>1.7889999999999999</c:v>
                </c:pt>
                <c:pt idx="311">
                  <c:v>2.444</c:v>
                </c:pt>
                <c:pt idx="312">
                  <c:v>1.744</c:v>
                </c:pt>
                <c:pt idx="313">
                  <c:v>1.4259999999999999</c:v>
                </c:pt>
                <c:pt idx="314">
                  <c:v>1.518</c:v>
                </c:pt>
                <c:pt idx="315">
                  <c:v>1.5589999999999999</c:v>
                </c:pt>
                <c:pt idx="316">
                  <c:v>1.6439999999999999</c:v>
                </c:pt>
                <c:pt idx="317">
                  <c:v>1.6719999999999999</c:v>
                </c:pt>
                <c:pt idx="318">
                  <c:v>1.41</c:v>
                </c:pt>
                <c:pt idx="319">
                  <c:v>1.5189999999999999</c:v>
                </c:pt>
                <c:pt idx="320">
                  <c:v>1.6080000000000001</c:v>
                </c:pt>
                <c:pt idx="321">
                  <c:v>1.466</c:v>
                </c:pt>
                <c:pt idx="322">
                  <c:v>1.4470000000000001</c:v>
                </c:pt>
                <c:pt idx="323">
                  <c:v>1.605</c:v>
                </c:pt>
                <c:pt idx="324">
                  <c:v>1.466</c:v>
                </c:pt>
                <c:pt idx="325">
                  <c:v>1.4430000000000001</c:v>
                </c:pt>
                <c:pt idx="326">
                  <c:v>1.4330000000000001</c:v>
                </c:pt>
                <c:pt idx="327">
                  <c:v>1.65</c:v>
                </c:pt>
                <c:pt idx="328">
                  <c:v>1.675</c:v>
                </c:pt>
                <c:pt idx="329">
                  <c:v>1.6539999999999999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1.708</c:v>
                </c:pt>
                <c:pt idx="391">
                  <c:v>2.2730000000000001</c:v>
                </c:pt>
                <c:pt idx="392">
                  <c:v>1.8240000000000001</c:v>
                </c:pt>
                <c:pt idx="393">
                  <c:v>2.4159999999999999</c:v>
                </c:pt>
                <c:pt idx="394">
                  <c:v>1.792</c:v>
                </c:pt>
                <c:pt idx="395">
                  <c:v>1.756</c:v>
                </c:pt>
                <c:pt idx="396">
                  <c:v>1.554</c:v>
                </c:pt>
                <c:pt idx="397">
                  <c:v>2.1760000000000002</c:v>
                </c:pt>
                <c:pt idx="398">
                  <c:v>1.6679999999999999</c:v>
                </c:pt>
                <c:pt idx="399">
                  <c:v>1.7330000000000001</c:v>
                </c:pt>
                <c:pt idx="400">
                  <c:v>2.4049999999999998</c:v>
                </c:pt>
                <c:pt idx="401">
                  <c:v>1.6539999999999999</c:v>
                </c:pt>
                <c:pt idx="402">
                  <c:v>1.6910000000000001</c:v>
                </c:pt>
                <c:pt idx="403">
                  <c:v>2.6970000000000001</c:v>
                </c:pt>
                <c:pt idx="404">
                  <c:v>1.4570000000000001</c:v>
                </c:pt>
                <c:pt idx="405">
                  <c:v>1.3919999999999999</c:v>
                </c:pt>
                <c:pt idx="406">
                  <c:v>1.387</c:v>
                </c:pt>
                <c:pt idx="407">
                  <c:v>1.4079999999999999</c:v>
                </c:pt>
                <c:pt idx="408">
                  <c:v>2.331</c:v>
                </c:pt>
                <c:pt idx="409">
                  <c:v>1.589</c:v>
                </c:pt>
                <c:pt idx="410">
                  <c:v>1.452</c:v>
                </c:pt>
                <c:pt idx="411">
                  <c:v>1.542</c:v>
                </c:pt>
                <c:pt idx="412">
                  <c:v>1.5449999999999999</c:v>
                </c:pt>
                <c:pt idx="413">
                  <c:v>1.3979999999999999</c:v>
                </c:pt>
                <c:pt idx="414">
                  <c:v>1.5149999999999999</c:v>
                </c:pt>
                <c:pt idx="415">
                  <c:v>2.1360000000000001</c:v>
                </c:pt>
                <c:pt idx="416">
                  <c:v>1.841</c:v>
                </c:pt>
                <c:pt idx="417">
                  <c:v>1.4810000000000001</c:v>
                </c:pt>
                <c:pt idx="418">
                  <c:v>1.448</c:v>
                </c:pt>
                <c:pt idx="419">
                  <c:v>1.573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1.655</c:v>
                </c:pt>
                <c:pt idx="481">
                  <c:v>1.786</c:v>
                </c:pt>
                <c:pt idx="482">
                  <c:v>2.1840000000000002</c:v>
                </c:pt>
                <c:pt idx="483">
                  <c:v>1.601</c:v>
                </c:pt>
                <c:pt idx="484">
                  <c:v>2.95</c:v>
                </c:pt>
                <c:pt idx="485">
                  <c:v>1.6879999999999999</c:v>
                </c:pt>
                <c:pt idx="486">
                  <c:v>2.5270000000000001</c:v>
                </c:pt>
                <c:pt idx="487">
                  <c:v>1.595</c:v>
                </c:pt>
                <c:pt idx="488">
                  <c:v>1.84</c:v>
                </c:pt>
                <c:pt idx="489">
                  <c:v>1.581</c:v>
                </c:pt>
                <c:pt idx="490">
                  <c:v>1.7609999999999999</c:v>
                </c:pt>
                <c:pt idx="491">
                  <c:v>2.1280000000000001</c:v>
                </c:pt>
                <c:pt idx="492">
                  <c:v>2.2229999999999999</c:v>
                </c:pt>
                <c:pt idx="493">
                  <c:v>2.706</c:v>
                </c:pt>
                <c:pt idx="494">
                  <c:v>1.69</c:v>
                </c:pt>
                <c:pt idx="495">
                  <c:v>1.764</c:v>
                </c:pt>
                <c:pt idx="496">
                  <c:v>1.599</c:v>
                </c:pt>
                <c:pt idx="497">
                  <c:v>1.71</c:v>
                </c:pt>
                <c:pt idx="498">
                  <c:v>1.7290000000000001</c:v>
                </c:pt>
                <c:pt idx="499">
                  <c:v>1.4810000000000001</c:v>
                </c:pt>
                <c:pt idx="500">
                  <c:v>1.9139999999999999</c:v>
                </c:pt>
                <c:pt idx="501">
                  <c:v>1.65</c:v>
                </c:pt>
                <c:pt idx="502">
                  <c:v>1.4259999999999999</c:v>
                </c:pt>
                <c:pt idx="503">
                  <c:v>1.496</c:v>
                </c:pt>
                <c:pt idx="504">
                  <c:v>1.7410000000000001</c:v>
                </c:pt>
                <c:pt idx="505">
                  <c:v>1.5189999999999999</c:v>
                </c:pt>
                <c:pt idx="506">
                  <c:v>1.472</c:v>
                </c:pt>
                <c:pt idx="507">
                  <c:v>1.484</c:v>
                </c:pt>
                <c:pt idx="508">
                  <c:v>1.536</c:v>
                </c:pt>
                <c:pt idx="509">
                  <c:v>1.7829999999999999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1.7490000000000001</c:v>
                </c:pt>
                <c:pt idx="571">
                  <c:v>1.677</c:v>
                </c:pt>
                <c:pt idx="572">
                  <c:v>1.77</c:v>
                </c:pt>
                <c:pt idx="573">
                  <c:v>1.706</c:v>
                </c:pt>
                <c:pt idx="574">
                  <c:v>1.9690000000000001</c:v>
                </c:pt>
                <c:pt idx="575">
                  <c:v>1.5269999999999999</c:v>
                </c:pt>
                <c:pt idx="576">
                  <c:v>1.6080000000000001</c:v>
                </c:pt>
                <c:pt idx="577">
                  <c:v>1.667</c:v>
                </c:pt>
                <c:pt idx="578">
                  <c:v>1.7090000000000001</c:v>
                </c:pt>
                <c:pt idx="579">
                  <c:v>1.6879999999999999</c:v>
                </c:pt>
                <c:pt idx="580">
                  <c:v>1.696</c:v>
                </c:pt>
                <c:pt idx="581">
                  <c:v>1.764</c:v>
                </c:pt>
                <c:pt idx="582">
                  <c:v>2.2639999999999998</c:v>
                </c:pt>
                <c:pt idx="583">
                  <c:v>1.696</c:v>
                </c:pt>
                <c:pt idx="584">
                  <c:v>1.633</c:v>
                </c:pt>
                <c:pt idx="585">
                  <c:v>1.417</c:v>
                </c:pt>
                <c:pt idx="586">
                  <c:v>1.387</c:v>
                </c:pt>
                <c:pt idx="587">
                  <c:v>1.6120000000000001</c:v>
                </c:pt>
                <c:pt idx="588">
                  <c:v>1.5860000000000001</c:v>
                </c:pt>
                <c:pt idx="589">
                  <c:v>1.52</c:v>
                </c:pt>
                <c:pt idx="590">
                  <c:v>1.6259999999999999</c:v>
                </c:pt>
                <c:pt idx="591">
                  <c:v>1.429</c:v>
                </c:pt>
                <c:pt idx="592">
                  <c:v>1.657</c:v>
                </c:pt>
                <c:pt idx="593">
                  <c:v>1.4670000000000001</c:v>
                </c:pt>
                <c:pt idx="594">
                  <c:v>1.5429999999999999</c:v>
                </c:pt>
                <c:pt idx="595">
                  <c:v>1.615</c:v>
                </c:pt>
                <c:pt idx="596">
                  <c:v>1.389</c:v>
                </c:pt>
                <c:pt idx="597">
                  <c:v>1.498</c:v>
                </c:pt>
                <c:pt idx="598">
                  <c:v>1.7070000000000001</c:v>
                </c:pt>
                <c:pt idx="599">
                  <c:v>1.5289999999999999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1.8080000000000001</c:v>
                </c:pt>
                <c:pt idx="661">
                  <c:v>1.706</c:v>
                </c:pt>
                <c:pt idx="662">
                  <c:v>1.905</c:v>
                </c:pt>
                <c:pt idx="663">
                  <c:v>2.5510000000000002</c:v>
                </c:pt>
                <c:pt idx="664">
                  <c:v>3.71</c:v>
                </c:pt>
                <c:pt idx="665">
                  <c:v>1.6879999999999999</c:v>
                </c:pt>
                <c:pt idx="666">
                  <c:v>1.92</c:v>
                </c:pt>
                <c:pt idx="667">
                  <c:v>1.6950000000000001</c:v>
                </c:pt>
                <c:pt idx="668">
                  <c:v>1.647</c:v>
                </c:pt>
                <c:pt idx="669">
                  <c:v>1.68</c:v>
                </c:pt>
                <c:pt idx="670">
                  <c:v>1.9350000000000001</c:v>
                </c:pt>
                <c:pt idx="671">
                  <c:v>2.1360000000000001</c:v>
                </c:pt>
                <c:pt idx="672">
                  <c:v>2.218</c:v>
                </c:pt>
                <c:pt idx="673">
                  <c:v>2.2130000000000001</c:v>
                </c:pt>
                <c:pt idx="674">
                  <c:v>1.45</c:v>
                </c:pt>
                <c:pt idx="675">
                  <c:v>1.4650000000000001</c:v>
                </c:pt>
                <c:pt idx="676">
                  <c:v>1.4059999999999999</c:v>
                </c:pt>
                <c:pt idx="677">
                  <c:v>1.4770000000000001</c:v>
                </c:pt>
                <c:pt idx="678">
                  <c:v>2.02</c:v>
                </c:pt>
                <c:pt idx="679">
                  <c:v>2.76</c:v>
                </c:pt>
                <c:pt idx="680">
                  <c:v>1.464</c:v>
                </c:pt>
                <c:pt idx="681">
                  <c:v>1.494</c:v>
                </c:pt>
                <c:pt idx="682">
                  <c:v>1.6719999999999999</c:v>
                </c:pt>
                <c:pt idx="683">
                  <c:v>2.137</c:v>
                </c:pt>
                <c:pt idx="684">
                  <c:v>1.6559999999999999</c:v>
                </c:pt>
                <c:pt idx="685">
                  <c:v>1.524</c:v>
                </c:pt>
                <c:pt idx="686">
                  <c:v>1.601</c:v>
                </c:pt>
                <c:pt idx="687">
                  <c:v>1.823</c:v>
                </c:pt>
                <c:pt idx="688">
                  <c:v>1.452</c:v>
                </c:pt>
                <c:pt idx="689">
                  <c:v>1.4710000000000001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1.744</c:v>
                </c:pt>
                <c:pt idx="751">
                  <c:v>1.8440000000000001</c:v>
                </c:pt>
                <c:pt idx="752">
                  <c:v>1.736</c:v>
                </c:pt>
                <c:pt idx="753">
                  <c:v>2.3969999999999998</c:v>
                </c:pt>
                <c:pt idx="754">
                  <c:v>1.7410000000000001</c:v>
                </c:pt>
                <c:pt idx="755">
                  <c:v>1.6859999999999999</c:v>
                </c:pt>
                <c:pt idx="756">
                  <c:v>1.883</c:v>
                </c:pt>
                <c:pt idx="757">
                  <c:v>1.75</c:v>
                </c:pt>
                <c:pt idx="758">
                  <c:v>1.946</c:v>
                </c:pt>
                <c:pt idx="759">
                  <c:v>1.637</c:v>
                </c:pt>
                <c:pt idx="760">
                  <c:v>1.635</c:v>
                </c:pt>
                <c:pt idx="761">
                  <c:v>1.831</c:v>
                </c:pt>
                <c:pt idx="762">
                  <c:v>1.788</c:v>
                </c:pt>
                <c:pt idx="763">
                  <c:v>1.4690000000000001</c:v>
                </c:pt>
                <c:pt idx="764">
                  <c:v>2.23</c:v>
                </c:pt>
                <c:pt idx="765">
                  <c:v>1.748</c:v>
                </c:pt>
                <c:pt idx="766">
                  <c:v>1.3779999999999999</c:v>
                </c:pt>
                <c:pt idx="767">
                  <c:v>1.4119999999999999</c:v>
                </c:pt>
                <c:pt idx="768">
                  <c:v>1.4810000000000001</c:v>
                </c:pt>
                <c:pt idx="769">
                  <c:v>1.4830000000000001</c:v>
                </c:pt>
                <c:pt idx="770">
                  <c:v>1.7529999999999999</c:v>
                </c:pt>
                <c:pt idx="771">
                  <c:v>1.554</c:v>
                </c:pt>
                <c:pt idx="772">
                  <c:v>1.5189999999999999</c:v>
                </c:pt>
                <c:pt idx="773">
                  <c:v>2.0790000000000002</c:v>
                </c:pt>
                <c:pt idx="774">
                  <c:v>1.504</c:v>
                </c:pt>
                <c:pt idx="775">
                  <c:v>1.4750000000000001</c:v>
                </c:pt>
                <c:pt idx="776">
                  <c:v>1.7490000000000001</c:v>
                </c:pt>
                <c:pt idx="777">
                  <c:v>1.7230000000000001</c:v>
                </c:pt>
                <c:pt idx="778">
                  <c:v>1.5409999999999999</c:v>
                </c:pt>
                <c:pt idx="779">
                  <c:v>1.444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3.6019999999999999</c:v>
                </c:pt>
                <c:pt idx="841">
                  <c:v>2.0129999999999999</c:v>
                </c:pt>
                <c:pt idx="842">
                  <c:v>1.7529999999999999</c:v>
                </c:pt>
                <c:pt idx="843">
                  <c:v>1.8360000000000001</c:v>
                </c:pt>
                <c:pt idx="844">
                  <c:v>2.87</c:v>
                </c:pt>
                <c:pt idx="845">
                  <c:v>1.639</c:v>
                </c:pt>
                <c:pt idx="846">
                  <c:v>1.7290000000000001</c:v>
                </c:pt>
                <c:pt idx="847">
                  <c:v>1.6919999999999999</c:v>
                </c:pt>
                <c:pt idx="848">
                  <c:v>1.7390000000000001</c:v>
                </c:pt>
                <c:pt idx="849">
                  <c:v>1.8580000000000001</c:v>
                </c:pt>
                <c:pt idx="850">
                  <c:v>1.9219999999999999</c:v>
                </c:pt>
                <c:pt idx="851">
                  <c:v>1.827</c:v>
                </c:pt>
                <c:pt idx="852">
                  <c:v>2.0019999999999998</c:v>
                </c:pt>
                <c:pt idx="853">
                  <c:v>1.7</c:v>
                </c:pt>
                <c:pt idx="854">
                  <c:v>1.6890000000000001</c:v>
                </c:pt>
                <c:pt idx="855">
                  <c:v>1.46</c:v>
                </c:pt>
                <c:pt idx="856">
                  <c:v>1.4990000000000001</c:v>
                </c:pt>
                <c:pt idx="857">
                  <c:v>1.66</c:v>
                </c:pt>
                <c:pt idx="858">
                  <c:v>1.645</c:v>
                </c:pt>
                <c:pt idx="859">
                  <c:v>1.6459999999999999</c:v>
                </c:pt>
                <c:pt idx="860">
                  <c:v>1.4530000000000001</c:v>
                </c:pt>
                <c:pt idx="861">
                  <c:v>1.4870000000000001</c:v>
                </c:pt>
                <c:pt idx="862">
                  <c:v>1.585</c:v>
                </c:pt>
                <c:pt idx="863">
                  <c:v>1.512</c:v>
                </c:pt>
                <c:pt idx="864">
                  <c:v>2.6960000000000002</c:v>
                </c:pt>
                <c:pt idx="865">
                  <c:v>1.593</c:v>
                </c:pt>
                <c:pt idx="866">
                  <c:v>1.6140000000000001</c:v>
                </c:pt>
                <c:pt idx="867">
                  <c:v>1.6020000000000001</c:v>
                </c:pt>
                <c:pt idx="868">
                  <c:v>1.37</c:v>
                </c:pt>
                <c:pt idx="869">
                  <c:v>1.6879999999999999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</c:numCache>
            </c:numRef>
          </c:val>
        </c:ser>
        <c:ser>
          <c:idx val="2"/>
          <c:order val="2"/>
          <c:tx>
            <c:v>Stress Calculation MR</c:v>
          </c:tx>
          <c:invertIfNegative val="0"/>
          <c:val>
            <c:numRef>
              <c:f>Sheet2!$I$2:$I$901</c:f>
              <c:numCache>
                <c:formatCode>General</c:formatCode>
                <c:ptCount val="9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5.3079999999999998</c:v>
                </c:pt>
                <c:pt idx="61">
                  <c:v>5.1660000000000004</c:v>
                </c:pt>
                <c:pt idx="62">
                  <c:v>5.0979999999999999</c:v>
                </c:pt>
                <c:pt idx="63">
                  <c:v>5.3789999999999996</c:v>
                </c:pt>
                <c:pt idx="64">
                  <c:v>5.2789999999999999</c:v>
                </c:pt>
                <c:pt idx="65">
                  <c:v>5.43</c:v>
                </c:pt>
                <c:pt idx="66">
                  <c:v>5.0469999999999997</c:v>
                </c:pt>
                <c:pt idx="67">
                  <c:v>5.3719999999999999</c:v>
                </c:pt>
                <c:pt idx="68">
                  <c:v>5.2190000000000003</c:v>
                </c:pt>
                <c:pt idx="69">
                  <c:v>5.7080000000000002</c:v>
                </c:pt>
                <c:pt idx="70">
                  <c:v>5.2110000000000003</c:v>
                </c:pt>
                <c:pt idx="71">
                  <c:v>5.7469999999999999</c:v>
                </c:pt>
                <c:pt idx="72">
                  <c:v>5.1239999999999997</c:v>
                </c:pt>
                <c:pt idx="73">
                  <c:v>5.2430000000000003</c:v>
                </c:pt>
                <c:pt idx="74">
                  <c:v>5.2619999999999996</c:v>
                </c:pt>
                <c:pt idx="75">
                  <c:v>4.8109999999999999</c:v>
                </c:pt>
                <c:pt idx="76">
                  <c:v>4.8390000000000004</c:v>
                </c:pt>
                <c:pt idx="77">
                  <c:v>4.8559999999999999</c:v>
                </c:pt>
                <c:pt idx="78">
                  <c:v>4.742</c:v>
                </c:pt>
                <c:pt idx="79">
                  <c:v>4.93</c:v>
                </c:pt>
                <c:pt idx="80">
                  <c:v>4.7409999999999997</c:v>
                </c:pt>
                <c:pt idx="81">
                  <c:v>4.9260000000000002</c:v>
                </c:pt>
                <c:pt idx="82">
                  <c:v>4.7229999999999999</c:v>
                </c:pt>
                <c:pt idx="83">
                  <c:v>4.8609999999999998</c:v>
                </c:pt>
                <c:pt idx="84">
                  <c:v>5.0430000000000001</c:v>
                </c:pt>
                <c:pt idx="85">
                  <c:v>4.8419999999999996</c:v>
                </c:pt>
                <c:pt idx="86">
                  <c:v>4.899</c:v>
                </c:pt>
                <c:pt idx="87">
                  <c:v>4.9050000000000002</c:v>
                </c:pt>
                <c:pt idx="88">
                  <c:v>4.923</c:v>
                </c:pt>
                <c:pt idx="89">
                  <c:v>4.9130000000000003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4.8520000000000003</c:v>
                </c:pt>
                <c:pt idx="151">
                  <c:v>4.8620000000000001</c:v>
                </c:pt>
                <c:pt idx="152">
                  <c:v>5.3390000000000004</c:v>
                </c:pt>
                <c:pt idx="153">
                  <c:v>5.0289999999999999</c:v>
                </c:pt>
                <c:pt idx="154">
                  <c:v>5.0659999999999998</c:v>
                </c:pt>
                <c:pt idx="155">
                  <c:v>4.8849999999999998</c:v>
                </c:pt>
                <c:pt idx="156">
                  <c:v>5.1100000000000003</c:v>
                </c:pt>
                <c:pt idx="157">
                  <c:v>5.1879999999999997</c:v>
                </c:pt>
                <c:pt idx="158">
                  <c:v>5.0229999999999997</c:v>
                </c:pt>
                <c:pt idx="159">
                  <c:v>4.867</c:v>
                </c:pt>
                <c:pt idx="160">
                  <c:v>4.9240000000000004</c:v>
                </c:pt>
                <c:pt idx="161">
                  <c:v>5.5640000000000001</c:v>
                </c:pt>
                <c:pt idx="162">
                  <c:v>5.4779999999999998</c:v>
                </c:pt>
                <c:pt idx="163">
                  <c:v>5.2249999999999996</c:v>
                </c:pt>
                <c:pt idx="164">
                  <c:v>4.8940000000000001</c:v>
                </c:pt>
                <c:pt idx="165">
                  <c:v>5.3440000000000003</c:v>
                </c:pt>
                <c:pt idx="166">
                  <c:v>4.95</c:v>
                </c:pt>
                <c:pt idx="167">
                  <c:v>5.0679999999999996</c:v>
                </c:pt>
                <c:pt idx="168">
                  <c:v>5.1950000000000003</c:v>
                </c:pt>
                <c:pt idx="169">
                  <c:v>4.84</c:v>
                </c:pt>
                <c:pt idx="170">
                  <c:v>4.8179999999999996</c:v>
                </c:pt>
                <c:pt idx="171">
                  <c:v>4.9109999999999996</c:v>
                </c:pt>
                <c:pt idx="172">
                  <c:v>4.84</c:v>
                </c:pt>
                <c:pt idx="173">
                  <c:v>4.8869999999999996</c:v>
                </c:pt>
                <c:pt idx="174">
                  <c:v>5.0060000000000002</c:v>
                </c:pt>
                <c:pt idx="175">
                  <c:v>4.8920000000000003</c:v>
                </c:pt>
                <c:pt idx="176">
                  <c:v>4.9690000000000003</c:v>
                </c:pt>
                <c:pt idx="177">
                  <c:v>4.915</c:v>
                </c:pt>
                <c:pt idx="178">
                  <c:v>4.8739999999999997</c:v>
                </c:pt>
                <c:pt idx="179">
                  <c:v>5.0170000000000003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5.2450000000000001</c:v>
                </c:pt>
                <c:pt idx="241">
                  <c:v>5.1210000000000004</c:v>
                </c:pt>
                <c:pt idx="242">
                  <c:v>4.9649999999999999</c:v>
                </c:pt>
                <c:pt idx="243">
                  <c:v>5.0529999999999999</c:v>
                </c:pt>
                <c:pt idx="244">
                  <c:v>5.0819999999999999</c:v>
                </c:pt>
                <c:pt idx="245">
                  <c:v>5.2960000000000003</c:v>
                </c:pt>
                <c:pt idx="246">
                  <c:v>4.9790000000000001</c:v>
                </c:pt>
                <c:pt idx="247">
                  <c:v>5.242</c:v>
                </c:pt>
                <c:pt idx="248">
                  <c:v>5.5229999999999997</c:v>
                </c:pt>
                <c:pt idx="249">
                  <c:v>4.9669999999999996</c:v>
                </c:pt>
                <c:pt idx="250">
                  <c:v>5.0679999999999996</c:v>
                </c:pt>
                <c:pt idx="251">
                  <c:v>5.415</c:v>
                </c:pt>
                <c:pt idx="252">
                  <c:v>4.9960000000000004</c:v>
                </c:pt>
                <c:pt idx="253">
                  <c:v>5.5919999999999996</c:v>
                </c:pt>
                <c:pt idx="254">
                  <c:v>4.9180000000000001</c:v>
                </c:pt>
                <c:pt idx="255">
                  <c:v>4.7850000000000001</c:v>
                </c:pt>
                <c:pt idx="256">
                  <c:v>4.726</c:v>
                </c:pt>
                <c:pt idx="257">
                  <c:v>5.1580000000000004</c:v>
                </c:pt>
                <c:pt idx="258">
                  <c:v>5.1740000000000004</c:v>
                </c:pt>
                <c:pt idx="259">
                  <c:v>4.8609999999999998</c:v>
                </c:pt>
                <c:pt idx="260">
                  <c:v>4.7149999999999999</c:v>
                </c:pt>
                <c:pt idx="261">
                  <c:v>4.8559999999999999</c:v>
                </c:pt>
                <c:pt idx="262">
                  <c:v>4.7309999999999999</c:v>
                </c:pt>
                <c:pt idx="263">
                  <c:v>4.9889999999999999</c:v>
                </c:pt>
                <c:pt idx="264">
                  <c:v>4.8019999999999996</c:v>
                </c:pt>
                <c:pt idx="265">
                  <c:v>5.2969999999999997</c:v>
                </c:pt>
                <c:pt idx="266">
                  <c:v>4.87</c:v>
                </c:pt>
                <c:pt idx="267">
                  <c:v>4.8250000000000002</c:v>
                </c:pt>
                <c:pt idx="268">
                  <c:v>4.8639999999999999</c:v>
                </c:pt>
                <c:pt idx="269">
                  <c:v>4.8520000000000003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5.0659999999999998</c:v>
                </c:pt>
                <c:pt idx="331">
                  <c:v>4.91</c:v>
                </c:pt>
                <c:pt idx="332">
                  <c:v>5.1079999999999997</c:v>
                </c:pt>
                <c:pt idx="333">
                  <c:v>4.8630000000000004</c:v>
                </c:pt>
                <c:pt idx="334">
                  <c:v>4.8890000000000002</c:v>
                </c:pt>
                <c:pt idx="335">
                  <c:v>4.9039999999999999</c:v>
                </c:pt>
                <c:pt idx="336">
                  <c:v>5.2169999999999996</c:v>
                </c:pt>
                <c:pt idx="337">
                  <c:v>4.8419999999999996</c:v>
                </c:pt>
                <c:pt idx="338">
                  <c:v>4.9420000000000002</c:v>
                </c:pt>
                <c:pt idx="339">
                  <c:v>5.2290000000000001</c:v>
                </c:pt>
                <c:pt idx="340">
                  <c:v>5.16</c:v>
                </c:pt>
                <c:pt idx="341">
                  <c:v>5.7460000000000004</c:v>
                </c:pt>
                <c:pt idx="342">
                  <c:v>5.1449999999999996</c:v>
                </c:pt>
                <c:pt idx="343">
                  <c:v>4.99</c:v>
                </c:pt>
                <c:pt idx="344">
                  <c:v>4.8209999999999997</c:v>
                </c:pt>
                <c:pt idx="345">
                  <c:v>4.9749999999999996</c:v>
                </c:pt>
                <c:pt idx="346">
                  <c:v>4.984</c:v>
                </c:pt>
                <c:pt idx="347">
                  <c:v>4.7169999999999996</c:v>
                </c:pt>
                <c:pt idx="348">
                  <c:v>4.8220000000000001</c:v>
                </c:pt>
                <c:pt idx="349">
                  <c:v>5.0010000000000003</c:v>
                </c:pt>
                <c:pt idx="350">
                  <c:v>4.88</c:v>
                </c:pt>
                <c:pt idx="351">
                  <c:v>5.4610000000000003</c:v>
                </c:pt>
                <c:pt idx="352">
                  <c:v>4.9459999999999997</c:v>
                </c:pt>
                <c:pt idx="353">
                  <c:v>4.7519999999999998</c:v>
                </c:pt>
                <c:pt idx="354">
                  <c:v>4.83</c:v>
                </c:pt>
                <c:pt idx="355">
                  <c:v>4.8540000000000001</c:v>
                </c:pt>
                <c:pt idx="356">
                  <c:v>5.0860000000000003</c:v>
                </c:pt>
                <c:pt idx="357">
                  <c:v>4.7750000000000004</c:v>
                </c:pt>
                <c:pt idx="358">
                  <c:v>5.4390000000000001</c:v>
                </c:pt>
                <c:pt idx="359">
                  <c:v>4.9269999999999996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5.0369999999999999</c:v>
                </c:pt>
                <c:pt idx="421">
                  <c:v>4.9690000000000003</c:v>
                </c:pt>
                <c:pt idx="422">
                  <c:v>5.0609999999999999</c:v>
                </c:pt>
                <c:pt idx="423">
                  <c:v>5.0990000000000002</c:v>
                </c:pt>
                <c:pt idx="424">
                  <c:v>4.9870000000000001</c:v>
                </c:pt>
                <c:pt idx="425">
                  <c:v>5</c:v>
                </c:pt>
                <c:pt idx="426">
                  <c:v>5.0970000000000004</c:v>
                </c:pt>
                <c:pt idx="427">
                  <c:v>5.22</c:v>
                </c:pt>
                <c:pt idx="428">
                  <c:v>4.9509999999999996</c:v>
                </c:pt>
                <c:pt idx="429">
                  <c:v>5.0880000000000001</c:v>
                </c:pt>
                <c:pt idx="430">
                  <c:v>4.8319999999999999</c:v>
                </c:pt>
                <c:pt idx="431">
                  <c:v>4.9340000000000002</c:v>
                </c:pt>
                <c:pt idx="432">
                  <c:v>5.274</c:v>
                </c:pt>
                <c:pt idx="433">
                  <c:v>4.875</c:v>
                </c:pt>
                <c:pt idx="434">
                  <c:v>5.4390000000000001</c:v>
                </c:pt>
                <c:pt idx="435">
                  <c:v>4.9779999999999998</c:v>
                </c:pt>
                <c:pt idx="436">
                  <c:v>5.1989999999999998</c:v>
                </c:pt>
                <c:pt idx="437">
                  <c:v>5</c:v>
                </c:pt>
                <c:pt idx="438">
                  <c:v>4.7080000000000002</c:v>
                </c:pt>
                <c:pt idx="439">
                  <c:v>4.8730000000000002</c:v>
                </c:pt>
                <c:pt idx="440">
                  <c:v>5.0979999999999999</c:v>
                </c:pt>
                <c:pt idx="441">
                  <c:v>5.0410000000000004</c:v>
                </c:pt>
                <c:pt idx="442">
                  <c:v>4.6900000000000004</c:v>
                </c:pt>
                <c:pt idx="443">
                  <c:v>5.0330000000000004</c:v>
                </c:pt>
                <c:pt idx="444">
                  <c:v>5.5709999999999997</c:v>
                </c:pt>
                <c:pt idx="445">
                  <c:v>5.6580000000000004</c:v>
                </c:pt>
                <c:pt idx="446">
                  <c:v>5.0549999999999997</c:v>
                </c:pt>
                <c:pt idx="447">
                  <c:v>4.9550000000000001</c:v>
                </c:pt>
                <c:pt idx="448">
                  <c:v>5.23</c:v>
                </c:pt>
                <c:pt idx="449">
                  <c:v>5.1289999999999996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4.9740000000000002</c:v>
                </c:pt>
                <c:pt idx="511">
                  <c:v>5.51</c:v>
                </c:pt>
                <c:pt idx="512">
                  <c:v>4.8849999999999998</c:v>
                </c:pt>
                <c:pt idx="513">
                  <c:v>4.8860000000000001</c:v>
                </c:pt>
                <c:pt idx="514">
                  <c:v>5.718</c:v>
                </c:pt>
                <c:pt idx="515">
                  <c:v>5.4619999999999997</c:v>
                </c:pt>
                <c:pt idx="516">
                  <c:v>5.2629999999999999</c:v>
                </c:pt>
                <c:pt idx="517">
                  <c:v>5.0410000000000004</c:v>
                </c:pt>
                <c:pt idx="518">
                  <c:v>5.4960000000000004</c:v>
                </c:pt>
                <c:pt idx="519">
                  <c:v>4.9080000000000004</c:v>
                </c:pt>
                <c:pt idx="520">
                  <c:v>4.83</c:v>
                </c:pt>
                <c:pt idx="521">
                  <c:v>5.4029999999999996</c:v>
                </c:pt>
                <c:pt idx="522">
                  <c:v>4.976</c:v>
                </c:pt>
                <c:pt idx="523">
                  <c:v>5.391</c:v>
                </c:pt>
                <c:pt idx="524">
                  <c:v>5.2910000000000004</c:v>
                </c:pt>
                <c:pt idx="525">
                  <c:v>4.8339999999999996</c:v>
                </c:pt>
                <c:pt idx="526">
                  <c:v>5.1449999999999996</c:v>
                </c:pt>
                <c:pt idx="527">
                  <c:v>5.0289999999999999</c:v>
                </c:pt>
                <c:pt idx="528">
                  <c:v>4.774</c:v>
                </c:pt>
                <c:pt idx="529">
                  <c:v>4.7830000000000004</c:v>
                </c:pt>
                <c:pt idx="530">
                  <c:v>5.4390000000000001</c:v>
                </c:pt>
                <c:pt idx="531">
                  <c:v>5.2910000000000004</c:v>
                </c:pt>
                <c:pt idx="532">
                  <c:v>4.8289999999999997</c:v>
                </c:pt>
                <c:pt idx="533">
                  <c:v>4.76</c:v>
                </c:pt>
                <c:pt idx="534">
                  <c:v>5.0640000000000001</c:v>
                </c:pt>
                <c:pt idx="535">
                  <c:v>5.3819999999999997</c:v>
                </c:pt>
                <c:pt idx="536">
                  <c:v>4.9260000000000002</c:v>
                </c:pt>
                <c:pt idx="537">
                  <c:v>4.9450000000000003</c:v>
                </c:pt>
                <c:pt idx="538">
                  <c:v>5.3380000000000001</c:v>
                </c:pt>
                <c:pt idx="539">
                  <c:v>4.923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5.2329999999999997</c:v>
                </c:pt>
                <c:pt idx="601">
                  <c:v>4.9169999999999998</c:v>
                </c:pt>
                <c:pt idx="602">
                  <c:v>5.0890000000000004</c:v>
                </c:pt>
                <c:pt idx="603">
                  <c:v>5.2629999999999999</c:v>
                </c:pt>
                <c:pt idx="604">
                  <c:v>5.1589999999999998</c:v>
                </c:pt>
                <c:pt idx="605">
                  <c:v>5.1509999999999998</c:v>
                </c:pt>
                <c:pt idx="606">
                  <c:v>4.9640000000000004</c:v>
                </c:pt>
                <c:pt idx="607">
                  <c:v>5.0910000000000002</c:v>
                </c:pt>
                <c:pt idx="608">
                  <c:v>5.2279999999999998</c:v>
                </c:pt>
                <c:pt idx="609">
                  <c:v>4.9329999999999998</c:v>
                </c:pt>
                <c:pt idx="610">
                  <c:v>5.56</c:v>
                </c:pt>
                <c:pt idx="611">
                  <c:v>4.7850000000000001</c:v>
                </c:pt>
                <c:pt idx="612">
                  <c:v>5.306</c:v>
                </c:pt>
                <c:pt idx="613">
                  <c:v>5.0960000000000001</c:v>
                </c:pt>
                <c:pt idx="614">
                  <c:v>4.9870000000000001</c:v>
                </c:pt>
                <c:pt idx="615">
                  <c:v>4.7839999999999998</c:v>
                </c:pt>
                <c:pt idx="616">
                  <c:v>4.76</c:v>
                </c:pt>
                <c:pt idx="617">
                  <c:v>4.9370000000000003</c:v>
                </c:pt>
                <c:pt idx="618">
                  <c:v>4.8410000000000002</c:v>
                </c:pt>
                <c:pt idx="619">
                  <c:v>4.976</c:v>
                </c:pt>
                <c:pt idx="620">
                  <c:v>4.9450000000000003</c:v>
                </c:pt>
                <c:pt idx="621">
                  <c:v>5.5519999999999996</c:v>
                </c:pt>
                <c:pt idx="622">
                  <c:v>4.8029999999999999</c:v>
                </c:pt>
                <c:pt idx="623">
                  <c:v>4.798</c:v>
                </c:pt>
                <c:pt idx="624">
                  <c:v>5.08</c:v>
                </c:pt>
                <c:pt idx="625">
                  <c:v>4.71</c:v>
                </c:pt>
                <c:pt idx="626">
                  <c:v>4.9260000000000002</c:v>
                </c:pt>
                <c:pt idx="627">
                  <c:v>4.8490000000000002</c:v>
                </c:pt>
                <c:pt idx="628">
                  <c:v>5.2430000000000003</c:v>
                </c:pt>
                <c:pt idx="629">
                  <c:v>4.9009999999999998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5.343</c:v>
                </c:pt>
                <c:pt idx="691">
                  <c:v>5.234</c:v>
                </c:pt>
                <c:pt idx="692">
                  <c:v>5.0940000000000003</c:v>
                </c:pt>
                <c:pt idx="693">
                  <c:v>4.9779999999999998</c:v>
                </c:pt>
                <c:pt idx="694">
                  <c:v>4.9930000000000003</c:v>
                </c:pt>
                <c:pt idx="695">
                  <c:v>4.9249999999999998</c:v>
                </c:pt>
                <c:pt idx="696">
                  <c:v>5.2009999999999996</c:v>
                </c:pt>
                <c:pt idx="697">
                  <c:v>5.0389999999999997</c:v>
                </c:pt>
                <c:pt idx="698">
                  <c:v>5.3159999999999998</c:v>
                </c:pt>
                <c:pt idx="699">
                  <c:v>4.8600000000000003</c:v>
                </c:pt>
                <c:pt idx="700">
                  <c:v>5.1230000000000002</c:v>
                </c:pt>
                <c:pt idx="701">
                  <c:v>5.0039999999999996</c:v>
                </c:pt>
                <c:pt idx="702">
                  <c:v>4.859</c:v>
                </c:pt>
                <c:pt idx="703">
                  <c:v>5.3369999999999997</c:v>
                </c:pt>
                <c:pt idx="704">
                  <c:v>5.2460000000000004</c:v>
                </c:pt>
                <c:pt idx="705">
                  <c:v>5.0119999999999996</c:v>
                </c:pt>
                <c:pt idx="706">
                  <c:v>4.734</c:v>
                </c:pt>
                <c:pt idx="707">
                  <c:v>4.9770000000000003</c:v>
                </c:pt>
                <c:pt idx="708">
                  <c:v>4.7759999999999998</c:v>
                </c:pt>
                <c:pt idx="709">
                  <c:v>5.01</c:v>
                </c:pt>
                <c:pt idx="710">
                  <c:v>4.7080000000000002</c:v>
                </c:pt>
                <c:pt idx="711">
                  <c:v>4.8940000000000001</c:v>
                </c:pt>
                <c:pt idx="712">
                  <c:v>4.8789999999999996</c:v>
                </c:pt>
                <c:pt idx="713">
                  <c:v>4.8360000000000003</c:v>
                </c:pt>
                <c:pt idx="714">
                  <c:v>4.8920000000000003</c:v>
                </c:pt>
                <c:pt idx="715">
                  <c:v>4.8470000000000004</c:v>
                </c:pt>
                <c:pt idx="716">
                  <c:v>4.9009999999999998</c:v>
                </c:pt>
                <c:pt idx="717">
                  <c:v>4.8339999999999996</c:v>
                </c:pt>
                <c:pt idx="718">
                  <c:v>4.9109999999999996</c:v>
                </c:pt>
                <c:pt idx="719">
                  <c:v>4.8170000000000002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5.6340000000000003</c:v>
                </c:pt>
                <c:pt idx="781">
                  <c:v>5.3559999999999999</c:v>
                </c:pt>
                <c:pt idx="782">
                  <c:v>5.4189999999999996</c:v>
                </c:pt>
                <c:pt idx="783">
                  <c:v>5.2679999999999998</c:v>
                </c:pt>
                <c:pt idx="784">
                  <c:v>4.9829999999999997</c:v>
                </c:pt>
                <c:pt idx="785">
                  <c:v>4.8659999999999997</c:v>
                </c:pt>
                <c:pt idx="786">
                  <c:v>4.851</c:v>
                </c:pt>
                <c:pt idx="787">
                  <c:v>4.9630000000000001</c:v>
                </c:pt>
                <c:pt idx="788">
                  <c:v>5.0960000000000001</c:v>
                </c:pt>
                <c:pt idx="789">
                  <c:v>4.8769999999999998</c:v>
                </c:pt>
                <c:pt idx="790">
                  <c:v>5.0979999999999999</c:v>
                </c:pt>
                <c:pt idx="791">
                  <c:v>4.9210000000000003</c:v>
                </c:pt>
                <c:pt idx="792">
                  <c:v>4.9489999999999998</c:v>
                </c:pt>
                <c:pt idx="793">
                  <c:v>6.0460000000000003</c:v>
                </c:pt>
                <c:pt idx="794">
                  <c:v>4.8479999999999999</c:v>
                </c:pt>
                <c:pt idx="795">
                  <c:v>4.7370000000000001</c:v>
                </c:pt>
                <c:pt idx="796">
                  <c:v>4.84</c:v>
                </c:pt>
                <c:pt idx="797">
                  <c:v>4.819</c:v>
                </c:pt>
                <c:pt idx="798">
                  <c:v>4.7699999999999996</c:v>
                </c:pt>
                <c:pt idx="799">
                  <c:v>4.7880000000000003</c:v>
                </c:pt>
                <c:pt idx="800">
                  <c:v>4.9859999999999998</c:v>
                </c:pt>
                <c:pt idx="801">
                  <c:v>5.0049999999999999</c:v>
                </c:pt>
                <c:pt idx="802">
                  <c:v>4.7450000000000001</c:v>
                </c:pt>
                <c:pt idx="803">
                  <c:v>4.9580000000000002</c:v>
                </c:pt>
                <c:pt idx="804">
                  <c:v>4.8380000000000001</c:v>
                </c:pt>
                <c:pt idx="805">
                  <c:v>4.9800000000000004</c:v>
                </c:pt>
                <c:pt idx="806">
                  <c:v>5.2910000000000004</c:v>
                </c:pt>
                <c:pt idx="807">
                  <c:v>5.0739999999999998</c:v>
                </c:pt>
                <c:pt idx="808">
                  <c:v>4.7430000000000003</c:v>
                </c:pt>
                <c:pt idx="809">
                  <c:v>4.9989999999999997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5.5380000000000003</c:v>
                </c:pt>
                <c:pt idx="871">
                  <c:v>5.2619999999999996</c:v>
                </c:pt>
                <c:pt idx="872">
                  <c:v>5.2039999999999997</c:v>
                </c:pt>
                <c:pt idx="873">
                  <c:v>5.1360000000000001</c:v>
                </c:pt>
                <c:pt idx="874">
                  <c:v>5.7249999999999996</c:v>
                </c:pt>
                <c:pt idx="875">
                  <c:v>4.9630000000000001</c:v>
                </c:pt>
                <c:pt idx="876">
                  <c:v>5.1059999999999999</c:v>
                </c:pt>
                <c:pt idx="877">
                  <c:v>5.08</c:v>
                </c:pt>
                <c:pt idx="878">
                  <c:v>5.532</c:v>
                </c:pt>
                <c:pt idx="879">
                  <c:v>5.383</c:v>
                </c:pt>
                <c:pt idx="880">
                  <c:v>4.859</c:v>
                </c:pt>
                <c:pt idx="881">
                  <c:v>5.22</c:v>
                </c:pt>
                <c:pt idx="882">
                  <c:v>5.4390000000000001</c:v>
                </c:pt>
                <c:pt idx="883">
                  <c:v>5.3129999999999997</c:v>
                </c:pt>
                <c:pt idx="884">
                  <c:v>5.085</c:v>
                </c:pt>
                <c:pt idx="885">
                  <c:v>4.8550000000000004</c:v>
                </c:pt>
                <c:pt idx="886">
                  <c:v>4.8440000000000003</c:v>
                </c:pt>
                <c:pt idx="887">
                  <c:v>4.8049999999999997</c:v>
                </c:pt>
                <c:pt idx="888">
                  <c:v>5.0229999999999997</c:v>
                </c:pt>
                <c:pt idx="889">
                  <c:v>4.7649999999999997</c:v>
                </c:pt>
                <c:pt idx="890">
                  <c:v>4.9379999999999997</c:v>
                </c:pt>
                <c:pt idx="891">
                  <c:v>4.8010000000000002</c:v>
                </c:pt>
                <c:pt idx="892">
                  <c:v>4.827</c:v>
                </c:pt>
                <c:pt idx="893">
                  <c:v>4.819</c:v>
                </c:pt>
                <c:pt idx="894">
                  <c:v>5.0880000000000001</c:v>
                </c:pt>
                <c:pt idx="895">
                  <c:v>4.867</c:v>
                </c:pt>
                <c:pt idx="896">
                  <c:v>4.9119999999999999</c:v>
                </c:pt>
                <c:pt idx="897">
                  <c:v>4.8310000000000004</c:v>
                </c:pt>
                <c:pt idx="898">
                  <c:v>4.9109999999999996</c:v>
                </c:pt>
                <c:pt idx="899">
                  <c:v>4.83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910912"/>
        <c:axId val="155912832"/>
      </c:barChart>
      <c:catAx>
        <c:axId val="155910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Map Task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55912832"/>
        <c:crosses val="autoZero"/>
        <c:auto val="1"/>
        <c:lblAlgn val="ctr"/>
        <c:lblOffset val="100"/>
        <c:tickLblSkip val="90"/>
        <c:noMultiLvlLbl val="0"/>
      </c:catAx>
      <c:valAx>
        <c:axId val="155912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Map Task Execution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91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953571568872551"/>
          <c:y val="8.5206147044697159E-2"/>
          <c:w val="0.40294528798160006"/>
          <c:h val="0.3446738548458916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v>BC Calculation</c:v>
          </c:tx>
          <c:cat>
            <c:numRef>
              <c:f>Sheet1!$M$2:$M$346</c:f>
              <c:numCache>
                <c:formatCode>General</c:formatCode>
                <c:ptCount val="3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</c:numCache>
            </c:numRef>
          </c:cat>
          <c:val>
            <c:numRef>
              <c:f>Sheet1!$G$2:$G$346</c:f>
              <c:numCache>
                <c:formatCode>General</c:formatCode>
                <c:ptCount val="345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12</c:v>
                </c:pt>
                <c:pt idx="4">
                  <c:v>14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14</c:v>
                </c:pt>
                <c:pt idx="21">
                  <c:v>15</c:v>
                </c:pt>
                <c:pt idx="22">
                  <c:v>15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14</c:v>
                </c:pt>
                <c:pt idx="27">
                  <c:v>14</c:v>
                </c:pt>
                <c:pt idx="28">
                  <c:v>13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14</c:v>
                </c:pt>
                <c:pt idx="41">
                  <c:v>14</c:v>
                </c:pt>
                <c:pt idx="42">
                  <c:v>14</c:v>
                </c:pt>
                <c:pt idx="43">
                  <c:v>14</c:v>
                </c:pt>
                <c:pt idx="44">
                  <c:v>12</c:v>
                </c:pt>
                <c:pt idx="45">
                  <c:v>11</c:v>
                </c:pt>
                <c:pt idx="46">
                  <c:v>11</c:v>
                </c:pt>
                <c:pt idx="47">
                  <c:v>8</c:v>
                </c:pt>
                <c:pt idx="48">
                  <c:v>8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13</c:v>
                </c:pt>
                <c:pt idx="77">
                  <c:v>14</c:v>
                </c:pt>
                <c:pt idx="78">
                  <c:v>15</c:v>
                </c:pt>
                <c:pt idx="79">
                  <c:v>14</c:v>
                </c:pt>
                <c:pt idx="80">
                  <c:v>15</c:v>
                </c:pt>
                <c:pt idx="81">
                  <c:v>15</c:v>
                </c:pt>
                <c:pt idx="82">
                  <c:v>8</c:v>
                </c:pt>
                <c:pt idx="83">
                  <c:v>2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9</c:v>
                </c:pt>
                <c:pt idx="109">
                  <c:v>14</c:v>
                </c:pt>
                <c:pt idx="110">
                  <c:v>15</c:v>
                </c:pt>
                <c:pt idx="111">
                  <c:v>13</c:v>
                </c:pt>
                <c:pt idx="112">
                  <c:v>15</c:v>
                </c:pt>
                <c:pt idx="113">
                  <c:v>15</c:v>
                </c:pt>
                <c:pt idx="114">
                  <c:v>13</c:v>
                </c:pt>
                <c:pt idx="115">
                  <c:v>9</c:v>
                </c:pt>
                <c:pt idx="116">
                  <c:v>2</c:v>
                </c:pt>
                <c:pt idx="117">
                  <c:v>1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12</c:v>
                </c:pt>
                <c:pt idx="139">
                  <c:v>14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7</c:v>
                </c:pt>
                <c:pt idx="145">
                  <c:v>2</c:v>
                </c:pt>
                <c:pt idx="146">
                  <c:v>2</c:v>
                </c:pt>
                <c:pt idx="147">
                  <c:v>1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12</c:v>
                </c:pt>
                <c:pt idx="168">
                  <c:v>14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5</c:v>
                </c:pt>
                <c:pt idx="174">
                  <c:v>3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14</c:v>
                </c:pt>
                <c:pt idx="197">
                  <c:v>14</c:v>
                </c:pt>
                <c:pt idx="198">
                  <c:v>15</c:v>
                </c:pt>
                <c:pt idx="199">
                  <c:v>15</c:v>
                </c:pt>
                <c:pt idx="200">
                  <c:v>14</c:v>
                </c:pt>
                <c:pt idx="201">
                  <c:v>12</c:v>
                </c:pt>
                <c:pt idx="202">
                  <c:v>3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13</c:v>
                </c:pt>
                <c:pt idx="226">
                  <c:v>14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1</c:v>
                </c:pt>
                <c:pt idx="235">
                  <c:v>1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13</c:v>
                </c:pt>
                <c:pt idx="256">
                  <c:v>14</c:v>
                </c:pt>
                <c:pt idx="257">
                  <c:v>13</c:v>
                </c:pt>
                <c:pt idx="258">
                  <c:v>15</c:v>
                </c:pt>
                <c:pt idx="259">
                  <c:v>15</c:v>
                </c:pt>
                <c:pt idx="260">
                  <c:v>15</c:v>
                </c:pt>
                <c:pt idx="261">
                  <c:v>5</c:v>
                </c:pt>
                <c:pt idx="262">
                  <c:v>3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14</c:v>
                </c:pt>
                <c:pt idx="285">
                  <c:v>14</c:v>
                </c:pt>
                <c:pt idx="286">
                  <c:v>14</c:v>
                </c:pt>
                <c:pt idx="287">
                  <c:v>15</c:v>
                </c:pt>
                <c:pt idx="288">
                  <c:v>15</c:v>
                </c:pt>
                <c:pt idx="289">
                  <c:v>14</c:v>
                </c:pt>
                <c:pt idx="290">
                  <c:v>5</c:v>
                </c:pt>
                <c:pt idx="291">
                  <c:v>2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13</c:v>
                </c:pt>
                <c:pt idx="314">
                  <c:v>14</c:v>
                </c:pt>
                <c:pt idx="315">
                  <c:v>15</c:v>
                </c:pt>
                <c:pt idx="316">
                  <c:v>15</c:v>
                </c:pt>
                <c:pt idx="317">
                  <c:v>15</c:v>
                </c:pt>
                <c:pt idx="318">
                  <c:v>15</c:v>
                </c:pt>
                <c:pt idx="319">
                  <c:v>4</c:v>
                </c:pt>
                <c:pt idx="320">
                  <c:v>2</c:v>
                </c:pt>
                <c:pt idx="321">
                  <c:v>2</c:v>
                </c:pt>
                <c:pt idx="322">
                  <c:v>1</c:v>
                </c:pt>
                <c:pt idx="323">
                  <c:v>1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</c:numCache>
            </c:numRef>
          </c:val>
        </c:ser>
        <c:ser>
          <c:idx val="1"/>
          <c:order val="1"/>
          <c:tx>
            <c:v>X Calculation</c:v>
          </c:tx>
          <c:cat>
            <c:numRef>
              <c:f>Sheet1!$M$2:$M$346</c:f>
              <c:numCache>
                <c:formatCode>General</c:formatCode>
                <c:ptCount val="3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</c:numCache>
            </c:numRef>
          </c:cat>
          <c:val>
            <c:numRef>
              <c:f>Sheet1!$H$2:$H$346</c:f>
              <c:numCache>
                <c:formatCode>General</c:formatCode>
                <c:ptCount val="3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13</c:v>
                </c:pt>
                <c:pt idx="57">
                  <c:v>14</c:v>
                </c:pt>
                <c:pt idx="58">
                  <c:v>14</c:v>
                </c:pt>
                <c:pt idx="59">
                  <c:v>12</c:v>
                </c:pt>
                <c:pt idx="60">
                  <c:v>4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8</c:v>
                </c:pt>
                <c:pt idx="89">
                  <c:v>14</c:v>
                </c:pt>
                <c:pt idx="90">
                  <c:v>13</c:v>
                </c:pt>
                <c:pt idx="91">
                  <c:v>12</c:v>
                </c:pt>
                <c:pt idx="92">
                  <c:v>3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13</c:v>
                </c:pt>
                <c:pt idx="120">
                  <c:v>14</c:v>
                </c:pt>
                <c:pt idx="121">
                  <c:v>15</c:v>
                </c:pt>
                <c:pt idx="122">
                  <c:v>7</c:v>
                </c:pt>
                <c:pt idx="123">
                  <c:v>3</c:v>
                </c:pt>
                <c:pt idx="124">
                  <c:v>2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13</c:v>
                </c:pt>
                <c:pt idx="150">
                  <c:v>13</c:v>
                </c:pt>
                <c:pt idx="151">
                  <c:v>15</c:v>
                </c:pt>
                <c:pt idx="152">
                  <c:v>3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14</c:v>
                </c:pt>
                <c:pt idx="178">
                  <c:v>13</c:v>
                </c:pt>
                <c:pt idx="179">
                  <c:v>15</c:v>
                </c:pt>
                <c:pt idx="180">
                  <c:v>6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13</c:v>
                </c:pt>
                <c:pt idx="207">
                  <c:v>14</c:v>
                </c:pt>
                <c:pt idx="208">
                  <c:v>14</c:v>
                </c:pt>
                <c:pt idx="209">
                  <c:v>7</c:v>
                </c:pt>
                <c:pt idx="210">
                  <c:v>2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12</c:v>
                </c:pt>
                <c:pt idx="237">
                  <c:v>14</c:v>
                </c:pt>
                <c:pt idx="238">
                  <c:v>14</c:v>
                </c:pt>
                <c:pt idx="239">
                  <c:v>8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1</c:v>
                </c:pt>
                <c:pt idx="265">
                  <c:v>14</c:v>
                </c:pt>
                <c:pt idx="266">
                  <c:v>12</c:v>
                </c:pt>
                <c:pt idx="267">
                  <c:v>15</c:v>
                </c:pt>
                <c:pt idx="268">
                  <c:v>5</c:v>
                </c:pt>
                <c:pt idx="269">
                  <c:v>3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13</c:v>
                </c:pt>
                <c:pt idx="295">
                  <c:v>12</c:v>
                </c:pt>
                <c:pt idx="296">
                  <c:v>15</c:v>
                </c:pt>
                <c:pt idx="297">
                  <c:v>4</c:v>
                </c:pt>
                <c:pt idx="298">
                  <c:v>1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13</c:v>
                </c:pt>
                <c:pt idx="326">
                  <c:v>12</c:v>
                </c:pt>
                <c:pt idx="327">
                  <c:v>15</c:v>
                </c:pt>
                <c:pt idx="328">
                  <c:v>7</c:v>
                </c:pt>
                <c:pt idx="329">
                  <c:v>2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</c:numCache>
            </c:numRef>
          </c:val>
        </c:ser>
        <c:ser>
          <c:idx val="2"/>
          <c:order val="2"/>
          <c:tx>
            <c:v>Stress Calculation</c:v>
          </c:tx>
          <c:cat>
            <c:numRef>
              <c:f>Sheet1!$M$2:$M$346</c:f>
              <c:numCache>
                <c:formatCode>General</c:formatCode>
                <c:ptCount val="34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</c:numCache>
            </c:numRef>
          </c:cat>
          <c:val>
            <c:numRef>
              <c:f>Sheet1!$I$2:$I$346</c:f>
              <c:numCache>
                <c:formatCode>General</c:formatCode>
                <c:ptCount val="3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10</c:v>
                </c:pt>
                <c:pt idx="64">
                  <c:v>14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7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13</c:v>
                </c:pt>
                <c:pt idx="96">
                  <c:v>14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2</c:v>
                </c:pt>
                <c:pt idx="106">
                  <c:v>1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9</c:v>
                </c:pt>
                <c:pt idx="127">
                  <c:v>14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12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5</c:v>
                </c:pt>
                <c:pt idx="137">
                  <c:v>1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13</c:v>
                </c:pt>
                <c:pt idx="156">
                  <c:v>14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13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3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6</c:v>
                </c:pt>
                <c:pt idx="184">
                  <c:v>14</c:v>
                </c:pt>
                <c:pt idx="185">
                  <c:v>14</c:v>
                </c:pt>
                <c:pt idx="186">
                  <c:v>15</c:v>
                </c:pt>
                <c:pt idx="187">
                  <c:v>15</c:v>
                </c:pt>
                <c:pt idx="188">
                  <c:v>11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9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4</c:v>
                </c:pt>
                <c:pt idx="213">
                  <c:v>14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13</c:v>
                </c:pt>
                <c:pt idx="218">
                  <c:v>14</c:v>
                </c:pt>
                <c:pt idx="219">
                  <c:v>14</c:v>
                </c:pt>
                <c:pt idx="220">
                  <c:v>15</c:v>
                </c:pt>
                <c:pt idx="221">
                  <c:v>15</c:v>
                </c:pt>
                <c:pt idx="222">
                  <c:v>11</c:v>
                </c:pt>
                <c:pt idx="223">
                  <c:v>3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10</c:v>
                </c:pt>
                <c:pt idx="243">
                  <c:v>14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13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15</c:v>
                </c:pt>
                <c:pt idx="252">
                  <c:v>6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13</c:v>
                </c:pt>
                <c:pt idx="273">
                  <c:v>14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11</c:v>
                </c:pt>
                <c:pt idx="282">
                  <c:v>3</c:v>
                </c:pt>
                <c:pt idx="283">
                  <c:v>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13</c:v>
                </c:pt>
                <c:pt idx="302">
                  <c:v>15</c:v>
                </c:pt>
                <c:pt idx="303">
                  <c:v>15</c:v>
                </c:pt>
                <c:pt idx="304">
                  <c:v>15</c:v>
                </c:pt>
                <c:pt idx="305">
                  <c:v>13</c:v>
                </c:pt>
                <c:pt idx="306">
                  <c:v>14</c:v>
                </c:pt>
                <c:pt idx="307">
                  <c:v>15</c:v>
                </c:pt>
                <c:pt idx="308">
                  <c:v>15</c:v>
                </c:pt>
                <c:pt idx="309">
                  <c:v>15</c:v>
                </c:pt>
                <c:pt idx="310">
                  <c:v>10</c:v>
                </c:pt>
                <c:pt idx="311">
                  <c:v>4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2</c:v>
                </c:pt>
                <c:pt idx="333">
                  <c:v>14</c:v>
                </c:pt>
                <c:pt idx="334">
                  <c:v>14</c:v>
                </c:pt>
                <c:pt idx="335">
                  <c:v>15</c:v>
                </c:pt>
                <c:pt idx="336">
                  <c:v>15</c:v>
                </c:pt>
                <c:pt idx="337">
                  <c:v>14</c:v>
                </c:pt>
                <c:pt idx="338">
                  <c:v>15</c:v>
                </c:pt>
                <c:pt idx="339">
                  <c:v>15</c:v>
                </c:pt>
                <c:pt idx="340">
                  <c:v>15</c:v>
                </c:pt>
                <c:pt idx="341">
                  <c:v>15</c:v>
                </c:pt>
                <c:pt idx="342">
                  <c:v>13</c:v>
                </c:pt>
                <c:pt idx="343">
                  <c:v>1</c:v>
                </c:pt>
                <c:pt idx="34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970944"/>
        <c:axId val="155973120"/>
      </c:areaChart>
      <c:catAx>
        <c:axId val="155970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Since Job Start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5973120"/>
        <c:crosses val="autoZero"/>
        <c:auto val="1"/>
        <c:lblAlgn val="ctr"/>
        <c:lblOffset val="100"/>
        <c:tickLblSkip val="50"/>
        <c:noMultiLvlLbl val="0"/>
      </c:catAx>
      <c:valAx>
        <c:axId val="155973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Executing Map Tasks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970944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61917841665148E-2"/>
          <c:y val="6.1204647213215981E-2"/>
          <c:w val="0.86152093633644633"/>
          <c:h val="0.77094063609695851"/>
        </c:manualLayout>
      </c:layout>
      <c:scatterChart>
        <c:scatterStyle val="smoothMarker"/>
        <c:varyColors val="0"/>
        <c:ser>
          <c:idx val="0"/>
          <c:order val="0"/>
          <c:tx>
            <c:v>Execution Time</c:v>
          </c:tx>
          <c:xVal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205.21799999999999</c:v>
                </c:pt>
                <c:pt idx="1">
                  <c:v>347.51600000000002</c:v>
                </c:pt>
                <c:pt idx="2">
                  <c:v>500.93900000000002</c:v>
                </c:pt>
                <c:pt idx="3">
                  <c:v>626.16300000000001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001024"/>
        <c:axId val="160019584"/>
      </c:scatterChart>
      <c:valAx>
        <c:axId val="160001024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Number of Iterations</a:t>
                </a:r>
              </a:p>
            </c:rich>
          </c:tx>
          <c:layout>
            <c:manualLayout>
              <c:xMode val="edge"/>
              <c:yMode val="edge"/>
              <c:x val="0.38388192028322043"/>
              <c:y val="0.88134784622510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0019584"/>
        <c:crosses val="autoZero"/>
        <c:crossBetween val="midCat"/>
        <c:majorUnit val="5"/>
      </c:valAx>
      <c:valAx>
        <c:axId val="16001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0010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7637505340902164"/>
          <c:y val="0.49852477999073647"/>
          <c:w val="0.25500473051333705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840769903762"/>
          <c:y val="0.10684055118110236"/>
          <c:w val="0.83952427821522313"/>
          <c:h val="0.71954882794823061"/>
        </c:manualLayout>
      </c:layout>
      <c:scatterChart>
        <c:scatterStyle val="smoothMarker"/>
        <c:varyColors val="0"/>
        <c:ser>
          <c:idx val="0"/>
          <c:order val="0"/>
          <c:tx>
            <c:v>Time Per Iteration</c:v>
          </c:tx>
          <c:xVal>
            <c:numRef>
              <c:f>Sheet1!$A$2:$A$5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41.043599999999998</c:v>
                </c:pt>
                <c:pt idx="1">
                  <c:v>34.751599999999996</c:v>
                </c:pt>
                <c:pt idx="2">
                  <c:v>33.395933333333332</c:v>
                </c:pt>
                <c:pt idx="3">
                  <c:v>31.308150000000001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105152"/>
        <c:axId val="153107072"/>
      </c:scatterChart>
      <c:valAx>
        <c:axId val="153105152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Number of Iterations</a:t>
                </a:r>
              </a:p>
            </c:rich>
          </c:tx>
          <c:layout>
            <c:manualLayout>
              <c:xMode val="edge"/>
              <c:yMode val="edge"/>
              <c:x val="0.40860816089849233"/>
              <c:y val="0.86663770476966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107072"/>
        <c:crosses val="autoZero"/>
        <c:crossBetween val="midCat"/>
        <c:majorUnit val="5"/>
      </c:valAx>
      <c:valAx>
        <c:axId val="153107072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1051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165491668192644"/>
          <c:y val="0.2971935309556894"/>
          <c:w val="0.29236800341817737"/>
          <c:h val="8.3717191601049873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9D69D58-7F62-43B5-BB73-741984D9A793}" type="presOf" srcId="{C28CBA46-91FB-40F3-A628-651FEF6505A4}" destId="{85BE17F5-B104-42DE-BA3E-6063A1EC77A7}" srcOrd="1" destOrd="0" presId="urn:microsoft.com/office/officeart/2005/8/layout/gear1"/>
    <dgm:cxn modelId="{B6528BFB-D85F-4E6E-B043-384221C739B1}" type="presOf" srcId="{BE40E365-A8E0-4066-95BA-0D1881C5DDC7}" destId="{44D0B37B-6A70-4DFA-A98D-651290407B3A}" srcOrd="0" destOrd="0" presId="urn:microsoft.com/office/officeart/2005/8/layout/gear1"/>
    <dgm:cxn modelId="{CD0AD790-054F-4BBC-AF21-EC6261A6463B}" type="presOf" srcId="{7E5B2486-365F-4902-9B4F-782CDB84C1B6}" destId="{2CB5F1AB-6C9D-428B-BF86-D612FBCC8ADF}" srcOrd="3" destOrd="0" presId="urn:microsoft.com/office/officeart/2005/8/layout/gear1"/>
    <dgm:cxn modelId="{F2936055-786D-4E1C-8EA3-5B7B500D881D}" type="presOf" srcId="{7E5B2486-365F-4902-9B4F-782CDB84C1B6}" destId="{BB8C5C0D-25FC-4441-AA1A-D0FB45BB7ECA}" srcOrd="2" destOrd="0" presId="urn:microsoft.com/office/officeart/2005/8/layout/gear1"/>
    <dgm:cxn modelId="{730655D5-66D9-4F17-9587-CCA10FFE3868}" type="presOf" srcId="{C28CBA46-91FB-40F3-A628-651FEF6505A4}" destId="{B61E837A-BA49-4017-BA60-FA2CD74AD679}" srcOrd="2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09D3D1B2-E48E-406C-9858-4FFE58B9EF9E}" type="presOf" srcId="{5DE8E24B-17AF-40BA-8C0D-6EA0DB53EF33}" destId="{8F010314-54F9-414B-A14F-2DA6461EB11E}" srcOrd="0" destOrd="0" presId="urn:microsoft.com/office/officeart/2005/8/layout/gear1"/>
    <dgm:cxn modelId="{6BD7C4E8-D393-44AC-ACAA-DD9C8D79C1ED}" type="presOf" srcId="{3F14F4E4-8651-425E-B220-B778EE59893D}" destId="{BD4931DA-6333-462C-9DEC-757480D4DE59}" srcOrd="0" destOrd="0" presId="urn:microsoft.com/office/officeart/2005/8/layout/gear1"/>
    <dgm:cxn modelId="{A856BC14-03FF-4A74-80E4-C3E19402C7A4}" type="presOf" srcId="{64E7D985-19D3-4D12-8DD4-79A246852F7C}" destId="{CF8D61D2-9347-4194-BA15-27B0AC4D50D6}" srcOrd="1" destOrd="0" presId="urn:microsoft.com/office/officeart/2005/8/layout/gear1"/>
    <dgm:cxn modelId="{66676E2C-DCB3-402C-8504-3527B2BE6553}" type="presOf" srcId="{3AF9E325-90FF-42AA-B519-43744C7F5FEC}" destId="{59924272-8EE5-4E54-86F9-3E6D04025004}" srcOrd="0" destOrd="0" presId="urn:microsoft.com/office/officeart/2005/8/layout/gear1"/>
    <dgm:cxn modelId="{12150561-D583-415F-BC71-8E940C52B6D4}" type="presOf" srcId="{64E7D985-19D3-4D12-8DD4-79A246852F7C}" destId="{BB524EDC-ECC9-4FCE-99D8-48C2D3B7BE14}" srcOrd="2" destOrd="0" presId="urn:microsoft.com/office/officeart/2005/8/layout/gear1"/>
    <dgm:cxn modelId="{F00E3D52-5185-4D9C-A711-AFC399E6CBCD}" type="presOf" srcId="{7E5B2486-365F-4902-9B4F-782CDB84C1B6}" destId="{F262F588-F893-422E-9A54-DC44037042AC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511615D1-9164-4FE6-8084-F08876E097E3}" type="presOf" srcId="{C28CBA46-91FB-40F3-A628-651FEF6505A4}" destId="{1272E820-6FA3-47C2-9D51-81D45D983788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619DC18E-2D80-4AD0-86D1-DC04BB4DE6CD}" type="presOf" srcId="{7E5B2486-365F-4902-9B4F-782CDB84C1B6}" destId="{5140F291-ED28-498B-BAE6-9F621477E60F}" srcOrd="0" destOrd="0" presId="urn:microsoft.com/office/officeart/2005/8/layout/gear1"/>
    <dgm:cxn modelId="{95F744A4-B24D-4119-8981-739F418295CC}" type="presOf" srcId="{64E7D985-19D3-4D12-8DD4-79A246852F7C}" destId="{C635D7FC-BB98-49DB-AD9E-646C885914FB}" srcOrd="0" destOrd="0" presId="urn:microsoft.com/office/officeart/2005/8/layout/gear1"/>
    <dgm:cxn modelId="{9ADFFF3D-FF80-400F-BF66-056F1CEC9B5B}" type="presParOf" srcId="{59924272-8EE5-4E54-86F9-3E6D04025004}" destId="{1272E820-6FA3-47C2-9D51-81D45D983788}" srcOrd="0" destOrd="0" presId="urn:microsoft.com/office/officeart/2005/8/layout/gear1"/>
    <dgm:cxn modelId="{56931806-2521-4259-A96B-3991DCF90C87}" type="presParOf" srcId="{59924272-8EE5-4E54-86F9-3E6D04025004}" destId="{85BE17F5-B104-42DE-BA3E-6063A1EC77A7}" srcOrd="1" destOrd="0" presId="urn:microsoft.com/office/officeart/2005/8/layout/gear1"/>
    <dgm:cxn modelId="{6D0E293A-E38D-4489-BB17-E3AB01CAA8C2}" type="presParOf" srcId="{59924272-8EE5-4E54-86F9-3E6D04025004}" destId="{B61E837A-BA49-4017-BA60-FA2CD74AD679}" srcOrd="2" destOrd="0" presId="urn:microsoft.com/office/officeart/2005/8/layout/gear1"/>
    <dgm:cxn modelId="{7C97D32B-93AE-45F3-9816-E535D1DAED25}" type="presParOf" srcId="{59924272-8EE5-4E54-86F9-3E6D04025004}" destId="{C635D7FC-BB98-49DB-AD9E-646C885914FB}" srcOrd="3" destOrd="0" presId="urn:microsoft.com/office/officeart/2005/8/layout/gear1"/>
    <dgm:cxn modelId="{9708D364-CF92-4F8A-96FC-BED6877DC84F}" type="presParOf" srcId="{59924272-8EE5-4E54-86F9-3E6D04025004}" destId="{CF8D61D2-9347-4194-BA15-27B0AC4D50D6}" srcOrd="4" destOrd="0" presId="urn:microsoft.com/office/officeart/2005/8/layout/gear1"/>
    <dgm:cxn modelId="{CC41C742-87BA-466E-B8FB-F2DA82EDB96D}" type="presParOf" srcId="{59924272-8EE5-4E54-86F9-3E6D04025004}" destId="{BB524EDC-ECC9-4FCE-99D8-48C2D3B7BE14}" srcOrd="5" destOrd="0" presId="urn:microsoft.com/office/officeart/2005/8/layout/gear1"/>
    <dgm:cxn modelId="{F7E1AC37-0188-4F6A-82C7-239F814F3D35}" type="presParOf" srcId="{59924272-8EE5-4E54-86F9-3E6D04025004}" destId="{5140F291-ED28-498B-BAE6-9F621477E60F}" srcOrd="6" destOrd="0" presId="urn:microsoft.com/office/officeart/2005/8/layout/gear1"/>
    <dgm:cxn modelId="{EB803C05-8D04-4A35-83E6-93F321A57B75}" type="presParOf" srcId="{59924272-8EE5-4E54-86F9-3E6D04025004}" destId="{F262F588-F893-422E-9A54-DC44037042AC}" srcOrd="7" destOrd="0" presId="urn:microsoft.com/office/officeart/2005/8/layout/gear1"/>
    <dgm:cxn modelId="{D78CC01E-F565-4B6C-A502-BE2B8FB5B28F}" type="presParOf" srcId="{59924272-8EE5-4E54-86F9-3E6D04025004}" destId="{BB8C5C0D-25FC-4441-AA1A-D0FB45BB7ECA}" srcOrd="8" destOrd="0" presId="urn:microsoft.com/office/officeart/2005/8/layout/gear1"/>
    <dgm:cxn modelId="{B36B72D9-DBFF-424F-A584-B5DBD58BA132}" type="presParOf" srcId="{59924272-8EE5-4E54-86F9-3E6D04025004}" destId="{2CB5F1AB-6C9D-428B-BF86-D612FBCC8ADF}" srcOrd="9" destOrd="0" presId="urn:microsoft.com/office/officeart/2005/8/layout/gear1"/>
    <dgm:cxn modelId="{1002ADF0-60E2-4765-83DE-F74F9A2B2F4D}" type="presParOf" srcId="{59924272-8EE5-4E54-86F9-3E6D04025004}" destId="{8F010314-54F9-414B-A14F-2DA6461EB11E}" srcOrd="10" destOrd="0" presId="urn:microsoft.com/office/officeart/2005/8/layout/gear1"/>
    <dgm:cxn modelId="{B4D6FD1D-79AA-48AE-8232-59A758EAAEB6}" type="presParOf" srcId="{59924272-8EE5-4E54-86F9-3E6D04025004}" destId="{44D0B37B-6A70-4DFA-A98D-651290407B3A}" srcOrd="11" destOrd="0" presId="urn:microsoft.com/office/officeart/2005/8/layout/gear1"/>
    <dgm:cxn modelId="{F1CD110D-66C8-4B0E-BD1F-D40F6297A500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D719A80-6317-430C-AF84-F0962F271002}" type="presOf" srcId="{7E5B2486-365F-4902-9B4F-782CDB84C1B6}" destId="{5140F291-ED28-498B-BAE6-9F621477E60F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E53099E9-7B86-4BD3-8F72-B6C9F907E417}" type="presOf" srcId="{64E7D985-19D3-4D12-8DD4-79A246852F7C}" destId="{CF8D61D2-9347-4194-BA15-27B0AC4D50D6}" srcOrd="1" destOrd="0" presId="urn:microsoft.com/office/officeart/2005/8/layout/gear1"/>
    <dgm:cxn modelId="{6A6BA84C-76D8-45FC-819E-3EAC5E4491E1}" type="presOf" srcId="{C28CBA46-91FB-40F3-A628-651FEF6505A4}" destId="{85BE17F5-B104-42DE-BA3E-6063A1EC77A7}" srcOrd="1" destOrd="0" presId="urn:microsoft.com/office/officeart/2005/8/layout/gear1"/>
    <dgm:cxn modelId="{37791E18-D4CE-420C-A894-C910246BD869}" type="presOf" srcId="{3F14F4E4-8651-425E-B220-B778EE59893D}" destId="{BD4931DA-6333-462C-9DEC-757480D4DE59}" srcOrd="0" destOrd="0" presId="urn:microsoft.com/office/officeart/2005/8/layout/gear1"/>
    <dgm:cxn modelId="{F7D8F71D-93F9-4713-8B1E-8B4070BA4EDA}" type="presOf" srcId="{BE40E365-A8E0-4066-95BA-0D1881C5DDC7}" destId="{44D0B37B-6A70-4DFA-A98D-651290407B3A}" srcOrd="0" destOrd="0" presId="urn:microsoft.com/office/officeart/2005/8/layout/gear1"/>
    <dgm:cxn modelId="{9970BA03-67B8-4406-8006-9380EA3A0BDA}" type="presOf" srcId="{64E7D985-19D3-4D12-8DD4-79A246852F7C}" destId="{C635D7FC-BB98-49DB-AD9E-646C885914FB}" srcOrd="0" destOrd="0" presId="urn:microsoft.com/office/officeart/2005/8/layout/gear1"/>
    <dgm:cxn modelId="{83652790-F8B6-47DF-90B3-A73FA6CB3091}" type="presOf" srcId="{C28CBA46-91FB-40F3-A628-651FEF6505A4}" destId="{B61E837A-BA49-4017-BA60-FA2CD74AD679}" srcOrd="2" destOrd="0" presId="urn:microsoft.com/office/officeart/2005/8/layout/gear1"/>
    <dgm:cxn modelId="{44DCFABC-6168-45E3-8611-4428F0904594}" type="presOf" srcId="{3AF9E325-90FF-42AA-B519-43744C7F5FEC}" destId="{59924272-8EE5-4E54-86F9-3E6D04025004}" srcOrd="0" destOrd="0" presId="urn:microsoft.com/office/officeart/2005/8/layout/gear1"/>
    <dgm:cxn modelId="{9F7302F3-254C-484C-AAE0-0DE25645800C}" type="presOf" srcId="{7E5B2486-365F-4902-9B4F-782CDB84C1B6}" destId="{2CB5F1AB-6C9D-428B-BF86-D612FBCC8ADF}" srcOrd="3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F7DBFC86-88BF-4DA1-8EFC-924E0F3DD1C9}" type="presOf" srcId="{C28CBA46-91FB-40F3-A628-651FEF6505A4}" destId="{1272E820-6FA3-47C2-9D51-81D45D983788}" srcOrd="0" destOrd="0" presId="urn:microsoft.com/office/officeart/2005/8/layout/gear1"/>
    <dgm:cxn modelId="{193D8E3C-A8E5-4DBA-A11B-179DAE69E7A0}" type="presOf" srcId="{64E7D985-19D3-4D12-8DD4-79A246852F7C}" destId="{BB524EDC-ECC9-4FCE-99D8-48C2D3B7BE14}" srcOrd="2" destOrd="0" presId="urn:microsoft.com/office/officeart/2005/8/layout/gear1"/>
    <dgm:cxn modelId="{F1C09678-E831-42BB-91D5-3FC775ABC48D}" type="presOf" srcId="{5DE8E24B-17AF-40BA-8C0D-6EA0DB53EF33}" destId="{8F010314-54F9-414B-A14F-2DA6461EB11E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315A187A-E795-4E13-84BD-FDADE53B88A9}" type="presOf" srcId="{7E5B2486-365F-4902-9B4F-782CDB84C1B6}" destId="{F262F588-F893-422E-9A54-DC44037042AC}" srcOrd="1" destOrd="0" presId="urn:microsoft.com/office/officeart/2005/8/layout/gear1"/>
    <dgm:cxn modelId="{3B8B09BF-382C-43C1-92C3-9D4E88ABB407}" type="presOf" srcId="{7E5B2486-365F-4902-9B4F-782CDB84C1B6}" destId="{BB8C5C0D-25FC-4441-AA1A-D0FB45BB7ECA}" srcOrd="2" destOrd="0" presId="urn:microsoft.com/office/officeart/2005/8/layout/gear1"/>
    <dgm:cxn modelId="{B1550366-6E68-4C0A-A69C-7A972A56E9CC}" type="presParOf" srcId="{59924272-8EE5-4E54-86F9-3E6D04025004}" destId="{1272E820-6FA3-47C2-9D51-81D45D983788}" srcOrd="0" destOrd="0" presId="urn:microsoft.com/office/officeart/2005/8/layout/gear1"/>
    <dgm:cxn modelId="{BA730B32-C739-40E5-9AC7-9F97E2B72544}" type="presParOf" srcId="{59924272-8EE5-4E54-86F9-3E6D04025004}" destId="{85BE17F5-B104-42DE-BA3E-6063A1EC77A7}" srcOrd="1" destOrd="0" presId="urn:microsoft.com/office/officeart/2005/8/layout/gear1"/>
    <dgm:cxn modelId="{AAE47630-329F-45F9-BB1E-285D725E8148}" type="presParOf" srcId="{59924272-8EE5-4E54-86F9-3E6D04025004}" destId="{B61E837A-BA49-4017-BA60-FA2CD74AD679}" srcOrd="2" destOrd="0" presId="urn:microsoft.com/office/officeart/2005/8/layout/gear1"/>
    <dgm:cxn modelId="{6CC10FAB-6DFD-40C6-80BA-CB2A42E8765A}" type="presParOf" srcId="{59924272-8EE5-4E54-86F9-3E6D04025004}" destId="{C635D7FC-BB98-49DB-AD9E-646C885914FB}" srcOrd="3" destOrd="0" presId="urn:microsoft.com/office/officeart/2005/8/layout/gear1"/>
    <dgm:cxn modelId="{D2F697AA-D0AB-4ABF-859A-A452113EAA70}" type="presParOf" srcId="{59924272-8EE5-4E54-86F9-3E6D04025004}" destId="{CF8D61D2-9347-4194-BA15-27B0AC4D50D6}" srcOrd="4" destOrd="0" presId="urn:microsoft.com/office/officeart/2005/8/layout/gear1"/>
    <dgm:cxn modelId="{86534A1C-0F25-43FF-8D2E-469BEE423855}" type="presParOf" srcId="{59924272-8EE5-4E54-86F9-3E6D04025004}" destId="{BB524EDC-ECC9-4FCE-99D8-48C2D3B7BE14}" srcOrd="5" destOrd="0" presId="urn:microsoft.com/office/officeart/2005/8/layout/gear1"/>
    <dgm:cxn modelId="{D64AD435-5F4F-442D-A588-3B8FD3E7E13C}" type="presParOf" srcId="{59924272-8EE5-4E54-86F9-3E6D04025004}" destId="{5140F291-ED28-498B-BAE6-9F621477E60F}" srcOrd="6" destOrd="0" presId="urn:microsoft.com/office/officeart/2005/8/layout/gear1"/>
    <dgm:cxn modelId="{63A39874-44B2-44C7-943F-042EE2079F7B}" type="presParOf" srcId="{59924272-8EE5-4E54-86F9-3E6D04025004}" destId="{F262F588-F893-422E-9A54-DC44037042AC}" srcOrd="7" destOrd="0" presId="urn:microsoft.com/office/officeart/2005/8/layout/gear1"/>
    <dgm:cxn modelId="{39856859-B2AD-46DE-BD43-50E62C1BAF4F}" type="presParOf" srcId="{59924272-8EE5-4E54-86F9-3E6D04025004}" destId="{BB8C5C0D-25FC-4441-AA1A-D0FB45BB7ECA}" srcOrd="8" destOrd="0" presId="urn:microsoft.com/office/officeart/2005/8/layout/gear1"/>
    <dgm:cxn modelId="{FC41D0F9-CEA2-4DB9-84EE-76D2C24058B2}" type="presParOf" srcId="{59924272-8EE5-4E54-86F9-3E6D04025004}" destId="{2CB5F1AB-6C9D-428B-BF86-D612FBCC8ADF}" srcOrd="9" destOrd="0" presId="urn:microsoft.com/office/officeart/2005/8/layout/gear1"/>
    <dgm:cxn modelId="{529B956F-EF19-4210-862C-98DE815669BC}" type="presParOf" srcId="{59924272-8EE5-4E54-86F9-3E6D04025004}" destId="{8F010314-54F9-414B-A14F-2DA6461EB11E}" srcOrd="10" destOrd="0" presId="urn:microsoft.com/office/officeart/2005/8/layout/gear1"/>
    <dgm:cxn modelId="{6D232F71-D07E-4F12-9679-D05C7163EE46}" type="presParOf" srcId="{59924272-8EE5-4E54-86F9-3E6D04025004}" destId="{44D0B37B-6A70-4DFA-A98D-651290407B3A}" srcOrd="11" destOrd="0" presId="urn:microsoft.com/office/officeart/2005/8/layout/gear1"/>
    <dgm:cxn modelId="{02FA7409-782C-4272-A22F-88D645F0BA84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124C040-895B-42B2-9DAE-0198030F7C8A}" type="presOf" srcId="{7E5B2486-365F-4902-9B4F-782CDB84C1B6}" destId="{BB8C5C0D-25FC-4441-AA1A-D0FB45BB7ECA}" srcOrd="2" destOrd="0" presId="urn:microsoft.com/office/officeart/2005/8/layout/gear1"/>
    <dgm:cxn modelId="{0E53B337-3709-45CF-85C6-FFBF2133CBF9}" type="presOf" srcId="{C28CBA46-91FB-40F3-A628-651FEF6505A4}" destId="{85BE17F5-B104-42DE-BA3E-6063A1EC77A7}" srcOrd="1" destOrd="0" presId="urn:microsoft.com/office/officeart/2005/8/layout/gear1"/>
    <dgm:cxn modelId="{CA7EA6C9-F626-420B-A406-77B37B605233}" type="presOf" srcId="{64E7D985-19D3-4D12-8DD4-79A246852F7C}" destId="{C635D7FC-BB98-49DB-AD9E-646C885914FB}" srcOrd="0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CCE8C855-09BA-4E17-91EB-A350760BF049}" type="presOf" srcId="{5DE8E24B-17AF-40BA-8C0D-6EA0DB53EF33}" destId="{8F010314-54F9-414B-A14F-2DA6461EB11E}" srcOrd="0" destOrd="0" presId="urn:microsoft.com/office/officeart/2005/8/layout/gear1"/>
    <dgm:cxn modelId="{70A847A5-84B7-4F43-925E-D5A938AEFD4C}" type="presOf" srcId="{3AF9E325-90FF-42AA-B519-43744C7F5FEC}" destId="{59924272-8EE5-4E54-86F9-3E6D04025004}" srcOrd="0" destOrd="0" presId="urn:microsoft.com/office/officeart/2005/8/layout/gear1"/>
    <dgm:cxn modelId="{BB932894-1E95-4F80-BBB3-AFEE661E5888}" type="presOf" srcId="{7E5B2486-365F-4902-9B4F-782CDB84C1B6}" destId="{5140F291-ED28-498B-BAE6-9F621477E60F}" srcOrd="0" destOrd="0" presId="urn:microsoft.com/office/officeart/2005/8/layout/gear1"/>
    <dgm:cxn modelId="{8F97C561-24C4-4D40-BCA0-956F8E7F44FE}" type="presOf" srcId="{BE40E365-A8E0-4066-95BA-0D1881C5DDC7}" destId="{44D0B37B-6A70-4DFA-A98D-651290407B3A}" srcOrd="0" destOrd="0" presId="urn:microsoft.com/office/officeart/2005/8/layout/gear1"/>
    <dgm:cxn modelId="{903A4868-D0DF-4E99-910C-4BEA24718CE3}" type="presOf" srcId="{C28CBA46-91FB-40F3-A628-651FEF6505A4}" destId="{B61E837A-BA49-4017-BA60-FA2CD74AD679}" srcOrd="2" destOrd="0" presId="urn:microsoft.com/office/officeart/2005/8/layout/gear1"/>
    <dgm:cxn modelId="{EC4A34DE-F26A-40F6-B11B-BC877DF1E5CA}" type="presOf" srcId="{64E7D985-19D3-4D12-8DD4-79A246852F7C}" destId="{CF8D61D2-9347-4194-BA15-27B0AC4D50D6}" srcOrd="1" destOrd="0" presId="urn:microsoft.com/office/officeart/2005/8/layout/gear1"/>
    <dgm:cxn modelId="{611EC735-625F-4BFE-84AF-CB4EA74AF063}" type="presOf" srcId="{7E5B2486-365F-4902-9B4F-782CDB84C1B6}" destId="{F262F588-F893-422E-9A54-DC44037042AC}" srcOrd="1" destOrd="0" presId="urn:microsoft.com/office/officeart/2005/8/layout/gear1"/>
    <dgm:cxn modelId="{DF940779-B1DD-4CA0-B543-A8EADD40701D}" type="presOf" srcId="{7E5B2486-365F-4902-9B4F-782CDB84C1B6}" destId="{2CB5F1AB-6C9D-428B-BF86-D612FBCC8ADF}" srcOrd="3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2E6CEC90-9E08-4F63-82CA-2299F7AB60A7}" type="presOf" srcId="{3F14F4E4-8651-425E-B220-B778EE59893D}" destId="{BD4931DA-6333-462C-9DEC-757480D4DE59}" srcOrd="0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55F8F52E-C27A-446B-BFD1-C220D6602C70}" type="presOf" srcId="{64E7D985-19D3-4D12-8DD4-79A246852F7C}" destId="{BB524EDC-ECC9-4FCE-99D8-48C2D3B7BE14}" srcOrd="2" destOrd="0" presId="urn:microsoft.com/office/officeart/2005/8/layout/gear1"/>
    <dgm:cxn modelId="{03E235AA-3B09-4135-95DC-B58EC1BD9873}" type="presOf" srcId="{C28CBA46-91FB-40F3-A628-651FEF6505A4}" destId="{1272E820-6FA3-47C2-9D51-81D45D983788}" srcOrd="0" destOrd="0" presId="urn:microsoft.com/office/officeart/2005/8/layout/gear1"/>
    <dgm:cxn modelId="{3A1F78F4-BC98-4F73-BBD0-337267845E26}" type="presParOf" srcId="{59924272-8EE5-4E54-86F9-3E6D04025004}" destId="{1272E820-6FA3-47C2-9D51-81D45D983788}" srcOrd="0" destOrd="0" presId="urn:microsoft.com/office/officeart/2005/8/layout/gear1"/>
    <dgm:cxn modelId="{AB96E716-BC24-4641-AB2A-72C5B18B3DD3}" type="presParOf" srcId="{59924272-8EE5-4E54-86F9-3E6D04025004}" destId="{85BE17F5-B104-42DE-BA3E-6063A1EC77A7}" srcOrd="1" destOrd="0" presId="urn:microsoft.com/office/officeart/2005/8/layout/gear1"/>
    <dgm:cxn modelId="{63B76987-10A9-407E-8C5F-2749A3F9ED1E}" type="presParOf" srcId="{59924272-8EE5-4E54-86F9-3E6D04025004}" destId="{B61E837A-BA49-4017-BA60-FA2CD74AD679}" srcOrd="2" destOrd="0" presId="urn:microsoft.com/office/officeart/2005/8/layout/gear1"/>
    <dgm:cxn modelId="{5DC19B85-16DC-44CB-8899-97E342AE1A5F}" type="presParOf" srcId="{59924272-8EE5-4E54-86F9-3E6D04025004}" destId="{C635D7FC-BB98-49DB-AD9E-646C885914FB}" srcOrd="3" destOrd="0" presId="urn:microsoft.com/office/officeart/2005/8/layout/gear1"/>
    <dgm:cxn modelId="{48140ACF-F07F-482B-8B4A-477E3242BB43}" type="presParOf" srcId="{59924272-8EE5-4E54-86F9-3E6D04025004}" destId="{CF8D61D2-9347-4194-BA15-27B0AC4D50D6}" srcOrd="4" destOrd="0" presId="urn:microsoft.com/office/officeart/2005/8/layout/gear1"/>
    <dgm:cxn modelId="{F17173F4-584B-45BE-A59E-7B19F7555BFC}" type="presParOf" srcId="{59924272-8EE5-4E54-86F9-3E6D04025004}" destId="{BB524EDC-ECC9-4FCE-99D8-48C2D3B7BE14}" srcOrd="5" destOrd="0" presId="urn:microsoft.com/office/officeart/2005/8/layout/gear1"/>
    <dgm:cxn modelId="{59072977-DFDD-4D9F-B640-F875FCC3B7E3}" type="presParOf" srcId="{59924272-8EE5-4E54-86F9-3E6D04025004}" destId="{5140F291-ED28-498B-BAE6-9F621477E60F}" srcOrd="6" destOrd="0" presId="urn:microsoft.com/office/officeart/2005/8/layout/gear1"/>
    <dgm:cxn modelId="{332AC9A9-6043-4B95-812D-EB955F33B8B1}" type="presParOf" srcId="{59924272-8EE5-4E54-86F9-3E6D04025004}" destId="{F262F588-F893-422E-9A54-DC44037042AC}" srcOrd="7" destOrd="0" presId="urn:microsoft.com/office/officeart/2005/8/layout/gear1"/>
    <dgm:cxn modelId="{6E8D9EA0-B460-49EB-86C6-C6691B05EDE7}" type="presParOf" srcId="{59924272-8EE5-4E54-86F9-3E6D04025004}" destId="{BB8C5C0D-25FC-4441-AA1A-D0FB45BB7ECA}" srcOrd="8" destOrd="0" presId="urn:microsoft.com/office/officeart/2005/8/layout/gear1"/>
    <dgm:cxn modelId="{A49EA724-6C03-4286-9C89-D50270B4468D}" type="presParOf" srcId="{59924272-8EE5-4E54-86F9-3E6D04025004}" destId="{2CB5F1AB-6C9D-428B-BF86-D612FBCC8ADF}" srcOrd="9" destOrd="0" presId="urn:microsoft.com/office/officeart/2005/8/layout/gear1"/>
    <dgm:cxn modelId="{40CE19E8-06C6-4D80-8E99-6F5C64661FDF}" type="presParOf" srcId="{59924272-8EE5-4E54-86F9-3E6D04025004}" destId="{8F010314-54F9-414B-A14F-2DA6461EB11E}" srcOrd="10" destOrd="0" presId="urn:microsoft.com/office/officeart/2005/8/layout/gear1"/>
    <dgm:cxn modelId="{1E6C87E2-4A5B-4A66-AFC9-301A8883964F}" type="presParOf" srcId="{59924272-8EE5-4E54-86F9-3E6D04025004}" destId="{44D0B37B-6A70-4DFA-A98D-651290407B3A}" srcOrd="11" destOrd="0" presId="urn:microsoft.com/office/officeart/2005/8/layout/gear1"/>
    <dgm:cxn modelId="{9B797022-CC0C-4AB2-97E9-6B3D161D1239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337CEF37-95DA-4F53-9A56-B310B77B6BA8}" type="presOf" srcId="{C28CBA46-91FB-40F3-A628-651FEF6505A4}" destId="{85BE17F5-B104-42DE-BA3E-6063A1EC77A7}" srcOrd="1" destOrd="0" presId="urn:microsoft.com/office/officeart/2005/8/layout/gear1"/>
    <dgm:cxn modelId="{FA1F4E43-991A-486F-81B2-DB123C0DD904}" type="presOf" srcId="{64E7D985-19D3-4D12-8DD4-79A246852F7C}" destId="{C635D7FC-BB98-49DB-AD9E-646C885914FB}" srcOrd="0" destOrd="0" presId="urn:microsoft.com/office/officeart/2005/8/layout/gear1"/>
    <dgm:cxn modelId="{CC258C9E-8BC8-479B-A4A1-BF8913B3979F}" type="presOf" srcId="{5DE8E24B-17AF-40BA-8C0D-6EA0DB53EF33}" destId="{8F010314-54F9-414B-A14F-2DA6461EB11E}" srcOrd="0" destOrd="0" presId="urn:microsoft.com/office/officeart/2005/8/layout/gear1"/>
    <dgm:cxn modelId="{B7591310-CB05-4200-9989-E0E7AD35075D}" type="presOf" srcId="{7E5B2486-365F-4902-9B4F-782CDB84C1B6}" destId="{BB8C5C0D-25FC-4441-AA1A-D0FB45BB7ECA}" srcOrd="2" destOrd="0" presId="urn:microsoft.com/office/officeart/2005/8/layout/gear1"/>
    <dgm:cxn modelId="{BEA848FA-A385-44F1-BEA6-AF3EE3294C1B}" type="presOf" srcId="{BE40E365-A8E0-4066-95BA-0D1881C5DDC7}" destId="{44D0B37B-6A70-4DFA-A98D-651290407B3A}" srcOrd="0" destOrd="0" presId="urn:microsoft.com/office/officeart/2005/8/layout/gear1"/>
    <dgm:cxn modelId="{E992693C-E37D-4C75-BFCC-48B6CBEAEFE1}" type="presOf" srcId="{64E7D985-19D3-4D12-8DD4-79A246852F7C}" destId="{BB524EDC-ECC9-4FCE-99D8-48C2D3B7BE14}" srcOrd="2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1214443E-4B35-4D69-92C9-0771E1F479C1}" type="presOf" srcId="{7E5B2486-365F-4902-9B4F-782CDB84C1B6}" destId="{2CB5F1AB-6C9D-428B-BF86-D612FBCC8ADF}" srcOrd="3" destOrd="0" presId="urn:microsoft.com/office/officeart/2005/8/layout/gear1"/>
    <dgm:cxn modelId="{2DEC968B-C5BF-480E-AF33-B19C1CAC5CF5}" type="presOf" srcId="{C28CBA46-91FB-40F3-A628-651FEF6505A4}" destId="{B61E837A-BA49-4017-BA60-FA2CD74AD679}" srcOrd="2" destOrd="0" presId="urn:microsoft.com/office/officeart/2005/8/layout/gear1"/>
    <dgm:cxn modelId="{4B37790D-52F2-4D16-9267-16F2D42DEA34}" type="presOf" srcId="{7E5B2486-365F-4902-9B4F-782CDB84C1B6}" destId="{5140F291-ED28-498B-BAE6-9F621477E60F}" srcOrd="0" destOrd="0" presId="urn:microsoft.com/office/officeart/2005/8/layout/gear1"/>
    <dgm:cxn modelId="{7F8524A2-E332-442F-AF56-18D084A24F23}" type="presOf" srcId="{C28CBA46-91FB-40F3-A628-651FEF6505A4}" destId="{1272E820-6FA3-47C2-9D51-81D45D983788}" srcOrd="0" destOrd="0" presId="urn:microsoft.com/office/officeart/2005/8/layout/gear1"/>
    <dgm:cxn modelId="{62EBBB29-A445-4466-9086-59945FD97F66}" type="presOf" srcId="{7E5B2486-365F-4902-9B4F-782CDB84C1B6}" destId="{F262F588-F893-422E-9A54-DC44037042AC}" srcOrd="1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D839A99D-7176-43B3-A0A2-5E29D447172E}" type="presOf" srcId="{64E7D985-19D3-4D12-8DD4-79A246852F7C}" destId="{CF8D61D2-9347-4194-BA15-27B0AC4D50D6}" srcOrd="1" destOrd="0" presId="urn:microsoft.com/office/officeart/2005/8/layout/gear1"/>
    <dgm:cxn modelId="{024A5BC9-09DE-4F31-818E-0321F8C13610}" type="presOf" srcId="{3AF9E325-90FF-42AA-B519-43744C7F5FEC}" destId="{59924272-8EE5-4E54-86F9-3E6D04025004}" srcOrd="0" destOrd="0" presId="urn:microsoft.com/office/officeart/2005/8/layout/gear1"/>
    <dgm:cxn modelId="{3D44CE44-76CA-40E1-A4F9-DD289486A922}" type="presOf" srcId="{3F14F4E4-8651-425E-B220-B778EE59893D}" destId="{BD4931DA-6333-462C-9DEC-757480D4DE59}" srcOrd="0" destOrd="0" presId="urn:microsoft.com/office/officeart/2005/8/layout/gear1"/>
    <dgm:cxn modelId="{A0C60841-91BF-4DD5-86DA-0185DFD90698}" type="presParOf" srcId="{59924272-8EE5-4E54-86F9-3E6D04025004}" destId="{1272E820-6FA3-47C2-9D51-81D45D983788}" srcOrd="0" destOrd="0" presId="urn:microsoft.com/office/officeart/2005/8/layout/gear1"/>
    <dgm:cxn modelId="{E794E05F-7BFD-4C0D-A1EB-F61E0FF106C3}" type="presParOf" srcId="{59924272-8EE5-4E54-86F9-3E6D04025004}" destId="{85BE17F5-B104-42DE-BA3E-6063A1EC77A7}" srcOrd="1" destOrd="0" presId="urn:microsoft.com/office/officeart/2005/8/layout/gear1"/>
    <dgm:cxn modelId="{5F44A93C-8950-4D9D-9C11-AABD2C09603B}" type="presParOf" srcId="{59924272-8EE5-4E54-86F9-3E6D04025004}" destId="{B61E837A-BA49-4017-BA60-FA2CD74AD679}" srcOrd="2" destOrd="0" presId="urn:microsoft.com/office/officeart/2005/8/layout/gear1"/>
    <dgm:cxn modelId="{069586CB-340A-4EF7-B013-5CC4891D2D81}" type="presParOf" srcId="{59924272-8EE5-4E54-86F9-3E6D04025004}" destId="{C635D7FC-BB98-49DB-AD9E-646C885914FB}" srcOrd="3" destOrd="0" presId="urn:microsoft.com/office/officeart/2005/8/layout/gear1"/>
    <dgm:cxn modelId="{1E3449CD-5A5F-4441-949E-BC2DE5483D29}" type="presParOf" srcId="{59924272-8EE5-4E54-86F9-3E6D04025004}" destId="{CF8D61D2-9347-4194-BA15-27B0AC4D50D6}" srcOrd="4" destOrd="0" presId="urn:microsoft.com/office/officeart/2005/8/layout/gear1"/>
    <dgm:cxn modelId="{AB8E4CF5-DFE0-46D7-9460-B730B511C45D}" type="presParOf" srcId="{59924272-8EE5-4E54-86F9-3E6D04025004}" destId="{BB524EDC-ECC9-4FCE-99D8-48C2D3B7BE14}" srcOrd="5" destOrd="0" presId="urn:microsoft.com/office/officeart/2005/8/layout/gear1"/>
    <dgm:cxn modelId="{62171DCB-8321-4CC7-8A25-31EC12FEA9BD}" type="presParOf" srcId="{59924272-8EE5-4E54-86F9-3E6D04025004}" destId="{5140F291-ED28-498B-BAE6-9F621477E60F}" srcOrd="6" destOrd="0" presId="urn:microsoft.com/office/officeart/2005/8/layout/gear1"/>
    <dgm:cxn modelId="{9561859D-8726-4B1D-BD5E-387319193446}" type="presParOf" srcId="{59924272-8EE5-4E54-86F9-3E6D04025004}" destId="{F262F588-F893-422E-9A54-DC44037042AC}" srcOrd="7" destOrd="0" presId="urn:microsoft.com/office/officeart/2005/8/layout/gear1"/>
    <dgm:cxn modelId="{83975288-FAE3-4D77-A8D0-9C51F344D769}" type="presParOf" srcId="{59924272-8EE5-4E54-86F9-3E6D04025004}" destId="{BB8C5C0D-25FC-4441-AA1A-D0FB45BB7ECA}" srcOrd="8" destOrd="0" presId="urn:microsoft.com/office/officeart/2005/8/layout/gear1"/>
    <dgm:cxn modelId="{76D9D7AC-065E-41DB-9449-45676C5462B0}" type="presParOf" srcId="{59924272-8EE5-4E54-86F9-3E6D04025004}" destId="{2CB5F1AB-6C9D-428B-BF86-D612FBCC8ADF}" srcOrd="9" destOrd="0" presId="urn:microsoft.com/office/officeart/2005/8/layout/gear1"/>
    <dgm:cxn modelId="{AC232134-1FFA-4BDC-AAAC-A89AB50352F5}" type="presParOf" srcId="{59924272-8EE5-4E54-86F9-3E6D04025004}" destId="{8F010314-54F9-414B-A14F-2DA6461EB11E}" srcOrd="10" destOrd="0" presId="urn:microsoft.com/office/officeart/2005/8/layout/gear1"/>
    <dgm:cxn modelId="{8EB9382D-D5CB-410E-8C46-D9C7231F78A8}" type="presParOf" srcId="{59924272-8EE5-4E54-86F9-3E6D04025004}" destId="{44D0B37B-6A70-4DFA-A98D-651290407B3A}" srcOrd="11" destOrd="0" presId="urn:microsoft.com/office/officeart/2005/8/layout/gear1"/>
    <dgm:cxn modelId="{C9CD91FE-A961-441F-8717-E06E1FA8EB1C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D68A9BD-6C34-4C6B-8F53-DBF53A34ECBC}" type="presOf" srcId="{7E5B2486-365F-4902-9B4F-782CDB84C1B6}" destId="{2CB5F1AB-6C9D-428B-BF86-D612FBCC8ADF}" srcOrd="3" destOrd="0" presId="urn:microsoft.com/office/officeart/2005/8/layout/gear1"/>
    <dgm:cxn modelId="{A2AF7CF8-A190-40A7-A933-E1F8B123C169}" type="presOf" srcId="{7E5B2486-365F-4902-9B4F-782CDB84C1B6}" destId="{F262F588-F893-422E-9A54-DC44037042AC}" srcOrd="1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13E96723-F1E8-4884-9475-69B3C3AAFE2F}" type="presOf" srcId="{3AF9E325-90FF-42AA-B519-43744C7F5FEC}" destId="{59924272-8EE5-4E54-86F9-3E6D04025004}" srcOrd="0" destOrd="0" presId="urn:microsoft.com/office/officeart/2005/8/layout/gear1"/>
    <dgm:cxn modelId="{224CDD4B-4C91-4009-8B2E-D71CD5293A8E}" type="presOf" srcId="{7E5B2486-365F-4902-9B4F-782CDB84C1B6}" destId="{5140F291-ED28-498B-BAE6-9F621477E60F}" srcOrd="0" destOrd="0" presId="urn:microsoft.com/office/officeart/2005/8/layout/gear1"/>
    <dgm:cxn modelId="{9D2AA892-08B3-40D6-B403-E8C1AB3B98E3}" type="presOf" srcId="{64E7D985-19D3-4D12-8DD4-79A246852F7C}" destId="{BB524EDC-ECC9-4FCE-99D8-48C2D3B7BE14}" srcOrd="2" destOrd="0" presId="urn:microsoft.com/office/officeart/2005/8/layout/gear1"/>
    <dgm:cxn modelId="{206F42AE-3FF8-401C-937E-25CB8F07ABF0}" type="presOf" srcId="{5DE8E24B-17AF-40BA-8C0D-6EA0DB53EF33}" destId="{8F010314-54F9-414B-A14F-2DA6461EB11E}" srcOrd="0" destOrd="0" presId="urn:microsoft.com/office/officeart/2005/8/layout/gear1"/>
    <dgm:cxn modelId="{3EE3FE9C-16B4-46E0-A276-073DF27D1F09}" type="presOf" srcId="{C28CBA46-91FB-40F3-A628-651FEF6505A4}" destId="{B61E837A-BA49-4017-BA60-FA2CD74AD679}" srcOrd="2" destOrd="0" presId="urn:microsoft.com/office/officeart/2005/8/layout/gear1"/>
    <dgm:cxn modelId="{78F5F10A-3BEB-4B70-8164-E6EE3D130DAC}" type="presOf" srcId="{3F14F4E4-8651-425E-B220-B778EE59893D}" destId="{BD4931DA-6333-462C-9DEC-757480D4DE59}" srcOrd="0" destOrd="0" presId="urn:microsoft.com/office/officeart/2005/8/layout/gear1"/>
    <dgm:cxn modelId="{A3FF313B-CB96-493B-B5A4-991B9C724033}" type="presOf" srcId="{64E7D985-19D3-4D12-8DD4-79A246852F7C}" destId="{C635D7FC-BB98-49DB-AD9E-646C885914FB}" srcOrd="0" destOrd="0" presId="urn:microsoft.com/office/officeart/2005/8/layout/gear1"/>
    <dgm:cxn modelId="{7F21B195-7480-4A82-8C39-5D802E39AF7F}" type="presOf" srcId="{BE40E365-A8E0-4066-95BA-0D1881C5DDC7}" destId="{44D0B37B-6A70-4DFA-A98D-651290407B3A}" srcOrd="0" destOrd="0" presId="urn:microsoft.com/office/officeart/2005/8/layout/gear1"/>
    <dgm:cxn modelId="{2CDDFC03-CB9D-447A-B702-D1B47444A5A9}" type="presOf" srcId="{64E7D985-19D3-4D12-8DD4-79A246852F7C}" destId="{CF8D61D2-9347-4194-BA15-27B0AC4D50D6}" srcOrd="1" destOrd="0" presId="urn:microsoft.com/office/officeart/2005/8/layout/gear1"/>
    <dgm:cxn modelId="{BD2E2E78-71AA-4983-98EF-2BC47744475F}" type="presOf" srcId="{C28CBA46-91FB-40F3-A628-651FEF6505A4}" destId="{85BE17F5-B104-42DE-BA3E-6063A1EC77A7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E7268BCC-2081-4023-A140-552E67D081D0}" type="presOf" srcId="{7E5B2486-365F-4902-9B4F-782CDB84C1B6}" destId="{BB8C5C0D-25FC-4441-AA1A-D0FB45BB7ECA}" srcOrd="2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281C1199-9106-4F70-B20A-4450DE256238}" type="presOf" srcId="{C28CBA46-91FB-40F3-A628-651FEF6505A4}" destId="{1272E820-6FA3-47C2-9D51-81D45D983788}" srcOrd="0" destOrd="0" presId="urn:microsoft.com/office/officeart/2005/8/layout/gear1"/>
    <dgm:cxn modelId="{6558B25A-5672-48A1-979E-EAB01F8022A2}" type="presParOf" srcId="{59924272-8EE5-4E54-86F9-3E6D04025004}" destId="{1272E820-6FA3-47C2-9D51-81D45D983788}" srcOrd="0" destOrd="0" presId="urn:microsoft.com/office/officeart/2005/8/layout/gear1"/>
    <dgm:cxn modelId="{9BED976E-0496-4503-9755-CCE44A653C86}" type="presParOf" srcId="{59924272-8EE5-4E54-86F9-3E6D04025004}" destId="{85BE17F5-B104-42DE-BA3E-6063A1EC77A7}" srcOrd="1" destOrd="0" presId="urn:microsoft.com/office/officeart/2005/8/layout/gear1"/>
    <dgm:cxn modelId="{8D7ACE6F-2C41-452F-9D18-BC6436846A7F}" type="presParOf" srcId="{59924272-8EE5-4E54-86F9-3E6D04025004}" destId="{B61E837A-BA49-4017-BA60-FA2CD74AD679}" srcOrd="2" destOrd="0" presId="urn:microsoft.com/office/officeart/2005/8/layout/gear1"/>
    <dgm:cxn modelId="{8F4807F2-3C19-47EA-B5D3-DA557F94D776}" type="presParOf" srcId="{59924272-8EE5-4E54-86F9-3E6D04025004}" destId="{C635D7FC-BB98-49DB-AD9E-646C885914FB}" srcOrd="3" destOrd="0" presId="urn:microsoft.com/office/officeart/2005/8/layout/gear1"/>
    <dgm:cxn modelId="{380E6276-43B4-44F1-9F08-2687A08FC2E3}" type="presParOf" srcId="{59924272-8EE5-4E54-86F9-3E6D04025004}" destId="{CF8D61D2-9347-4194-BA15-27B0AC4D50D6}" srcOrd="4" destOrd="0" presId="urn:microsoft.com/office/officeart/2005/8/layout/gear1"/>
    <dgm:cxn modelId="{5721CC42-A3B8-4D30-BD4D-4C26EEE0E601}" type="presParOf" srcId="{59924272-8EE5-4E54-86F9-3E6D04025004}" destId="{BB524EDC-ECC9-4FCE-99D8-48C2D3B7BE14}" srcOrd="5" destOrd="0" presId="urn:microsoft.com/office/officeart/2005/8/layout/gear1"/>
    <dgm:cxn modelId="{EDD8F7A7-308E-40F4-A5DE-996AB0E94F4E}" type="presParOf" srcId="{59924272-8EE5-4E54-86F9-3E6D04025004}" destId="{5140F291-ED28-498B-BAE6-9F621477E60F}" srcOrd="6" destOrd="0" presId="urn:microsoft.com/office/officeart/2005/8/layout/gear1"/>
    <dgm:cxn modelId="{54B99723-40F8-44F2-8F52-27BA640AE3C5}" type="presParOf" srcId="{59924272-8EE5-4E54-86F9-3E6D04025004}" destId="{F262F588-F893-422E-9A54-DC44037042AC}" srcOrd="7" destOrd="0" presId="urn:microsoft.com/office/officeart/2005/8/layout/gear1"/>
    <dgm:cxn modelId="{F76AB84C-6340-43F8-8643-9CEBF1A4CA10}" type="presParOf" srcId="{59924272-8EE5-4E54-86F9-3E6D04025004}" destId="{BB8C5C0D-25FC-4441-AA1A-D0FB45BB7ECA}" srcOrd="8" destOrd="0" presId="urn:microsoft.com/office/officeart/2005/8/layout/gear1"/>
    <dgm:cxn modelId="{150DA82F-8443-455D-B864-8416E43717C8}" type="presParOf" srcId="{59924272-8EE5-4E54-86F9-3E6D04025004}" destId="{2CB5F1AB-6C9D-428B-BF86-D612FBCC8ADF}" srcOrd="9" destOrd="0" presId="urn:microsoft.com/office/officeart/2005/8/layout/gear1"/>
    <dgm:cxn modelId="{84101DEF-A097-45B6-B4CF-3290A48305E8}" type="presParOf" srcId="{59924272-8EE5-4E54-86F9-3E6D04025004}" destId="{8F010314-54F9-414B-A14F-2DA6461EB11E}" srcOrd="10" destOrd="0" presId="urn:microsoft.com/office/officeart/2005/8/layout/gear1"/>
    <dgm:cxn modelId="{D4F5F96A-2B4F-4410-89B9-68F29B31426A}" type="presParOf" srcId="{59924272-8EE5-4E54-86F9-3E6D04025004}" destId="{44D0B37B-6A70-4DFA-A98D-651290407B3A}" srcOrd="11" destOrd="0" presId="urn:microsoft.com/office/officeart/2005/8/layout/gear1"/>
    <dgm:cxn modelId="{A5320183-D13C-4ACD-BC17-F4EF29059B1F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9E325-90FF-42AA-B519-43744C7F5FEC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C28CBA46-91FB-40F3-A628-651FEF6505A4}">
      <dgm:prSet phldrT="[Text]"/>
      <dgm:spPr/>
      <dgm:t>
        <a:bodyPr/>
        <a:lstStyle/>
        <a:p>
          <a:r>
            <a:rPr lang="en-US" smtClean="0"/>
            <a:t> </a:t>
          </a:r>
          <a:endParaRPr lang="en-US" dirty="0"/>
        </a:p>
      </dgm:t>
    </dgm:pt>
    <dgm:pt modelId="{2327570F-ABC1-4DC5-862B-A8CAD462D337}" type="parTrans" cxnId="{82E9B860-E88E-420C-AD5E-42B3B36D5731}">
      <dgm:prSet/>
      <dgm:spPr/>
      <dgm:t>
        <a:bodyPr/>
        <a:lstStyle/>
        <a:p>
          <a:endParaRPr lang="en-US"/>
        </a:p>
      </dgm:t>
    </dgm:pt>
    <dgm:pt modelId="{5DE8E24B-17AF-40BA-8C0D-6EA0DB53EF33}" type="sibTrans" cxnId="{82E9B860-E88E-420C-AD5E-42B3B36D5731}">
      <dgm:prSet/>
      <dgm:spPr/>
      <dgm:t>
        <a:bodyPr/>
        <a:lstStyle/>
        <a:p>
          <a:endParaRPr lang="en-US"/>
        </a:p>
      </dgm:t>
    </dgm:pt>
    <dgm:pt modelId="{64E7D985-19D3-4D12-8DD4-79A246852F7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40E365-A8E0-4066-95BA-0D1881C5DDC7}" type="sibTrans" cxnId="{3608F8F6-6384-4618-BF52-EB36622889CC}">
      <dgm:prSet/>
      <dgm:spPr/>
      <dgm:t>
        <a:bodyPr/>
        <a:lstStyle/>
        <a:p>
          <a:endParaRPr lang="en-US"/>
        </a:p>
      </dgm:t>
    </dgm:pt>
    <dgm:pt modelId="{DB8444AA-0704-4EB4-B8BB-FF28679CC8A4}" type="parTrans" cxnId="{3608F8F6-6384-4618-BF52-EB36622889CC}">
      <dgm:prSet/>
      <dgm:spPr/>
      <dgm:t>
        <a:bodyPr/>
        <a:lstStyle/>
        <a:p>
          <a:endParaRPr lang="en-US"/>
        </a:p>
      </dgm:t>
    </dgm:pt>
    <dgm:pt modelId="{7E5B2486-365F-4902-9B4F-782CDB84C1B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F14F4E4-8651-425E-B220-B778EE59893D}" type="sibTrans" cxnId="{B1340860-60AE-4A09-9A96-BA790E7A45C9}">
      <dgm:prSet/>
      <dgm:spPr/>
      <dgm:t>
        <a:bodyPr/>
        <a:lstStyle/>
        <a:p>
          <a:endParaRPr lang="en-US"/>
        </a:p>
      </dgm:t>
    </dgm:pt>
    <dgm:pt modelId="{303ECBFD-51AE-472B-B927-10CA82EC8B75}" type="parTrans" cxnId="{B1340860-60AE-4A09-9A96-BA790E7A45C9}">
      <dgm:prSet/>
      <dgm:spPr/>
      <dgm:t>
        <a:bodyPr/>
        <a:lstStyle/>
        <a:p>
          <a:endParaRPr lang="en-US"/>
        </a:p>
      </dgm:t>
    </dgm:pt>
    <dgm:pt modelId="{59924272-8EE5-4E54-86F9-3E6D04025004}" type="pres">
      <dgm:prSet presAssocID="{3AF9E325-90FF-42AA-B519-43744C7F5F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272E820-6FA3-47C2-9D51-81D45D983788}" type="pres">
      <dgm:prSet presAssocID="{C28CBA46-91FB-40F3-A628-651FEF6505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E17F5-B104-42DE-BA3E-6063A1EC77A7}" type="pres">
      <dgm:prSet presAssocID="{C28CBA46-91FB-40F3-A628-651FEF650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B61E837A-BA49-4017-BA60-FA2CD74AD679}" type="pres">
      <dgm:prSet presAssocID="{C28CBA46-91FB-40F3-A628-651FEF650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C635D7FC-BB98-49DB-AD9E-646C885914FB}" type="pres">
      <dgm:prSet presAssocID="{64E7D985-19D3-4D12-8DD4-79A246852F7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61D2-9347-4194-BA15-27B0AC4D50D6}" type="pres">
      <dgm:prSet presAssocID="{64E7D985-19D3-4D12-8DD4-79A246852F7C}" presName="gear2srcNode" presStyleLbl="node1" presStyleIdx="1" presStyleCnt="3"/>
      <dgm:spPr/>
      <dgm:t>
        <a:bodyPr/>
        <a:lstStyle/>
        <a:p>
          <a:endParaRPr lang="en-US"/>
        </a:p>
      </dgm:t>
    </dgm:pt>
    <dgm:pt modelId="{BB524EDC-ECC9-4FCE-99D8-48C2D3B7BE14}" type="pres">
      <dgm:prSet presAssocID="{64E7D985-19D3-4D12-8DD4-79A246852F7C}" presName="gear2dstNode" presStyleLbl="node1" presStyleIdx="1" presStyleCnt="3"/>
      <dgm:spPr/>
      <dgm:t>
        <a:bodyPr/>
        <a:lstStyle/>
        <a:p>
          <a:endParaRPr lang="en-US"/>
        </a:p>
      </dgm:t>
    </dgm:pt>
    <dgm:pt modelId="{5140F291-ED28-498B-BAE6-9F621477E60F}" type="pres">
      <dgm:prSet presAssocID="{7E5B2486-365F-4902-9B4F-782CDB84C1B6}" presName="gear3" presStyleLbl="node1" presStyleIdx="2" presStyleCnt="3"/>
      <dgm:spPr/>
      <dgm:t>
        <a:bodyPr/>
        <a:lstStyle/>
        <a:p>
          <a:endParaRPr lang="en-US"/>
        </a:p>
      </dgm:t>
    </dgm:pt>
    <dgm:pt modelId="{F262F588-F893-422E-9A54-DC44037042AC}" type="pres">
      <dgm:prSet presAssocID="{7E5B2486-365F-4902-9B4F-782CDB84C1B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C5C0D-25FC-4441-AA1A-D0FB45BB7ECA}" type="pres">
      <dgm:prSet presAssocID="{7E5B2486-365F-4902-9B4F-782CDB84C1B6}" presName="gear3srcNode" presStyleLbl="node1" presStyleIdx="2" presStyleCnt="3"/>
      <dgm:spPr/>
      <dgm:t>
        <a:bodyPr/>
        <a:lstStyle/>
        <a:p>
          <a:endParaRPr lang="en-US"/>
        </a:p>
      </dgm:t>
    </dgm:pt>
    <dgm:pt modelId="{2CB5F1AB-6C9D-428B-BF86-D612FBCC8ADF}" type="pres">
      <dgm:prSet presAssocID="{7E5B2486-365F-4902-9B4F-782CDB84C1B6}" presName="gear3dstNode" presStyleLbl="node1" presStyleIdx="2" presStyleCnt="3"/>
      <dgm:spPr/>
      <dgm:t>
        <a:bodyPr/>
        <a:lstStyle/>
        <a:p>
          <a:endParaRPr lang="en-US"/>
        </a:p>
      </dgm:t>
    </dgm:pt>
    <dgm:pt modelId="{8F010314-54F9-414B-A14F-2DA6461EB11E}" type="pres">
      <dgm:prSet presAssocID="{5DE8E24B-17AF-40BA-8C0D-6EA0DB53EF3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4D0B37B-6A70-4DFA-A98D-651290407B3A}" type="pres">
      <dgm:prSet presAssocID="{BE40E365-A8E0-4066-95BA-0D1881C5DDC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D4931DA-6333-462C-9DEC-757480D4DE59}" type="pres">
      <dgm:prSet presAssocID="{3F14F4E4-8651-425E-B220-B778EE59893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C024706-F282-4691-BCCF-F658C8E6700E}" type="presOf" srcId="{7E5B2486-365F-4902-9B4F-782CDB84C1B6}" destId="{BB8C5C0D-25FC-4441-AA1A-D0FB45BB7ECA}" srcOrd="2" destOrd="0" presId="urn:microsoft.com/office/officeart/2005/8/layout/gear1"/>
    <dgm:cxn modelId="{82E9B860-E88E-420C-AD5E-42B3B36D5731}" srcId="{3AF9E325-90FF-42AA-B519-43744C7F5FEC}" destId="{C28CBA46-91FB-40F3-A628-651FEF6505A4}" srcOrd="0" destOrd="0" parTransId="{2327570F-ABC1-4DC5-862B-A8CAD462D337}" sibTransId="{5DE8E24B-17AF-40BA-8C0D-6EA0DB53EF33}"/>
    <dgm:cxn modelId="{8517AB4A-B223-4430-907E-6D910543E8F1}" type="presOf" srcId="{5DE8E24B-17AF-40BA-8C0D-6EA0DB53EF33}" destId="{8F010314-54F9-414B-A14F-2DA6461EB11E}" srcOrd="0" destOrd="0" presId="urn:microsoft.com/office/officeart/2005/8/layout/gear1"/>
    <dgm:cxn modelId="{62FCEAAA-FA5C-4452-90D6-9EDD8FE540D7}" type="presOf" srcId="{C28CBA46-91FB-40F3-A628-651FEF6505A4}" destId="{B61E837A-BA49-4017-BA60-FA2CD74AD679}" srcOrd="2" destOrd="0" presId="urn:microsoft.com/office/officeart/2005/8/layout/gear1"/>
    <dgm:cxn modelId="{C26B5340-E156-4CAA-A7FF-AA630AB08B6B}" type="presOf" srcId="{C28CBA46-91FB-40F3-A628-651FEF6505A4}" destId="{1272E820-6FA3-47C2-9D51-81D45D983788}" srcOrd="0" destOrd="0" presId="urn:microsoft.com/office/officeart/2005/8/layout/gear1"/>
    <dgm:cxn modelId="{1F290FDD-048A-466A-8A3C-E21882AB3A3E}" type="presOf" srcId="{3F14F4E4-8651-425E-B220-B778EE59893D}" destId="{BD4931DA-6333-462C-9DEC-757480D4DE59}" srcOrd="0" destOrd="0" presId="urn:microsoft.com/office/officeart/2005/8/layout/gear1"/>
    <dgm:cxn modelId="{C172D677-0479-412F-9877-DE15C07F3577}" type="presOf" srcId="{7E5B2486-365F-4902-9B4F-782CDB84C1B6}" destId="{5140F291-ED28-498B-BAE6-9F621477E60F}" srcOrd="0" destOrd="0" presId="urn:microsoft.com/office/officeart/2005/8/layout/gear1"/>
    <dgm:cxn modelId="{BACC44BF-2F72-42C0-9199-28E261F08F1F}" type="presOf" srcId="{3AF9E325-90FF-42AA-B519-43744C7F5FEC}" destId="{59924272-8EE5-4E54-86F9-3E6D04025004}" srcOrd="0" destOrd="0" presId="urn:microsoft.com/office/officeart/2005/8/layout/gear1"/>
    <dgm:cxn modelId="{5E9420A8-5135-4A8E-8073-849E409F3939}" type="presOf" srcId="{BE40E365-A8E0-4066-95BA-0D1881C5DDC7}" destId="{44D0B37B-6A70-4DFA-A98D-651290407B3A}" srcOrd="0" destOrd="0" presId="urn:microsoft.com/office/officeart/2005/8/layout/gear1"/>
    <dgm:cxn modelId="{38BEEE6D-CDE8-493E-A189-3A3AC37ED7A3}" type="presOf" srcId="{7E5B2486-365F-4902-9B4F-782CDB84C1B6}" destId="{2CB5F1AB-6C9D-428B-BF86-D612FBCC8ADF}" srcOrd="3" destOrd="0" presId="urn:microsoft.com/office/officeart/2005/8/layout/gear1"/>
    <dgm:cxn modelId="{E7561242-6038-46D5-A783-C7469C94A493}" type="presOf" srcId="{7E5B2486-365F-4902-9B4F-782CDB84C1B6}" destId="{F262F588-F893-422E-9A54-DC44037042AC}" srcOrd="1" destOrd="0" presId="urn:microsoft.com/office/officeart/2005/8/layout/gear1"/>
    <dgm:cxn modelId="{96793479-6ED1-4E27-A4D9-68E7AEABC849}" type="presOf" srcId="{64E7D985-19D3-4D12-8DD4-79A246852F7C}" destId="{C635D7FC-BB98-49DB-AD9E-646C885914FB}" srcOrd="0" destOrd="0" presId="urn:microsoft.com/office/officeart/2005/8/layout/gear1"/>
    <dgm:cxn modelId="{99A72B9F-FA5D-4533-A778-00DE5401096C}" type="presOf" srcId="{C28CBA46-91FB-40F3-A628-651FEF6505A4}" destId="{85BE17F5-B104-42DE-BA3E-6063A1EC77A7}" srcOrd="1" destOrd="0" presId="urn:microsoft.com/office/officeart/2005/8/layout/gear1"/>
    <dgm:cxn modelId="{B1340860-60AE-4A09-9A96-BA790E7A45C9}" srcId="{3AF9E325-90FF-42AA-B519-43744C7F5FEC}" destId="{7E5B2486-365F-4902-9B4F-782CDB84C1B6}" srcOrd="2" destOrd="0" parTransId="{303ECBFD-51AE-472B-B927-10CA82EC8B75}" sibTransId="{3F14F4E4-8651-425E-B220-B778EE59893D}"/>
    <dgm:cxn modelId="{E6155FDB-96E5-40CB-B6A2-74E0ED2FBB77}" type="presOf" srcId="{64E7D985-19D3-4D12-8DD4-79A246852F7C}" destId="{CF8D61D2-9347-4194-BA15-27B0AC4D50D6}" srcOrd="1" destOrd="0" presId="urn:microsoft.com/office/officeart/2005/8/layout/gear1"/>
    <dgm:cxn modelId="{084CC468-A5C2-4E87-A624-7070F7BFFFC8}" type="presOf" srcId="{64E7D985-19D3-4D12-8DD4-79A246852F7C}" destId="{BB524EDC-ECC9-4FCE-99D8-48C2D3B7BE14}" srcOrd="2" destOrd="0" presId="urn:microsoft.com/office/officeart/2005/8/layout/gear1"/>
    <dgm:cxn modelId="{3608F8F6-6384-4618-BF52-EB36622889CC}" srcId="{3AF9E325-90FF-42AA-B519-43744C7F5FEC}" destId="{64E7D985-19D3-4D12-8DD4-79A246852F7C}" srcOrd="1" destOrd="0" parTransId="{DB8444AA-0704-4EB4-B8BB-FF28679CC8A4}" sibTransId="{BE40E365-A8E0-4066-95BA-0D1881C5DDC7}"/>
    <dgm:cxn modelId="{9DF426E8-A69C-46A4-8652-6C992263F6E6}" type="presParOf" srcId="{59924272-8EE5-4E54-86F9-3E6D04025004}" destId="{1272E820-6FA3-47C2-9D51-81D45D983788}" srcOrd="0" destOrd="0" presId="urn:microsoft.com/office/officeart/2005/8/layout/gear1"/>
    <dgm:cxn modelId="{CA5D778F-A862-49C7-8A30-5BEDEA2C5A90}" type="presParOf" srcId="{59924272-8EE5-4E54-86F9-3E6D04025004}" destId="{85BE17F5-B104-42DE-BA3E-6063A1EC77A7}" srcOrd="1" destOrd="0" presId="urn:microsoft.com/office/officeart/2005/8/layout/gear1"/>
    <dgm:cxn modelId="{41987AE7-CC67-4E70-BCD7-C918E36325CD}" type="presParOf" srcId="{59924272-8EE5-4E54-86F9-3E6D04025004}" destId="{B61E837A-BA49-4017-BA60-FA2CD74AD679}" srcOrd="2" destOrd="0" presId="urn:microsoft.com/office/officeart/2005/8/layout/gear1"/>
    <dgm:cxn modelId="{877E30DC-4C54-4728-A96E-BFB5084429CA}" type="presParOf" srcId="{59924272-8EE5-4E54-86F9-3E6D04025004}" destId="{C635D7FC-BB98-49DB-AD9E-646C885914FB}" srcOrd="3" destOrd="0" presId="urn:microsoft.com/office/officeart/2005/8/layout/gear1"/>
    <dgm:cxn modelId="{D806B0EE-98AA-45D8-9806-469B11F810C6}" type="presParOf" srcId="{59924272-8EE5-4E54-86F9-3E6D04025004}" destId="{CF8D61D2-9347-4194-BA15-27B0AC4D50D6}" srcOrd="4" destOrd="0" presId="urn:microsoft.com/office/officeart/2005/8/layout/gear1"/>
    <dgm:cxn modelId="{46AD7176-3970-4694-AE37-6E91310D6DBC}" type="presParOf" srcId="{59924272-8EE5-4E54-86F9-3E6D04025004}" destId="{BB524EDC-ECC9-4FCE-99D8-48C2D3B7BE14}" srcOrd="5" destOrd="0" presId="urn:microsoft.com/office/officeart/2005/8/layout/gear1"/>
    <dgm:cxn modelId="{2265BEB8-283F-41A0-BA6D-5513606E2882}" type="presParOf" srcId="{59924272-8EE5-4E54-86F9-3E6D04025004}" destId="{5140F291-ED28-498B-BAE6-9F621477E60F}" srcOrd="6" destOrd="0" presId="urn:microsoft.com/office/officeart/2005/8/layout/gear1"/>
    <dgm:cxn modelId="{5A66F152-D28A-4D24-83EE-4D666BA19732}" type="presParOf" srcId="{59924272-8EE5-4E54-86F9-3E6D04025004}" destId="{F262F588-F893-422E-9A54-DC44037042AC}" srcOrd="7" destOrd="0" presId="urn:microsoft.com/office/officeart/2005/8/layout/gear1"/>
    <dgm:cxn modelId="{93DB8068-224E-4185-B52F-69D15391BA67}" type="presParOf" srcId="{59924272-8EE5-4E54-86F9-3E6D04025004}" destId="{BB8C5C0D-25FC-4441-AA1A-D0FB45BB7ECA}" srcOrd="8" destOrd="0" presId="urn:microsoft.com/office/officeart/2005/8/layout/gear1"/>
    <dgm:cxn modelId="{73157A3C-555B-463F-8DB0-3DCC0DABE188}" type="presParOf" srcId="{59924272-8EE5-4E54-86F9-3E6D04025004}" destId="{2CB5F1AB-6C9D-428B-BF86-D612FBCC8ADF}" srcOrd="9" destOrd="0" presId="urn:microsoft.com/office/officeart/2005/8/layout/gear1"/>
    <dgm:cxn modelId="{31B622D0-F841-4D6F-8A88-5FEB6BA97922}" type="presParOf" srcId="{59924272-8EE5-4E54-86F9-3E6D04025004}" destId="{8F010314-54F9-414B-A14F-2DA6461EB11E}" srcOrd="10" destOrd="0" presId="urn:microsoft.com/office/officeart/2005/8/layout/gear1"/>
    <dgm:cxn modelId="{93F57797-CA31-4B44-BFDC-386C7506F1F0}" type="presParOf" srcId="{59924272-8EE5-4E54-86F9-3E6D04025004}" destId="{44D0B37B-6A70-4DFA-A98D-651290407B3A}" srcOrd="11" destOrd="0" presId="urn:microsoft.com/office/officeart/2005/8/layout/gear1"/>
    <dgm:cxn modelId="{4CEC9753-FB0C-4D0F-8B95-B876AFF9F480}" type="presParOf" srcId="{59924272-8EE5-4E54-86F9-3E6D04025004}" destId="{BD4931DA-6333-462C-9DEC-757480D4D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53100" y="153572"/>
          <a:ext cx="174289" cy="1742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8140" y="194398"/>
        <a:ext cx="104209" cy="89589"/>
      </dsp:txXfrm>
    </dsp:sp>
    <dsp:sp modelId="{C635D7FC-BB98-49DB-AD9E-646C885914FB}">
      <dsp:nvSpPr>
        <dsp:cNvPr id="0" name=""/>
        <dsp:cNvSpPr/>
      </dsp:nvSpPr>
      <dsp:spPr>
        <a:xfrm>
          <a:off x="51695" y="112376"/>
          <a:ext cx="126756" cy="12675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3606" y="144480"/>
        <a:ext cx="62934" cy="62548"/>
      </dsp:txXfrm>
    </dsp:sp>
    <dsp:sp modelId="{5140F291-ED28-498B-BAE6-9F621477E60F}">
      <dsp:nvSpPr>
        <dsp:cNvPr id="0" name=""/>
        <dsp:cNvSpPr/>
      </dsp:nvSpPr>
      <dsp:spPr>
        <a:xfrm rot="20700000">
          <a:off x="122692" y="24928"/>
          <a:ext cx="124195" cy="124195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9931" y="52167"/>
        <a:ext cx="69715" cy="69715"/>
      </dsp:txXfrm>
    </dsp:sp>
    <dsp:sp modelId="{8F010314-54F9-414B-A14F-2DA6461EB11E}">
      <dsp:nvSpPr>
        <dsp:cNvPr id="0" name=""/>
        <dsp:cNvSpPr/>
      </dsp:nvSpPr>
      <dsp:spPr>
        <a:xfrm>
          <a:off x="118584" y="133844"/>
          <a:ext cx="223091" cy="223091"/>
        </a:xfrm>
        <a:prstGeom prst="circularArrow">
          <a:avLst>
            <a:gd name="adj1" fmla="val 4687"/>
            <a:gd name="adj2" fmla="val 299029"/>
            <a:gd name="adj3" fmla="val 2201173"/>
            <a:gd name="adj4" fmla="val 1763604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29247" y="99033"/>
          <a:ext cx="162089" cy="162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93964" y="12427"/>
          <a:ext cx="174765" cy="1747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53100" y="153572"/>
          <a:ext cx="174289" cy="174289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8140" y="194398"/>
        <a:ext cx="104209" cy="89589"/>
      </dsp:txXfrm>
    </dsp:sp>
    <dsp:sp modelId="{C635D7FC-BB98-49DB-AD9E-646C885914FB}">
      <dsp:nvSpPr>
        <dsp:cNvPr id="0" name=""/>
        <dsp:cNvSpPr/>
      </dsp:nvSpPr>
      <dsp:spPr>
        <a:xfrm>
          <a:off x="51695" y="112376"/>
          <a:ext cx="126756" cy="126756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3606" y="144480"/>
        <a:ext cx="62934" cy="62548"/>
      </dsp:txXfrm>
    </dsp:sp>
    <dsp:sp modelId="{5140F291-ED28-498B-BAE6-9F621477E60F}">
      <dsp:nvSpPr>
        <dsp:cNvPr id="0" name=""/>
        <dsp:cNvSpPr/>
      </dsp:nvSpPr>
      <dsp:spPr>
        <a:xfrm rot="20700000">
          <a:off x="122692" y="24928"/>
          <a:ext cx="124195" cy="124195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9931" y="52167"/>
        <a:ext cx="69715" cy="69715"/>
      </dsp:txXfrm>
    </dsp:sp>
    <dsp:sp modelId="{8F010314-54F9-414B-A14F-2DA6461EB11E}">
      <dsp:nvSpPr>
        <dsp:cNvPr id="0" name=""/>
        <dsp:cNvSpPr/>
      </dsp:nvSpPr>
      <dsp:spPr>
        <a:xfrm>
          <a:off x="118584" y="133844"/>
          <a:ext cx="223091" cy="223091"/>
        </a:xfrm>
        <a:prstGeom prst="circularArrow">
          <a:avLst>
            <a:gd name="adj1" fmla="val 4687"/>
            <a:gd name="adj2" fmla="val 299029"/>
            <a:gd name="adj3" fmla="val 2201173"/>
            <a:gd name="adj4" fmla="val 1763604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29247" y="99033"/>
          <a:ext cx="162089" cy="1620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93964" y="12427"/>
          <a:ext cx="174765" cy="1747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148200" y="167615"/>
          <a:ext cx="181133" cy="181133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184616" y="210045"/>
        <a:ext cx="108301" cy="93106"/>
      </dsp:txXfrm>
    </dsp:sp>
    <dsp:sp modelId="{C635D7FC-BB98-49DB-AD9E-646C885914FB}">
      <dsp:nvSpPr>
        <dsp:cNvPr id="0" name=""/>
        <dsp:cNvSpPr/>
      </dsp:nvSpPr>
      <dsp:spPr>
        <a:xfrm>
          <a:off x="42813" y="124802"/>
          <a:ext cx="131733" cy="131733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75977" y="158167"/>
        <a:ext cx="65405" cy="65003"/>
      </dsp:txXfrm>
    </dsp:sp>
    <dsp:sp modelId="{5140F291-ED28-498B-BAE6-9F621477E60F}">
      <dsp:nvSpPr>
        <dsp:cNvPr id="0" name=""/>
        <dsp:cNvSpPr/>
      </dsp:nvSpPr>
      <dsp:spPr>
        <a:xfrm rot="20700000">
          <a:off x="116597" y="33919"/>
          <a:ext cx="129072" cy="129072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144907" y="62228"/>
        <a:ext cx="72453" cy="72453"/>
      </dsp:txXfrm>
    </dsp:sp>
    <dsp:sp modelId="{8F010314-54F9-414B-A14F-2DA6461EB11E}">
      <dsp:nvSpPr>
        <dsp:cNvPr id="0" name=""/>
        <dsp:cNvSpPr/>
      </dsp:nvSpPr>
      <dsp:spPr>
        <a:xfrm>
          <a:off x="112243" y="147086"/>
          <a:ext cx="231851" cy="231851"/>
        </a:xfrm>
        <a:prstGeom prst="circularArrow">
          <a:avLst>
            <a:gd name="adj1" fmla="val 4687"/>
            <a:gd name="adj2" fmla="val 299029"/>
            <a:gd name="adj3" fmla="val 2202327"/>
            <a:gd name="adj4" fmla="val 1764692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19483" y="111042"/>
          <a:ext cx="168454" cy="1684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86742" y="21035"/>
          <a:ext cx="181627" cy="1816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2E820-6FA3-47C2-9D51-81D45D983788}">
      <dsp:nvSpPr>
        <dsp:cNvPr id="0" name=""/>
        <dsp:cNvSpPr/>
      </dsp:nvSpPr>
      <dsp:spPr>
        <a:xfrm>
          <a:off x="206378" y="204943"/>
          <a:ext cx="244434" cy="24443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 </a:t>
          </a:r>
          <a:endParaRPr lang="en-US" sz="500" kern="1200" dirty="0"/>
        </a:p>
      </dsp:txBody>
      <dsp:txXfrm>
        <a:off x="255520" y="262200"/>
        <a:ext cx="146150" cy="125645"/>
      </dsp:txXfrm>
    </dsp:sp>
    <dsp:sp modelId="{C635D7FC-BB98-49DB-AD9E-646C885914FB}">
      <dsp:nvSpPr>
        <dsp:cNvPr id="0" name=""/>
        <dsp:cNvSpPr/>
      </dsp:nvSpPr>
      <dsp:spPr>
        <a:xfrm>
          <a:off x="64161" y="147167"/>
          <a:ext cx="177770" cy="177770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8915" y="192192"/>
        <a:ext cx="88262" cy="87720"/>
      </dsp:txXfrm>
    </dsp:sp>
    <dsp:sp modelId="{5140F291-ED28-498B-BAE6-9F621477E60F}">
      <dsp:nvSpPr>
        <dsp:cNvPr id="0" name=""/>
        <dsp:cNvSpPr/>
      </dsp:nvSpPr>
      <dsp:spPr>
        <a:xfrm rot="20700000">
          <a:off x="163731" y="24523"/>
          <a:ext cx="174179" cy="174179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 rot="-20700000">
        <a:off x="201934" y="62726"/>
        <a:ext cx="97773" cy="97773"/>
      </dsp:txXfrm>
    </dsp:sp>
    <dsp:sp modelId="{8F010314-54F9-414B-A14F-2DA6461EB11E}">
      <dsp:nvSpPr>
        <dsp:cNvPr id="0" name=""/>
        <dsp:cNvSpPr/>
      </dsp:nvSpPr>
      <dsp:spPr>
        <a:xfrm>
          <a:off x="162546" y="177787"/>
          <a:ext cx="312876" cy="312876"/>
        </a:xfrm>
        <a:prstGeom prst="circularArrow">
          <a:avLst>
            <a:gd name="adj1" fmla="val 4687"/>
            <a:gd name="adj2" fmla="val 299029"/>
            <a:gd name="adj3" fmla="val 2184418"/>
            <a:gd name="adj4" fmla="val 1725305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D0B37B-6A70-4DFA-A98D-651290407B3A}">
      <dsp:nvSpPr>
        <dsp:cNvPr id="0" name=""/>
        <dsp:cNvSpPr/>
      </dsp:nvSpPr>
      <dsp:spPr>
        <a:xfrm>
          <a:off x="32679" y="123423"/>
          <a:ext cx="227324" cy="2273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4931DA-6333-462C-9DEC-757480D4DE59}">
      <dsp:nvSpPr>
        <dsp:cNvPr id="0" name=""/>
        <dsp:cNvSpPr/>
      </dsp:nvSpPr>
      <dsp:spPr>
        <a:xfrm>
          <a:off x="123442" y="1962"/>
          <a:ext cx="245101" cy="2451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0B5E0-7156-4862-863D-0FB174F91A9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our current work, we extend MR4Azure to support iterative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 We added an additional merge step to the programming model, where the computations decides whether to go for a new iteration or not. We also support in-memory caching of static data between iterations and we developed a hybrid scheduling strategy to perform cache aware scheduling.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9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KMeans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iterative </a:t>
            </a: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MapReduce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performance.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16 Azure Small instances,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6 iterations,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8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to 48 million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20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-D 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data points.</a:t>
            </a:r>
            <a:b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Performance 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with and without data caching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Right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: Speedup obtained from using the data cache</a:t>
            </a:r>
            <a:endParaRPr kumimoji="0" lang="en-US" sz="32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Left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Scaling speedup with increasing number of instances (Azure Small) &amp; data for 10 iterations.</a:t>
            </a:r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Right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Increasing number of iterations using 16 million data points with caching using 16 Azure Small instances.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1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9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5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6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7CABC-84D2-4123-8A9A-C74A607187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7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31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35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19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25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71EF7-631D-4D38-8978-F435F493C7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0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72462-40BB-49EC-81D3-B2D2D6D8EF9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1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 Azure Queues</a:t>
            </a:r>
            <a:r>
              <a:rPr lang="en-US" baseline="0" dirty="0" smtClean="0"/>
              <a:t> for scheduling, Tables to store meta-data and monitoring data, Blobs for input/output/intermediate data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6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Idataplex</a:t>
            </a:r>
            <a:r>
              <a:rPr lang="en-US" baseline="0" dirty="0" smtClean="0"/>
              <a:t> - </a:t>
            </a:r>
            <a:r>
              <a:rPr lang="en-US" dirty="0" smtClean="0"/>
              <a:t>Two quad-core CPUs (Intel Xeon CPU E5410 2.33GHz) 16 GB memory,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Gigabit Ethernet network interface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2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~123 million sequence alignments, for under 30$ with zero up front hardware cost,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9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6/2/2011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6/2/2011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0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6/2/2011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6/2/2011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6/2/2011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6/2/2011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6/2/2011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6/2/2011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8" name="Picture 2" descr="Hom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99" y="6181725"/>
            <a:ext cx="2446101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lsahpc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twister4azur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mapreduceroles4azur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erativemapreduce.org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/>
              <a:t>Classical and Iterative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MapReduce </a:t>
            </a:r>
            <a:r>
              <a:rPr lang="en-US" sz="4800" dirty="0"/>
              <a:t>on Azure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9812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Cloud Futures Workshop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Microsoft </a:t>
            </a:r>
            <a:r>
              <a:rPr lang="en-US" sz="2400" b="1" dirty="0">
                <a:solidFill>
                  <a:schemeClr val="tx1"/>
                </a:solidFill>
              </a:rPr>
              <a:t>Conference </a:t>
            </a:r>
            <a:r>
              <a:rPr lang="en-US" sz="2400" b="1" dirty="0" smtClean="0">
                <a:solidFill>
                  <a:schemeClr val="tx1"/>
                </a:solidFill>
              </a:rPr>
              <a:t>Center Building 33, Redmond</a:t>
            </a:r>
            <a:r>
              <a:rPr lang="en-US" sz="2400" b="1" dirty="0">
                <a:solidFill>
                  <a:schemeClr val="tx1"/>
                </a:solidFill>
              </a:rPr>
              <a:t>, Washington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June 2 2011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r>
              <a:rPr lang="en-US" sz="2000" dirty="0" smtClean="0">
                <a:solidFill>
                  <a:prstClr val="black"/>
                </a:solidFill>
              </a:rPr>
              <a:t> 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http://www.salsahpc.org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1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  <a:p>
            <a:pPr algn="ctr">
              <a:spcBef>
                <a:spcPct val="20000"/>
              </a:spcBef>
            </a:pP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Thilina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Gunarathne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Judy 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Qiu</a:t>
            </a:r>
          </a:p>
          <a:p>
            <a:pPr algn="ctr">
              <a:spcBef>
                <a:spcPct val="20000"/>
              </a:spcBef>
            </a:pP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Twister 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introduced in </a:t>
            </a:r>
            <a:r>
              <a:rPr lang="en-US" sz="1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Jaliya</a:t>
            </a:r>
            <a:r>
              <a:rPr lang="en-US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Ekanayake’s</a:t>
            </a: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PhD Thesis</a:t>
            </a:r>
            <a:endParaRPr lang="en-US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52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Performance of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Pagerank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using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ClueWeb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(Time for 20 iterations)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using 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nodes</a:t>
            </a:r>
            <a:r>
              <a:rPr lang="fr-F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(256 CPU </a:t>
            </a:r>
            <a:r>
              <a:rPr lang="fr-FR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cores</a:t>
            </a:r>
            <a:r>
              <a:rPr lang="fr-F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Geoffrey Fox\Desktop\pagrank-hadoop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23" y="972511"/>
            <a:ext cx="7990807" cy="533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" y="6073914"/>
            <a:ext cx="387317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Iterate Matrix Vector Multiplication</a:t>
            </a:r>
          </a:p>
          <a:p>
            <a:r>
              <a:rPr lang="en-US" sz="2000" dirty="0" smtClean="0"/>
              <a:t>(Power method for Eigenvector)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89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High Level Flow Twister4Azure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54300" y="4490881"/>
            <a:ext cx="7239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Merge 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In-Memory 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1F497D"/>
                </a:solidFill>
              </a:rPr>
              <a:t>Cache aware hybrid scheduling using Queues as well as </a:t>
            </a:r>
            <a:r>
              <a:rPr lang="en-US" sz="2400" dirty="0" smtClean="0">
                <a:solidFill>
                  <a:srgbClr val="1F497D"/>
                </a:solidFill>
              </a:rPr>
              <a:t>using a </a:t>
            </a:r>
            <a:r>
              <a:rPr lang="en-US" sz="2400" dirty="0">
                <a:solidFill>
                  <a:srgbClr val="1F497D"/>
                </a:solidFill>
              </a:rPr>
              <a:t>bulletin board (special table)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88452" y="1085328"/>
            <a:ext cx="7720177" cy="3405553"/>
            <a:chOff x="1371600" y="2161519"/>
            <a:chExt cx="7720177" cy="3405553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2723921"/>
              <a:ext cx="1295400" cy="1618966"/>
              <a:chOff x="4011304" y="2209800"/>
              <a:chExt cx="1295400" cy="1618966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4011304" y="2209800"/>
                <a:ext cx="1295400" cy="1618966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191000" y="2394136"/>
                <a:ext cx="962430" cy="457200"/>
                <a:chOff x="4191000" y="2394136"/>
                <a:chExt cx="962430" cy="457200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4191000" y="2394136"/>
                  <a:ext cx="914400" cy="457200"/>
                  <a:chOff x="4191000" y="2394136"/>
                  <a:chExt cx="914400" cy="457200"/>
                </a:xfrm>
              </p:grpSpPr>
              <p:sp>
                <p:nvSpPr>
                  <p:cNvPr id="65" name="Rounded Rectangle 64"/>
                  <p:cNvSpPr/>
                  <p:nvPr/>
                </p:nvSpPr>
                <p:spPr>
                  <a:xfrm>
                    <a:off x="4191000" y="2394136"/>
                    <a:ext cx="91440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66" name="Diagram 65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338963280"/>
                      </p:ext>
                    </p:extLst>
                  </p:nvPr>
                </p:nvGraphicFramePr>
                <p:xfrm>
                  <a:off x="4191000" y="2496220"/>
                  <a:ext cx="381000" cy="35511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" r:lo="rId4" r:qs="rId5" r:cs="rId6"/>
                  </a:graphicData>
                </a:graphic>
              </p:graphicFrame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4343400" y="2404646"/>
                  <a:ext cx="810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Reduce</a:t>
                  </a:r>
                  <a:endParaRPr lang="en-US" sz="1600" b="1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4191000" y="3200400"/>
                <a:ext cx="962430" cy="457200"/>
                <a:chOff x="4191000" y="2394136"/>
                <a:chExt cx="962430" cy="457200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4191000" y="2394136"/>
                  <a:ext cx="914400" cy="457200"/>
                  <a:chOff x="4191000" y="2394136"/>
                  <a:chExt cx="914400" cy="457200"/>
                </a:xfrm>
              </p:grpSpPr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4191000" y="2394136"/>
                    <a:ext cx="914400" cy="457200"/>
                  </a:xfrm>
                  <a:prstGeom prst="roundRect">
                    <a:avLst/>
                  </a:prstGeom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aphicFrame>
                <p:nvGraphicFramePr>
                  <p:cNvPr id="62" name="Diagram 6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3319412827"/>
                      </p:ext>
                    </p:extLst>
                  </p:nvPr>
                </p:nvGraphicFramePr>
                <p:xfrm>
                  <a:off x="4191000" y="2496220"/>
                  <a:ext cx="381000" cy="35511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8" r:lo="rId9" r:qs="rId10" r:cs="rId11"/>
                  </a:graphicData>
                </a:graphic>
              </p:graphicFrame>
            </p:grpSp>
            <p:sp>
              <p:nvSpPr>
                <p:cNvPr id="60" name="TextBox 59"/>
                <p:cNvSpPr txBox="1"/>
                <p:nvPr/>
              </p:nvSpPr>
              <p:spPr>
                <a:xfrm>
                  <a:off x="4343400" y="2404646"/>
                  <a:ext cx="81003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Reduce</a:t>
                  </a:r>
                  <a:endParaRPr lang="en-US" sz="1600" b="1" dirty="0"/>
                </a:p>
              </p:txBody>
            </p: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4636475" y="2912246"/>
                <a:ext cx="0" cy="2286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6248400" y="3123687"/>
              <a:ext cx="1752600" cy="840142"/>
              <a:chOff x="5943600" y="2895600"/>
              <a:chExt cx="1752600" cy="84014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971770" y="2971800"/>
                <a:ext cx="1114830" cy="57766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50" name="Diagram 49"/>
              <p:cNvGraphicFramePr/>
              <p:nvPr>
                <p:extLst>
                  <p:ext uri="{D42A27DB-BD31-4B8C-83A1-F6EECF244321}">
                    <p14:modId xmlns:p14="http://schemas.microsoft.com/office/powerpoint/2010/main" val="2032597527"/>
                  </p:ext>
                </p:extLst>
              </p:nvPr>
            </p:nvGraphicFramePr>
            <p:xfrm>
              <a:off x="5971771" y="3164161"/>
              <a:ext cx="352829" cy="38530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sp>
            <p:nvSpPr>
              <p:cNvPr id="51" name="TextBox 50"/>
              <p:cNvSpPr txBox="1"/>
              <p:nvPr/>
            </p:nvSpPr>
            <p:spPr>
              <a:xfrm>
                <a:off x="5943600" y="2895600"/>
                <a:ext cx="7362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Merge</a:t>
                </a:r>
                <a:endParaRPr lang="en-US" sz="1600" b="1" dirty="0"/>
              </a:p>
            </p:txBody>
          </p:sp>
          <p:sp>
            <p:nvSpPr>
              <p:cNvPr id="52" name="Right Arrow Callout 51"/>
              <p:cNvSpPr/>
              <p:nvPr/>
            </p:nvSpPr>
            <p:spPr>
              <a:xfrm>
                <a:off x="6324600" y="3200400"/>
                <a:ext cx="1371600" cy="311624"/>
              </a:xfrm>
              <a:prstGeom prst="rightArrowCallout">
                <a:avLst>
                  <a:gd name="adj1" fmla="val 50000"/>
                  <a:gd name="adj2" fmla="val 40271"/>
                  <a:gd name="adj3" fmla="val 19897"/>
                  <a:gd name="adj4" fmla="val 51183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70008" y="3151496"/>
                <a:ext cx="866814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b="1" dirty="0"/>
                  <a:t>Add Iteration?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136822" y="3427965"/>
                <a:ext cx="399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No</a:t>
                </a:r>
                <a:endParaRPr lang="en-US" sz="1400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7928" y="2161519"/>
              <a:ext cx="1927192" cy="2714768"/>
              <a:chOff x="1383528" y="2009632"/>
              <a:chExt cx="1927192" cy="271476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383528" y="2009632"/>
                <a:ext cx="1927192" cy="2714768"/>
              </a:xfrm>
              <a:prstGeom prst="roundRect">
                <a:avLst/>
              </a:prstGeom>
              <a:ln w="28575">
                <a:prstDash val="sys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494942" y="218625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43" name="Diagram 42"/>
                <p:cNvGraphicFramePr/>
                <p:nvPr>
                  <p:extLst>
                    <p:ext uri="{D42A27DB-BD31-4B8C-83A1-F6EECF244321}">
                      <p14:modId xmlns:p14="http://schemas.microsoft.com/office/powerpoint/2010/main" val="1711840344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8" r:lo="rId19" r:qs="rId20" r:cs="rId21"/>
                </a:graphicData>
              </a:graphic>
            </p:graphicFrame>
            <p:sp>
              <p:nvSpPr>
                <p:cNvPr id="44" name="TextBox 43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46" name="Right Arrow 45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524000" y="274320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36" name="Diagram 35"/>
                <p:cNvGraphicFramePr/>
                <p:nvPr>
                  <p:extLst>
                    <p:ext uri="{D42A27DB-BD31-4B8C-83A1-F6EECF244321}">
                      <p14:modId xmlns:p14="http://schemas.microsoft.com/office/powerpoint/2010/main" val="1463851254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3" r:lo="rId24" r:qs="rId25" r:cs="rId26"/>
                </a:graphicData>
              </a:graphic>
            </p:graphicFrame>
            <p:sp>
              <p:nvSpPr>
                <p:cNvPr id="37" name="TextBox 36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40" name="Rounded Rectangle 39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39" name="Right Arrow 38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524000" y="3657600"/>
                <a:ext cx="1705458" cy="480750"/>
                <a:chOff x="1371600" y="2262450"/>
                <a:chExt cx="1705458" cy="48075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1371600" y="2286000"/>
                  <a:ext cx="838200" cy="457200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aphicFrame>
              <p:nvGraphicFramePr>
                <p:cNvPr id="29" name="Diagram 28"/>
                <p:cNvGraphicFramePr/>
                <p:nvPr>
                  <p:extLst>
                    <p:ext uri="{D42A27DB-BD31-4B8C-83A1-F6EECF244321}">
                      <p14:modId xmlns:p14="http://schemas.microsoft.com/office/powerpoint/2010/main" val="4233274949"/>
                    </p:ext>
                  </p:extLst>
                </p:nvPr>
              </p:nvGraphicFramePr>
              <p:xfrm>
                <a:off x="1371600" y="2276098"/>
                <a:ext cx="457200" cy="46710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8" r:lo="rId29" r:qs="rId30" r:cs="rId31"/>
                </a:graphicData>
              </a:graphic>
            </p:graphicFrame>
            <p:sp>
              <p:nvSpPr>
                <p:cNvPr id="30" name="TextBox 29"/>
                <p:cNvSpPr txBox="1"/>
                <p:nvPr/>
              </p:nvSpPr>
              <p:spPr>
                <a:xfrm>
                  <a:off x="1680279" y="2262450"/>
                  <a:ext cx="57579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Map</a:t>
                  </a:r>
                  <a:endParaRPr lang="en-US" sz="1600" b="1" dirty="0"/>
                </a:p>
              </p:txBody>
            </p:sp>
            <p:grpSp>
              <p:nvGrpSpPr>
                <p:cNvPr id="31" name="Group 30"/>
                <p:cNvGrpSpPr/>
                <p:nvPr/>
              </p:nvGrpSpPr>
              <p:grpSpPr>
                <a:xfrm>
                  <a:off x="2320120" y="2369024"/>
                  <a:ext cx="756938" cy="291072"/>
                  <a:chOff x="2340592" y="2362200"/>
                  <a:chExt cx="756938" cy="291072"/>
                </a:xfrm>
              </p:grpSpPr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2374710" y="2362200"/>
                    <a:ext cx="688700" cy="291072"/>
                  </a:xfrm>
                  <a:prstGeom prst="roundRect">
                    <a:avLst/>
                  </a:prstGeom>
                  <a:ln>
                    <a:solidFill>
                      <a:srgbClr val="CC3300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340592" y="2362625"/>
                    <a:ext cx="75693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Combine</a:t>
                    </a:r>
                    <a:endParaRPr lang="en-US" sz="1200" b="1" dirty="0"/>
                  </a:p>
                </p:txBody>
              </p:sp>
            </p:grpSp>
            <p:sp>
              <p:nvSpPr>
                <p:cNvPr id="32" name="Right Arrow 31"/>
                <p:cNvSpPr/>
                <p:nvPr/>
              </p:nvSpPr>
              <p:spPr>
                <a:xfrm>
                  <a:off x="2174544" y="2416792"/>
                  <a:ext cx="228600" cy="169277"/>
                </a:xfrm>
                <a:prstGeom prst="rightArrow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2408478" y="3236845"/>
                <a:ext cx="3708" cy="45720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ounded Rectangle 26"/>
              <p:cNvSpPr/>
              <p:nvPr/>
            </p:nvSpPr>
            <p:spPr>
              <a:xfrm>
                <a:off x="1575783" y="4238389"/>
                <a:ext cx="1553058" cy="29054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Data Cache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676400" y="3546298"/>
              <a:ext cx="5360504" cy="1491678"/>
              <a:chOff x="762000" y="3394411"/>
              <a:chExt cx="5360504" cy="149167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088049" y="3581400"/>
                <a:ext cx="0" cy="129540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62000" y="4874150"/>
                <a:ext cx="5360504" cy="2650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801755" y="3450866"/>
                <a:ext cx="9278" cy="1435223"/>
              </a:xfrm>
              <a:prstGeom prst="line">
                <a:avLst/>
              </a:prstGeom>
              <a:ln w="762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Right Arrow 20"/>
              <p:cNvSpPr/>
              <p:nvPr/>
            </p:nvSpPr>
            <p:spPr>
              <a:xfrm>
                <a:off x="791218" y="3394411"/>
                <a:ext cx="685138" cy="186989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0823" y="4148930"/>
              <a:ext cx="425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Yes</a:t>
              </a:r>
              <a:endParaRPr lang="en-US" sz="1400" b="1" dirty="0"/>
            </a:p>
          </p:txBody>
        </p:sp>
        <p:sp>
          <p:nvSpPr>
            <p:cNvPr id="12" name="Striped Right Arrow 11"/>
            <p:cNvSpPr/>
            <p:nvPr/>
          </p:nvSpPr>
          <p:spPr>
            <a:xfrm>
              <a:off x="5714126" y="3239642"/>
              <a:ext cx="618101" cy="50107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riped Right Arrow 12"/>
            <p:cNvSpPr/>
            <p:nvPr/>
          </p:nvSpPr>
          <p:spPr>
            <a:xfrm>
              <a:off x="4080680" y="3123687"/>
              <a:ext cx="647159" cy="717881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0336" y="5228518"/>
              <a:ext cx="3454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Hybrid scheduling of the new iteration</a:t>
              </a:r>
              <a:endParaRPr lang="en-US" sz="1600" b="1" dirty="0"/>
            </a:p>
          </p:txBody>
        </p:sp>
        <p:sp>
          <p:nvSpPr>
            <p:cNvPr id="15" name="Notched Right Arrow 14"/>
            <p:cNvSpPr/>
            <p:nvPr/>
          </p:nvSpPr>
          <p:spPr>
            <a:xfrm>
              <a:off x="1371600" y="2788105"/>
              <a:ext cx="1002529" cy="359132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42637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Job Start</a:t>
              </a:r>
              <a:endParaRPr lang="en-US" sz="11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79348" y="3452911"/>
              <a:ext cx="912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Job Finish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7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Cache aware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95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Job (1</a:t>
            </a:r>
            <a:r>
              <a:rPr lang="en-US" baseline="30000" dirty="0" smtClean="0"/>
              <a:t>st</a:t>
            </a:r>
            <a:r>
              <a:rPr lang="en-US" dirty="0" smtClean="0"/>
              <a:t> iteration)</a:t>
            </a:r>
          </a:p>
          <a:p>
            <a:pPr lvl="1"/>
            <a:r>
              <a:rPr lang="en-US" dirty="0" smtClean="0"/>
              <a:t>Through queues</a:t>
            </a:r>
          </a:p>
          <a:p>
            <a:r>
              <a:rPr lang="en-US" dirty="0" smtClean="0"/>
              <a:t>New iteration</a:t>
            </a:r>
          </a:p>
          <a:p>
            <a:pPr lvl="1"/>
            <a:r>
              <a:rPr lang="en-US" dirty="0" smtClean="0"/>
              <a:t>Publish entry to Job Bulletin Board</a:t>
            </a:r>
          </a:p>
          <a:p>
            <a:pPr lvl="1"/>
            <a:r>
              <a:rPr lang="en-US" dirty="0" smtClean="0"/>
              <a:t>Workers pick tasks based on in-memory data cache and execution history (</a:t>
            </a:r>
            <a:r>
              <a:rPr lang="en-US" dirty="0" err="1" smtClean="0"/>
              <a:t>MapTask</a:t>
            </a:r>
            <a:r>
              <a:rPr lang="en-US" dirty="0" smtClean="0"/>
              <a:t> Meta-Data cache) </a:t>
            </a:r>
          </a:p>
          <a:p>
            <a:pPr lvl="1"/>
            <a:r>
              <a:rPr lang="en-US" dirty="0" smtClean="0"/>
              <a:t>Any tasks that do not get scheduled through the bulletin board will be added to the queue.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474939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154"/>
            <a:ext cx="8229600" cy="8044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Twister4Azure Performance Comparisons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" y="1329154"/>
            <a:ext cx="4656250" cy="2474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41" y="3352800"/>
            <a:ext cx="4610100" cy="263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94548"/>
            <a:ext cx="4191000" cy="24228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990600"/>
            <a:ext cx="21947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BLAST Sequence Search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6429995"/>
            <a:ext cx="2342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Cap3 Sequence Assembly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5082363" y="3014246"/>
            <a:ext cx="3535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Smith Waterman Sequence Alignment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054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Twister4Azure Performance – </a:t>
            </a:r>
            <a:r>
              <a:rPr lang="en-US" sz="2800" dirty="0" err="1" smtClean="0"/>
              <a:t>Kmeans</a:t>
            </a:r>
            <a:r>
              <a:rPr lang="en-US" sz="3600" dirty="0" smtClean="0"/>
              <a:t> Clustering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98" y="3581398"/>
            <a:ext cx="3481406" cy="2286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2"/>
            <a:ext cx="3886200" cy="2583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83" y="1066800"/>
            <a:ext cx="3317300" cy="2126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01440"/>
            <a:ext cx="4038600" cy="24231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3421872"/>
            <a:ext cx="3688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cs typeface="Arial" pitchFamily="34" charset="0"/>
              </a:rPr>
              <a:t>Performance </a:t>
            </a:r>
            <a:r>
              <a:rPr lang="en-US" sz="1600" b="1" dirty="0" smtClean="0">
                <a:solidFill>
                  <a:prstClr val="black"/>
                </a:solidFill>
                <a:cs typeface="Arial" pitchFamily="34" charset="0"/>
              </a:rPr>
              <a:t>with/without 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data caching. 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5316867" y="3141077"/>
            <a:ext cx="3000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Speedup gained using data cache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1143000" y="6324600"/>
            <a:ext cx="1507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Scaled speedup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5316867" y="5867400"/>
            <a:ext cx="2853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cs typeface="Arial" pitchFamily="34" charset="0"/>
              </a:rPr>
              <a:t>Increasing number of iterations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001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944562"/>
          </a:xfrm>
        </p:spPr>
        <p:txBody>
          <a:bodyPr/>
          <a:lstStyle/>
          <a:p>
            <a:r>
              <a:rPr lang="en-US" dirty="0" smtClean="0"/>
              <a:t>Visualizing Metagenomics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 smtClean="0"/>
              <a:t>Multidimensional Scaling MDS natural way to map sequences to 3D so you can visualize</a:t>
            </a:r>
          </a:p>
          <a:p>
            <a:r>
              <a:rPr lang="en-US" dirty="0" smtClean="0"/>
              <a:t>Minimize Stress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Improve with deterministic annealing (gives lower stress with less variation between random starts)</a:t>
            </a:r>
          </a:p>
          <a:p>
            <a:r>
              <a:rPr lang="en-US" dirty="0" smtClean="0"/>
              <a:t>Need to </a:t>
            </a:r>
            <a:r>
              <a:rPr lang="en-US" dirty="0" smtClean="0">
                <a:solidFill>
                  <a:srgbClr val="FF0000"/>
                </a:solidFill>
              </a:rPr>
              <a:t>iterate</a:t>
            </a:r>
            <a:r>
              <a:rPr lang="en-US" dirty="0" smtClean="0"/>
              <a:t> Expectation Maximization </a:t>
            </a:r>
          </a:p>
          <a:p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 dissimilarities (Needleman-</a:t>
            </a:r>
            <a:r>
              <a:rPr lang="en-US" dirty="0" err="1" smtClean="0"/>
              <a:t>Wunsch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</a:t>
            </a:r>
            <a:r>
              <a:rPr lang="en-US" i="1" baseline="-25000" dirty="0" smtClean="0">
                <a:sym typeface="Symbol"/>
              </a:rPr>
              <a:t>i j</a:t>
            </a:r>
            <a:endParaRPr lang="en-US" i="1" baseline="-25000" dirty="0" smtClean="0"/>
          </a:p>
          <a:p>
            <a:r>
              <a:rPr lang="en-US" dirty="0" smtClean="0"/>
              <a:t>Communicate N positions </a:t>
            </a:r>
            <a:r>
              <a:rPr lang="en-US" b="1" u="sng" dirty="0" smtClean="0"/>
              <a:t>X</a:t>
            </a:r>
            <a:r>
              <a:rPr lang="en-US" dirty="0" smtClean="0"/>
              <a:t> between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MDS_eqs.png"/>
          <p:cNvPicPr>
            <a:picLocks noChangeAspect="1"/>
          </p:cNvPicPr>
          <p:nvPr/>
        </p:nvPicPr>
        <p:blipFill rotWithShape="1">
          <a:blip r:embed="rId3" cstate="print"/>
          <a:srcRect r="22783" b="50000"/>
          <a:stretch/>
        </p:blipFill>
        <p:spPr>
          <a:xfrm>
            <a:off x="1947530" y="2743200"/>
            <a:ext cx="5586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Geoffrey Fox\Desktop\mina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7" b="24581"/>
          <a:stretch/>
        </p:blipFill>
        <p:spPr bwMode="auto">
          <a:xfrm>
            <a:off x="-13447" y="0"/>
            <a:ext cx="9157447" cy="68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344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100,043 Metagenomics Sequences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6248400"/>
            <a:ext cx="391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Aim to do 10 million by end of Summer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8686800" cy="4525963"/>
          </a:xfrm>
        </p:spPr>
        <p:txBody>
          <a:bodyPr/>
          <a:lstStyle/>
          <a:p>
            <a:r>
              <a:rPr lang="en-US" dirty="0" smtClean="0"/>
              <a:t>Many iterations</a:t>
            </a:r>
          </a:p>
          <a:p>
            <a:r>
              <a:rPr lang="en-US" dirty="0" smtClean="0"/>
              <a:t>Memory &amp; Data intensive</a:t>
            </a:r>
          </a:p>
          <a:p>
            <a:r>
              <a:rPr lang="en-US" dirty="0" smtClean="0"/>
              <a:t>3 Map Reduce jobs per iteration</a:t>
            </a:r>
          </a:p>
          <a:p>
            <a:r>
              <a:rPr lang="en-US" u="sng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invV</a:t>
            </a:r>
            <a:r>
              <a:rPr lang="en-US" dirty="0"/>
              <a:t> * </a:t>
            </a:r>
            <a:r>
              <a:rPr lang="en-US" dirty="0" smtClean="0"/>
              <a:t>B(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  <a:r>
              <a:rPr lang="en-US" dirty="0" smtClean="0"/>
              <a:t>) </a:t>
            </a:r>
            <a:r>
              <a:rPr lang="en-US" dirty="0"/>
              <a:t>* </a:t>
            </a:r>
            <a:r>
              <a:rPr lang="en-US" u="sng" dirty="0" smtClean="0"/>
              <a:t>X</a:t>
            </a:r>
            <a:r>
              <a:rPr lang="en-US" baseline="-25000" dirty="0" smtClean="0"/>
              <a:t>(k-1)</a:t>
            </a:r>
          </a:p>
          <a:p>
            <a:r>
              <a:rPr lang="en-US" dirty="0" smtClean="0"/>
              <a:t>2 matrix vector multiplications termed BC and X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6800" y="4267200"/>
            <a:ext cx="2057400" cy="838200"/>
            <a:chOff x="1066800" y="4267200"/>
            <a:chExt cx="2057400" cy="838200"/>
          </a:xfrm>
        </p:grpSpPr>
        <p:sp>
          <p:nvSpPr>
            <p:cNvPr id="4" name="Rectangle 3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/>
                <a:t>Calculate BX </a:t>
              </a:r>
              <a:endParaRPr lang="en-US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1400" y="4267200"/>
            <a:ext cx="2057400" cy="838200"/>
            <a:chOff x="1066800" y="4267200"/>
            <a:chExt cx="2057400" cy="838200"/>
          </a:xfrm>
        </p:grpSpPr>
        <p:sp>
          <p:nvSpPr>
            <p:cNvPr id="12" name="Rectangle 11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/>
                <a:t>Calculate </a:t>
              </a:r>
              <a:r>
                <a:rPr lang="en-US" b="1" dirty="0" err="1" smtClean="0"/>
                <a:t>invV</a:t>
              </a:r>
              <a:r>
                <a:rPr lang="en-US" b="1" dirty="0" smtClean="0"/>
                <a:t> (BX)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0" y="4267200"/>
            <a:ext cx="2057400" cy="838200"/>
            <a:chOff x="1066800" y="4267200"/>
            <a:chExt cx="2057400" cy="838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Map</a:t>
              </a:r>
              <a:endParaRPr lang="en-US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Reduce</a:t>
              </a:r>
              <a:endParaRPr lang="en-US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Merge</a:t>
              </a:r>
              <a:endParaRPr lang="en-US" sz="1600" b="1" dirty="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30915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06143" y="4572000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19" idx="3"/>
            <a:endCxn id="4" idx="1"/>
          </p:cNvCxnSpPr>
          <p:nvPr/>
        </p:nvCxnSpPr>
        <p:spPr>
          <a:xfrm flipH="1">
            <a:off x="1066800" y="4686300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47917" y="5483423"/>
            <a:ext cx="1209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New Iteration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915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MDS Execution Time Histogram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640365"/>
            <a:ext cx="583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iterations, 30000 * 30000 data points, 15 Azure Instances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650119"/>
              </p:ext>
            </p:extLst>
          </p:nvPr>
        </p:nvGraphicFramePr>
        <p:xfrm>
          <a:off x="130023" y="1527250"/>
          <a:ext cx="8883953" cy="388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MDS Executing Task Histogram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640365"/>
            <a:ext cx="583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iterations, 30000 * 30000 data points, 15 Azure Instances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12435"/>
              </p:ext>
            </p:extLst>
          </p:nvPr>
        </p:nvGraphicFramePr>
        <p:xfrm>
          <a:off x="381000" y="1447799"/>
          <a:ext cx="8305800" cy="419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8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70"/>
            <a:ext cx="8229600" cy="880730"/>
          </a:xfrm>
        </p:spPr>
        <p:txBody>
          <a:bodyPr/>
          <a:lstStyle/>
          <a:p>
            <a:r>
              <a:rPr lang="en-US" dirty="0" smtClean="0"/>
              <a:t>Simple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839200" cy="4525963"/>
          </a:xfrm>
        </p:spPr>
        <p:txBody>
          <a:bodyPr/>
          <a:lstStyle/>
          <a:p>
            <a:r>
              <a:rPr lang="en-US" sz="2400" dirty="0" smtClean="0"/>
              <a:t>Clouds may not be suitable for everything but they are suitable for majority of data intensive applications</a:t>
            </a:r>
          </a:p>
          <a:p>
            <a:pPr lvl="1"/>
            <a:r>
              <a:rPr lang="en-US" sz="2000" dirty="0" smtClean="0"/>
              <a:t>Solving partial differential equations on 100,000 cores probably needs classic MPI engines</a:t>
            </a:r>
          </a:p>
          <a:p>
            <a:r>
              <a:rPr lang="en-US" sz="2400" dirty="0" smtClean="0"/>
              <a:t>Cost effectiveness, elasticity and quality programming model will drive use of clouds in many areas such as genomics</a:t>
            </a:r>
          </a:p>
          <a:p>
            <a:r>
              <a:rPr lang="en-US" sz="2400" dirty="0" smtClean="0"/>
              <a:t>Need to solve issues of</a:t>
            </a:r>
          </a:p>
          <a:p>
            <a:pPr lvl="1"/>
            <a:r>
              <a:rPr lang="en-US" sz="2000" dirty="0" smtClean="0"/>
              <a:t>Security-privacy-trust for sensitive data</a:t>
            </a:r>
          </a:p>
          <a:p>
            <a:pPr lvl="1"/>
            <a:r>
              <a:rPr lang="en-US" sz="2000" dirty="0" smtClean="0"/>
              <a:t>How to store data – “data parallel file systems” (HDFS) or classic HPC approach with shared file systems with Lustre etc.</a:t>
            </a:r>
          </a:p>
          <a:p>
            <a:r>
              <a:rPr lang="en-US" sz="2400" dirty="0" smtClean="0"/>
              <a:t>Programming model which is likely to be </a:t>
            </a:r>
            <a:r>
              <a:rPr lang="en-US" sz="2400" b="1" dirty="0" smtClean="0">
                <a:solidFill>
                  <a:srgbClr val="FF0000"/>
                </a:solidFill>
              </a:rPr>
              <a:t>MapReduce</a:t>
            </a:r>
            <a:r>
              <a:rPr lang="en-US" sz="2400" dirty="0" smtClean="0"/>
              <a:t> based initially</a:t>
            </a:r>
          </a:p>
          <a:p>
            <a:pPr lvl="1"/>
            <a:r>
              <a:rPr lang="en-US" sz="2000" dirty="0" smtClean="0"/>
              <a:t>Look at high level languages</a:t>
            </a:r>
          </a:p>
          <a:p>
            <a:pPr lvl="1"/>
            <a:r>
              <a:rPr lang="en-US" sz="2000" dirty="0" smtClean="0"/>
              <a:t>Compare with databases (</a:t>
            </a:r>
            <a:r>
              <a:rPr lang="en-US" sz="2000" dirty="0" err="1" smtClean="0"/>
              <a:t>SciDB</a:t>
            </a:r>
            <a:r>
              <a:rPr lang="en-US" sz="2000" dirty="0" smtClean="0"/>
              <a:t>?)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Must support iteration for many problems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MDS 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48490"/>
              </p:ext>
            </p:extLst>
          </p:nvPr>
        </p:nvGraphicFramePr>
        <p:xfrm>
          <a:off x="381000" y="914400"/>
          <a:ext cx="6553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705671"/>
              </p:ext>
            </p:extLst>
          </p:nvPr>
        </p:nvGraphicFramePr>
        <p:xfrm>
          <a:off x="228600" y="3482951"/>
          <a:ext cx="6553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70436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30,000*30,000 Data points, 15 instances, 3 MR steps per iteration </a:t>
            </a:r>
            <a:br>
              <a:rPr lang="en-US" dirty="0" smtClean="0"/>
            </a:br>
            <a:r>
              <a:rPr lang="en-US" dirty="0" smtClean="0"/>
              <a:t>30 Map tasks per application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91136"/>
              </p:ext>
            </p:extLst>
          </p:nvPr>
        </p:nvGraphicFramePr>
        <p:xfrm>
          <a:off x="6629400" y="1066800"/>
          <a:ext cx="228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Instances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16.4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0" y="36576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Probably super linear as used small instances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0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 bwMode="auto">
          <a:xfrm>
            <a:off x="4985" y="860546"/>
            <a:ext cx="9093426" cy="494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28" y="863395"/>
            <a:ext cx="4503740" cy="5083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Trident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Loop invariant data (static data) – traditional MR key-value pairs</a:t>
            </a:r>
          </a:p>
          <a:p>
            <a:pPr lvl="1"/>
            <a:r>
              <a:rPr lang="en-US" dirty="0" smtClean="0"/>
              <a:t>Comparatively larger sized data</a:t>
            </a:r>
          </a:p>
          <a:p>
            <a:pPr lvl="1"/>
            <a:r>
              <a:rPr lang="en-US" dirty="0" smtClean="0"/>
              <a:t>Cached between iterations</a:t>
            </a:r>
          </a:p>
          <a:p>
            <a:r>
              <a:rPr lang="en-US" dirty="0" smtClean="0"/>
              <a:t>Loop variant data (dynamic data) – broadcast to all the map tasks in beginning of the iteration</a:t>
            </a:r>
          </a:p>
          <a:p>
            <a:pPr lvl="1"/>
            <a:r>
              <a:rPr lang="en-US" dirty="0" smtClean="0"/>
              <a:t>Comparatively smaller sized data</a:t>
            </a:r>
          </a:p>
          <a:p>
            <a:r>
              <a:rPr lang="en-US" dirty="0" smtClean="0"/>
              <a:t>Can be specified even for non-iterative MR jobs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In-Memory Data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Caches the loop-invariant (static) data across iterations</a:t>
            </a:r>
          </a:p>
          <a:p>
            <a:pPr lvl="1"/>
            <a:r>
              <a:rPr lang="en-US" dirty="0" smtClean="0"/>
              <a:t>Data that are reused in subsequent iterations</a:t>
            </a:r>
          </a:p>
          <a:p>
            <a:r>
              <a:rPr lang="en-US" dirty="0" smtClean="0"/>
              <a:t>Avoids the data download, loading and parsing cost between iterations</a:t>
            </a:r>
          </a:p>
          <a:p>
            <a:pPr lvl="1"/>
            <a:r>
              <a:rPr lang="en-US" dirty="0" smtClean="0"/>
              <a:t>Significant speedups for some data-intensive iterative MapReduce applications</a:t>
            </a:r>
          </a:p>
          <a:p>
            <a:r>
              <a:rPr lang="en-US" dirty="0" smtClean="0"/>
              <a:t>Cached data can be reused by any MR application within the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en-US" dirty="0" smtClean="0"/>
              <a:t>Aware </a:t>
            </a:r>
            <a:r>
              <a:rPr lang="en-US" dirty="0"/>
              <a:t>S</a:t>
            </a:r>
            <a:r>
              <a:rPr lang="en-US" dirty="0" smtClean="0"/>
              <a:t>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Map tasks need to be scheduled with cache awareness</a:t>
            </a:r>
          </a:p>
          <a:p>
            <a:pPr lvl="1"/>
            <a:r>
              <a:rPr lang="en-US" dirty="0" smtClean="0"/>
              <a:t>Map task which process data ‘X’ needs to be scheduled to the worker with ‘X’ in the Cache</a:t>
            </a:r>
          </a:p>
          <a:p>
            <a:r>
              <a:rPr lang="en-US" dirty="0" smtClean="0"/>
              <a:t>Nobody has global view of the data products cached in workers </a:t>
            </a:r>
          </a:p>
          <a:p>
            <a:pPr lvl="1"/>
            <a:r>
              <a:rPr lang="en-US" dirty="0" smtClean="0"/>
              <a:t>Decentralized architecture</a:t>
            </a:r>
          </a:p>
          <a:p>
            <a:pPr lvl="1"/>
            <a:r>
              <a:rPr lang="en-US" dirty="0" smtClean="0"/>
              <a:t>Impossible to do cache aware assigning of tasks to workers</a:t>
            </a:r>
          </a:p>
          <a:p>
            <a:r>
              <a:rPr lang="en-US" dirty="0" smtClean="0"/>
              <a:t>Solution: workers pick tasks based on the data they have in the cache</a:t>
            </a:r>
          </a:p>
          <a:p>
            <a:pPr lvl="1"/>
            <a:r>
              <a:rPr lang="en-US" dirty="0" smtClean="0"/>
              <a:t>Job Bulletin Board : advertise the new iterations</a:t>
            </a:r>
          </a:p>
        </p:txBody>
      </p:sp>
    </p:spTree>
    <p:extLst>
      <p:ext uri="{BB962C8B-B14F-4D97-AF65-F5344CB8AC3E}">
        <p14:creationId xmlns:p14="http://schemas.microsoft.com/office/powerpoint/2010/main" val="28817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Merge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3810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Extension to the </a:t>
            </a:r>
            <a:r>
              <a:rPr lang="en-US" dirty="0" err="1" smtClean="0"/>
              <a:t>MapReduce</a:t>
            </a:r>
            <a:r>
              <a:rPr lang="en-US" dirty="0" smtClean="0"/>
              <a:t> programming model to support iterative applications</a:t>
            </a:r>
          </a:p>
          <a:p>
            <a:pPr lvl="1"/>
            <a:r>
              <a:rPr lang="en-US" sz="2400" dirty="0" smtClean="0"/>
              <a:t>Map -&gt; Combine -&gt; Shuffle -&gt; Sort -&gt; Reduce -&gt; Merge</a:t>
            </a:r>
          </a:p>
          <a:p>
            <a:r>
              <a:rPr lang="en-US" dirty="0" smtClean="0"/>
              <a:t>Receives all the Reduce outputs and the broadcast data for the current iteration</a:t>
            </a:r>
          </a:p>
          <a:p>
            <a:r>
              <a:rPr lang="en-US" dirty="0" smtClean="0"/>
              <a:t>User can add a new iteration or schedule a new MR job from the Merge task.</a:t>
            </a:r>
          </a:p>
          <a:p>
            <a:pPr lvl="1"/>
            <a:r>
              <a:rPr lang="en-US" dirty="0" smtClean="0"/>
              <a:t>Serve as the “loop-test” in the decentralized architecture</a:t>
            </a:r>
          </a:p>
          <a:p>
            <a:pPr lvl="2"/>
            <a:r>
              <a:rPr lang="en-US" dirty="0" smtClean="0"/>
              <a:t>Number of iterations </a:t>
            </a:r>
          </a:p>
          <a:p>
            <a:pPr lvl="2"/>
            <a:r>
              <a:rPr lang="en-US" dirty="0" smtClean="0"/>
              <a:t>Comparison of result from previous iteration and current iteration</a:t>
            </a:r>
          </a:p>
          <a:p>
            <a:pPr lvl="1"/>
            <a:r>
              <a:rPr lang="en-US" dirty="0" smtClean="0"/>
              <a:t> Possible to make the output of merge the broadcast data of the next iteration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4257675" cy="191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Applications per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deploy multiple Map Reduce applications in a single deployment</a:t>
            </a:r>
          </a:p>
          <a:p>
            <a:r>
              <a:rPr lang="en-US" dirty="0" smtClean="0"/>
              <a:t>Possible to invoke different MR applications in a single job</a:t>
            </a:r>
          </a:p>
          <a:p>
            <a:r>
              <a:rPr lang="en-US" dirty="0" smtClean="0"/>
              <a:t>Support for many application invocations in a workflow without redeployment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Twister4Azure enables users </a:t>
            </a:r>
            <a:r>
              <a:rPr lang="en-US" sz="2800" dirty="0">
                <a:latin typeface="+mn-lt"/>
              </a:rPr>
              <a:t>to easily and efficiently perform large scale iterative data analysis and scientific computations on Azure </a:t>
            </a:r>
            <a:r>
              <a:rPr lang="en-US" sz="2800" dirty="0" smtClean="0">
                <a:latin typeface="+mn-lt"/>
              </a:rPr>
              <a:t>cloud. </a:t>
            </a:r>
          </a:p>
          <a:p>
            <a:pPr lvl="1"/>
            <a:r>
              <a:rPr lang="en-US" sz="2400" dirty="0" smtClean="0"/>
              <a:t>Supports classic and iterative MapReduce</a:t>
            </a:r>
            <a:endParaRPr lang="en-US" sz="24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Utilizes </a:t>
            </a:r>
            <a:r>
              <a:rPr lang="en-US" sz="2800" dirty="0">
                <a:latin typeface="+mn-lt"/>
              </a:rPr>
              <a:t>a </a:t>
            </a:r>
            <a:r>
              <a:rPr lang="en-US" sz="2800" dirty="0" smtClean="0">
                <a:latin typeface="+mn-lt"/>
              </a:rPr>
              <a:t>hybrid </a:t>
            </a:r>
            <a:r>
              <a:rPr lang="en-US" sz="2800" dirty="0">
                <a:latin typeface="+mn-lt"/>
              </a:rPr>
              <a:t>scheduling mechanism </a:t>
            </a: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provide the caching of static data across </a:t>
            </a:r>
            <a:r>
              <a:rPr lang="en-US" sz="2800" dirty="0" smtClean="0">
                <a:latin typeface="+mn-lt"/>
              </a:rPr>
              <a:t>iterations. </a:t>
            </a:r>
          </a:p>
          <a:p>
            <a:r>
              <a:rPr lang="en-US" sz="2800" dirty="0" smtClean="0"/>
              <a:t>Can integrate with Trident (or other workflow)</a:t>
            </a:r>
          </a:p>
          <a:p>
            <a:r>
              <a:rPr lang="en-US" sz="2800" dirty="0" smtClean="0">
                <a:latin typeface="+mn-lt"/>
              </a:rPr>
              <a:t>Plenty of testing and improvements to come!</a:t>
            </a:r>
          </a:p>
          <a:p>
            <a:r>
              <a:rPr lang="en-US" sz="2800" dirty="0" smtClean="0"/>
              <a:t>Open source: </a:t>
            </a:r>
            <a:r>
              <a:rPr lang="en-US" sz="2800" dirty="0" smtClean="0">
                <a:latin typeface="+mn-lt"/>
              </a:rPr>
              <a:t>Please use</a:t>
            </a:r>
            <a:r>
              <a:rPr lang="en-US" sz="2800" dirty="0">
                <a:latin typeface="+mn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hlinkClick r:id="rId3"/>
              </a:rPr>
              <a:t>http://salsahpc.indiana.edu/twister4azure</a:t>
            </a: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800" dirty="0"/>
              <a:t>Is it useful to make available as a Service?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45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gcf\aaaJanMarch2011\cost_per_megab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5"/>
            <a:ext cx="9067800" cy="68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400" y="2518258"/>
            <a:ext cx="429260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need cost effective </a:t>
            </a:r>
          </a:p>
          <a:p>
            <a:r>
              <a:rPr lang="en-US" sz="2800" dirty="0" smtClean="0"/>
              <a:t>Computing!</a:t>
            </a:r>
          </a:p>
          <a:p>
            <a:r>
              <a:rPr lang="en-US" sz="2400" dirty="0" smtClean="0"/>
              <a:t>(Note Public Clouds not allowed for human genomes)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87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08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MapReduceRoles4Azure Architecture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67"/>
            <a:ext cx="8989254" cy="512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638800"/>
            <a:ext cx="8244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Azure Queues for scheduling, Tables to store meta-data and monitoring data, Blobs for input/output/intermediate data storage.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MapReduceRoles4Azure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+mj-lt"/>
              </a:rPr>
              <a:t>Use distributed, highly scalable and highly available  cloud services as the building blocks.</a:t>
            </a:r>
          </a:p>
          <a:p>
            <a:pPr lvl="1"/>
            <a:r>
              <a:rPr lang="en-US" sz="2400" dirty="0">
                <a:latin typeface="+mj-lt"/>
              </a:rPr>
              <a:t>Azure Queues for task scheduling.</a:t>
            </a:r>
          </a:p>
          <a:p>
            <a:pPr lvl="1"/>
            <a:r>
              <a:rPr lang="en-US" sz="2400" dirty="0">
                <a:latin typeface="+mj-lt"/>
              </a:rPr>
              <a:t>Azure Blob storage for input, output and intermediate data storage.</a:t>
            </a:r>
          </a:p>
          <a:p>
            <a:pPr lvl="1"/>
            <a:r>
              <a:rPr lang="en-US" sz="2400" dirty="0">
                <a:latin typeface="+mj-lt"/>
              </a:rPr>
              <a:t>Azure Tables for meta-data storage and monitoring</a:t>
            </a:r>
          </a:p>
          <a:p>
            <a:r>
              <a:rPr lang="en-US" sz="2800" dirty="0">
                <a:latin typeface="+mj-lt"/>
              </a:rPr>
              <a:t>Utilize eventually-consistent , high-latency  cloud services effectively to deliver performance comparable to traditional MapReduce runtimes.</a:t>
            </a:r>
          </a:p>
          <a:p>
            <a:r>
              <a:rPr lang="en-US" sz="2800" dirty="0">
                <a:latin typeface="+mj-lt"/>
              </a:rPr>
              <a:t>Minimal management and maintenance overhead</a:t>
            </a:r>
          </a:p>
          <a:p>
            <a:r>
              <a:rPr lang="en-US" sz="2800" dirty="0" smtClean="0">
                <a:latin typeface="+mj-lt"/>
              </a:rPr>
              <a:t>Supports </a:t>
            </a:r>
            <a:r>
              <a:rPr lang="en-US" sz="2800" dirty="0">
                <a:latin typeface="+mj-lt"/>
              </a:rPr>
              <a:t>dynamically scaling up and down of the compute resources</a:t>
            </a:r>
            <a:r>
              <a:rPr lang="en-US" sz="2800" dirty="0" smtClean="0">
                <a:latin typeface="+mj-lt"/>
              </a:rPr>
              <a:t>.</a:t>
            </a:r>
          </a:p>
          <a:p>
            <a:r>
              <a:rPr lang="en-US" sz="2800" dirty="0" smtClean="0">
                <a:latin typeface="+mj-lt"/>
              </a:rPr>
              <a:t>MapReduce fault tolerance</a:t>
            </a:r>
          </a:p>
          <a:p>
            <a:r>
              <a:rPr lang="en-US" dirty="0">
                <a:hlinkClick r:id="rId3"/>
              </a:rPr>
              <a:t>http://salsahpc.indiana.edu/mapreduceroles4azure/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2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143000"/>
          </a:xfrm>
        </p:spPr>
        <p:txBody>
          <a:bodyPr/>
          <a:lstStyle/>
          <a:p>
            <a:r>
              <a:rPr lang="en-US" dirty="0" smtClean="0"/>
              <a:t>MapReduceRoles4Azure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Parallel efficiency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AzureMapReduce</a:t>
            </a:r>
            <a:endParaRPr lang="en-US" sz="2400" dirty="0"/>
          </a:p>
          <a:p>
            <a:pPr lvl="1"/>
            <a:r>
              <a:rPr lang="en-US" sz="2000" dirty="0" smtClean="0"/>
              <a:t>Azure small instances – Single Core (1.7 GB memory)</a:t>
            </a:r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 Bare Metal -IBM </a:t>
            </a:r>
            <a:r>
              <a:rPr lang="en-US" sz="2400" dirty="0" err="1" smtClean="0"/>
              <a:t>iDataplex</a:t>
            </a:r>
            <a:r>
              <a:rPr lang="en-US" sz="2400" dirty="0" smtClean="0"/>
              <a:t> cluster</a:t>
            </a:r>
          </a:p>
          <a:p>
            <a:pPr lvl="1"/>
            <a:r>
              <a:rPr lang="en-US" sz="2000" dirty="0" smtClean="0"/>
              <a:t>Two quad-core </a:t>
            </a:r>
            <a:r>
              <a:rPr lang="en-US" sz="2000" dirty="0"/>
              <a:t>CPUs </a:t>
            </a:r>
            <a:r>
              <a:rPr lang="en-US" sz="2000" dirty="0" smtClean="0"/>
              <a:t>(Xeon 2.33GHz),16 </a:t>
            </a:r>
            <a:r>
              <a:rPr lang="en-US" sz="2000" dirty="0"/>
              <a:t>GB </a:t>
            </a:r>
            <a:r>
              <a:rPr lang="en-US" sz="2000" dirty="0" smtClean="0"/>
              <a:t>memory, </a:t>
            </a:r>
            <a:r>
              <a:rPr lang="en-US" sz="2000" dirty="0"/>
              <a:t>Gigabit </a:t>
            </a:r>
            <a:r>
              <a:rPr lang="en-US" sz="2000" dirty="0" smtClean="0"/>
              <a:t>Ethernet per node </a:t>
            </a:r>
          </a:p>
          <a:p>
            <a:r>
              <a:rPr lang="en-US" sz="2400" dirty="0" smtClean="0"/>
              <a:t>EMR &amp;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on EC2</a:t>
            </a:r>
          </a:p>
          <a:p>
            <a:pPr lvl="1"/>
            <a:r>
              <a:rPr lang="en-US" sz="2000" dirty="0" smtClean="0"/>
              <a:t>Cap3 – </a:t>
            </a:r>
            <a:r>
              <a:rPr lang="en-US" sz="2000" dirty="0" err="1" smtClean="0"/>
              <a:t>HighCPU</a:t>
            </a:r>
            <a:r>
              <a:rPr lang="en-US" sz="2000" dirty="0" smtClean="0"/>
              <a:t> Extra Large instances (8 Cores, 20 CU, 7GB memory per instance)</a:t>
            </a:r>
          </a:p>
          <a:p>
            <a:pPr lvl="1"/>
            <a:r>
              <a:rPr lang="en-US" sz="2000" dirty="0" smtClean="0"/>
              <a:t>SWG – Extra Large Instances (4 Cores, 8 CU, 15GB memory per instance)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3934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249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SWG Sequence Alignment Performance</a:t>
            </a:r>
            <a:endParaRPr lang="en-US" dirty="0"/>
          </a:p>
        </p:txBody>
      </p:sp>
      <p:pic>
        <p:nvPicPr>
          <p:cNvPr id="2050" name="Picture 2" descr="swg_all_in_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474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67400"/>
            <a:ext cx="765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Smith-Waterman-GOTOH to calculate all-pairs dissimilarity</a:t>
            </a:r>
          </a:p>
        </p:txBody>
      </p:sp>
    </p:spTree>
    <p:extLst>
      <p:ext uri="{BB962C8B-B14F-4D97-AF65-F5344CB8AC3E}">
        <p14:creationId xmlns:p14="http://schemas.microsoft.com/office/powerpoint/2010/main" val="24639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" y="762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CAP3 Sequence Assembly Performance</a:t>
            </a:r>
            <a:endParaRPr lang="en-US" dirty="0"/>
          </a:p>
        </p:txBody>
      </p:sp>
      <p:pic>
        <p:nvPicPr>
          <p:cNvPr id="3074" name="Picture 7" descr="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3" y="990600"/>
            <a:ext cx="4372429" cy="210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5092"/>
            <a:ext cx="4843079" cy="246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13" y="1743075"/>
            <a:ext cx="5572294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4" t="35982" b="32009"/>
          <a:stretch/>
        </p:blipFill>
        <p:spPr bwMode="auto">
          <a:xfrm>
            <a:off x="5562600" y="1828800"/>
            <a:ext cx="1453619" cy="97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Iteratively refining operation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6776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0807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Iterative MapReduce? K-Means Clustering</a:t>
            </a:r>
            <a:endParaRPr lang="en-US" sz="3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reduce</a:t>
                </a:r>
                <a:endParaRPr lang="en-US" sz="16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635654" y="745067"/>
            <a:ext cx="558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http://www.iterativemapreduce.org/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23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4280</TotalTime>
  <Words>1394</Words>
  <Application>Microsoft Office PowerPoint</Application>
  <PresentationFormat>On-screen Show (4:3)</PresentationFormat>
  <Paragraphs>259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Classical and Iterative  MapReduce on Azure</vt:lpstr>
      <vt:lpstr>Simple Assumptions</vt:lpstr>
      <vt:lpstr>PowerPoint Presentation</vt:lpstr>
      <vt:lpstr>MapReduceRoles4Azure Architecture</vt:lpstr>
      <vt:lpstr>MapReduceRoles4Azure</vt:lpstr>
      <vt:lpstr>MapReduceRoles4Azure Performance</vt:lpstr>
      <vt:lpstr>SWG Sequence Alignment Performance</vt:lpstr>
      <vt:lpstr>CAP3 Sequence Assembly Performance</vt:lpstr>
      <vt:lpstr>Why Iterative MapReduce? K-Means Clustering</vt:lpstr>
      <vt:lpstr>PowerPoint Presentation</vt:lpstr>
      <vt:lpstr>High Level Flow Twister4Azure</vt:lpstr>
      <vt:lpstr>Cache aware scheduling</vt:lpstr>
      <vt:lpstr>Twister4Azure Performance Comparisons</vt:lpstr>
      <vt:lpstr>Twister4Azure Performance – Kmeans Clustering</vt:lpstr>
      <vt:lpstr>Visualizing Metagenomics</vt:lpstr>
      <vt:lpstr>PowerPoint Presentation</vt:lpstr>
      <vt:lpstr>Multi-Dimensional-Scaling</vt:lpstr>
      <vt:lpstr>MDS Execution Time Histogram</vt:lpstr>
      <vt:lpstr>MDS Executing Task Histogram</vt:lpstr>
      <vt:lpstr>MDS Performance</vt:lpstr>
      <vt:lpstr>Trident Integration</vt:lpstr>
      <vt:lpstr>Types of Data</vt:lpstr>
      <vt:lpstr>In-Memory Data Cache</vt:lpstr>
      <vt:lpstr>Cache Aware Scheduling</vt:lpstr>
      <vt:lpstr>Merge Step</vt:lpstr>
      <vt:lpstr>Multiple Applications per Deployment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553</cp:revision>
  <dcterms:created xsi:type="dcterms:W3CDTF">2010-11-02T19:01:47Z</dcterms:created>
  <dcterms:modified xsi:type="dcterms:W3CDTF">2011-06-02T18:40:24Z</dcterms:modified>
</cp:coreProperties>
</file>