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diagrams/drawing4.xml" ContentType="application/vnd.ms-office.drawingml.diagramDrawing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colors4.xml" ContentType="application/vnd.openxmlformats-officedocument.drawingml.diagramColor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colors3.xml" ContentType="application/vnd.openxmlformats-officedocument.drawingml.diagramColors+xml"/>
  <Override PartName="/ppt/slideLayouts/slideLayout4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3" r:id="rId3"/>
    <p:sldId id="261" r:id="rId4"/>
    <p:sldId id="326" r:id="rId5"/>
    <p:sldId id="332" r:id="rId6"/>
    <p:sldId id="350" r:id="rId7"/>
    <p:sldId id="351" r:id="rId8"/>
    <p:sldId id="397" r:id="rId9"/>
    <p:sldId id="357" r:id="rId10"/>
    <p:sldId id="429" r:id="rId11"/>
    <p:sldId id="434" r:id="rId12"/>
    <p:sldId id="402" r:id="rId13"/>
    <p:sldId id="410" r:id="rId14"/>
    <p:sldId id="411" r:id="rId15"/>
    <p:sldId id="354" r:id="rId16"/>
    <p:sldId id="358" r:id="rId17"/>
    <p:sldId id="363" r:id="rId18"/>
    <p:sldId id="364" r:id="rId19"/>
    <p:sldId id="365" r:id="rId20"/>
    <p:sldId id="366" r:id="rId21"/>
    <p:sldId id="32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Andrew F Fitzgerald" initials="AF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020B4-D88F-9943-ACB6-98EF6CDF6068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A84B57-CD7E-FE41-BC32-347BCC0999CC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8555C753-FA74-C841-A2E9-B36087CA14CF}" type="parTrans" cxnId="{45BBE3BA-C5DD-F047-B147-6EFAC21BB2C8}">
      <dgm:prSet/>
      <dgm:spPr/>
      <dgm:t>
        <a:bodyPr/>
        <a:lstStyle/>
        <a:p>
          <a:endParaRPr lang="en-US"/>
        </a:p>
      </dgm:t>
    </dgm:pt>
    <dgm:pt modelId="{8CF8E722-9B3E-AC4F-91D3-4270296ADD51}" type="sibTrans" cxnId="{45BBE3BA-C5DD-F047-B147-6EFAC21BB2C8}">
      <dgm:prSet/>
      <dgm:spPr/>
      <dgm:t>
        <a:bodyPr/>
        <a:lstStyle/>
        <a:p>
          <a:endParaRPr lang="en-US"/>
        </a:p>
      </dgm:t>
    </dgm:pt>
    <dgm:pt modelId="{6BE15977-B8D4-E44C-AC22-78D808D3A5B7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6A619CA5-7D11-3B41-BEDE-0FD7AEB40F46}" type="parTrans" cxnId="{EDFD76C2-E27B-5F4F-ABE0-4264EDE6CEAD}">
      <dgm:prSet/>
      <dgm:spPr/>
      <dgm:t>
        <a:bodyPr/>
        <a:lstStyle/>
        <a:p>
          <a:endParaRPr lang="en-US"/>
        </a:p>
      </dgm:t>
    </dgm:pt>
    <dgm:pt modelId="{DA479D9E-C913-1643-AF34-6C3F24AD8F6B}" type="sibTrans" cxnId="{EDFD76C2-E27B-5F4F-ABE0-4264EDE6CEAD}">
      <dgm:prSet/>
      <dgm:spPr/>
      <dgm:t>
        <a:bodyPr/>
        <a:lstStyle/>
        <a:p>
          <a:endParaRPr lang="en-US"/>
        </a:p>
      </dgm:t>
    </dgm:pt>
    <dgm:pt modelId="{1ED3C913-C1DA-764A-9146-364BEB511BDA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D1A1BD01-CDFE-4F42-A06C-8CEDC1440150}" type="parTrans" cxnId="{8B3C54AC-0A08-1A47-8ECD-B83E34D31D61}">
      <dgm:prSet/>
      <dgm:spPr/>
      <dgm:t>
        <a:bodyPr/>
        <a:lstStyle/>
        <a:p>
          <a:endParaRPr lang="en-US"/>
        </a:p>
      </dgm:t>
    </dgm:pt>
    <dgm:pt modelId="{76A92A1D-BC1C-FF4E-B32A-21C1D86FD475}" type="sibTrans" cxnId="{8B3C54AC-0A08-1A47-8ECD-B83E34D31D61}">
      <dgm:prSet/>
      <dgm:spPr/>
      <dgm:t>
        <a:bodyPr/>
        <a:lstStyle/>
        <a:p>
          <a:endParaRPr lang="en-US"/>
        </a:p>
      </dgm:t>
    </dgm:pt>
    <dgm:pt modelId="{425AD870-B91D-EA4E-857A-F184DF985399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3354BD82-8117-9648-BDDA-E0DD8E6E907D}" type="parTrans" cxnId="{09C2B230-1AE4-4742-B441-8AD03054F98D}">
      <dgm:prSet/>
      <dgm:spPr/>
      <dgm:t>
        <a:bodyPr/>
        <a:lstStyle/>
        <a:p>
          <a:endParaRPr lang="en-US"/>
        </a:p>
      </dgm:t>
    </dgm:pt>
    <dgm:pt modelId="{8F833183-1D27-DD45-B875-2B3382E3B4F0}" type="sibTrans" cxnId="{09C2B230-1AE4-4742-B441-8AD03054F98D}">
      <dgm:prSet/>
      <dgm:spPr/>
      <dgm:t>
        <a:bodyPr/>
        <a:lstStyle/>
        <a:p>
          <a:endParaRPr lang="en-US"/>
        </a:p>
      </dgm:t>
    </dgm:pt>
    <dgm:pt modelId="{BA0CFD01-E1B8-E945-830D-8160149DB232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94DF632C-ACFE-AC4E-8EC1-D96F503682E0}" type="parTrans" cxnId="{12677FF8-525C-A74F-8D53-3E94370BD49C}">
      <dgm:prSet/>
      <dgm:spPr/>
      <dgm:t>
        <a:bodyPr/>
        <a:lstStyle/>
        <a:p>
          <a:endParaRPr lang="en-US"/>
        </a:p>
      </dgm:t>
    </dgm:pt>
    <dgm:pt modelId="{D19B7191-BFD0-BD4F-881D-67AF72D3A806}" type="sibTrans" cxnId="{12677FF8-525C-A74F-8D53-3E94370BD49C}">
      <dgm:prSet/>
      <dgm:spPr/>
      <dgm:t>
        <a:bodyPr/>
        <a:lstStyle/>
        <a:p>
          <a:endParaRPr lang="en-US"/>
        </a:p>
      </dgm:t>
    </dgm:pt>
    <dgm:pt modelId="{6985DD90-53B2-6C4D-992B-0F46AB1BC9B8}">
      <dgm:prSet phldrT="[Text]"/>
      <dgm:spPr/>
      <dgm:t>
        <a:bodyPr/>
        <a:lstStyle/>
        <a:p>
          <a:r>
            <a:rPr lang="en-US" dirty="0" smtClean="0"/>
            <a:t>Building</a:t>
          </a:r>
          <a:endParaRPr lang="en-US" dirty="0"/>
        </a:p>
      </dgm:t>
    </dgm:pt>
    <dgm:pt modelId="{01A4BB2D-7ABA-5446-A106-E50DC54537EB}" type="parTrans" cxnId="{9EFEF102-D73D-4C44-8B7C-FAC56AB05C43}">
      <dgm:prSet/>
      <dgm:spPr/>
      <dgm:t>
        <a:bodyPr/>
        <a:lstStyle/>
        <a:p>
          <a:endParaRPr lang="en-US"/>
        </a:p>
      </dgm:t>
    </dgm:pt>
    <dgm:pt modelId="{7540D25F-BFB7-0348-AF5C-C112041403AA}" type="sibTrans" cxnId="{9EFEF102-D73D-4C44-8B7C-FAC56AB05C43}">
      <dgm:prSet/>
      <dgm:spPr/>
      <dgm:t>
        <a:bodyPr/>
        <a:lstStyle/>
        <a:p>
          <a:endParaRPr lang="en-US"/>
        </a:p>
      </dgm:t>
    </dgm:pt>
    <dgm:pt modelId="{B90D222B-266A-794E-A18B-EC3346E40DFA}">
      <dgm:prSet phldrT="[Text]"/>
      <dgm:spPr/>
      <dgm:t>
        <a:bodyPr/>
        <a:lstStyle/>
        <a:p>
          <a:r>
            <a:rPr lang="en-US" dirty="0" smtClean="0"/>
            <a:t>Disk</a:t>
          </a:r>
          <a:endParaRPr lang="en-US" dirty="0"/>
        </a:p>
      </dgm:t>
    </dgm:pt>
    <dgm:pt modelId="{D97F6A27-AB33-4447-8E9E-59F0AC45D89F}" type="parTrans" cxnId="{FC055D83-7B9F-D447-A366-8BE2963A7995}">
      <dgm:prSet/>
      <dgm:spPr/>
      <dgm:t>
        <a:bodyPr/>
        <a:lstStyle/>
        <a:p>
          <a:endParaRPr lang="en-US"/>
        </a:p>
      </dgm:t>
    </dgm:pt>
    <dgm:pt modelId="{7E8D07AB-171D-E74F-8CE3-4D0182ADBD22}" type="sibTrans" cxnId="{FC055D83-7B9F-D447-A366-8BE2963A7995}">
      <dgm:prSet/>
      <dgm:spPr/>
      <dgm:t>
        <a:bodyPr/>
        <a:lstStyle/>
        <a:p>
          <a:endParaRPr lang="en-US"/>
        </a:p>
      </dgm:t>
    </dgm:pt>
    <dgm:pt modelId="{BCDAB243-EBC2-E842-BE09-FD2413800121}">
      <dgm:prSet phldrT="[Text]"/>
      <dgm:spPr/>
      <dgm:t>
        <a:bodyPr/>
        <a:lstStyle/>
        <a:p>
          <a:r>
            <a:rPr lang="en-US" dirty="0" smtClean="0"/>
            <a:t>HVAC</a:t>
          </a:r>
          <a:endParaRPr lang="en-US" dirty="0"/>
        </a:p>
      </dgm:t>
    </dgm:pt>
    <dgm:pt modelId="{57919755-4885-F54F-ADC3-1C1D5A2A3EEB}" type="parTrans" cxnId="{595133EA-D7A4-F14A-B059-6A4FBC90047A}">
      <dgm:prSet/>
      <dgm:spPr/>
      <dgm:t>
        <a:bodyPr/>
        <a:lstStyle/>
        <a:p>
          <a:endParaRPr lang="en-US"/>
        </a:p>
      </dgm:t>
    </dgm:pt>
    <dgm:pt modelId="{E2C0F0FE-71C0-2040-9879-9D7E7C4550E7}" type="sibTrans" cxnId="{595133EA-D7A4-F14A-B059-6A4FBC90047A}">
      <dgm:prSet/>
      <dgm:spPr/>
      <dgm:t>
        <a:bodyPr/>
        <a:lstStyle/>
        <a:p>
          <a:endParaRPr lang="en-US"/>
        </a:p>
      </dgm:t>
    </dgm:pt>
    <dgm:pt modelId="{3A5AAB9E-3DBA-4F40-AC19-3B77D7FA47F1}">
      <dgm:prSet phldrT="[Text]"/>
      <dgm:spPr/>
      <dgm:t>
        <a:bodyPr/>
        <a:lstStyle/>
        <a:p>
          <a:endParaRPr lang="en-US" dirty="0"/>
        </a:p>
      </dgm:t>
    </dgm:pt>
    <dgm:pt modelId="{B6428B83-521D-7545-9C54-BFF5C42AE059}" type="parTrans" cxnId="{37014700-1CF3-B54C-94BA-95161A68AFDF}">
      <dgm:prSet/>
      <dgm:spPr/>
      <dgm:t>
        <a:bodyPr/>
        <a:lstStyle/>
        <a:p>
          <a:endParaRPr lang="en-US"/>
        </a:p>
      </dgm:t>
    </dgm:pt>
    <dgm:pt modelId="{082B6451-430F-4D45-B82D-14D9AB9376F4}" type="sibTrans" cxnId="{37014700-1CF3-B54C-94BA-95161A68AFDF}">
      <dgm:prSet/>
      <dgm:spPr/>
      <dgm:t>
        <a:bodyPr/>
        <a:lstStyle/>
        <a:p>
          <a:endParaRPr lang="en-US"/>
        </a:p>
      </dgm:t>
    </dgm:pt>
    <dgm:pt modelId="{5F2F3EF6-1D97-F948-807F-5156583BB992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E03BD70B-3A2E-4347-9590-9F506DD70E83}" type="parTrans" cxnId="{83A3804E-711D-2A43-95E5-B94A924902BB}">
      <dgm:prSet/>
      <dgm:spPr/>
      <dgm:t>
        <a:bodyPr/>
        <a:lstStyle/>
        <a:p>
          <a:endParaRPr lang="en-US"/>
        </a:p>
      </dgm:t>
    </dgm:pt>
    <dgm:pt modelId="{C55CE5A8-CFE9-C145-A3D6-29BE8E44E170}" type="sibTrans" cxnId="{83A3804E-711D-2A43-95E5-B94A924902BB}">
      <dgm:prSet/>
      <dgm:spPr/>
      <dgm:t>
        <a:bodyPr/>
        <a:lstStyle/>
        <a:p>
          <a:endParaRPr lang="en-US"/>
        </a:p>
      </dgm:t>
    </dgm:pt>
    <dgm:pt modelId="{EBAA03D3-E673-C440-94ED-429EAEE7BE3E}">
      <dgm:prSet phldrT="[Text]"/>
      <dgm:spPr/>
      <dgm:t>
        <a:bodyPr/>
        <a:lstStyle/>
        <a:p>
          <a:r>
            <a:rPr lang="en-US" dirty="0" smtClean="0"/>
            <a:t>Shutdown</a:t>
          </a:r>
          <a:endParaRPr lang="en-US" dirty="0"/>
        </a:p>
      </dgm:t>
    </dgm:pt>
    <dgm:pt modelId="{194CF85E-56D9-B94C-AF9D-4D4B65975D04}" type="parTrans" cxnId="{DD83C03A-AB2D-1147-97D0-8B85AA14AEA1}">
      <dgm:prSet/>
      <dgm:spPr/>
      <dgm:t>
        <a:bodyPr/>
        <a:lstStyle/>
        <a:p>
          <a:endParaRPr lang="en-US"/>
        </a:p>
      </dgm:t>
    </dgm:pt>
    <dgm:pt modelId="{F3AAD096-9267-774B-AEDC-EDCD28752446}" type="sibTrans" cxnId="{DD83C03A-AB2D-1147-97D0-8B85AA14AEA1}">
      <dgm:prSet/>
      <dgm:spPr/>
      <dgm:t>
        <a:bodyPr/>
        <a:lstStyle/>
        <a:p>
          <a:endParaRPr lang="en-US"/>
        </a:p>
      </dgm:t>
    </dgm:pt>
    <dgm:pt modelId="{9061AC93-5571-274A-878E-B0802EC12522}">
      <dgm:prSet phldrT="[Text]"/>
      <dgm:spPr/>
      <dgm:t>
        <a:bodyPr/>
        <a:lstStyle/>
        <a:p>
          <a:r>
            <a:rPr lang="en-US" dirty="0" smtClean="0"/>
            <a:t>Migration</a:t>
          </a:r>
          <a:endParaRPr lang="en-US" dirty="0"/>
        </a:p>
      </dgm:t>
    </dgm:pt>
    <dgm:pt modelId="{8DA0D2A3-4376-F945-8E79-93220C37F319}" type="parTrans" cxnId="{7ABC532A-3AF0-2A49-BFFA-2A14D1458527}">
      <dgm:prSet/>
      <dgm:spPr/>
      <dgm:t>
        <a:bodyPr/>
        <a:lstStyle/>
        <a:p>
          <a:endParaRPr lang="en-US"/>
        </a:p>
      </dgm:t>
    </dgm:pt>
    <dgm:pt modelId="{4C74FE57-2E15-3F48-BB11-6231A6A5ED26}" type="sibTrans" cxnId="{7ABC532A-3AF0-2A49-BFFA-2A14D1458527}">
      <dgm:prSet/>
      <dgm:spPr/>
      <dgm:t>
        <a:bodyPr/>
        <a:lstStyle/>
        <a:p>
          <a:endParaRPr lang="en-US"/>
        </a:p>
      </dgm:t>
    </dgm:pt>
    <dgm:pt modelId="{278B934A-E269-C54C-9E41-6C96CE10CD21}">
      <dgm:prSet phldrT="[Text]"/>
      <dgm:spPr/>
      <dgm:t>
        <a:bodyPr/>
        <a:lstStyle/>
        <a:p>
          <a:r>
            <a:rPr lang="en-US" dirty="0" smtClean="0"/>
            <a:t>Rack design</a:t>
          </a:r>
          <a:endParaRPr lang="en-US" dirty="0"/>
        </a:p>
      </dgm:t>
    </dgm:pt>
    <dgm:pt modelId="{ED3B76A0-DA8C-0045-B66F-7D2928F30792}" type="parTrans" cxnId="{951F51DF-DB6C-1B45-9A81-17C5B9E3C902}">
      <dgm:prSet/>
      <dgm:spPr/>
      <dgm:t>
        <a:bodyPr/>
        <a:lstStyle/>
        <a:p>
          <a:endParaRPr lang="en-US"/>
        </a:p>
      </dgm:t>
    </dgm:pt>
    <dgm:pt modelId="{D22AF6F9-4B7A-C44F-811B-0263BC75BB2C}" type="sibTrans" cxnId="{951F51DF-DB6C-1B45-9A81-17C5B9E3C902}">
      <dgm:prSet/>
      <dgm:spPr/>
      <dgm:t>
        <a:bodyPr/>
        <a:lstStyle/>
        <a:p>
          <a:endParaRPr lang="en-US"/>
        </a:p>
      </dgm:t>
    </dgm:pt>
    <dgm:pt modelId="{E25A35C6-BE4F-EB4D-AA04-244D438B76A7}">
      <dgm:prSet phldrT="[Text]"/>
      <dgm:spPr/>
      <dgm:t>
        <a:bodyPr/>
        <a:lstStyle/>
        <a:p>
          <a:r>
            <a:rPr lang="en-US" dirty="0" smtClean="0"/>
            <a:t>GPGPU</a:t>
          </a:r>
          <a:endParaRPr lang="en-US" dirty="0"/>
        </a:p>
      </dgm:t>
    </dgm:pt>
    <dgm:pt modelId="{491C7516-9B2C-C440-AF3F-0964E1C80B8E}" type="parTrans" cxnId="{D844E5E1-FDD2-ED48-AA0D-B7D635EFD0F0}">
      <dgm:prSet/>
      <dgm:spPr/>
      <dgm:t>
        <a:bodyPr/>
        <a:lstStyle/>
        <a:p>
          <a:endParaRPr lang="en-US"/>
        </a:p>
      </dgm:t>
    </dgm:pt>
    <dgm:pt modelId="{944F3737-EBE0-F043-9C43-2324D59A3BE3}" type="sibTrans" cxnId="{D844E5E1-FDD2-ED48-AA0D-B7D635EFD0F0}">
      <dgm:prSet/>
      <dgm:spPr/>
      <dgm:t>
        <a:bodyPr/>
        <a:lstStyle/>
        <a:p>
          <a:endParaRPr lang="en-US"/>
        </a:p>
      </dgm:t>
    </dgm:pt>
    <dgm:pt modelId="{5CFFC25E-04B6-C34E-99C2-79D7FCC1065D}">
      <dgm:prSet phldrT="[Text]"/>
      <dgm:spPr/>
      <dgm:t>
        <a:bodyPr/>
        <a:lstStyle/>
        <a:p>
          <a:r>
            <a:rPr lang="en-US" dirty="0" err="1" smtClean="0"/>
            <a:t>GreenSaaS/SaaI</a:t>
          </a:r>
          <a:endParaRPr lang="en-US" dirty="0"/>
        </a:p>
      </dgm:t>
    </dgm:pt>
    <dgm:pt modelId="{2F7DD930-C37B-754B-8E42-79B433E285C7}" type="parTrans" cxnId="{29ADF18A-4F74-C940-BA62-9D92364FE3D8}">
      <dgm:prSet/>
      <dgm:spPr/>
      <dgm:t>
        <a:bodyPr/>
        <a:lstStyle/>
        <a:p>
          <a:endParaRPr lang="en-US"/>
        </a:p>
      </dgm:t>
    </dgm:pt>
    <dgm:pt modelId="{A3D9E5D1-5A4A-524A-835E-D42DE3BBABBE}" type="sibTrans" cxnId="{29ADF18A-4F74-C940-BA62-9D92364FE3D8}">
      <dgm:prSet/>
      <dgm:spPr/>
      <dgm:t>
        <a:bodyPr/>
        <a:lstStyle/>
        <a:p>
          <a:endParaRPr lang="en-US"/>
        </a:p>
      </dgm:t>
    </dgm:pt>
    <dgm:pt modelId="{92F098BC-BBC4-4B44-B1CE-6FBD35111DD2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13762001-ADEE-6644-9DDB-B80C7101FC24}" type="parTrans" cxnId="{56C8569D-4774-854B-A282-5A0EAB4604D8}">
      <dgm:prSet/>
      <dgm:spPr/>
      <dgm:t>
        <a:bodyPr/>
        <a:lstStyle/>
        <a:p>
          <a:endParaRPr lang="en-US"/>
        </a:p>
      </dgm:t>
    </dgm:pt>
    <dgm:pt modelId="{F3EA76B1-FA14-E944-8490-515B700F0F5A}" type="sibTrans" cxnId="{56C8569D-4774-854B-A282-5A0EAB4604D8}">
      <dgm:prSet/>
      <dgm:spPr/>
      <dgm:t>
        <a:bodyPr/>
        <a:lstStyle/>
        <a:p>
          <a:endParaRPr lang="en-US"/>
        </a:p>
      </dgm:t>
    </dgm:pt>
    <dgm:pt modelId="{3218647F-5EB9-5847-A33B-2EBEF4E62D20}">
      <dgm:prSet phldrT="[Text]"/>
      <dgm:spPr/>
      <dgm:t>
        <a:bodyPr/>
        <a:lstStyle/>
        <a:p>
          <a:r>
            <a:rPr lang="en-US" dirty="0" smtClean="0"/>
            <a:t>Scheduling</a:t>
          </a:r>
          <a:endParaRPr lang="en-US" dirty="0"/>
        </a:p>
      </dgm:t>
    </dgm:pt>
    <dgm:pt modelId="{9E8788D7-F7F0-6942-AFC1-E97C00A9C558}" type="parTrans" cxnId="{6F162891-435E-D44F-860A-77FB803183C7}">
      <dgm:prSet/>
      <dgm:spPr/>
      <dgm:t>
        <a:bodyPr/>
        <a:lstStyle/>
        <a:p>
          <a:endParaRPr lang="en-US"/>
        </a:p>
      </dgm:t>
    </dgm:pt>
    <dgm:pt modelId="{22344C47-469E-9F4A-841C-A76027530A40}" type="sibTrans" cxnId="{6F162891-435E-D44F-860A-77FB803183C7}">
      <dgm:prSet/>
      <dgm:spPr/>
      <dgm:t>
        <a:bodyPr/>
        <a:lstStyle/>
        <a:p>
          <a:endParaRPr lang="en-US"/>
        </a:p>
      </dgm:t>
    </dgm:pt>
    <dgm:pt modelId="{A671A9C2-D5B1-7047-96D5-2F8FB56D4020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2AAEC66B-E1FA-2A47-BE38-91DB7F97446B}" type="parTrans" cxnId="{595DEC43-3333-F747-ADB7-347719A47E8A}">
      <dgm:prSet/>
      <dgm:spPr/>
      <dgm:t>
        <a:bodyPr/>
        <a:lstStyle/>
        <a:p>
          <a:endParaRPr lang="en-US"/>
        </a:p>
      </dgm:t>
    </dgm:pt>
    <dgm:pt modelId="{6D5A39D9-795D-FD4E-A98E-376B160B6A2C}" type="sibTrans" cxnId="{595DEC43-3333-F747-ADB7-347719A47E8A}">
      <dgm:prSet/>
      <dgm:spPr/>
      <dgm:t>
        <a:bodyPr/>
        <a:lstStyle/>
        <a:p>
          <a:endParaRPr lang="en-US"/>
        </a:p>
      </dgm:t>
    </dgm:pt>
    <dgm:pt modelId="{CC6C1F51-F61A-A047-A5C0-3ED22360285C}">
      <dgm:prSet phldrT="[Text]"/>
      <dgm:spPr/>
      <dgm:t>
        <a:bodyPr/>
        <a:lstStyle/>
        <a:p>
          <a:r>
            <a:rPr lang="en-US" dirty="0" smtClean="0"/>
            <a:t>(Metrics)</a:t>
          </a:r>
          <a:endParaRPr lang="en-US" dirty="0"/>
        </a:p>
      </dgm:t>
    </dgm:pt>
    <dgm:pt modelId="{B45D18D1-65E6-FE44-8943-4D7486DFD276}" type="parTrans" cxnId="{6FB14002-42A5-D04F-833C-9120D9F525A1}">
      <dgm:prSet/>
      <dgm:spPr/>
      <dgm:t>
        <a:bodyPr/>
        <a:lstStyle/>
        <a:p>
          <a:endParaRPr lang="en-US"/>
        </a:p>
      </dgm:t>
    </dgm:pt>
    <dgm:pt modelId="{E54E8F8D-748A-0B41-8D95-7C5750AA84FB}" type="sibTrans" cxnId="{6FB14002-42A5-D04F-833C-9120D9F525A1}">
      <dgm:prSet/>
      <dgm:spPr/>
      <dgm:t>
        <a:bodyPr/>
        <a:lstStyle/>
        <a:p>
          <a:endParaRPr lang="en-US"/>
        </a:p>
      </dgm:t>
    </dgm:pt>
    <dgm:pt modelId="{DC6ED625-D14F-434E-A56C-20A0723581D1}" type="pres">
      <dgm:prSet presAssocID="{388020B4-D88F-9943-ACB6-98EF6CDF606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CB81D-92C6-FD49-BBA5-95C07F7D0652}" type="pres">
      <dgm:prSet presAssocID="{388020B4-D88F-9943-ACB6-98EF6CDF6068}" presName="children" presStyleCnt="0"/>
      <dgm:spPr/>
      <dgm:t>
        <a:bodyPr/>
        <a:lstStyle/>
        <a:p>
          <a:endParaRPr lang="en-US"/>
        </a:p>
      </dgm:t>
    </dgm:pt>
    <dgm:pt modelId="{686E5FEA-1EA9-4F4A-B673-0B220602AE3E}" type="pres">
      <dgm:prSet presAssocID="{388020B4-D88F-9943-ACB6-98EF6CDF6068}" presName="child1group" presStyleCnt="0"/>
      <dgm:spPr/>
      <dgm:t>
        <a:bodyPr/>
        <a:lstStyle/>
        <a:p>
          <a:endParaRPr lang="en-US"/>
        </a:p>
      </dgm:t>
    </dgm:pt>
    <dgm:pt modelId="{20BACDE2-C5FA-3548-96DA-F9B8A67AF007}" type="pres">
      <dgm:prSet presAssocID="{388020B4-D88F-9943-ACB6-98EF6CDF6068}" presName="child1" presStyleLbl="bgAcc1" presStyleIdx="0" presStyleCnt="4"/>
      <dgm:spPr/>
      <dgm:t>
        <a:bodyPr/>
        <a:lstStyle/>
        <a:p>
          <a:endParaRPr lang="en-US"/>
        </a:p>
      </dgm:t>
    </dgm:pt>
    <dgm:pt modelId="{C2F65BE8-C720-E948-925D-79CE039C5E72}" type="pres">
      <dgm:prSet presAssocID="{388020B4-D88F-9943-ACB6-98EF6CDF606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CEBDE-F5A7-E348-B99E-3CB5C2A07775}" type="pres">
      <dgm:prSet presAssocID="{388020B4-D88F-9943-ACB6-98EF6CDF6068}" presName="child2group" presStyleCnt="0"/>
      <dgm:spPr/>
      <dgm:t>
        <a:bodyPr/>
        <a:lstStyle/>
        <a:p>
          <a:endParaRPr lang="en-US"/>
        </a:p>
      </dgm:t>
    </dgm:pt>
    <dgm:pt modelId="{39ACC9C5-3615-6741-93DC-4038D9105BBE}" type="pres">
      <dgm:prSet presAssocID="{388020B4-D88F-9943-ACB6-98EF6CDF6068}" presName="child2" presStyleLbl="bgAcc1" presStyleIdx="1" presStyleCnt="4"/>
      <dgm:spPr/>
      <dgm:t>
        <a:bodyPr/>
        <a:lstStyle/>
        <a:p>
          <a:endParaRPr lang="en-US"/>
        </a:p>
      </dgm:t>
    </dgm:pt>
    <dgm:pt modelId="{FD23FC1F-49ED-D24E-96E6-019EF60F001C}" type="pres">
      <dgm:prSet presAssocID="{388020B4-D88F-9943-ACB6-98EF6CDF606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C086A-84BB-C340-B2CE-DD08FEB9D257}" type="pres">
      <dgm:prSet presAssocID="{388020B4-D88F-9943-ACB6-98EF6CDF6068}" presName="child3group" presStyleCnt="0"/>
      <dgm:spPr/>
      <dgm:t>
        <a:bodyPr/>
        <a:lstStyle/>
        <a:p>
          <a:endParaRPr lang="en-US"/>
        </a:p>
      </dgm:t>
    </dgm:pt>
    <dgm:pt modelId="{7AD4BA81-CA6E-704A-BD8F-98EA4312DC3A}" type="pres">
      <dgm:prSet presAssocID="{388020B4-D88F-9943-ACB6-98EF6CDF6068}" presName="child3" presStyleLbl="bgAcc1" presStyleIdx="2" presStyleCnt="4"/>
      <dgm:spPr/>
      <dgm:t>
        <a:bodyPr/>
        <a:lstStyle/>
        <a:p>
          <a:endParaRPr lang="en-US"/>
        </a:p>
      </dgm:t>
    </dgm:pt>
    <dgm:pt modelId="{229FA7D1-AD4F-AB4C-AD73-139C72DCCBAC}" type="pres">
      <dgm:prSet presAssocID="{388020B4-D88F-9943-ACB6-98EF6CDF606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B5A8-71B4-EB4C-8BAF-65E9EE241CE2}" type="pres">
      <dgm:prSet presAssocID="{388020B4-D88F-9943-ACB6-98EF6CDF6068}" presName="child4group" presStyleCnt="0"/>
      <dgm:spPr/>
      <dgm:t>
        <a:bodyPr/>
        <a:lstStyle/>
        <a:p>
          <a:endParaRPr lang="en-US"/>
        </a:p>
      </dgm:t>
    </dgm:pt>
    <dgm:pt modelId="{AEC1E5E5-BFD0-FC4D-964E-1D4935068512}" type="pres">
      <dgm:prSet presAssocID="{388020B4-D88F-9943-ACB6-98EF6CDF6068}" presName="child4" presStyleLbl="bgAcc1" presStyleIdx="3" presStyleCnt="4"/>
      <dgm:spPr/>
      <dgm:t>
        <a:bodyPr/>
        <a:lstStyle/>
        <a:p>
          <a:endParaRPr lang="en-US"/>
        </a:p>
      </dgm:t>
    </dgm:pt>
    <dgm:pt modelId="{86288656-CE7A-2844-9343-ECC0E09400AE}" type="pres">
      <dgm:prSet presAssocID="{388020B4-D88F-9943-ACB6-98EF6CDF606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5154-ABCD-1941-A966-F0942B35239C}" type="pres">
      <dgm:prSet presAssocID="{388020B4-D88F-9943-ACB6-98EF6CDF6068}" presName="childPlaceholder" presStyleCnt="0"/>
      <dgm:spPr/>
      <dgm:t>
        <a:bodyPr/>
        <a:lstStyle/>
        <a:p>
          <a:endParaRPr lang="en-US"/>
        </a:p>
      </dgm:t>
    </dgm:pt>
    <dgm:pt modelId="{BF5D446F-28D3-A542-A74B-E61C56B36DF3}" type="pres">
      <dgm:prSet presAssocID="{388020B4-D88F-9943-ACB6-98EF6CDF6068}" presName="circle" presStyleCnt="0"/>
      <dgm:spPr/>
      <dgm:t>
        <a:bodyPr/>
        <a:lstStyle/>
        <a:p>
          <a:endParaRPr lang="en-US"/>
        </a:p>
      </dgm:t>
    </dgm:pt>
    <dgm:pt modelId="{A8B4E43B-2F37-024A-A4FA-7A96B950C3FF}" type="pres">
      <dgm:prSet presAssocID="{388020B4-D88F-9943-ACB6-98EF6CDF606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B983F-50A0-1844-9A88-6C22634C3BE2}" type="pres">
      <dgm:prSet presAssocID="{388020B4-D88F-9943-ACB6-98EF6CDF606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A2E5-7627-834B-A010-4625BB6B56DE}" type="pres">
      <dgm:prSet presAssocID="{388020B4-D88F-9943-ACB6-98EF6CDF606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130C9-2D5D-0B41-8F31-53AC1BD9FF9C}" type="pres">
      <dgm:prSet presAssocID="{388020B4-D88F-9943-ACB6-98EF6CDF606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200E6-2150-5441-80F7-EE88F120488E}" type="pres">
      <dgm:prSet presAssocID="{388020B4-D88F-9943-ACB6-98EF6CDF6068}" presName="quadrantPlaceholder" presStyleCnt="0"/>
      <dgm:spPr/>
      <dgm:t>
        <a:bodyPr/>
        <a:lstStyle/>
        <a:p>
          <a:endParaRPr lang="en-US"/>
        </a:p>
      </dgm:t>
    </dgm:pt>
    <dgm:pt modelId="{208573A2-4103-FA4A-946B-69D6A65E04BA}" type="pres">
      <dgm:prSet presAssocID="{388020B4-D88F-9943-ACB6-98EF6CDF6068}" presName="center1" presStyleLbl="fgShp" presStyleIdx="0" presStyleCnt="2"/>
      <dgm:spPr/>
      <dgm:t>
        <a:bodyPr/>
        <a:lstStyle/>
        <a:p>
          <a:endParaRPr lang="en-US"/>
        </a:p>
      </dgm:t>
    </dgm:pt>
    <dgm:pt modelId="{16058D62-7609-0041-BE4B-E8434C99F6FE}" type="pres">
      <dgm:prSet presAssocID="{388020B4-D88F-9943-ACB6-98EF6CDF6068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BB15BCEC-0B71-C74D-8CF5-3FC2C11DE05D}" type="presOf" srcId="{6BE15977-B8D4-E44C-AC22-78D808D3A5B7}" destId="{20BACDE2-C5FA-3548-96DA-F9B8A67AF007}" srcOrd="0" destOrd="0" presId="urn:microsoft.com/office/officeart/2005/8/layout/cycle4"/>
    <dgm:cxn modelId="{01CF6D09-E75D-9A49-B65B-1A875CB29D60}" type="presOf" srcId="{5CFFC25E-04B6-C34E-99C2-79D7FCC1065D}" destId="{39ACC9C5-3615-6741-93DC-4038D9105BBE}" srcOrd="0" destOrd="3" presId="urn:microsoft.com/office/officeart/2005/8/layout/cycle4"/>
    <dgm:cxn modelId="{FD0199CE-3108-8E4F-B96A-AFA0D8AEA4F6}" type="presOf" srcId="{B90D222B-266A-794E-A18B-EC3346E40DFA}" destId="{C2F65BE8-C720-E948-925D-79CE039C5E72}" srcOrd="1" destOrd="1" presId="urn:microsoft.com/office/officeart/2005/8/layout/cycle4"/>
    <dgm:cxn modelId="{12677FF8-525C-A74F-8D53-3E94370BD49C}" srcId="{388020B4-D88F-9943-ACB6-98EF6CDF6068}" destId="{BA0CFD01-E1B8-E945-830D-8160149DB232}" srcOrd="3" destOrd="0" parTransId="{94DF632C-ACFE-AC4E-8EC1-D96F503682E0}" sibTransId="{D19B7191-BFD0-BD4F-881D-67AF72D3A806}"/>
    <dgm:cxn modelId="{C487EAD7-FE9A-F04A-AC39-6FBCDE9CD5D7}" type="presOf" srcId="{3A5AAB9E-3DBA-4F40-AC19-3B77D7FA47F1}" destId="{AEC1E5E5-BFD0-FC4D-964E-1D4935068512}" srcOrd="0" destOrd="3" presId="urn:microsoft.com/office/officeart/2005/8/layout/cycle4"/>
    <dgm:cxn modelId="{7BB6CEDA-7C41-0A43-8FD3-27FE6C2FA362}" type="presOf" srcId="{CC6C1F51-F61A-A047-A5C0-3ED22360285C}" destId="{229FA7D1-AD4F-AB4C-AD73-139C72DCCBAC}" srcOrd="1" destOrd="0" presId="urn:microsoft.com/office/officeart/2005/8/layout/cycle4"/>
    <dgm:cxn modelId="{1E5B1444-9DD9-CE42-8C87-420DB867A1B6}" type="presOf" srcId="{CC6C1F51-F61A-A047-A5C0-3ED22360285C}" destId="{7AD4BA81-CA6E-704A-BD8F-98EA4312DC3A}" srcOrd="0" destOrd="0" presId="urn:microsoft.com/office/officeart/2005/8/layout/cycle4"/>
    <dgm:cxn modelId="{4655E558-454F-CE4E-8A2E-A02372220A1B}" type="presOf" srcId="{6985DD90-53B2-6C4D-992B-0F46AB1BC9B8}" destId="{86288656-CE7A-2844-9343-ECC0E09400AE}" srcOrd="1" destOrd="0" presId="urn:microsoft.com/office/officeart/2005/8/layout/cycle4"/>
    <dgm:cxn modelId="{FC055D83-7B9F-D447-A366-8BE2963A7995}" srcId="{E7A84B57-CD7E-FE41-BC32-347BCC0999CC}" destId="{B90D222B-266A-794E-A18B-EC3346E40DFA}" srcOrd="1" destOrd="0" parTransId="{D97F6A27-AB33-4447-8E9E-59F0AC45D89F}" sibTransId="{7E8D07AB-171D-E74F-8CE3-4D0182ADBD22}"/>
    <dgm:cxn modelId="{6B5BA447-240A-1A41-B31B-4A32D26B6D73}" type="presOf" srcId="{1ED3C913-C1DA-764A-9146-364BEB511BDA}" destId="{9ABB983F-50A0-1844-9A88-6C22634C3BE2}" srcOrd="0" destOrd="0" presId="urn:microsoft.com/office/officeart/2005/8/layout/cycle4"/>
    <dgm:cxn modelId="{C83DE0F2-452F-B040-A30A-63F2646BAEBD}" type="presOf" srcId="{3218647F-5EB9-5847-A33B-2EBEF4E62D20}" destId="{39ACC9C5-3615-6741-93DC-4038D9105BBE}" srcOrd="0" destOrd="0" presId="urn:microsoft.com/office/officeart/2005/8/layout/cycle4"/>
    <dgm:cxn modelId="{45BBE3BA-C5DD-F047-B147-6EFAC21BB2C8}" srcId="{388020B4-D88F-9943-ACB6-98EF6CDF6068}" destId="{E7A84B57-CD7E-FE41-BC32-347BCC0999CC}" srcOrd="0" destOrd="0" parTransId="{8555C753-FA74-C841-A2E9-B36087CA14CF}" sibTransId="{8CF8E722-9B3E-AC4F-91D3-4270296ADD51}"/>
    <dgm:cxn modelId="{DB6E4E34-8CE9-C34E-B680-02AFED25B3D9}" type="presOf" srcId="{9061AC93-5571-274A-878E-B0802EC12522}" destId="{39ACC9C5-3615-6741-93DC-4038D9105BBE}" srcOrd="0" destOrd="2" presId="urn:microsoft.com/office/officeart/2005/8/layout/cycle4"/>
    <dgm:cxn modelId="{1CB64460-AB73-7F4E-8739-A2F7F64ABFB9}" type="presOf" srcId="{A671A9C2-D5B1-7047-96D5-2F8FB56D4020}" destId="{7AD4BA81-CA6E-704A-BD8F-98EA4312DC3A}" srcOrd="0" destOrd="1" presId="urn:microsoft.com/office/officeart/2005/8/layout/cycle4"/>
    <dgm:cxn modelId="{B5805952-FB7D-244E-AD64-AEEA3D804126}" type="presOf" srcId="{5F2F3EF6-1D97-F948-807F-5156583BB992}" destId="{229FA7D1-AD4F-AB4C-AD73-139C72DCCBAC}" srcOrd="1" destOrd="2" presId="urn:microsoft.com/office/officeart/2005/8/layout/cycle4"/>
    <dgm:cxn modelId="{A55BF226-B84F-034D-8C8C-40868D24DB6E}" type="presOf" srcId="{278B934A-E269-C54C-9E41-6C96CE10CD21}" destId="{86288656-CE7A-2844-9343-ECC0E09400AE}" srcOrd="1" destOrd="2" presId="urn:microsoft.com/office/officeart/2005/8/layout/cycle4"/>
    <dgm:cxn modelId="{6F162891-435E-D44F-860A-77FB803183C7}" srcId="{1ED3C913-C1DA-764A-9146-364BEB511BDA}" destId="{3218647F-5EB9-5847-A33B-2EBEF4E62D20}" srcOrd="0" destOrd="0" parTransId="{9E8788D7-F7F0-6942-AFC1-E97C00A9C558}" sibTransId="{22344C47-469E-9F4A-841C-A76027530A40}"/>
    <dgm:cxn modelId="{09C2B230-1AE4-4742-B441-8AD03054F98D}" srcId="{388020B4-D88F-9943-ACB6-98EF6CDF6068}" destId="{425AD870-B91D-EA4E-857A-F184DF985399}" srcOrd="2" destOrd="0" parTransId="{3354BD82-8117-9648-BDDA-E0DD8E6E907D}" sibTransId="{8F833183-1D27-DD45-B875-2B3382E3B4F0}"/>
    <dgm:cxn modelId="{73DE75F7-138F-0E46-968C-C981D5F89F0C}" type="presOf" srcId="{BCDAB243-EBC2-E842-BE09-FD2413800121}" destId="{AEC1E5E5-BFD0-FC4D-964E-1D4935068512}" srcOrd="0" destOrd="1" presId="urn:microsoft.com/office/officeart/2005/8/layout/cycle4"/>
    <dgm:cxn modelId="{56C8569D-4774-854B-A282-5A0EAB4604D8}" srcId="{425AD870-B91D-EA4E-857A-F184DF985399}" destId="{92F098BC-BBC4-4B44-B1CE-6FBD35111DD2}" srcOrd="3" destOrd="0" parTransId="{13762001-ADEE-6644-9DDB-B80C7101FC24}" sibTransId="{F3EA76B1-FA14-E944-8490-515B700F0F5A}"/>
    <dgm:cxn modelId="{DD83C03A-AB2D-1147-97D0-8B85AA14AEA1}" srcId="{1ED3C913-C1DA-764A-9146-364BEB511BDA}" destId="{EBAA03D3-E673-C440-94ED-429EAEE7BE3E}" srcOrd="1" destOrd="0" parTransId="{194CF85E-56D9-B94C-AF9D-4D4B65975D04}" sibTransId="{F3AAD096-9267-774B-AEDC-EDCD28752446}"/>
    <dgm:cxn modelId="{B28CA701-55EF-FF4A-B184-3FBDCD2EA927}" type="presOf" srcId="{9061AC93-5571-274A-878E-B0802EC12522}" destId="{FD23FC1F-49ED-D24E-96E6-019EF60F001C}" srcOrd="1" destOrd="2" presId="urn:microsoft.com/office/officeart/2005/8/layout/cycle4"/>
    <dgm:cxn modelId="{4F44E12A-E8B4-6A4B-A6C2-CF794299BB2D}" type="presOf" srcId="{EBAA03D3-E673-C440-94ED-429EAEE7BE3E}" destId="{39ACC9C5-3615-6741-93DC-4038D9105BBE}" srcOrd="0" destOrd="1" presId="urn:microsoft.com/office/officeart/2005/8/layout/cycle4"/>
    <dgm:cxn modelId="{D844E5E1-FDD2-ED48-AA0D-B7D635EFD0F0}" srcId="{E7A84B57-CD7E-FE41-BC32-347BCC0999CC}" destId="{E25A35C6-BE4F-EB4D-AA04-244D438B76A7}" srcOrd="2" destOrd="0" parTransId="{491C7516-9B2C-C440-AF3F-0964E1C80B8E}" sibTransId="{944F3737-EBE0-F043-9C43-2324D59A3BE3}"/>
    <dgm:cxn modelId="{4CED0986-01DF-9B44-ADDF-E18D36FC74C8}" type="presOf" srcId="{6BE15977-B8D4-E44C-AC22-78D808D3A5B7}" destId="{C2F65BE8-C720-E948-925D-79CE039C5E72}" srcOrd="1" destOrd="0" presId="urn:microsoft.com/office/officeart/2005/8/layout/cycle4"/>
    <dgm:cxn modelId="{83A3804E-711D-2A43-95E5-B94A924902BB}" srcId="{425AD870-B91D-EA4E-857A-F184DF985399}" destId="{5F2F3EF6-1D97-F948-807F-5156583BB992}" srcOrd="2" destOrd="0" parTransId="{E03BD70B-3A2E-4347-9590-9F506DD70E83}" sibTransId="{C55CE5A8-CFE9-C145-A3D6-29BE8E44E170}"/>
    <dgm:cxn modelId="{B7360056-9517-664E-BCDF-905377BCB0CA}" type="presOf" srcId="{3218647F-5EB9-5847-A33B-2EBEF4E62D20}" destId="{FD23FC1F-49ED-D24E-96E6-019EF60F001C}" srcOrd="1" destOrd="0" presId="urn:microsoft.com/office/officeart/2005/8/layout/cycle4"/>
    <dgm:cxn modelId="{630807D8-FFEC-E343-9AEA-4143B196D9A2}" type="presOf" srcId="{92F098BC-BBC4-4B44-B1CE-6FBD35111DD2}" destId="{229FA7D1-AD4F-AB4C-AD73-139C72DCCBAC}" srcOrd="1" destOrd="3" presId="urn:microsoft.com/office/officeart/2005/8/layout/cycle4"/>
    <dgm:cxn modelId="{45EAE115-6605-784B-951B-764E36DCF39F}" type="presOf" srcId="{A671A9C2-D5B1-7047-96D5-2F8FB56D4020}" destId="{229FA7D1-AD4F-AB4C-AD73-139C72DCCBAC}" srcOrd="1" destOrd="1" presId="urn:microsoft.com/office/officeart/2005/8/layout/cycle4"/>
    <dgm:cxn modelId="{8ACAED94-A0F2-EC49-9CFA-62DF91D1F366}" type="presOf" srcId="{278B934A-E269-C54C-9E41-6C96CE10CD21}" destId="{AEC1E5E5-BFD0-FC4D-964E-1D4935068512}" srcOrd="0" destOrd="2" presId="urn:microsoft.com/office/officeart/2005/8/layout/cycle4"/>
    <dgm:cxn modelId="{E570B0E8-C55E-5C4F-BA5D-26557FA02635}" type="presOf" srcId="{BCDAB243-EBC2-E842-BE09-FD2413800121}" destId="{86288656-CE7A-2844-9343-ECC0E09400AE}" srcOrd="1" destOrd="1" presId="urn:microsoft.com/office/officeart/2005/8/layout/cycle4"/>
    <dgm:cxn modelId="{DA898698-AC42-8548-BC56-7103F8E3F3F2}" type="presOf" srcId="{E7A84B57-CD7E-FE41-BC32-347BCC0999CC}" destId="{A8B4E43B-2F37-024A-A4FA-7A96B950C3FF}" srcOrd="0" destOrd="0" presId="urn:microsoft.com/office/officeart/2005/8/layout/cycle4"/>
    <dgm:cxn modelId="{951F51DF-DB6C-1B45-9A81-17C5B9E3C902}" srcId="{BA0CFD01-E1B8-E945-830D-8160149DB232}" destId="{278B934A-E269-C54C-9E41-6C96CE10CD21}" srcOrd="2" destOrd="0" parTransId="{ED3B76A0-DA8C-0045-B66F-7D2928F30792}" sibTransId="{D22AF6F9-4B7A-C44F-811B-0263BC75BB2C}"/>
    <dgm:cxn modelId="{85345FD3-9793-6346-92BA-91D7C87431BD}" type="presOf" srcId="{E25A35C6-BE4F-EB4D-AA04-244D438B76A7}" destId="{20BACDE2-C5FA-3548-96DA-F9B8A67AF007}" srcOrd="0" destOrd="2" presId="urn:microsoft.com/office/officeart/2005/8/layout/cycle4"/>
    <dgm:cxn modelId="{EA935CFB-0DCF-274F-88BA-4BE99D38C702}" type="presOf" srcId="{BA0CFD01-E1B8-E945-830D-8160149DB232}" destId="{90D130C9-2D5D-0B41-8F31-53AC1BD9FF9C}" srcOrd="0" destOrd="0" presId="urn:microsoft.com/office/officeart/2005/8/layout/cycle4"/>
    <dgm:cxn modelId="{2AA230FC-8701-FA46-AFC4-021D230AD8B0}" type="presOf" srcId="{5CFFC25E-04B6-C34E-99C2-79D7FCC1065D}" destId="{FD23FC1F-49ED-D24E-96E6-019EF60F001C}" srcOrd="1" destOrd="3" presId="urn:microsoft.com/office/officeart/2005/8/layout/cycle4"/>
    <dgm:cxn modelId="{6FB14002-42A5-D04F-833C-9120D9F525A1}" srcId="{425AD870-B91D-EA4E-857A-F184DF985399}" destId="{CC6C1F51-F61A-A047-A5C0-3ED22360285C}" srcOrd="0" destOrd="0" parTransId="{B45D18D1-65E6-FE44-8943-4D7486DFD276}" sibTransId="{E54E8F8D-748A-0B41-8D95-7C5750AA84FB}"/>
    <dgm:cxn modelId="{595133EA-D7A4-F14A-B059-6A4FBC90047A}" srcId="{BA0CFD01-E1B8-E945-830D-8160149DB232}" destId="{BCDAB243-EBC2-E842-BE09-FD2413800121}" srcOrd="1" destOrd="0" parTransId="{57919755-4885-F54F-ADC3-1C1D5A2A3EEB}" sibTransId="{E2C0F0FE-71C0-2040-9879-9D7E7C4550E7}"/>
    <dgm:cxn modelId="{ED15FE2D-1775-3645-839E-6EBB2A014AF2}" type="presOf" srcId="{3A5AAB9E-3DBA-4F40-AC19-3B77D7FA47F1}" destId="{86288656-CE7A-2844-9343-ECC0E09400AE}" srcOrd="1" destOrd="3" presId="urn:microsoft.com/office/officeart/2005/8/layout/cycle4"/>
    <dgm:cxn modelId="{923E320E-1C21-4E4E-8003-15E5826B9A41}" type="presOf" srcId="{92F098BC-BBC4-4B44-B1CE-6FBD35111DD2}" destId="{7AD4BA81-CA6E-704A-BD8F-98EA4312DC3A}" srcOrd="0" destOrd="3" presId="urn:microsoft.com/office/officeart/2005/8/layout/cycle4"/>
    <dgm:cxn modelId="{34F10F4F-9FF7-564D-BBC7-9F9D8E9A0363}" type="presOf" srcId="{EBAA03D3-E673-C440-94ED-429EAEE7BE3E}" destId="{FD23FC1F-49ED-D24E-96E6-019EF60F001C}" srcOrd="1" destOrd="1" presId="urn:microsoft.com/office/officeart/2005/8/layout/cycle4"/>
    <dgm:cxn modelId="{9EFEF102-D73D-4C44-8B7C-FAC56AB05C43}" srcId="{BA0CFD01-E1B8-E945-830D-8160149DB232}" destId="{6985DD90-53B2-6C4D-992B-0F46AB1BC9B8}" srcOrd="0" destOrd="0" parTransId="{01A4BB2D-7ABA-5446-A106-E50DC54537EB}" sibTransId="{7540D25F-BFB7-0348-AF5C-C112041403AA}"/>
    <dgm:cxn modelId="{0550D452-1882-4A40-A64D-C42EA6C3A411}" type="presOf" srcId="{B90D222B-266A-794E-A18B-EC3346E40DFA}" destId="{20BACDE2-C5FA-3548-96DA-F9B8A67AF007}" srcOrd="0" destOrd="1" presId="urn:microsoft.com/office/officeart/2005/8/layout/cycle4"/>
    <dgm:cxn modelId="{8321E016-703B-F041-9775-490CADD0FC09}" type="presOf" srcId="{6985DD90-53B2-6C4D-992B-0F46AB1BC9B8}" destId="{AEC1E5E5-BFD0-FC4D-964E-1D4935068512}" srcOrd="0" destOrd="0" presId="urn:microsoft.com/office/officeart/2005/8/layout/cycle4"/>
    <dgm:cxn modelId="{66F2DB1C-981A-C64A-A7A7-A6DEAADB7E25}" type="presOf" srcId="{388020B4-D88F-9943-ACB6-98EF6CDF6068}" destId="{DC6ED625-D14F-434E-A56C-20A0723581D1}" srcOrd="0" destOrd="0" presId="urn:microsoft.com/office/officeart/2005/8/layout/cycle4"/>
    <dgm:cxn modelId="{595DEC43-3333-F747-ADB7-347719A47E8A}" srcId="{425AD870-B91D-EA4E-857A-F184DF985399}" destId="{A671A9C2-D5B1-7047-96D5-2F8FB56D4020}" srcOrd="1" destOrd="0" parTransId="{2AAEC66B-E1FA-2A47-BE38-91DB7F97446B}" sibTransId="{6D5A39D9-795D-FD4E-A98E-376B160B6A2C}"/>
    <dgm:cxn modelId="{99D69789-51B9-F04E-B757-7DCD6E991580}" type="presOf" srcId="{E25A35C6-BE4F-EB4D-AA04-244D438B76A7}" destId="{C2F65BE8-C720-E948-925D-79CE039C5E72}" srcOrd="1" destOrd="2" presId="urn:microsoft.com/office/officeart/2005/8/layout/cycle4"/>
    <dgm:cxn modelId="{8B68B5D7-02FF-664E-8EBD-F257BAD72F39}" type="presOf" srcId="{425AD870-B91D-EA4E-857A-F184DF985399}" destId="{9627A2E5-7627-834B-A010-4625BB6B56DE}" srcOrd="0" destOrd="0" presId="urn:microsoft.com/office/officeart/2005/8/layout/cycle4"/>
    <dgm:cxn modelId="{37014700-1CF3-B54C-94BA-95161A68AFDF}" srcId="{BA0CFD01-E1B8-E945-830D-8160149DB232}" destId="{3A5AAB9E-3DBA-4F40-AC19-3B77D7FA47F1}" srcOrd="3" destOrd="0" parTransId="{B6428B83-521D-7545-9C54-BFF5C42AE059}" sibTransId="{082B6451-430F-4D45-B82D-14D9AB9376F4}"/>
    <dgm:cxn modelId="{484094D0-7A3E-7449-BF3A-2397CBA178B7}" type="presOf" srcId="{5F2F3EF6-1D97-F948-807F-5156583BB992}" destId="{7AD4BA81-CA6E-704A-BD8F-98EA4312DC3A}" srcOrd="0" destOrd="2" presId="urn:microsoft.com/office/officeart/2005/8/layout/cycle4"/>
    <dgm:cxn modelId="{8B3C54AC-0A08-1A47-8ECD-B83E34D31D61}" srcId="{388020B4-D88F-9943-ACB6-98EF6CDF6068}" destId="{1ED3C913-C1DA-764A-9146-364BEB511BDA}" srcOrd="1" destOrd="0" parTransId="{D1A1BD01-CDFE-4F42-A06C-8CEDC1440150}" sibTransId="{76A92A1D-BC1C-FF4E-B32A-21C1D86FD475}"/>
    <dgm:cxn modelId="{EDFD76C2-E27B-5F4F-ABE0-4264EDE6CEAD}" srcId="{E7A84B57-CD7E-FE41-BC32-347BCC0999CC}" destId="{6BE15977-B8D4-E44C-AC22-78D808D3A5B7}" srcOrd="0" destOrd="0" parTransId="{6A619CA5-7D11-3B41-BEDE-0FD7AEB40F46}" sibTransId="{DA479D9E-C913-1643-AF34-6C3F24AD8F6B}"/>
    <dgm:cxn modelId="{7ABC532A-3AF0-2A49-BFFA-2A14D1458527}" srcId="{1ED3C913-C1DA-764A-9146-364BEB511BDA}" destId="{9061AC93-5571-274A-878E-B0802EC12522}" srcOrd="2" destOrd="0" parTransId="{8DA0D2A3-4376-F945-8E79-93220C37F319}" sibTransId="{4C74FE57-2E15-3F48-BB11-6231A6A5ED26}"/>
    <dgm:cxn modelId="{29ADF18A-4F74-C940-BA62-9D92364FE3D8}" srcId="{1ED3C913-C1DA-764A-9146-364BEB511BDA}" destId="{5CFFC25E-04B6-C34E-99C2-79D7FCC1065D}" srcOrd="3" destOrd="0" parTransId="{2F7DD930-C37B-754B-8E42-79B433E285C7}" sibTransId="{A3D9E5D1-5A4A-524A-835E-D42DE3BBABBE}"/>
    <dgm:cxn modelId="{D64DBD05-3D1D-8C4A-AE02-0112CCEDFE43}" type="presParOf" srcId="{DC6ED625-D14F-434E-A56C-20A0723581D1}" destId="{2DECB81D-92C6-FD49-BBA5-95C07F7D0652}" srcOrd="0" destOrd="0" presId="urn:microsoft.com/office/officeart/2005/8/layout/cycle4"/>
    <dgm:cxn modelId="{7E3B72B8-EA57-154C-B84E-7127C14FF9B2}" type="presParOf" srcId="{2DECB81D-92C6-FD49-BBA5-95C07F7D0652}" destId="{686E5FEA-1EA9-4F4A-B673-0B220602AE3E}" srcOrd="0" destOrd="0" presId="urn:microsoft.com/office/officeart/2005/8/layout/cycle4"/>
    <dgm:cxn modelId="{C9428C1C-46B1-374D-BB1A-76C2563AE25D}" type="presParOf" srcId="{686E5FEA-1EA9-4F4A-B673-0B220602AE3E}" destId="{20BACDE2-C5FA-3548-96DA-F9B8A67AF007}" srcOrd="0" destOrd="0" presId="urn:microsoft.com/office/officeart/2005/8/layout/cycle4"/>
    <dgm:cxn modelId="{F6055F46-EEF1-4249-BD7E-FBA8B1EE13C5}" type="presParOf" srcId="{686E5FEA-1EA9-4F4A-B673-0B220602AE3E}" destId="{C2F65BE8-C720-E948-925D-79CE039C5E72}" srcOrd="1" destOrd="0" presId="urn:microsoft.com/office/officeart/2005/8/layout/cycle4"/>
    <dgm:cxn modelId="{510C9E5E-7826-0E45-8DEB-F9561A579F24}" type="presParOf" srcId="{2DECB81D-92C6-FD49-BBA5-95C07F7D0652}" destId="{C86CEBDE-F5A7-E348-B99E-3CB5C2A07775}" srcOrd="1" destOrd="0" presId="urn:microsoft.com/office/officeart/2005/8/layout/cycle4"/>
    <dgm:cxn modelId="{158876BE-4FCA-B644-B797-49B5C4C99956}" type="presParOf" srcId="{C86CEBDE-F5A7-E348-B99E-3CB5C2A07775}" destId="{39ACC9C5-3615-6741-93DC-4038D9105BBE}" srcOrd="0" destOrd="0" presId="urn:microsoft.com/office/officeart/2005/8/layout/cycle4"/>
    <dgm:cxn modelId="{C49AE7B8-A51D-604D-A2FF-CB15B420C130}" type="presParOf" srcId="{C86CEBDE-F5A7-E348-B99E-3CB5C2A07775}" destId="{FD23FC1F-49ED-D24E-96E6-019EF60F001C}" srcOrd="1" destOrd="0" presId="urn:microsoft.com/office/officeart/2005/8/layout/cycle4"/>
    <dgm:cxn modelId="{53114D22-F140-2A43-B62D-CC7A55E95BDE}" type="presParOf" srcId="{2DECB81D-92C6-FD49-BBA5-95C07F7D0652}" destId="{F12C086A-84BB-C340-B2CE-DD08FEB9D257}" srcOrd="2" destOrd="0" presId="urn:microsoft.com/office/officeart/2005/8/layout/cycle4"/>
    <dgm:cxn modelId="{682D6FCC-59D7-DA4A-B9BF-21DB0BCF1D3E}" type="presParOf" srcId="{F12C086A-84BB-C340-B2CE-DD08FEB9D257}" destId="{7AD4BA81-CA6E-704A-BD8F-98EA4312DC3A}" srcOrd="0" destOrd="0" presId="urn:microsoft.com/office/officeart/2005/8/layout/cycle4"/>
    <dgm:cxn modelId="{DBD28B1C-16E5-C548-AA88-F36E67C4A1F8}" type="presParOf" srcId="{F12C086A-84BB-C340-B2CE-DD08FEB9D257}" destId="{229FA7D1-AD4F-AB4C-AD73-139C72DCCBAC}" srcOrd="1" destOrd="0" presId="urn:microsoft.com/office/officeart/2005/8/layout/cycle4"/>
    <dgm:cxn modelId="{A82E293D-2FE1-ED4E-A64E-9714E0726B1F}" type="presParOf" srcId="{2DECB81D-92C6-FD49-BBA5-95C07F7D0652}" destId="{F95BB5A8-71B4-EB4C-8BAF-65E9EE241CE2}" srcOrd="3" destOrd="0" presId="urn:microsoft.com/office/officeart/2005/8/layout/cycle4"/>
    <dgm:cxn modelId="{1C236E36-7630-7740-BFB4-E77F63C15C99}" type="presParOf" srcId="{F95BB5A8-71B4-EB4C-8BAF-65E9EE241CE2}" destId="{AEC1E5E5-BFD0-FC4D-964E-1D4935068512}" srcOrd="0" destOrd="0" presId="urn:microsoft.com/office/officeart/2005/8/layout/cycle4"/>
    <dgm:cxn modelId="{6612E383-5AF3-FE4D-B440-BF361F004852}" type="presParOf" srcId="{F95BB5A8-71B4-EB4C-8BAF-65E9EE241CE2}" destId="{86288656-CE7A-2844-9343-ECC0E09400AE}" srcOrd="1" destOrd="0" presId="urn:microsoft.com/office/officeart/2005/8/layout/cycle4"/>
    <dgm:cxn modelId="{97047A4B-D6EE-1543-9CF5-30146D9B29C1}" type="presParOf" srcId="{2DECB81D-92C6-FD49-BBA5-95C07F7D0652}" destId="{D5025154-ABCD-1941-A966-F0942B35239C}" srcOrd="4" destOrd="0" presId="urn:microsoft.com/office/officeart/2005/8/layout/cycle4"/>
    <dgm:cxn modelId="{A975A644-1160-0642-982F-858A13D2640F}" type="presParOf" srcId="{DC6ED625-D14F-434E-A56C-20A0723581D1}" destId="{BF5D446F-28D3-A542-A74B-E61C56B36DF3}" srcOrd="1" destOrd="0" presId="urn:microsoft.com/office/officeart/2005/8/layout/cycle4"/>
    <dgm:cxn modelId="{F9172463-E7FA-7E45-9158-5D9220B66C7A}" type="presParOf" srcId="{BF5D446F-28D3-A542-A74B-E61C56B36DF3}" destId="{A8B4E43B-2F37-024A-A4FA-7A96B950C3FF}" srcOrd="0" destOrd="0" presId="urn:microsoft.com/office/officeart/2005/8/layout/cycle4"/>
    <dgm:cxn modelId="{6E0734C7-0602-804A-A599-82350022274D}" type="presParOf" srcId="{BF5D446F-28D3-A542-A74B-E61C56B36DF3}" destId="{9ABB983F-50A0-1844-9A88-6C22634C3BE2}" srcOrd="1" destOrd="0" presId="urn:microsoft.com/office/officeart/2005/8/layout/cycle4"/>
    <dgm:cxn modelId="{A11EE20A-A258-F741-BA59-01444576FF80}" type="presParOf" srcId="{BF5D446F-28D3-A542-A74B-E61C56B36DF3}" destId="{9627A2E5-7627-834B-A010-4625BB6B56DE}" srcOrd="2" destOrd="0" presId="urn:microsoft.com/office/officeart/2005/8/layout/cycle4"/>
    <dgm:cxn modelId="{336B281D-442E-194E-AF5D-24443A1F6F98}" type="presParOf" srcId="{BF5D446F-28D3-A542-A74B-E61C56B36DF3}" destId="{90D130C9-2D5D-0B41-8F31-53AC1BD9FF9C}" srcOrd="3" destOrd="0" presId="urn:microsoft.com/office/officeart/2005/8/layout/cycle4"/>
    <dgm:cxn modelId="{5B77BA16-8ABE-F541-8464-CFDC790C2DE3}" type="presParOf" srcId="{BF5D446F-28D3-A542-A74B-E61C56B36DF3}" destId="{940200E6-2150-5441-80F7-EE88F120488E}" srcOrd="4" destOrd="0" presId="urn:microsoft.com/office/officeart/2005/8/layout/cycle4"/>
    <dgm:cxn modelId="{7E8217B9-C356-5345-B8F7-EC2643C97CEC}" type="presParOf" srcId="{DC6ED625-D14F-434E-A56C-20A0723581D1}" destId="{208573A2-4103-FA4A-946B-69D6A65E04BA}" srcOrd="2" destOrd="0" presId="urn:microsoft.com/office/officeart/2005/8/layout/cycle4"/>
    <dgm:cxn modelId="{900087F1-9F1C-6842-AE5F-0F01C60CACEC}" type="presParOf" srcId="{DC6ED625-D14F-434E-A56C-20A0723581D1}" destId="{16058D62-7609-0041-BE4B-E8434C99F6F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020B4-D88F-9943-ACB6-98EF6CDF6068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A84B57-CD7E-FE41-BC32-347BCC0999CC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8555C753-FA74-C841-A2E9-B36087CA14CF}" type="parTrans" cxnId="{45BBE3BA-C5DD-F047-B147-6EFAC21BB2C8}">
      <dgm:prSet/>
      <dgm:spPr/>
      <dgm:t>
        <a:bodyPr/>
        <a:lstStyle/>
        <a:p>
          <a:endParaRPr lang="en-US"/>
        </a:p>
      </dgm:t>
    </dgm:pt>
    <dgm:pt modelId="{8CF8E722-9B3E-AC4F-91D3-4270296ADD51}" type="sibTrans" cxnId="{45BBE3BA-C5DD-F047-B147-6EFAC21BB2C8}">
      <dgm:prSet/>
      <dgm:spPr/>
      <dgm:t>
        <a:bodyPr/>
        <a:lstStyle/>
        <a:p>
          <a:endParaRPr lang="en-US"/>
        </a:p>
      </dgm:t>
    </dgm:pt>
    <dgm:pt modelId="{6BE15977-B8D4-E44C-AC22-78D808D3A5B7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6A619CA5-7D11-3B41-BEDE-0FD7AEB40F46}" type="parTrans" cxnId="{EDFD76C2-E27B-5F4F-ABE0-4264EDE6CEAD}">
      <dgm:prSet/>
      <dgm:spPr/>
      <dgm:t>
        <a:bodyPr/>
        <a:lstStyle/>
        <a:p>
          <a:endParaRPr lang="en-US"/>
        </a:p>
      </dgm:t>
    </dgm:pt>
    <dgm:pt modelId="{DA479D9E-C913-1643-AF34-6C3F24AD8F6B}" type="sibTrans" cxnId="{EDFD76C2-E27B-5F4F-ABE0-4264EDE6CEAD}">
      <dgm:prSet/>
      <dgm:spPr/>
      <dgm:t>
        <a:bodyPr/>
        <a:lstStyle/>
        <a:p>
          <a:endParaRPr lang="en-US"/>
        </a:p>
      </dgm:t>
    </dgm:pt>
    <dgm:pt modelId="{1ED3C913-C1DA-764A-9146-364BEB511BDA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D1A1BD01-CDFE-4F42-A06C-8CEDC1440150}" type="parTrans" cxnId="{8B3C54AC-0A08-1A47-8ECD-B83E34D31D61}">
      <dgm:prSet/>
      <dgm:spPr/>
      <dgm:t>
        <a:bodyPr/>
        <a:lstStyle/>
        <a:p>
          <a:endParaRPr lang="en-US"/>
        </a:p>
      </dgm:t>
    </dgm:pt>
    <dgm:pt modelId="{76A92A1D-BC1C-FF4E-B32A-21C1D86FD475}" type="sibTrans" cxnId="{8B3C54AC-0A08-1A47-8ECD-B83E34D31D61}">
      <dgm:prSet/>
      <dgm:spPr/>
      <dgm:t>
        <a:bodyPr/>
        <a:lstStyle/>
        <a:p>
          <a:endParaRPr lang="en-US"/>
        </a:p>
      </dgm:t>
    </dgm:pt>
    <dgm:pt modelId="{425AD870-B91D-EA4E-857A-F184DF985399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3354BD82-8117-9648-BDDA-E0DD8E6E907D}" type="parTrans" cxnId="{09C2B230-1AE4-4742-B441-8AD03054F98D}">
      <dgm:prSet/>
      <dgm:spPr/>
      <dgm:t>
        <a:bodyPr/>
        <a:lstStyle/>
        <a:p>
          <a:endParaRPr lang="en-US"/>
        </a:p>
      </dgm:t>
    </dgm:pt>
    <dgm:pt modelId="{8F833183-1D27-DD45-B875-2B3382E3B4F0}" type="sibTrans" cxnId="{09C2B230-1AE4-4742-B441-8AD03054F98D}">
      <dgm:prSet/>
      <dgm:spPr/>
      <dgm:t>
        <a:bodyPr/>
        <a:lstStyle/>
        <a:p>
          <a:endParaRPr lang="en-US"/>
        </a:p>
      </dgm:t>
    </dgm:pt>
    <dgm:pt modelId="{BA0CFD01-E1B8-E945-830D-8160149DB232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94DF632C-ACFE-AC4E-8EC1-D96F503682E0}" type="parTrans" cxnId="{12677FF8-525C-A74F-8D53-3E94370BD49C}">
      <dgm:prSet/>
      <dgm:spPr/>
      <dgm:t>
        <a:bodyPr/>
        <a:lstStyle/>
        <a:p>
          <a:endParaRPr lang="en-US"/>
        </a:p>
      </dgm:t>
    </dgm:pt>
    <dgm:pt modelId="{D19B7191-BFD0-BD4F-881D-67AF72D3A806}" type="sibTrans" cxnId="{12677FF8-525C-A74F-8D53-3E94370BD49C}">
      <dgm:prSet/>
      <dgm:spPr/>
      <dgm:t>
        <a:bodyPr/>
        <a:lstStyle/>
        <a:p>
          <a:endParaRPr lang="en-US"/>
        </a:p>
      </dgm:t>
    </dgm:pt>
    <dgm:pt modelId="{6985DD90-53B2-6C4D-992B-0F46AB1BC9B8}">
      <dgm:prSet phldrT="[Text]"/>
      <dgm:spPr/>
      <dgm:t>
        <a:bodyPr/>
        <a:lstStyle/>
        <a:p>
          <a:r>
            <a:rPr lang="en-US" dirty="0" smtClean="0"/>
            <a:t>Building</a:t>
          </a:r>
          <a:endParaRPr lang="en-US" dirty="0"/>
        </a:p>
      </dgm:t>
    </dgm:pt>
    <dgm:pt modelId="{01A4BB2D-7ABA-5446-A106-E50DC54537EB}" type="parTrans" cxnId="{9EFEF102-D73D-4C44-8B7C-FAC56AB05C43}">
      <dgm:prSet/>
      <dgm:spPr/>
      <dgm:t>
        <a:bodyPr/>
        <a:lstStyle/>
        <a:p>
          <a:endParaRPr lang="en-US"/>
        </a:p>
      </dgm:t>
    </dgm:pt>
    <dgm:pt modelId="{7540D25F-BFB7-0348-AF5C-C112041403AA}" type="sibTrans" cxnId="{9EFEF102-D73D-4C44-8B7C-FAC56AB05C43}">
      <dgm:prSet/>
      <dgm:spPr/>
      <dgm:t>
        <a:bodyPr/>
        <a:lstStyle/>
        <a:p>
          <a:endParaRPr lang="en-US"/>
        </a:p>
      </dgm:t>
    </dgm:pt>
    <dgm:pt modelId="{B90D222B-266A-794E-A18B-EC3346E40DFA}">
      <dgm:prSet phldrT="[Text]"/>
      <dgm:spPr/>
      <dgm:t>
        <a:bodyPr/>
        <a:lstStyle/>
        <a:p>
          <a:r>
            <a:rPr lang="en-US" dirty="0" smtClean="0"/>
            <a:t>Disk</a:t>
          </a:r>
          <a:endParaRPr lang="en-US" dirty="0"/>
        </a:p>
      </dgm:t>
    </dgm:pt>
    <dgm:pt modelId="{D97F6A27-AB33-4447-8E9E-59F0AC45D89F}" type="parTrans" cxnId="{FC055D83-7B9F-D447-A366-8BE2963A7995}">
      <dgm:prSet/>
      <dgm:spPr/>
      <dgm:t>
        <a:bodyPr/>
        <a:lstStyle/>
        <a:p>
          <a:endParaRPr lang="en-US"/>
        </a:p>
      </dgm:t>
    </dgm:pt>
    <dgm:pt modelId="{7E8D07AB-171D-E74F-8CE3-4D0182ADBD22}" type="sibTrans" cxnId="{FC055D83-7B9F-D447-A366-8BE2963A7995}">
      <dgm:prSet/>
      <dgm:spPr/>
      <dgm:t>
        <a:bodyPr/>
        <a:lstStyle/>
        <a:p>
          <a:endParaRPr lang="en-US"/>
        </a:p>
      </dgm:t>
    </dgm:pt>
    <dgm:pt modelId="{BCDAB243-EBC2-E842-BE09-FD2413800121}">
      <dgm:prSet phldrT="[Text]"/>
      <dgm:spPr/>
      <dgm:t>
        <a:bodyPr/>
        <a:lstStyle/>
        <a:p>
          <a:r>
            <a:rPr lang="en-US" dirty="0" smtClean="0"/>
            <a:t>HVAC</a:t>
          </a:r>
          <a:endParaRPr lang="en-US" dirty="0"/>
        </a:p>
      </dgm:t>
    </dgm:pt>
    <dgm:pt modelId="{57919755-4885-F54F-ADC3-1C1D5A2A3EEB}" type="parTrans" cxnId="{595133EA-D7A4-F14A-B059-6A4FBC90047A}">
      <dgm:prSet/>
      <dgm:spPr/>
      <dgm:t>
        <a:bodyPr/>
        <a:lstStyle/>
        <a:p>
          <a:endParaRPr lang="en-US"/>
        </a:p>
      </dgm:t>
    </dgm:pt>
    <dgm:pt modelId="{E2C0F0FE-71C0-2040-9879-9D7E7C4550E7}" type="sibTrans" cxnId="{595133EA-D7A4-F14A-B059-6A4FBC90047A}">
      <dgm:prSet/>
      <dgm:spPr/>
      <dgm:t>
        <a:bodyPr/>
        <a:lstStyle/>
        <a:p>
          <a:endParaRPr lang="en-US"/>
        </a:p>
      </dgm:t>
    </dgm:pt>
    <dgm:pt modelId="{3A5AAB9E-3DBA-4F40-AC19-3B77D7FA47F1}">
      <dgm:prSet phldrT="[Text]"/>
      <dgm:spPr/>
      <dgm:t>
        <a:bodyPr/>
        <a:lstStyle/>
        <a:p>
          <a:endParaRPr lang="en-US" dirty="0"/>
        </a:p>
      </dgm:t>
    </dgm:pt>
    <dgm:pt modelId="{B6428B83-521D-7545-9C54-BFF5C42AE059}" type="parTrans" cxnId="{37014700-1CF3-B54C-94BA-95161A68AFDF}">
      <dgm:prSet/>
      <dgm:spPr/>
      <dgm:t>
        <a:bodyPr/>
        <a:lstStyle/>
        <a:p>
          <a:endParaRPr lang="en-US"/>
        </a:p>
      </dgm:t>
    </dgm:pt>
    <dgm:pt modelId="{082B6451-430F-4D45-B82D-14D9AB9376F4}" type="sibTrans" cxnId="{37014700-1CF3-B54C-94BA-95161A68AFDF}">
      <dgm:prSet/>
      <dgm:spPr/>
      <dgm:t>
        <a:bodyPr/>
        <a:lstStyle/>
        <a:p>
          <a:endParaRPr lang="en-US"/>
        </a:p>
      </dgm:t>
    </dgm:pt>
    <dgm:pt modelId="{5F2F3EF6-1D97-F948-807F-5156583BB992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E03BD70B-3A2E-4347-9590-9F506DD70E83}" type="parTrans" cxnId="{83A3804E-711D-2A43-95E5-B94A924902BB}">
      <dgm:prSet/>
      <dgm:spPr/>
      <dgm:t>
        <a:bodyPr/>
        <a:lstStyle/>
        <a:p>
          <a:endParaRPr lang="en-US"/>
        </a:p>
      </dgm:t>
    </dgm:pt>
    <dgm:pt modelId="{C55CE5A8-CFE9-C145-A3D6-29BE8E44E170}" type="sibTrans" cxnId="{83A3804E-711D-2A43-95E5-B94A924902BB}">
      <dgm:prSet/>
      <dgm:spPr/>
      <dgm:t>
        <a:bodyPr/>
        <a:lstStyle/>
        <a:p>
          <a:endParaRPr lang="en-US"/>
        </a:p>
      </dgm:t>
    </dgm:pt>
    <dgm:pt modelId="{EBAA03D3-E673-C440-94ED-429EAEE7BE3E}">
      <dgm:prSet phldrT="[Text]"/>
      <dgm:spPr/>
      <dgm:t>
        <a:bodyPr/>
        <a:lstStyle/>
        <a:p>
          <a:r>
            <a:rPr lang="en-US" dirty="0" smtClean="0"/>
            <a:t>Shutdown</a:t>
          </a:r>
          <a:endParaRPr lang="en-US" dirty="0"/>
        </a:p>
      </dgm:t>
    </dgm:pt>
    <dgm:pt modelId="{194CF85E-56D9-B94C-AF9D-4D4B65975D04}" type="parTrans" cxnId="{DD83C03A-AB2D-1147-97D0-8B85AA14AEA1}">
      <dgm:prSet/>
      <dgm:spPr/>
      <dgm:t>
        <a:bodyPr/>
        <a:lstStyle/>
        <a:p>
          <a:endParaRPr lang="en-US"/>
        </a:p>
      </dgm:t>
    </dgm:pt>
    <dgm:pt modelId="{F3AAD096-9267-774B-AEDC-EDCD28752446}" type="sibTrans" cxnId="{DD83C03A-AB2D-1147-97D0-8B85AA14AEA1}">
      <dgm:prSet/>
      <dgm:spPr/>
      <dgm:t>
        <a:bodyPr/>
        <a:lstStyle/>
        <a:p>
          <a:endParaRPr lang="en-US"/>
        </a:p>
      </dgm:t>
    </dgm:pt>
    <dgm:pt modelId="{9061AC93-5571-274A-878E-B0802EC12522}">
      <dgm:prSet phldrT="[Text]"/>
      <dgm:spPr/>
      <dgm:t>
        <a:bodyPr/>
        <a:lstStyle/>
        <a:p>
          <a:r>
            <a:rPr lang="en-US" dirty="0" smtClean="0"/>
            <a:t>Migration</a:t>
          </a:r>
          <a:endParaRPr lang="en-US" dirty="0"/>
        </a:p>
      </dgm:t>
    </dgm:pt>
    <dgm:pt modelId="{8DA0D2A3-4376-F945-8E79-93220C37F319}" type="parTrans" cxnId="{7ABC532A-3AF0-2A49-BFFA-2A14D1458527}">
      <dgm:prSet/>
      <dgm:spPr/>
      <dgm:t>
        <a:bodyPr/>
        <a:lstStyle/>
        <a:p>
          <a:endParaRPr lang="en-US"/>
        </a:p>
      </dgm:t>
    </dgm:pt>
    <dgm:pt modelId="{4C74FE57-2E15-3F48-BB11-6231A6A5ED26}" type="sibTrans" cxnId="{7ABC532A-3AF0-2A49-BFFA-2A14D1458527}">
      <dgm:prSet/>
      <dgm:spPr/>
      <dgm:t>
        <a:bodyPr/>
        <a:lstStyle/>
        <a:p>
          <a:endParaRPr lang="en-US"/>
        </a:p>
      </dgm:t>
    </dgm:pt>
    <dgm:pt modelId="{278B934A-E269-C54C-9E41-6C96CE10CD21}">
      <dgm:prSet phldrT="[Text]"/>
      <dgm:spPr/>
      <dgm:t>
        <a:bodyPr/>
        <a:lstStyle/>
        <a:p>
          <a:r>
            <a:rPr lang="en-US" dirty="0" smtClean="0"/>
            <a:t>Rack design</a:t>
          </a:r>
          <a:endParaRPr lang="en-US" dirty="0"/>
        </a:p>
      </dgm:t>
    </dgm:pt>
    <dgm:pt modelId="{ED3B76A0-DA8C-0045-B66F-7D2928F30792}" type="parTrans" cxnId="{951F51DF-DB6C-1B45-9A81-17C5B9E3C902}">
      <dgm:prSet/>
      <dgm:spPr/>
      <dgm:t>
        <a:bodyPr/>
        <a:lstStyle/>
        <a:p>
          <a:endParaRPr lang="en-US"/>
        </a:p>
      </dgm:t>
    </dgm:pt>
    <dgm:pt modelId="{D22AF6F9-4B7A-C44F-811B-0263BC75BB2C}" type="sibTrans" cxnId="{951F51DF-DB6C-1B45-9A81-17C5B9E3C902}">
      <dgm:prSet/>
      <dgm:spPr/>
      <dgm:t>
        <a:bodyPr/>
        <a:lstStyle/>
        <a:p>
          <a:endParaRPr lang="en-US"/>
        </a:p>
      </dgm:t>
    </dgm:pt>
    <dgm:pt modelId="{E25A35C6-BE4F-EB4D-AA04-244D438B76A7}">
      <dgm:prSet phldrT="[Text]"/>
      <dgm:spPr/>
      <dgm:t>
        <a:bodyPr/>
        <a:lstStyle/>
        <a:p>
          <a:r>
            <a:rPr lang="en-US" dirty="0" smtClean="0"/>
            <a:t>GPGPU</a:t>
          </a:r>
          <a:endParaRPr lang="en-US" dirty="0"/>
        </a:p>
      </dgm:t>
    </dgm:pt>
    <dgm:pt modelId="{491C7516-9B2C-C440-AF3F-0964E1C80B8E}" type="parTrans" cxnId="{D844E5E1-FDD2-ED48-AA0D-B7D635EFD0F0}">
      <dgm:prSet/>
      <dgm:spPr/>
      <dgm:t>
        <a:bodyPr/>
        <a:lstStyle/>
        <a:p>
          <a:endParaRPr lang="en-US"/>
        </a:p>
      </dgm:t>
    </dgm:pt>
    <dgm:pt modelId="{944F3737-EBE0-F043-9C43-2324D59A3BE3}" type="sibTrans" cxnId="{D844E5E1-FDD2-ED48-AA0D-B7D635EFD0F0}">
      <dgm:prSet/>
      <dgm:spPr/>
      <dgm:t>
        <a:bodyPr/>
        <a:lstStyle/>
        <a:p>
          <a:endParaRPr lang="en-US"/>
        </a:p>
      </dgm:t>
    </dgm:pt>
    <dgm:pt modelId="{5CFFC25E-04B6-C34E-99C2-79D7FCC1065D}">
      <dgm:prSet phldrT="[Text]"/>
      <dgm:spPr/>
      <dgm:t>
        <a:bodyPr/>
        <a:lstStyle/>
        <a:p>
          <a:r>
            <a:rPr lang="en-US" dirty="0" err="1" smtClean="0"/>
            <a:t>GreenSaaS/SaaI</a:t>
          </a:r>
          <a:endParaRPr lang="en-US" dirty="0"/>
        </a:p>
      </dgm:t>
    </dgm:pt>
    <dgm:pt modelId="{2F7DD930-C37B-754B-8E42-79B433E285C7}" type="parTrans" cxnId="{29ADF18A-4F74-C940-BA62-9D92364FE3D8}">
      <dgm:prSet/>
      <dgm:spPr/>
      <dgm:t>
        <a:bodyPr/>
        <a:lstStyle/>
        <a:p>
          <a:endParaRPr lang="en-US"/>
        </a:p>
      </dgm:t>
    </dgm:pt>
    <dgm:pt modelId="{A3D9E5D1-5A4A-524A-835E-D42DE3BBABBE}" type="sibTrans" cxnId="{29ADF18A-4F74-C940-BA62-9D92364FE3D8}">
      <dgm:prSet/>
      <dgm:spPr/>
      <dgm:t>
        <a:bodyPr/>
        <a:lstStyle/>
        <a:p>
          <a:endParaRPr lang="en-US"/>
        </a:p>
      </dgm:t>
    </dgm:pt>
    <dgm:pt modelId="{92F098BC-BBC4-4B44-B1CE-6FBD35111DD2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13762001-ADEE-6644-9DDB-B80C7101FC24}" type="parTrans" cxnId="{56C8569D-4774-854B-A282-5A0EAB4604D8}">
      <dgm:prSet/>
      <dgm:spPr/>
      <dgm:t>
        <a:bodyPr/>
        <a:lstStyle/>
        <a:p>
          <a:endParaRPr lang="en-US"/>
        </a:p>
      </dgm:t>
    </dgm:pt>
    <dgm:pt modelId="{F3EA76B1-FA14-E944-8490-515B700F0F5A}" type="sibTrans" cxnId="{56C8569D-4774-854B-A282-5A0EAB4604D8}">
      <dgm:prSet/>
      <dgm:spPr/>
      <dgm:t>
        <a:bodyPr/>
        <a:lstStyle/>
        <a:p>
          <a:endParaRPr lang="en-US"/>
        </a:p>
      </dgm:t>
    </dgm:pt>
    <dgm:pt modelId="{3218647F-5EB9-5847-A33B-2EBEF4E62D20}">
      <dgm:prSet phldrT="[Text]"/>
      <dgm:spPr/>
      <dgm:t>
        <a:bodyPr/>
        <a:lstStyle/>
        <a:p>
          <a:r>
            <a:rPr lang="en-US" dirty="0" smtClean="0"/>
            <a:t>Scheduling</a:t>
          </a:r>
          <a:endParaRPr lang="en-US" dirty="0"/>
        </a:p>
      </dgm:t>
    </dgm:pt>
    <dgm:pt modelId="{9E8788D7-F7F0-6942-AFC1-E97C00A9C558}" type="parTrans" cxnId="{6F162891-435E-D44F-860A-77FB803183C7}">
      <dgm:prSet/>
      <dgm:spPr/>
    </dgm:pt>
    <dgm:pt modelId="{22344C47-469E-9F4A-841C-A76027530A40}" type="sibTrans" cxnId="{6F162891-435E-D44F-860A-77FB803183C7}">
      <dgm:prSet/>
      <dgm:spPr/>
    </dgm:pt>
    <dgm:pt modelId="{A671A9C2-D5B1-7047-96D5-2F8FB56D4020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2AAEC66B-E1FA-2A47-BE38-91DB7F97446B}" type="parTrans" cxnId="{595DEC43-3333-F747-ADB7-347719A47E8A}">
      <dgm:prSet/>
      <dgm:spPr/>
    </dgm:pt>
    <dgm:pt modelId="{6D5A39D9-795D-FD4E-A98E-376B160B6A2C}" type="sibTrans" cxnId="{595DEC43-3333-F747-ADB7-347719A47E8A}">
      <dgm:prSet/>
      <dgm:spPr/>
    </dgm:pt>
    <dgm:pt modelId="{CC6C1F51-F61A-A047-A5C0-3ED22360285C}">
      <dgm:prSet phldrT="[Text]"/>
      <dgm:spPr/>
      <dgm:t>
        <a:bodyPr/>
        <a:lstStyle/>
        <a:p>
          <a:r>
            <a:rPr lang="en-US" dirty="0" smtClean="0"/>
            <a:t>(Metrics)</a:t>
          </a:r>
          <a:endParaRPr lang="en-US" dirty="0"/>
        </a:p>
      </dgm:t>
    </dgm:pt>
    <dgm:pt modelId="{B45D18D1-65E6-FE44-8943-4D7486DFD276}" type="parTrans" cxnId="{6FB14002-42A5-D04F-833C-9120D9F525A1}">
      <dgm:prSet/>
      <dgm:spPr/>
    </dgm:pt>
    <dgm:pt modelId="{E54E8F8D-748A-0B41-8D95-7C5750AA84FB}" type="sibTrans" cxnId="{6FB14002-42A5-D04F-833C-9120D9F525A1}">
      <dgm:prSet/>
      <dgm:spPr/>
    </dgm:pt>
    <dgm:pt modelId="{DC6ED625-D14F-434E-A56C-20A0723581D1}" type="pres">
      <dgm:prSet presAssocID="{388020B4-D88F-9943-ACB6-98EF6CDF606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CB81D-92C6-FD49-BBA5-95C07F7D0652}" type="pres">
      <dgm:prSet presAssocID="{388020B4-D88F-9943-ACB6-98EF6CDF6068}" presName="children" presStyleCnt="0"/>
      <dgm:spPr/>
      <dgm:t>
        <a:bodyPr/>
        <a:lstStyle/>
        <a:p>
          <a:endParaRPr lang="en-US"/>
        </a:p>
      </dgm:t>
    </dgm:pt>
    <dgm:pt modelId="{686E5FEA-1EA9-4F4A-B673-0B220602AE3E}" type="pres">
      <dgm:prSet presAssocID="{388020B4-D88F-9943-ACB6-98EF6CDF6068}" presName="child1group" presStyleCnt="0"/>
      <dgm:spPr/>
      <dgm:t>
        <a:bodyPr/>
        <a:lstStyle/>
        <a:p>
          <a:endParaRPr lang="en-US"/>
        </a:p>
      </dgm:t>
    </dgm:pt>
    <dgm:pt modelId="{20BACDE2-C5FA-3548-96DA-F9B8A67AF007}" type="pres">
      <dgm:prSet presAssocID="{388020B4-D88F-9943-ACB6-98EF6CDF6068}" presName="child1" presStyleLbl="bgAcc1" presStyleIdx="0" presStyleCnt="4"/>
      <dgm:spPr/>
      <dgm:t>
        <a:bodyPr/>
        <a:lstStyle/>
        <a:p>
          <a:endParaRPr lang="en-US"/>
        </a:p>
      </dgm:t>
    </dgm:pt>
    <dgm:pt modelId="{C2F65BE8-C720-E948-925D-79CE039C5E72}" type="pres">
      <dgm:prSet presAssocID="{388020B4-D88F-9943-ACB6-98EF6CDF606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CEBDE-F5A7-E348-B99E-3CB5C2A07775}" type="pres">
      <dgm:prSet presAssocID="{388020B4-D88F-9943-ACB6-98EF6CDF6068}" presName="child2group" presStyleCnt="0"/>
      <dgm:spPr/>
      <dgm:t>
        <a:bodyPr/>
        <a:lstStyle/>
        <a:p>
          <a:endParaRPr lang="en-US"/>
        </a:p>
      </dgm:t>
    </dgm:pt>
    <dgm:pt modelId="{39ACC9C5-3615-6741-93DC-4038D9105BBE}" type="pres">
      <dgm:prSet presAssocID="{388020B4-D88F-9943-ACB6-98EF6CDF6068}" presName="child2" presStyleLbl="bgAcc1" presStyleIdx="1" presStyleCnt="4"/>
      <dgm:spPr/>
      <dgm:t>
        <a:bodyPr/>
        <a:lstStyle/>
        <a:p>
          <a:endParaRPr lang="en-US"/>
        </a:p>
      </dgm:t>
    </dgm:pt>
    <dgm:pt modelId="{FD23FC1F-49ED-D24E-96E6-019EF60F001C}" type="pres">
      <dgm:prSet presAssocID="{388020B4-D88F-9943-ACB6-98EF6CDF606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C086A-84BB-C340-B2CE-DD08FEB9D257}" type="pres">
      <dgm:prSet presAssocID="{388020B4-D88F-9943-ACB6-98EF6CDF6068}" presName="child3group" presStyleCnt="0"/>
      <dgm:spPr/>
      <dgm:t>
        <a:bodyPr/>
        <a:lstStyle/>
        <a:p>
          <a:endParaRPr lang="en-US"/>
        </a:p>
      </dgm:t>
    </dgm:pt>
    <dgm:pt modelId="{7AD4BA81-CA6E-704A-BD8F-98EA4312DC3A}" type="pres">
      <dgm:prSet presAssocID="{388020B4-D88F-9943-ACB6-98EF6CDF6068}" presName="child3" presStyleLbl="bgAcc1" presStyleIdx="2" presStyleCnt="4"/>
      <dgm:spPr/>
      <dgm:t>
        <a:bodyPr/>
        <a:lstStyle/>
        <a:p>
          <a:endParaRPr lang="en-US"/>
        </a:p>
      </dgm:t>
    </dgm:pt>
    <dgm:pt modelId="{229FA7D1-AD4F-AB4C-AD73-139C72DCCBAC}" type="pres">
      <dgm:prSet presAssocID="{388020B4-D88F-9943-ACB6-98EF6CDF606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B5A8-71B4-EB4C-8BAF-65E9EE241CE2}" type="pres">
      <dgm:prSet presAssocID="{388020B4-D88F-9943-ACB6-98EF6CDF6068}" presName="child4group" presStyleCnt="0"/>
      <dgm:spPr/>
      <dgm:t>
        <a:bodyPr/>
        <a:lstStyle/>
        <a:p>
          <a:endParaRPr lang="en-US"/>
        </a:p>
      </dgm:t>
    </dgm:pt>
    <dgm:pt modelId="{AEC1E5E5-BFD0-FC4D-964E-1D4935068512}" type="pres">
      <dgm:prSet presAssocID="{388020B4-D88F-9943-ACB6-98EF6CDF6068}" presName="child4" presStyleLbl="bgAcc1" presStyleIdx="3" presStyleCnt="4"/>
      <dgm:spPr/>
      <dgm:t>
        <a:bodyPr/>
        <a:lstStyle/>
        <a:p>
          <a:endParaRPr lang="en-US"/>
        </a:p>
      </dgm:t>
    </dgm:pt>
    <dgm:pt modelId="{86288656-CE7A-2844-9343-ECC0E09400AE}" type="pres">
      <dgm:prSet presAssocID="{388020B4-D88F-9943-ACB6-98EF6CDF606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5154-ABCD-1941-A966-F0942B35239C}" type="pres">
      <dgm:prSet presAssocID="{388020B4-D88F-9943-ACB6-98EF6CDF6068}" presName="childPlaceholder" presStyleCnt="0"/>
      <dgm:spPr/>
      <dgm:t>
        <a:bodyPr/>
        <a:lstStyle/>
        <a:p>
          <a:endParaRPr lang="en-US"/>
        </a:p>
      </dgm:t>
    </dgm:pt>
    <dgm:pt modelId="{BF5D446F-28D3-A542-A74B-E61C56B36DF3}" type="pres">
      <dgm:prSet presAssocID="{388020B4-D88F-9943-ACB6-98EF6CDF6068}" presName="circle" presStyleCnt="0"/>
      <dgm:spPr/>
      <dgm:t>
        <a:bodyPr/>
        <a:lstStyle/>
        <a:p>
          <a:endParaRPr lang="en-US"/>
        </a:p>
      </dgm:t>
    </dgm:pt>
    <dgm:pt modelId="{A8B4E43B-2F37-024A-A4FA-7A96B950C3FF}" type="pres">
      <dgm:prSet presAssocID="{388020B4-D88F-9943-ACB6-98EF6CDF606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B983F-50A0-1844-9A88-6C22634C3BE2}" type="pres">
      <dgm:prSet presAssocID="{388020B4-D88F-9943-ACB6-98EF6CDF606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A2E5-7627-834B-A010-4625BB6B56DE}" type="pres">
      <dgm:prSet presAssocID="{388020B4-D88F-9943-ACB6-98EF6CDF606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130C9-2D5D-0B41-8F31-53AC1BD9FF9C}" type="pres">
      <dgm:prSet presAssocID="{388020B4-D88F-9943-ACB6-98EF6CDF606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200E6-2150-5441-80F7-EE88F120488E}" type="pres">
      <dgm:prSet presAssocID="{388020B4-D88F-9943-ACB6-98EF6CDF6068}" presName="quadrantPlaceholder" presStyleCnt="0"/>
      <dgm:spPr/>
      <dgm:t>
        <a:bodyPr/>
        <a:lstStyle/>
        <a:p>
          <a:endParaRPr lang="en-US"/>
        </a:p>
      </dgm:t>
    </dgm:pt>
    <dgm:pt modelId="{208573A2-4103-FA4A-946B-69D6A65E04BA}" type="pres">
      <dgm:prSet presAssocID="{388020B4-D88F-9943-ACB6-98EF6CDF6068}" presName="center1" presStyleLbl="fgShp" presStyleIdx="0" presStyleCnt="2"/>
      <dgm:spPr/>
      <dgm:t>
        <a:bodyPr/>
        <a:lstStyle/>
        <a:p>
          <a:endParaRPr lang="en-US"/>
        </a:p>
      </dgm:t>
    </dgm:pt>
    <dgm:pt modelId="{16058D62-7609-0041-BE4B-E8434C99F6FE}" type="pres">
      <dgm:prSet presAssocID="{388020B4-D88F-9943-ACB6-98EF6CDF6068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8F22CDD3-DE38-EF44-B997-999C2D098FFF}" type="presOf" srcId="{BA0CFD01-E1B8-E945-830D-8160149DB232}" destId="{90D130C9-2D5D-0B41-8F31-53AC1BD9FF9C}" srcOrd="0" destOrd="0" presId="urn:microsoft.com/office/officeart/2005/8/layout/cycle4"/>
    <dgm:cxn modelId="{7EEC8C13-4046-B742-A413-024DEF796C09}" type="presOf" srcId="{1ED3C913-C1DA-764A-9146-364BEB511BDA}" destId="{9ABB983F-50A0-1844-9A88-6C22634C3BE2}" srcOrd="0" destOrd="0" presId="urn:microsoft.com/office/officeart/2005/8/layout/cycle4"/>
    <dgm:cxn modelId="{71838A15-2C0C-244C-B64B-406A5206BE3A}" type="presOf" srcId="{CC6C1F51-F61A-A047-A5C0-3ED22360285C}" destId="{229FA7D1-AD4F-AB4C-AD73-139C72DCCBAC}" srcOrd="1" destOrd="0" presId="urn:microsoft.com/office/officeart/2005/8/layout/cycle4"/>
    <dgm:cxn modelId="{A8EABA42-69DD-F940-B030-D2E26CBA2859}" type="presOf" srcId="{CC6C1F51-F61A-A047-A5C0-3ED22360285C}" destId="{7AD4BA81-CA6E-704A-BD8F-98EA4312DC3A}" srcOrd="0" destOrd="0" presId="urn:microsoft.com/office/officeart/2005/8/layout/cycle4"/>
    <dgm:cxn modelId="{B3B90339-8F3C-2B4F-8CC7-17B7ED31C0BA}" type="presOf" srcId="{5CFFC25E-04B6-C34E-99C2-79D7FCC1065D}" destId="{FD23FC1F-49ED-D24E-96E6-019EF60F001C}" srcOrd="1" destOrd="3" presId="urn:microsoft.com/office/officeart/2005/8/layout/cycle4"/>
    <dgm:cxn modelId="{12677FF8-525C-A74F-8D53-3E94370BD49C}" srcId="{388020B4-D88F-9943-ACB6-98EF6CDF6068}" destId="{BA0CFD01-E1B8-E945-830D-8160149DB232}" srcOrd="3" destOrd="0" parTransId="{94DF632C-ACFE-AC4E-8EC1-D96F503682E0}" sibTransId="{D19B7191-BFD0-BD4F-881D-67AF72D3A806}"/>
    <dgm:cxn modelId="{55B122B1-B704-494B-B69D-2F6839AACACD}" type="presOf" srcId="{5F2F3EF6-1D97-F948-807F-5156583BB992}" destId="{229FA7D1-AD4F-AB4C-AD73-139C72DCCBAC}" srcOrd="1" destOrd="2" presId="urn:microsoft.com/office/officeart/2005/8/layout/cycle4"/>
    <dgm:cxn modelId="{709191CC-0ABE-CB46-AB03-4E3D1DFC87C2}" type="presOf" srcId="{EBAA03D3-E673-C440-94ED-429EAEE7BE3E}" destId="{FD23FC1F-49ED-D24E-96E6-019EF60F001C}" srcOrd="1" destOrd="1" presId="urn:microsoft.com/office/officeart/2005/8/layout/cycle4"/>
    <dgm:cxn modelId="{FC055D83-7B9F-D447-A366-8BE2963A7995}" srcId="{E7A84B57-CD7E-FE41-BC32-347BCC0999CC}" destId="{B90D222B-266A-794E-A18B-EC3346E40DFA}" srcOrd="1" destOrd="0" parTransId="{D97F6A27-AB33-4447-8E9E-59F0AC45D89F}" sibTransId="{7E8D07AB-171D-E74F-8CE3-4D0182ADBD22}"/>
    <dgm:cxn modelId="{45BBE3BA-C5DD-F047-B147-6EFAC21BB2C8}" srcId="{388020B4-D88F-9943-ACB6-98EF6CDF6068}" destId="{E7A84B57-CD7E-FE41-BC32-347BCC0999CC}" srcOrd="0" destOrd="0" parTransId="{8555C753-FA74-C841-A2E9-B36087CA14CF}" sibTransId="{8CF8E722-9B3E-AC4F-91D3-4270296ADD51}"/>
    <dgm:cxn modelId="{5F611E80-034D-0C47-9AB8-F9A414F87FC7}" type="presOf" srcId="{6BE15977-B8D4-E44C-AC22-78D808D3A5B7}" destId="{C2F65BE8-C720-E948-925D-79CE039C5E72}" srcOrd="1" destOrd="0" presId="urn:microsoft.com/office/officeart/2005/8/layout/cycle4"/>
    <dgm:cxn modelId="{43CFAF59-FA4B-8B41-BAD8-BB9FE7533DD3}" type="presOf" srcId="{5F2F3EF6-1D97-F948-807F-5156583BB992}" destId="{7AD4BA81-CA6E-704A-BD8F-98EA4312DC3A}" srcOrd="0" destOrd="2" presId="urn:microsoft.com/office/officeart/2005/8/layout/cycle4"/>
    <dgm:cxn modelId="{6F162891-435E-D44F-860A-77FB803183C7}" srcId="{1ED3C913-C1DA-764A-9146-364BEB511BDA}" destId="{3218647F-5EB9-5847-A33B-2EBEF4E62D20}" srcOrd="0" destOrd="0" parTransId="{9E8788D7-F7F0-6942-AFC1-E97C00A9C558}" sibTransId="{22344C47-469E-9F4A-841C-A76027530A40}"/>
    <dgm:cxn modelId="{1F4EBF24-AF05-D843-9C18-067629D69C22}" type="presOf" srcId="{3A5AAB9E-3DBA-4F40-AC19-3B77D7FA47F1}" destId="{86288656-CE7A-2844-9343-ECC0E09400AE}" srcOrd="1" destOrd="3" presId="urn:microsoft.com/office/officeart/2005/8/layout/cycle4"/>
    <dgm:cxn modelId="{09C2B230-1AE4-4742-B441-8AD03054F98D}" srcId="{388020B4-D88F-9943-ACB6-98EF6CDF6068}" destId="{425AD870-B91D-EA4E-857A-F184DF985399}" srcOrd="2" destOrd="0" parTransId="{3354BD82-8117-9648-BDDA-E0DD8E6E907D}" sibTransId="{8F833183-1D27-DD45-B875-2B3382E3B4F0}"/>
    <dgm:cxn modelId="{56B03708-6308-7343-8CA6-8C2ECBDB23C5}" type="presOf" srcId="{6985DD90-53B2-6C4D-992B-0F46AB1BC9B8}" destId="{AEC1E5E5-BFD0-FC4D-964E-1D4935068512}" srcOrd="0" destOrd="0" presId="urn:microsoft.com/office/officeart/2005/8/layout/cycle4"/>
    <dgm:cxn modelId="{7C507E72-0773-224E-9DA2-E152384BBA6A}" type="presOf" srcId="{A671A9C2-D5B1-7047-96D5-2F8FB56D4020}" destId="{229FA7D1-AD4F-AB4C-AD73-139C72DCCBAC}" srcOrd="1" destOrd="1" presId="urn:microsoft.com/office/officeart/2005/8/layout/cycle4"/>
    <dgm:cxn modelId="{96FC943F-363D-2448-8017-C358273EDADF}" type="presOf" srcId="{6BE15977-B8D4-E44C-AC22-78D808D3A5B7}" destId="{20BACDE2-C5FA-3548-96DA-F9B8A67AF007}" srcOrd="0" destOrd="0" presId="urn:microsoft.com/office/officeart/2005/8/layout/cycle4"/>
    <dgm:cxn modelId="{56C8569D-4774-854B-A282-5A0EAB4604D8}" srcId="{425AD870-B91D-EA4E-857A-F184DF985399}" destId="{92F098BC-BBC4-4B44-B1CE-6FBD35111DD2}" srcOrd="3" destOrd="0" parTransId="{13762001-ADEE-6644-9DDB-B80C7101FC24}" sibTransId="{F3EA76B1-FA14-E944-8490-515B700F0F5A}"/>
    <dgm:cxn modelId="{DD83C03A-AB2D-1147-97D0-8B85AA14AEA1}" srcId="{1ED3C913-C1DA-764A-9146-364BEB511BDA}" destId="{EBAA03D3-E673-C440-94ED-429EAEE7BE3E}" srcOrd="1" destOrd="0" parTransId="{194CF85E-56D9-B94C-AF9D-4D4B65975D04}" sibTransId="{F3AAD096-9267-774B-AEDC-EDCD28752446}"/>
    <dgm:cxn modelId="{F8A5594A-1D74-2744-AC5F-BE48AA47FD6B}" type="presOf" srcId="{278B934A-E269-C54C-9E41-6C96CE10CD21}" destId="{AEC1E5E5-BFD0-FC4D-964E-1D4935068512}" srcOrd="0" destOrd="2" presId="urn:microsoft.com/office/officeart/2005/8/layout/cycle4"/>
    <dgm:cxn modelId="{D844E5E1-FDD2-ED48-AA0D-B7D635EFD0F0}" srcId="{E7A84B57-CD7E-FE41-BC32-347BCC0999CC}" destId="{E25A35C6-BE4F-EB4D-AA04-244D438B76A7}" srcOrd="2" destOrd="0" parTransId="{491C7516-9B2C-C440-AF3F-0964E1C80B8E}" sibTransId="{944F3737-EBE0-F043-9C43-2324D59A3BE3}"/>
    <dgm:cxn modelId="{E3337AB0-FB22-734B-9D03-BD54DCB35226}" type="presOf" srcId="{B90D222B-266A-794E-A18B-EC3346E40DFA}" destId="{C2F65BE8-C720-E948-925D-79CE039C5E72}" srcOrd="1" destOrd="1" presId="urn:microsoft.com/office/officeart/2005/8/layout/cycle4"/>
    <dgm:cxn modelId="{83A3804E-711D-2A43-95E5-B94A924902BB}" srcId="{425AD870-B91D-EA4E-857A-F184DF985399}" destId="{5F2F3EF6-1D97-F948-807F-5156583BB992}" srcOrd="2" destOrd="0" parTransId="{E03BD70B-3A2E-4347-9590-9F506DD70E83}" sibTransId="{C55CE5A8-CFE9-C145-A3D6-29BE8E44E170}"/>
    <dgm:cxn modelId="{A533870A-59DF-8D42-85C3-6289D0060D5E}" type="presOf" srcId="{9061AC93-5571-274A-878E-B0802EC12522}" destId="{39ACC9C5-3615-6741-93DC-4038D9105BBE}" srcOrd="0" destOrd="2" presId="urn:microsoft.com/office/officeart/2005/8/layout/cycle4"/>
    <dgm:cxn modelId="{351FBEC5-A117-CB47-969C-19130AFE444C}" type="presOf" srcId="{3A5AAB9E-3DBA-4F40-AC19-3B77D7FA47F1}" destId="{AEC1E5E5-BFD0-FC4D-964E-1D4935068512}" srcOrd="0" destOrd="3" presId="urn:microsoft.com/office/officeart/2005/8/layout/cycle4"/>
    <dgm:cxn modelId="{D59E068F-5655-404D-AEA2-2B6CE516CAB2}" type="presOf" srcId="{425AD870-B91D-EA4E-857A-F184DF985399}" destId="{9627A2E5-7627-834B-A010-4625BB6B56DE}" srcOrd="0" destOrd="0" presId="urn:microsoft.com/office/officeart/2005/8/layout/cycle4"/>
    <dgm:cxn modelId="{450B27A7-6A1D-E34F-B270-7238996E4A2E}" type="presOf" srcId="{5CFFC25E-04B6-C34E-99C2-79D7FCC1065D}" destId="{39ACC9C5-3615-6741-93DC-4038D9105BBE}" srcOrd="0" destOrd="3" presId="urn:microsoft.com/office/officeart/2005/8/layout/cycle4"/>
    <dgm:cxn modelId="{951F51DF-DB6C-1B45-9A81-17C5B9E3C902}" srcId="{BA0CFD01-E1B8-E945-830D-8160149DB232}" destId="{278B934A-E269-C54C-9E41-6C96CE10CD21}" srcOrd="2" destOrd="0" parTransId="{ED3B76A0-DA8C-0045-B66F-7D2928F30792}" sibTransId="{D22AF6F9-4B7A-C44F-811B-0263BC75BB2C}"/>
    <dgm:cxn modelId="{6FB14002-42A5-D04F-833C-9120D9F525A1}" srcId="{425AD870-B91D-EA4E-857A-F184DF985399}" destId="{CC6C1F51-F61A-A047-A5C0-3ED22360285C}" srcOrd="0" destOrd="0" parTransId="{B45D18D1-65E6-FE44-8943-4D7486DFD276}" sibTransId="{E54E8F8D-748A-0B41-8D95-7C5750AA84FB}"/>
    <dgm:cxn modelId="{2602BCEA-9F19-6244-A470-C31497797836}" type="presOf" srcId="{388020B4-D88F-9943-ACB6-98EF6CDF6068}" destId="{DC6ED625-D14F-434E-A56C-20A0723581D1}" srcOrd="0" destOrd="0" presId="urn:microsoft.com/office/officeart/2005/8/layout/cycle4"/>
    <dgm:cxn modelId="{14218880-3E31-FF47-B8E5-E100225A5954}" type="presOf" srcId="{3218647F-5EB9-5847-A33B-2EBEF4E62D20}" destId="{FD23FC1F-49ED-D24E-96E6-019EF60F001C}" srcOrd="1" destOrd="0" presId="urn:microsoft.com/office/officeart/2005/8/layout/cycle4"/>
    <dgm:cxn modelId="{595133EA-D7A4-F14A-B059-6A4FBC90047A}" srcId="{BA0CFD01-E1B8-E945-830D-8160149DB232}" destId="{BCDAB243-EBC2-E842-BE09-FD2413800121}" srcOrd="1" destOrd="0" parTransId="{57919755-4885-F54F-ADC3-1C1D5A2A3EEB}" sibTransId="{E2C0F0FE-71C0-2040-9879-9D7E7C4550E7}"/>
    <dgm:cxn modelId="{571C3FE6-B7DB-5346-A0CC-1EB86C74894E}" type="presOf" srcId="{A671A9C2-D5B1-7047-96D5-2F8FB56D4020}" destId="{7AD4BA81-CA6E-704A-BD8F-98EA4312DC3A}" srcOrd="0" destOrd="1" presId="urn:microsoft.com/office/officeart/2005/8/layout/cycle4"/>
    <dgm:cxn modelId="{02D64E67-C58B-344E-AD18-702C2C04DD6A}" type="presOf" srcId="{BCDAB243-EBC2-E842-BE09-FD2413800121}" destId="{86288656-CE7A-2844-9343-ECC0E09400AE}" srcOrd="1" destOrd="1" presId="urn:microsoft.com/office/officeart/2005/8/layout/cycle4"/>
    <dgm:cxn modelId="{722C82C5-A208-8042-9294-64AA47E97CCB}" type="presOf" srcId="{E25A35C6-BE4F-EB4D-AA04-244D438B76A7}" destId="{20BACDE2-C5FA-3548-96DA-F9B8A67AF007}" srcOrd="0" destOrd="2" presId="urn:microsoft.com/office/officeart/2005/8/layout/cycle4"/>
    <dgm:cxn modelId="{CF65C346-30B7-0445-A8B7-1EAB0719C9D9}" type="presOf" srcId="{BCDAB243-EBC2-E842-BE09-FD2413800121}" destId="{AEC1E5E5-BFD0-FC4D-964E-1D4935068512}" srcOrd="0" destOrd="1" presId="urn:microsoft.com/office/officeart/2005/8/layout/cycle4"/>
    <dgm:cxn modelId="{25266E56-F4EB-F445-9A3F-311397E8902D}" type="presOf" srcId="{EBAA03D3-E673-C440-94ED-429EAEE7BE3E}" destId="{39ACC9C5-3615-6741-93DC-4038D9105BBE}" srcOrd="0" destOrd="1" presId="urn:microsoft.com/office/officeart/2005/8/layout/cycle4"/>
    <dgm:cxn modelId="{9EFEF102-D73D-4C44-8B7C-FAC56AB05C43}" srcId="{BA0CFD01-E1B8-E945-830D-8160149DB232}" destId="{6985DD90-53B2-6C4D-992B-0F46AB1BC9B8}" srcOrd="0" destOrd="0" parTransId="{01A4BB2D-7ABA-5446-A106-E50DC54537EB}" sibTransId="{7540D25F-BFB7-0348-AF5C-C112041403AA}"/>
    <dgm:cxn modelId="{C3283ECA-610B-2648-892E-08822804A727}" type="presOf" srcId="{E25A35C6-BE4F-EB4D-AA04-244D438B76A7}" destId="{C2F65BE8-C720-E948-925D-79CE039C5E72}" srcOrd="1" destOrd="2" presId="urn:microsoft.com/office/officeart/2005/8/layout/cycle4"/>
    <dgm:cxn modelId="{4D78105B-8191-7548-9B02-3AF37A151774}" type="presOf" srcId="{92F098BC-BBC4-4B44-B1CE-6FBD35111DD2}" destId="{7AD4BA81-CA6E-704A-BD8F-98EA4312DC3A}" srcOrd="0" destOrd="3" presId="urn:microsoft.com/office/officeart/2005/8/layout/cycle4"/>
    <dgm:cxn modelId="{24C22FB4-9406-D041-AEF2-60CD8FAF0A8A}" type="presOf" srcId="{278B934A-E269-C54C-9E41-6C96CE10CD21}" destId="{86288656-CE7A-2844-9343-ECC0E09400AE}" srcOrd="1" destOrd="2" presId="urn:microsoft.com/office/officeart/2005/8/layout/cycle4"/>
    <dgm:cxn modelId="{9155C75B-0893-5948-B14E-96174F664D12}" type="presOf" srcId="{3218647F-5EB9-5847-A33B-2EBEF4E62D20}" destId="{39ACC9C5-3615-6741-93DC-4038D9105BBE}" srcOrd="0" destOrd="0" presId="urn:microsoft.com/office/officeart/2005/8/layout/cycle4"/>
    <dgm:cxn modelId="{595DEC43-3333-F747-ADB7-347719A47E8A}" srcId="{425AD870-B91D-EA4E-857A-F184DF985399}" destId="{A671A9C2-D5B1-7047-96D5-2F8FB56D4020}" srcOrd="1" destOrd="0" parTransId="{2AAEC66B-E1FA-2A47-BE38-91DB7F97446B}" sibTransId="{6D5A39D9-795D-FD4E-A98E-376B160B6A2C}"/>
    <dgm:cxn modelId="{98C65668-7E58-3B45-8FCA-4FBC65A76D5E}" type="presOf" srcId="{B90D222B-266A-794E-A18B-EC3346E40DFA}" destId="{20BACDE2-C5FA-3548-96DA-F9B8A67AF007}" srcOrd="0" destOrd="1" presId="urn:microsoft.com/office/officeart/2005/8/layout/cycle4"/>
    <dgm:cxn modelId="{ECAC7892-1809-B143-8B80-341E0239A920}" type="presOf" srcId="{9061AC93-5571-274A-878E-B0802EC12522}" destId="{FD23FC1F-49ED-D24E-96E6-019EF60F001C}" srcOrd="1" destOrd="2" presId="urn:microsoft.com/office/officeart/2005/8/layout/cycle4"/>
    <dgm:cxn modelId="{2383C290-4FC2-7247-AC24-BF5E2227AD5C}" type="presOf" srcId="{6985DD90-53B2-6C4D-992B-0F46AB1BC9B8}" destId="{86288656-CE7A-2844-9343-ECC0E09400AE}" srcOrd="1" destOrd="0" presId="urn:microsoft.com/office/officeart/2005/8/layout/cycle4"/>
    <dgm:cxn modelId="{37014700-1CF3-B54C-94BA-95161A68AFDF}" srcId="{BA0CFD01-E1B8-E945-830D-8160149DB232}" destId="{3A5AAB9E-3DBA-4F40-AC19-3B77D7FA47F1}" srcOrd="3" destOrd="0" parTransId="{B6428B83-521D-7545-9C54-BFF5C42AE059}" sibTransId="{082B6451-430F-4D45-B82D-14D9AB9376F4}"/>
    <dgm:cxn modelId="{8B3C54AC-0A08-1A47-8ECD-B83E34D31D61}" srcId="{388020B4-D88F-9943-ACB6-98EF6CDF6068}" destId="{1ED3C913-C1DA-764A-9146-364BEB511BDA}" srcOrd="1" destOrd="0" parTransId="{D1A1BD01-CDFE-4F42-A06C-8CEDC1440150}" sibTransId="{76A92A1D-BC1C-FF4E-B32A-21C1D86FD475}"/>
    <dgm:cxn modelId="{EDFD76C2-E27B-5F4F-ABE0-4264EDE6CEAD}" srcId="{E7A84B57-CD7E-FE41-BC32-347BCC0999CC}" destId="{6BE15977-B8D4-E44C-AC22-78D808D3A5B7}" srcOrd="0" destOrd="0" parTransId="{6A619CA5-7D11-3B41-BEDE-0FD7AEB40F46}" sibTransId="{DA479D9E-C913-1643-AF34-6C3F24AD8F6B}"/>
    <dgm:cxn modelId="{EBD58C2F-4E46-044E-B32A-250D574D1C1A}" type="presOf" srcId="{E7A84B57-CD7E-FE41-BC32-347BCC0999CC}" destId="{A8B4E43B-2F37-024A-A4FA-7A96B950C3FF}" srcOrd="0" destOrd="0" presId="urn:microsoft.com/office/officeart/2005/8/layout/cycle4"/>
    <dgm:cxn modelId="{7ABC532A-3AF0-2A49-BFFA-2A14D1458527}" srcId="{1ED3C913-C1DA-764A-9146-364BEB511BDA}" destId="{9061AC93-5571-274A-878E-B0802EC12522}" srcOrd="2" destOrd="0" parTransId="{8DA0D2A3-4376-F945-8E79-93220C37F319}" sibTransId="{4C74FE57-2E15-3F48-BB11-6231A6A5ED26}"/>
    <dgm:cxn modelId="{00BD60FF-A0AF-654D-A30B-754F987E389F}" type="presOf" srcId="{92F098BC-BBC4-4B44-B1CE-6FBD35111DD2}" destId="{229FA7D1-AD4F-AB4C-AD73-139C72DCCBAC}" srcOrd="1" destOrd="3" presId="urn:microsoft.com/office/officeart/2005/8/layout/cycle4"/>
    <dgm:cxn modelId="{29ADF18A-4F74-C940-BA62-9D92364FE3D8}" srcId="{1ED3C913-C1DA-764A-9146-364BEB511BDA}" destId="{5CFFC25E-04B6-C34E-99C2-79D7FCC1065D}" srcOrd="3" destOrd="0" parTransId="{2F7DD930-C37B-754B-8E42-79B433E285C7}" sibTransId="{A3D9E5D1-5A4A-524A-835E-D42DE3BBABBE}"/>
    <dgm:cxn modelId="{7A394874-D00E-E849-A7B2-A46118EC5ACD}" type="presParOf" srcId="{DC6ED625-D14F-434E-A56C-20A0723581D1}" destId="{2DECB81D-92C6-FD49-BBA5-95C07F7D0652}" srcOrd="0" destOrd="0" presId="urn:microsoft.com/office/officeart/2005/8/layout/cycle4"/>
    <dgm:cxn modelId="{93B118AA-4846-E147-BBFE-706B2F4F0A6B}" type="presParOf" srcId="{2DECB81D-92C6-FD49-BBA5-95C07F7D0652}" destId="{686E5FEA-1EA9-4F4A-B673-0B220602AE3E}" srcOrd="0" destOrd="0" presId="urn:microsoft.com/office/officeart/2005/8/layout/cycle4"/>
    <dgm:cxn modelId="{F5F1B9E0-4347-4745-A41C-34447C6FB99B}" type="presParOf" srcId="{686E5FEA-1EA9-4F4A-B673-0B220602AE3E}" destId="{20BACDE2-C5FA-3548-96DA-F9B8A67AF007}" srcOrd="0" destOrd="0" presId="urn:microsoft.com/office/officeart/2005/8/layout/cycle4"/>
    <dgm:cxn modelId="{AD71394F-DAFA-0D42-97DE-55454B2A347E}" type="presParOf" srcId="{686E5FEA-1EA9-4F4A-B673-0B220602AE3E}" destId="{C2F65BE8-C720-E948-925D-79CE039C5E72}" srcOrd="1" destOrd="0" presId="urn:microsoft.com/office/officeart/2005/8/layout/cycle4"/>
    <dgm:cxn modelId="{FA6A3969-1997-0B42-BCE0-78FEEE2E26BF}" type="presParOf" srcId="{2DECB81D-92C6-FD49-BBA5-95C07F7D0652}" destId="{C86CEBDE-F5A7-E348-B99E-3CB5C2A07775}" srcOrd="1" destOrd="0" presId="urn:microsoft.com/office/officeart/2005/8/layout/cycle4"/>
    <dgm:cxn modelId="{013E8835-3ABF-7A44-9417-B567CFE6B185}" type="presParOf" srcId="{C86CEBDE-F5A7-E348-B99E-3CB5C2A07775}" destId="{39ACC9C5-3615-6741-93DC-4038D9105BBE}" srcOrd="0" destOrd="0" presId="urn:microsoft.com/office/officeart/2005/8/layout/cycle4"/>
    <dgm:cxn modelId="{D053B93D-7048-254C-BEA2-8DEF3042C536}" type="presParOf" srcId="{C86CEBDE-F5A7-E348-B99E-3CB5C2A07775}" destId="{FD23FC1F-49ED-D24E-96E6-019EF60F001C}" srcOrd="1" destOrd="0" presId="urn:microsoft.com/office/officeart/2005/8/layout/cycle4"/>
    <dgm:cxn modelId="{9223B546-4C1A-034C-B201-5E0D16C95FEA}" type="presParOf" srcId="{2DECB81D-92C6-FD49-BBA5-95C07F7D0652}" destId="{F12C086A-84BB-C340-B2CE-DD08FEB9D257}" srcOrd="2" destOrd="0" presId="urn:microsoft.com/office/officeart/2005/8/layout/cycle4"/>
    <dgm:cxn modelId="{7A04AF36-DAEE-E543-8324-72D8FE1770F1}" type="presParOf" srcId="{F12C086A-84BB-C340-B2CE-DD08FEB9D257}" destId="{7AD4BA81-CA6E-704A-BD8F-98EA4312DC3A}" srcOrd="0" destOrd="0" presId="urn:microsoft.com/office/officeart/2005/8/layout/cycle4"/>
    <dgm:cxn modelId="{17C31F01-C8A8-E74A-BAB2-750903C11C81}" type="presParOf" srcId="{F12C086A-84BB-C340-B2CE-DD08FEB9D257}" destId="{229FA7D1-AD4F-AB4C-AD73-139C72DCCBAC}" srcOrd="1" destOrd="0" presId="urn:microsoft.com/office/officeart/2005/8/layout/cycle4"/>
    <dgm:cxn modelId="{032C6960-56D2-154B-86A2-A3AF14507B25}" type="presParOf" srcId="{2DECB81D-92C6-FD49-BBA5-95C07F7D0652}" destId="{F95BB5A8-71B4-EB4C-8BAF-65E9EE241CE2}" srcOrd="3" destOrd="0" presId="urn:microsoft.com/office/officeart/2005/8/layout/cycle4"/>
    <dgm:cxn modelId="{0487C35C-076D-4846-9372-3E1457E51E9E}" type="presParOf" srcId="{F95BB5A8-71B4-EB4C-8BAF-65E9EE241CE2}" destId="{AEC1E5E5-BFD0-FC4D-964E-1D4935068512}" srcOrd="0" destOrd="0" presId="urn:microsoft.com/office/officeart/2005/8/layout/cycle4"/>
    <dgm:cxn modelId="{F09819B5-C119-9046-936A-5E1F3AF3C3F8}" type="presParOf" srcId="{F95BB5A8-71B4-EB4C-8BAF-65E9EE241CE2}" destId="{86288656-CE7A-2844-9343-ECC0E09400AE}" srcOrd="1" destOrd="0" presId="urn:microsoft.com/office/officeart/2005/8/layout/cycle4"/>
    <dgm:cxn modelId="{3BADD85D-5DF3-664E-A804-49DD7C9382AD}" type="presParOf" srcId="{2DECB81D-92C6-FD49-BBA5-95C07F7D0652}" destId="{D5025154-ABCD-1941-A966-F0942B35239C}" srcOrd="4" destOrd="0" presId="urn:microsoft.com/office/officeart/2005/8/layout/cycle4"/>
    <dgm:cxn modelId="{5AB29269-12AE-AC4D-9ADA-86C4B6EF8C92}" type="presParOf" srcId="{DC6ED625-D14F-434E-A56C-20A0723581D1}" destId="{BF5D446F-28D3-A542-A74B-E61C56B36DF3}" srcOrd="1" destOrd="0" presId="urn:microsoft.com/office/officeart/2005/8/layout/cycle4"/>
    <dgm:cxn modelId="{FDB22199-56AF-8F46-901C-4C4AC24F3463}" type="presParOf" srcId="{BF5D446F-28D3-A542-A74B-E61C56B36DF3}" destId="{A8B4E43B-2F37-024A-A4FA-7A96B950C3FF}" srcOrd="0" destOrd="0" presId="urn:microsoft.com/office/officeart/2005/8/layout/cycle4"/>
    <dgm:cxn modelId="{49E67D7C-A782-B54F-B62C-E25AE0197D4B}" type="presParOf" srcId="{BF5D446F-28D3-A542-A74B-E61C56B36DF3}" destId="{9ABB983F-50A0-1844-9A88-6C22634C3BE2}" srcOrd="1" destOrd="0" presId="urn:microsoft.com/office/officeart/2005/8/layout/cycle4"/>
    <dgm:cxn modelId="{EEF10B54-F738-C248-A182-3F2006D6486A}" type="presParOf" srcId="{BF5D446F-28D3-A542-A74B-E61C56B36DF3}" destId="{9627A2E5-7627-834B-A010-4625BB6B56DE}" srcOrd="2" destOrd="0" presId="urn:microsoft.com/office/officeart/2005/8/layout/cycle4"/>
    <dgm:cxn modelId="{C0AC39B7-43C3-C64C-826F-1F694AE2CB32}" type="presParOf" srcId="{BF5D446F-28D3-A542-A74B-E61C56B36DF3}" destId="{90D130C9-2D5D-0B41-8F31-53AC1BD9FF9C}" srcOrd="3" destOrd="0" presId="urn:microsoft.com/office/officeart/2005/8/layout/cycle4"/>
    <dgm:cxn modelId="{20327F52-B0E9-6146-A8F6-BA114CD58EB5}" type="presParOf" srcId="{BF5D446F-28D3-A542-A74B-E61C56B36DF3}" destId="{940200E6-2150-5441-80F7-EE88F120488E}" srcOrd="4" destOrd="0" presId="urn:microsoft.com/office/officeart/2005/8/layout/cycle4"/>
    <dgm:cxn modelId="{D090206A-E88A-074A-940D-3A64DBC12FAB}" type="presParOf" srcId="{DC6ED625-D14F-434E-A56C-20A0723581D1}" destId="{208573A2-4103-FA4A-946B-69D6A65E04BA}" srcOrd="2" destOrd="0" presId="urn:microsoft.com/office/officeart/2005/8/layout/cycle4"/>
    <dgm:cxn modelId="{EFF9986D-378D-2147-A635-97B73C9D2CA9}" type="presParOf" srcId="{DC6ED625-D14F-434E-A56C-20A0723581D1}" destId="{16058D62-7609-0041-BE4B-E8434C99F6F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8020B4-D88F-9943-ACB6-98EF6CDF6068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A84B57-CD7E-FE41-BC32-347BCC0999CC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8555C753-FA74-C841-A2E9-B36087CA14CF}" type="parTrans" cxnId="{45BBE3BA-C5DD-F047-B147-6EFAC21BB2C8}">
      <dgm:prSet/>
      <dgm:spPr/>
      <dgm:t>
        <a:bodyPr/>
        <a:lstStyle/>
        <a:p>
          <a:endParaRPr lang="en-US"/>
        </a:p>
      </dgm:t>
    </dgm:pt>
    <dgm:pt modelId="{8CF8E722-9B3E-AC4F-91D3-4270296ADD51}" type="sibTrans" cxnId="{45BBE3BA-C5DD-F047-B147-6EFAC21BB2C8}">
      <dgm:prSet/>
      <dgm:spPr/>
      <dgm:t>
        <a:bodyPr/>
        <a:lstStyle/>
        <a:p>
          <a:endParaRPr lang="en-US"/>
        </a:p>
      </dgm:t>
    </dgm:pt>
    <dgm:pt modelId="{6BE15977-B8D4-E44C-AC22-78D808D3A5B7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6A619CA5-7D11-3B41-BEDE-0FD7AEB40F46}" type="parTrans" cxnId="{EDFD76C2-E27B-5F4F-ABE0-4264EDE6CEAD}">
      <dgm:prSet/>
      <dgm:spPr/>
      <dgm:t>
        <a:bodyPr/>
        <a:lstStyle/>
        <a:p>
          <a:endParaRPr lang="en-US"/>
        </a:p>
      </dgm:t>
    </dgm:pt>
    <dgm:pt modelId="{DA479D9E-C913-1643-AF34-6C3F24AD8F6B}" type="sibTrans" cxnId="{EDFD76C2-E27B-5F4F-ABE0-4264EDE6CEAD}">
      <dgm:prSet/>
      <dgm:spPr/>
      <dgm:t>
        <a:bodyPr/>
        <a:lstStyle/>
        <a:p>
          <a:endParaRPr lang="en-US"/>
        </a:p>
      </dgm:t>
    </dgm:pt>
    <dgm:pt modelId="{1ED3C913-C1DA-764A-9146-364BEB511BDA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D1A1BD01-CDFE-4F42-A06C-8CEDC1440150}" type="parTrans" cxnId="{8B3C54AC-0A08-1A47-8ECD-B83E34D31D61}">
      <dgm:prSet/>
      <dgm:spPr/>
      <dgm:t>
        <a:bodyPr/>
        <a:lstStyle/>
        <a:p>
          <a:endParaRPr lang="en-US"/>
        </a:p>
      </dgm:t>
    </dgm:pt>
    <dgm:pt modelId="{76A92A1D-BC1C-FF4E-B32A-21C1D86FD475}" type="sibTrans" cxnId="{8B3C54AC-0A08-1A47-8ECD-B83E34D31D61}">
      <dgm:prSet/>
      <dgm:spPr/>
      <dgm:t>
        <a:bodyPr/>
        <a:lstStyle/>
        <a:p>
          <a:endParaRPr lang="en-US"/>
        </a:p>
      </dgm:t>
    </dgm:pt>
    <dgm:pt modelId="{425AD870-B91D-EA4E-857A-F184DF985399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3354BD82-8117-9648-BDDA-E0DD8E6E907D}" type="parTrans" cxnId="{09C2B230-1AE4-4742-B441-8AD03054F98D}">
      <dgm:prSet/>
      <dgm:spPr/>
      <dgm:t>
        <a:bodyPr/>
        <a:lstStyle/>
        <a:p>
          <a:endParaRPr lang="en-US"/>
        </a:p>
      </dgm:t>
    </dgm:pt>
    <dgm:pt modelId="{8F833183-1D27-DD45-B875-2B3382E3B4F0}" type="sibTrans" cxnId="{09C2B230-1AE4-4742-B441-8AD03054F98D}">
      <dgm:prSet/>
      <dgm:spPr/>
      <dgm:t>
        <a:bodyPr/>
        <a:lstStyle/>
        <a:p>
          <a:endParaRPr lang="en-US"/>
        </a:p>
      </dgm:t>
    </dgm:pt>
    <dgm:pt modelId="{BA0CFD01-E1B8-E945-830D-8160149DB232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94DF632C-ACFE-AC4E-8EC1-D96F503682E0}" type="parTrans" cxnId="{12677FF8-525C-A74F-8D53-3E94370BD49C}">
      <dgm:prSet/>
      <dgm:spPr/>
      <dgm:t>
        <a:bodyPr/>
        <a:lstStyle/>
        <a:p>
          <a:endParaRPr lang="en-US"/>
        </a:p>
      </dgm:t>
    </dgm:pt>
    <dgm:pt modelId="{D19B7191-BFD0-BD4F-881D-67AF72D3A806}" type="sibTrans" cxnId="{12677FF8-525C-A74F-8D53-3E94370BD49C}">
      <dgm:prSet/>
      <dgm:spPr/>
      <dgm:t>
        <a:bodyPr/>
        <a:lstStyle/>
        <a:p>
          <a:endParaRPr lang="en-US"/>
        </a:p>
      </dgm:t>
    </dgm:pt>
    <dgm:pt modelId="{6985DD90-53B2-6C4D-992B-0F46AB1BC9B8}">
      <dgm:prSet phldrT="[Text]"/>
      <dgm:spPr/>
      <dgm:t>
        <a:bodyPr/>
        <a:lstStyle/>
        <a:p>
          <a:r>
            <a:rPr lang="en-US" dirty="0" smtClean="0"/>
            <a:t>Building</a:t>
          </a:r>
          <a:endParaRPr lang="en-US" dirty="0"/>
        </a:p>
      </dgm:t>
    </dgm:pt>
    <dgm:pt modelId="{01A4BB2D-7ABA-5446-A106-E50DC54537EB}" type="parTrans" cxnId="{9EFEF102-D73D-4C44-8B7C-FAC56AB05C43}">
      <dgm:prSet/>
      <dgm:spPr/>
      <dgm:t>
        <a:bodyPr/>
        <a:lstStyle/>
        <a:p>
          <a:endParaRPr lang="en-US"/>
        </a:p>
      </dgm:t>
    </dgm:pt>
    <dgm:pt modelId="{7540D25F-BFB7-0348-AF5C-C112041403AA}" type="sibTrans" cxnId="{9EFEF102-D73D-4C44-8B7C-FAC56AB05C43}">
      <dgm:prSet/>
      <dgm:spPr/>
      <dgm:t>
        <a:bodyPr/>
        <a:lstStyle/>
        <a:p>
          <a:endParaRPr lang="en-US"/>
        </a:p>
      </dgm:t>
    </dgm:pt>
    <dgm:pt modelId="{B90D222B-266A-794E-A18B-EC3346E40DFA}">
      <dgm:prSet phldrT="[Text]"/>
      <dgm:spPr/>
      <dgm:t>
        <a:bodyPr/>
        <a:lstStyle/>
        <a:p>
          <a:r>
            <a:rPr lang="en-US" dirty="0" smtClean="0"/>
            <a:t>Disk</a:t>
          </a:r>
          <a:endParaRPr lang="en-US" dirty="0"/>
        </a:p>
      </dgm:t>
    </dgm:pt>
    <dgm:pt modelId="{D97F6A27-AB33-4447-8E9E-59F0AC45D89F}" type="parTrans" cxnId="{FC055D83-7B9F-D447-A366-8BE2963A7995}">
      <dgm:prSet/>
      <dgm:spPr/>
      <dgm:t>
        <a:bodyPr/>
        <a:lstStyle/>
        <a:p>
          <a:endParaRPr lang="en-US"/>
        </a:p>
      </dgm:t>
    </dgm:pt>
    <dgm:pt modelId="{7E8D07AB-171D-E74F-8CE3-4D0182ADBD22}" type="sibTrans" cxnId="{FC055D83-7B9F-D447-A366-8BE2963A7995}">
      <dgm:prSet/>
      <dgm:spPr/>
      <dgm:t>
        <a:bodyPr/>
        <a:lstStyle/>
        <a:p>
          <a:endParaRPr lang="en-US"/>
        </a:p>
      </dgm:t>
    </dgm:pt>
    <dgm:pt modelId="{BCDAB243-EBC2-E842-BE09-FD2413800121}">
      <dgm:prSet phldrT="[Text]"/>
      <dgm:spPr/>
      <dgm:t>
        <a:bodyPr/>
        <a:lstStyle/>
        <a:p>
          <a:r>
            <a:rPr lang="en-US" dirty="0" smtClean="0"/>
            <a:t>HVAC</a:t>
          </a:r>
          <a:endParaRPr lang="en-US" dirty="0"/>
        </a:p>
      </dgm:t>
    </dgm:pt>
    <dgm:pt modelId="{57919755-4885-F54F-ADC3-1C1D5A2A3EEB}" type="parTrans" cxnId="{595133EA-D7A4-F14A-B059-6A4FBC90047A}">
      <dgm:prSet/>
      <dgm:spPr/>
      <dgm:t>
        <a:bodyPr/>
        <a:lstStyle/>
        <a:p>
          <a:endParaRPr lang="en-US"/>
        </a:p>
      </dgm:t>
    </dgm:pt>
    <dgm:pt modelId="{E2C0F0FE-71C0-2040-9879-9D7E7C4550E7}" type="sibTrans" cxnId="{595133EA-D7A4-F14A-B059-6A4FBC90047A}">
      <dgm:prSet/>
      <dgm:spPr/>
      <dgm:t>
        <a:bodyPr/>
        <a:lstStyle/>
        <a:p>
          <a:endParaRPr lang="en-US"/>
        </a:p>
      </dgm:t>
    </dgm:pt>
    <dgm:pt modelId="{3A5AAB9E-3DBA-4F40-AC19-3B77D7FA47F1}">
      <dgm:prSet phldrT="[Text]"/>
      <dgm:spPr/>
      <dgm:t>
        <a:bodyPr/>
        <a:lstStyle/>
        <a:p>
          <a:endParaRPr lang="en-US" dirty="0"/>
        </a:p>
      </dgm:t>
    </dgm:pt>
    <dgm:pt modelId="{B6428B83-521D-7545-9C54-BFF5C42AE059}" type="parTrans" cxnId="{37014700-1CF3-B54C-94BA-95161A68AFDF}">
      <dgm:prSet/>
      <dgm:spPr/>
      <dgm:t>
        <a:bodyPr/>
        <a:lstStyle/>
        <a:p>
          <a:endParaRPr lang="en-US"/>
        </a:p>
      </dgm:t>
    </dgm:pt>
    <dgm:pt modelId="{082B6451-430F-4D45-B82D-14D9AB9376F4}" type="sibTrans" cxnId="{37014700-1CF3-B54C-94BA-95161A68AFDF}">
      <dgm:prSet/>
      <dgm:spPr/>
      <dgm:t>
        <a:bodyPr/>
        <a:lstStyle/>
        <a:p>
          <a:endParaRPr lang="en-US"/>
        </a:p>
      </dgm:t>
    </dgm:pt>
    <dgm:pt modelId="{5F2F3EF6-1D97-F948-807F-5156583BB992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E03BD70B-3A2E-4347-9590-9F506DD70E83}" type="parTrans" cxnId="{83A3804E-711D-2A43-95E5-B94A924902BB}">
      <dgm:prSet/>
      <dgm:spPr/>
      <dgm:t>
        <a:bodyPr/>
        <a:lstStyle/>
        <a:p>
          <a:endParaRPr lang="en-US"/>
        </a:p>
      </dgm:t>
    </dgm:pt>
    <dgm:pt modelId="{C55CE5A8-CFE9-C145-A3D6-29BE8E44E170}" type="sibTrans" cxnId="{83A3804E-711D-2A43-95E5-B94A924902BB}">
      <dgm:prSet/>
      <dgm:spPr/>
      <dgm:t>
        <a:bodyPr/>
        <a:lstStyle/>
        <a:p>
          <a:endParaRPr lang="en-US"/>
        </a:p>
      </dgm:t>
    </dgm:pt>
    <dgm:pt modelId="{EBAA03D3-E673-C440-94ED-429EAEE7BE3E}">
      <dgm:prSet phldrT="[Text]"/>
      <dgm:spPr/>
      <dgm:t>
        <a:bodyPr/>
        <a:lstStyle/>
        <a:p>
          <a:r>
            <a:rPr lang="en-US" dirty="0" smtClean="0"/>
            <a:t>Shutdown</a:t>
          </a:r>
          <a:endParaRPr lang="en-US" dirty="0"/>
        </a:p>
      </dgm:t>
    </dgm:pt>
    <dgm:pt modelId="{194CF85E-56D9-B94C-AF9D-4D4B65975D04}" type="parTrans" cxnId="{DD83C03A-AB2D-1147-97D0-8B85AA14AEA1}">
      <dgm:prSet/>
      <dgm:spPr/>
      <dgm:t>
        <a:bodyPr/>
        <a:lstStyle/>
        <a:p>
          <a:endParaRPr lang="en-US"/>
        </a:p>
      </dgm:t>
    </dgm:pt>
    <dgm:pt modelId="{F3AAD096-9267-774B-AEDC-EDCD28752446}" type="sibTrans" cxnId="{DD83C03A-AB2D-1147-97D0-8B85AA14AEA1}">
      <dgm:prSet/>
      <dgm:spPr/>
      <dgm:t>
        <a:bodyPr/>
        <a:lstStyle/>
        <a:p>
          <a:endParaRPr lang="en-US"/>
        </a:p>
      </dgm:t>
    </dgm:pt>
    <dgm:pt modelId="{9061AC93-5571-274A-878E-B0802EC12522}">
      <dgm:prSet phldrT="[Text]"/>
      <dgm:spPr/>
      <dgm:t>
        <a:bodyPr/>
        <a:lstStyle/>
        <a:p>
          <a:r>
            <a:rPr lang="en-US" dirty="0" smtClean="0"/>
            <a:t>Migration</a:t>
          </a:r>
          <a:endParaRPr lang="en-US" dirty="0"/>
        </a:p>
      </dgm:t>
    </dgm:pt>
    <dgm:pt modelId="{8DA0D2A3-4376-F945-8E79-93220C37F319}" type="parTrans" cxnId="{7ABC532A-3AF0-2A49-BFFA-2A14D1458527}">
      <dgm:prSet/>
      <dgm:spPr/>
      <dgm:t>
        <a:bodyPr/>
        <a:lstStyle/>
        <a:p>
          <a:endParaRPr lang="en-US"/>
        </a:p>
      </dgm:t>
    </dgm:pt>
    <dgm:pt modelId="{4C74FE57-2E15-3F48-BB11-6231A6A5ED26}" type="sibTrans" cxnId="{7ABC532A-3AF0-2A49-BFFA-2A14D1458527}">
      <dgm:prSet/>
      <dgm:spPr/>
      <dgm:t>
        <a:bodyPr/>
        <a:lstStyle/>
        <a:p>
          <a:endParaRPr lang="en-US"/>
        </a:p>
      </dgm:t>
    </dgm:pt>
    <dgm:pt modelId="{278B934A-E269-C54C-9E41-6C96CE10CD21}">
      <dgm:prSet phldrT="[Text]"/>
      <dgm:spPr/>
      <dgm:t>
        <a:bodyPr/>
        <a:lstStyle/>
        <a:p>
          <a:r>
            <a:rPr lang="en-US" dirty="0" smtClean="0"/>
            <a:t>Rack design</a:t>
          </a:r>
          <a:endParaRPr lang="en-US" dirty="0"/>
        </a:p>
      </dgm:t>
    </dgm:pt>
    <dgm:pt modelId="{ED3B76A0-DA8C-0045-B66F-7D2928F30792}" type="parTrans" cxnId="{951F51DF-DB6C-1B45-9A81-17C5B9E3C902}">
      <dgm:prSet/>
      <dgm:spPr/>
      <dgm:t>
        <a:bodyPr/>
        <a:lstStyle/>
        <a:p>
          <a:endParaRPr lang="en-US"/>
        </a:p>
      </dgm:t>
    </dgm:pt>
    <dgm:pt modelId="{D22AF6F9-4B7A-C44F-811B-0263BC75BB2C}" type="sibTrans" cxnId="{951F51DF-DB6C-1B45-9A81-17C5B9E3C902}">
      <dgm:prSet/>
      <dgm:spPr/>
      <dgm:t>
        <a:bodyPr/>
        <a:lstStyle/>
        <a:p>
          <a:endParaRPr lang="en-US"/>
        </a:p>
      </dgm:t>
    </dgm:pt>
    <dgm:pt modelId="{E25A35C6-BE4F-EB4D-AA04-244D438B76A7}">
      <dgm:prSet phldrT="[Text]"/>
      <dgm:spPr/>
      <dgm:t>
        <a:bodyPr/>
        <a:lstStyle/>
        <a:p>
          <a:r>
            <a:rPr lang="en-US" dirty="0" smtClean="0"/>
            <a:t>GPGPU</a:t>
          </a:r>
          <a:endParaRPr lang="en-US" dirty="0"/>
        </a:p>
      </dgm:t>
    </dgm:pt>
    <dgm:pt modelId="{491C7516-9B2C-C440-AF3F-0964E1C80B8E}" type="parTrans" cxnId="{D844E5E1-FDD2-ED48-AA0D-B7D635EFD0F0}">
      <dgm:prSet/>
      <dgm:spPr/>
      <dgm:t>
        <a:bodyPr/>
        <a:lstStyle/>
        <a:p>
          <a:endParaRPr lang="en-US"/>
        </a:p>
      </dgm:t>
    </dgm:pt>
    <dgm:pt modelId="{944F3737-EBE0-F043-9C43-2324D59A3BE3}" type="sibTrans" cxnId="{D844E5E1-FDD2-ED48-AA0D-B7D635EFD0F0}">
      <dgm:prSet/>
      <dgm:spPr/>
      <dgm:t>
        <a:bodyPr/>
        <a:lstStyle/>
        <a:p>
          <a:endParaRPr lang="en-US"/>
        </a:p>
      </dgm:t>
    </dgm:pt>
    <dgm:pt modelId="{5CFFC25E-04B6-C34E-99C2-79D7FCC1065D}">
      <dgm:prSet phldrT="[Text]"/>
      <dgm:spPr/>
      <dgm:t>
        <a:bodyPr/>
        <a:lstStyle/>
        <a:p>
          <a:r>
            <a:rPr lang="en-US" dirty="0" err="1" smtClean="0"/>
            <a:t>GreenSaaS/SaaI</a:t>
          </a:r>
          <a:endParaRPr lang="en-US" dirty="0"/>
        </a:p>
      </dgm:t>
    </dgm:pt>
    <dgm:pt modelId="{2F7DD930-C37B-754B-8E42-79B433E285C7}" type="parTrans" cxnId="{29ADF18A-4F74-C940-BA62-9D92364FE3D8}">
      <dgm:prSet/>
      <dgm:spPr/>
      <dgm:t>
        <a:bodyPr/>
        <a:lstStyle/>
        <a:p>
          <a:endParaRPr lang="en-US"/>
        </a:p>
      </dgm:t>
    </dgm:pt>
    <dgm:pt modelId="{A3D9E5D1-5A4A-524A-835E-D42DE3BBABBE}" type="sibTrans" cxnId="{29ADF18A-4F74-C940-BA62-9D92364FE3D8}">
      <dgm:prSet/>
      <dgm:spPr/>
      <dgm:t>
        <a:bodyPr/>
        <a:lstStyle/>
        <a:p>
          <a:endParaRPr lang="en-US"/>
        </a:p>
      </dgm:t>
    </dgm:pt>
    <dgm:pt modelId="{92F098BC-BBC4-4B44-B1CE-6FBD35111DD2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13762001-ADEE-6644-9DDB-B80C7101FC24}" type="parTrans" cxnId="{56C8569D-4774-854B-A282-5A0EAB4604D8}">
      <dgm:prSet/>
      <dgm:spPr/>
      <dgm:t>
        <a:bodyPr/>
        <a:lstStyle/>
        <a:p>
          <a:endParaRPr lang="en-US"/>
        </a:p>
      </dgm:t>
    </dgm:pt>
    <dgm:pt modelId="{F3EA76B1-FA14-E944-8490-515B700F0F5A}" type="sibTrans" cxnId="{56C8569D-4774-854B-A282-5A0EAB4604D8}">
      <dgm:prSet/>
      <dgm:spPr/>
      <dgm:t>
        <a:bodyPr/>
        <a:lstStyle/>
        <a:p>
          <a:endParaRPr lang="en-US"/>
        </a:p>
      </dgm:t>
    </dgm:pt>
    <dgm:pt modelId="{3218647F-5EB9-5847-A33B-2EBEF4E62D20}">
      <dgm:prSet phldrT="[Text]"/>
      <dgm:spPr/>
      <dgm:t>
        <a:bodyPr/>
        <a:lstStyle/>
        <a:p>
          <a:r>
            <a:rPr lang="en-US" dirty="0" smtClean="0"/>
            <a:t>Scheduling</a:t>
          </a:r>
          <a:endParaRPr lang="en-US" dirty="0"/>
        </a:p>
      </dgm:t>
    </dgm:pt>
    <dgm:pt modelId="{9E8788D7-F7F0-6942-AFC1-E97C00A9C558}" type="parTrans" cxnId="{6F162891-435E-D44F-860A-77FB803183C7}">
      <dgm:prSet/>
      <dgm:spPr/>
    </dgm:pt>
    <dgm:pt modelId="{22344C47-469E-9F4A-841C-A76027530A40}" type="sibTrans" cxnId="{6F162891-435E-D44F-860A-77FB803183C7}">
      <dgm:prSet/>
      <dgm:spPr/>
    </dgm:pt>
    <dgm:pt modelId="{A671A9C2-D5B1-7047-96D5-2F8FB56D4020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2AAEC66B-E1FA-2A47-BE38-91DB7F97446B}" type="parTrans" cxnId="{595DEC43-3333-F747-ADB7-347719A47E8A}">
      <dgm:prSet/>
      <dgm:spPr/>
    </dgm:pt>
    <dgm:pt modelId="{6D5A39D9-795D-FD4E-A98E-376B160B6A2C}" type="sibTrans" cxnId="{595DEC43-3333-F747-ADB7-347719A47E8A}">
      <dgm:prSet/>
      <dgm:spPr/>
    </dgm:pt>
    <dgm:pt modelId="{CC6C1F51-F61A-A047-A5C0-3ED22360285C}">
      <dgm:prSet phldrT="[Text]"/>
      <dgm:spPr/>
      <dgm:t>
        <a:bodyPr/>
        <a:lstStyle/>
        <a:p>
          <a:r>
            <a:rPr lang="en-US" dirty="0" smtClean="0"/>
            <a:t>(Metrics)</a:t>
          </a:r>
          <a:endParaRPr lang="en-US" dirty="0"/>
        </a:p>
      </dgm:t>
    </dgm:pt>
    <dgm:pt modelId="{B45D18D1-65E6-FE44-8943-4D7486DFD276}" type="parTrans" cxnId="{6FB14002-42A5-D04F-833C-9120D9F525A1}">
      <dgm:prSet/>
      <dgm:spPr/>
    </dgm:pt>
    <dgm:pt modelId="{E54E8F8D-748A-0B41-8D95-7C5750AA84FB}" type="sibTrans" cxnId="{6FB14002-42A5-D04F-833C-9120D9F525A1}">
      <dgm:prSet/>
      <dgm:spPr/>
    </dgm:pt>
    <dgm:pt modelId="{DC6ED625-D14F-434E-A56C-20A0723581D1}" type="pres">
      <dgm:prSet presAssocID="{388020B4-D88F-9943-ACB6-98EF6CDF606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CB81D-92C6-FD49-BBA5-95C07F7D0652}" type="pres">
      <dgm:prSet presAssocID="{388020B4-D88F-9943-ACB6-98EF6CDF6068}" presName="children" presStyleCnt="0"/>
      <dgm:spPr/>
      <dgm:t>
        <a:bodyPr/>
        <a:lstStyle/>
        <a:p>
          <a:endParaRPr lang="en-US"/>
        </a:p>
      </dgm:t>
    </dgm:pt>
    <dgm:pt modelId="{686E5FEA-1EA9-4F4A-B673-0B220602AE3E}" type="pres">
      <dgm:prSet presAssocID="{388020B4-D88F-9943-ACB6-98EF6CDF6068}" presName="child1group" presStyleCnt="0"/>
      <dgm:spPr/>
      <dgm:t>
        <a:bodyPr/>
        <a:lstStyle/>
        <a:p>
          <a:endParaRPr lang="en-US"/>
        </a:p>
      </dgm:t>
    </dgm:pt>
    <dgm:pt modelId="{20BACDE2-C5FA-3548-96DA-F9B8A67AF007}" type="pres">
      <dgm:prSet presAssocID="{388020B4-D88F-9943-ACB6-98EF6CDF6068}" presName="child1" presStyleLbl="bgAcc1" presStyleIdx="0" presStyleCnt="4"/>
      <dgm:spPr/>
      <dgm:t>
        <a:bodyPr/>
        <a:lstStyle/>
        <a:p>
          <a:endParaRPr lang="en-US"/>
        </a:p>
      </dgm:t>
    </dgm:pt>
    <dgm:pt modelId="{C2F65BE8-C720-E948-925D-79CE039C5E72}" type="pres">
      <dgm:prSet presAssocID="{388020B4-D88F-9943-ACB6-98EF6CDF606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CEBDE-F5A7-E348-B99E-3CB5C2A07775}" type="pres">
      <dgm:prSet presAssocID="{388020B4-D88F-9943-ACB6-98EF6CDF6068}" presName="child2group" presStyleCnt="0"/>
      <dgm:spPr/>
      <dgm:t>
        <a:bodyPr/>
        <a:lstStyle/>
        <a:p>
          <a:endParaRPr lang="en-US"/>
        </a:p>
      </dgm:t>
    </dgm:pt>
    <dgm:pt modelId="{39ACC9C5-3615-6741-93DC-4038D9105BBE}" type="pres">
      <dgm:prSet presAssocID="{388020B4-D88F-9943-ACB6-98EF6CDF6068}" presName="child2" presStyleLbl="bgAcc1" presStyleIdx="1" presStyleCnt="4"/>
      <dgm:spPr/>
      <dgm:t>
        <a:bodyPr/>
        <a:lstStyle/>
        <a:p>
          <a:endParaRPr lang="en-US"/>
        </a:p>
      </dgm:t>
    </dgm:pt>
    <dgm:pt modelId="{FD23FC1F-49ED-D24E-96E6-019EF60F001C}" type="pres">
      <dgm:prSet presAssocID="{388020B4-D88F-9943-ACB6-98EF6CDF606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C086A-84BB-C340-B2CE-DD08FEB9D257}" type="pres">
      <dgm:prSet presAssocID="{388020B4-D88F-9943-ACB6-98EF6CDF6068}" presName="child3group" presStyleCnt="0"/>
      <dgm:spPr/>
      <dgm:t>
        <a:bodyPr/>
        <a:lstStyle/>
        <a:p>
          <a:endParaRPr lang="en-US"/>
        </a:p>
      </dgm:t>
    </dgm:pt>
    <dgm:pt modelId="{7AD4BA81-CA6E-704A-BD8F-98EA4312DC3A}" type="pres">
      <dgm:prSet presAssocID="{388020B4-D88F-9943-ACB6-98EF6CDF6068}" presName="child3" presStyleLbl="bgAcc1" presStyleIdx="2" presStyleCnt="4"/>
      <dgm:spPr/>
      <dgm:t>
        <a:bodyPr/>
        <a:lstStyle/>
        <a:p>
          <a:endParaRPr lang="en-US"/>
        </a:p>
      </dgm:t>
    </dgm:pt>
    <dgm:pt modelId="{229FA7D1-AD4F-AB4C-AD73-139C72DCCBAC}" type="pres">
      <dgm:prSet presAssocID="{388020B4-D88F-9943-ACB6-98EF6CDF606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B5A8-71B4-EB4C-8BAF-65E9EE241CE2}" type="pres">
      <dgm:prSet presAssocID="{388020B4-D88F-9943-ACB6-98EF6CDF6068}" presName="child4group" presStyleCnt="0"/>
      <dgm:spPr/>
      <dgm:t>
        <a:bodyPr/>
        <a:lstStyle/>
        <a:p>
          <a:endParaRPr lang="en-US"/>
        </a:p>
      </dgm:t>
    </dgm:pt>
    <dgm:pt modelId="{AEC1E5E5-BFD0-FC4D-964E-1D4935068512}" type="pres">
      <dgm:prSet presAssocID="{388020B4-D88F-9943-ACB6-98EF6CDF6068}" presName="child4" presStyleLbl="bgAcc1" presStyleIdx="3" presStyleCnt="4"/>
      <dgm:spPr/>
      <dgm:t>
        <a:bodyPr/>
        <a:lstStyle/>
        <a:p>
          <a:endParaRPr lang="en-US"/>
        </a:p>
      </dgm:t>
    </dgm:pt>
    <dgm:pt modelId="{86288656-CE7A-2844-9343-ECC0E09400AE}" type="pres">
      <dgm:prSet presAssocID="{388020B4-D88F-9943-ACB6-98EF6CDF606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5154-ABCD-1941-A966-F0942B35239C}" type="pres">
      <dgm:prSet presAssocID="{388020B4-D88F-9943-ACB6-98EF6CDF6068}" presName="childPlaceholder" presStyleCnt="0"/>
      <dgm:spPr/>
      <dgm:t>
        <a:bodyPr/>
        <a:lstStyle/>
        <a:p>
          <a:endParaRPr lang="en-US"/>
        </a:p>
      </dgm:t>
    </dgm:pt>
    <dgm:pt modelId="{BF5D446F-28D3-A542-A74B-E61C56B36DF3}" type="pres">
      <dgm:prSet presAssocID="{388020B4-D88F-9943-ACB6-98EF6CDF6068}" presName="circle" presStyleCnt="0"/>
      <dgm:spPr/>
      <dgm:t>
        <a:bodyPr/>
        <a:lstStyle/>
        <a:p>
          <a:endParaRPr lang="en-US"/>
        </a:p>
      </dgm:t>
    </dgm:pt>
    <dgm:pt modelId="{A8B4E43B-2F37-024A-A4FA-7A96B950C3FF}" type="pres">
      <dgm:prSet presAssocID="{388020B4-D88F-9943-ACB6-98EF6CDF606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B983F-50A0-1844-9A88-6C22634C3BE2}" type="pres">
      <dgm:prSet presAssocID="{388020B4-D88F-9943-ACB6-98EF6CDF606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A2E5-7627-834B-A010-4625BB6B56DE}" type="pres">
      <dgm:prSet presAssocID="{388020B4-D88F-9943-ACB6-98EF6CDF606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130C9-2D5D-0B41-8F31-53AC1BD9FF9C}" type="pres">
      <dgm:prSet presAssocID="{388020B4-D88F-9943-ACB6-98EF6CDF606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200E6-2150-5441-80F7-EE88F120488E}" type="pres">
      <dgm:prSet presAssocID="{388020B4-D88F-9943-ACB6-98EF6CDF6068}" presName="quadrantPlaceholder" presStyleCnt="0"/>
      <dgm:spPr/>
      <dgm:t>
        <a:bodyPr/>
        <a:lstStyle/>
        <a:p>
          <a:endParaRPr lang="en-US"/>
        </a:p>
      </dgm:t>
    </dgm:pt>
    <dgm:pt modelId="{208573A2-4103-FA4A-946B-69D6A65E04BA}" type="pres">
      <dgm:prSet presAssocID="{388020B4-D88F-9943-ACB6-98EF6CDF6068}" presName="center1" presStyleLbl="fgShp" presStyleIdx="0" presStyleCnt="2"/>
      <dgm:spPr/>
      <dgm:t>
        <a:bodyPr/>
        <a:lstStyle/>
        <a:p>
          <a:endParaRPr lang="en-US"/>
        </a:p>
      </dgm:t>
    </dgm:pt>
    <dgm:pt modelId="{16058D62-7609-0041-BE4B-E8434C99F6FE}" type="pres">
      <dgm:prSet presAssocID="{388020B4-D88F-9943-ACB6-98EF6CDF6068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E5A2BD92-0B91-BA4C-B718-6A012811FA99}" type="presOf" srcId="{5F2F3EF6-1D97-F948-807F-5156583BB992}" destId="{7AD4BA81-CA6E-704A-BD8F-98EA4312DC3A}" srcOrd="0" destOrd="2" presId="urn:microsoft.com/office/officeart/2005/8/layout/cycle4"/>
    <dgm:cxn modelId="{AE07E315-800B-9F4E-9DCE-01F5042C6678}" type="presOf" srcId="{CC6C1F51-F61A-A047-A5C0-3ED22360285C}" destId="{7AD4BA81-CA6E-704A-BD8F-98EA4312DC3A}" srcOrd="0" destOrd="0" presId="urn:microsoft.com/office/officeart/2005/8/layout/cycle4"/>
    <dgm:cxn modelId="{165D9820-9BAF-044E-AD6C-0CBF7043D9DF}" type="presOf" srcId="{3A5AAB9E-3DBA-4F40-AC19-3B77D7FA47F1}" destId="{AEC1E5E5-BFD0-FC4D-964E-1D4935068512}" srcOrd="0" destOrd="3" presId="urn:microsoft.com/office/officeart/2005/8/layout/cycle4"/>
    <dgm:cxn modelId="{CC6BD062-DD1B-A14A-8CD8-63D8C9CB9D27}" type="presOf" srcId="{BCDAB243-EBC2-E842-BE09-FD2413800121}" destId="{86288656-CE7A-2844-9343-ECC0E09400AE}" srcOrd="1" destOrd="1" presId="urn:microsoft.com/office/officeart/2005/8/layout/cycle4"/>
    <dgm:cxn modelId="{EC258B70-E33E-D442-82A0-D45C9DBD232F}" type="presOf" srcId="{E7A84B57-CD7E-FE41-BC32-347BCC0999CC}" destId="{A8B4E43B-2F37-024A-A4FA-7A96B950C3FF}" srcOrd="0" destOrd="0" presId="urn:microsoft.com/office/officeart/2005/8/layout/cycle4"/>
    <dgm:cxn modelId="{20416084-79D5-E44E-8AC8-CC039359FE44}" type="presOf" srcId="{6BE15977-B8D4-E44C-AC22-78D808D3A5B7}" destId="{20BACDE2-C5FA-3548-96DA-F9B8A67AF007}" srcOrd="0" destOrd="0" presId="urn:microsoft.com/office/officeart/2005/8/layout/cycle4"/>
    <dgm:cxn modelId="{1507AA4D-A75A-D64F-B6D5-ECC13BB302B3}" type="presOf" srcId="{EBAA03D3-E673-C440-94ED-429EAEE7BE3E}" destId="{FD23FC1F-49ED-D24E-96E6-019EF60F001C}" srcOrd="1" destOrd="1" presId="urn:microsoft.com/office/officeart/2005/8/layout/cycle4"/>
    <dgm:cxn modelId="{B355C28D-612A-8B44-94D1-F3FE5C0CF11A}" type="presOf" srcId="{A671A9C2-D5B1-7047-96D5-2F8FB56D4020}" destId="{229FA7D1-AD4F-AB4C-AD73-139C72DCCBAC}" srcOrd="1" destOrd="1" presId="urn:microsoft.com/office/officeart/2005/8/layout/cycle4"/>
    <dgm:cxn modelId="{12677FF8-525C-A74F-8D53-3E94370BD49C}" srcId="{388020B4-D88F-9943-ACB6-98EF6CDF6068}" destId="{BA0CFD01-E1B8-E945-830D-8160149DB232}" srcOrd="3" destOrd="0" parTransId="{94DF632C-ACFE-AC4E-8EC1-D96F503682E0}" sibTransId="{D19B7191-BFD0-BD4F-881D-67AF72D3A806}"/>
    <dgm:cxn modelId="{EED63096-AD1C-4543-A38E-B90DD936C920}" type="presOf" srcId="{BCDAB243-EBC2-E842-BE09-FD2413800121}" destId="{AEC1E5E5-BFD0-FC4D-964E-1D4935068512}" srcOrd="0" destOrd="1" presId="urn:microsoft.com/office/officeart/2005/8/layout/cycle4"/>
    <dgm:cxn modelId="{A3515525-DCD8-5E49-A0E9-F706593D00EB}" type="presOf" srcId="{EBAA03D3-E673-C440-94ED-429EAEE7BE3E}" destId="{39ACC9C5-3615-6741-93DC-4038D9105BBE}" srcOrd="0" destOrd="1" presId="urn:microsoft.com/office/officeart/2005/8/layout/cycle4"/>
    <dgm:cxn modelId="{CA0C9166-F278-B842-A21C-B7B221E8CB43}" type="presOf" srcId="{5CFFC25E-04B6-C34E-99C2-79D7FCC1065D}" destId="{FD23FC1F-49ED-D24E-96E6-019EF60F001C}" srcOrd="1" destOrd="3" presId="urn:microsoft.com/office/officeart/2005/8/layout/cycle4"/>
    <dgm:cxn modelId="{FC055D83-7B9F-D447-A366-8BE2963A7995}" srcId="{E7A84B57-CD7E-FE41-BC32-347BCC0999CC}" destId="{B90D222B-266A-794E-A18B-EC3346E40DFA}" srcOrd="1" destOrd="0" parTransId="{D97F6A27-AB33-4447-8E9E-59F0AC45D89F}" sibTransId="{7E8D07AB-171D-E74F-8CE3-4D0182ADBD22}"/>
    <dgm:cxn modelId="{45BBE3BA-C5DD-F047-B147-6EFAC21BB2C8}" srcId="{388020B4-D88F-9943-ACB6-98EF6CDF6068}" destId="{E7A84B57-CD7E-FE41-BC32-347BCC0999CC}" srcOrd="0" destOrd="0" parTransId="{8555C753-FA74-C841-A2E9-B36087CA14CF}" sibTransId="{8CF8E722-9B3E-AC4F-91D3-4270296ADD51}"/>
    <dgm:cxn modelId="{078A1004-0765-0B47-B576-AF9A17391008}" type="presOf" srcId="{3218647F-5EB9-5847-A33B-2EBEF4E62D20}" destId="{39ACC9C5-3615-6741-93DC-4038D9105BBE}" srcOrd="0" destOrd="0" presId="urn:microsoft.com/office/officeart/2005/8/layout/cycle4"/>
    <dgm:cxn modelId="{6F162891-435E-D44F-860A-77FB803183C7}" srcId="{1ED3C913-C1DA-764A-9146-364BEB511BDA}" destId="{3218647F-5EB9-5847-A33B-2EBEF4E62D20}" srcOrd="0" destOrd="0" parTransId="{9E8788D7-F7F0-6942-AFC1-E97C00A9C558}" sibTransId="{22344C47-469E-9F4A-841C-A76027530A40}"/>
    <dgm:cxn modelId="{3A552C2F-A110-AC42-BE68-723D34372E4B}" type="presOf" srcId="{1ED3C913-C1DA-764A-9146-364BEB511BDA}" destId="{9ABB983F-50A0-1844-9A88-6C22634C3BE2}" srcOrd="0" destOrd="0" presId="urn:microsoft.com/office/officeart/2005/8/layout/cycle4"/>
    <dgm:cxn modelId="{9ABD05D9-3266-CB4F-9E5F-BFB621E40A0C}" type="presOf" srcId="{92F098BC-BBC4-4B44-B1CE-6FBD35111DD2}" destId="{229FA7D1-AD4F-AB4C-AD73-139C72DCCBAC}" srcOrd="1" destOrd="3" presId="urn:microsoft.com/office/officeart/2005/8/layout/cycle4"/>
    <dgm:cxn modelId="{09C2B230-1AE4-4742-B441-8AD03054F98D}" srcId="{388020B4-D88F-9943-ACB6-98EF6CDF6068}" destId="{425AD870-B91D-EA4E-857A-F184DF985399}" srcOrd="2" destOrd="0" parTransId="{3354BD82-8117-9648-BDDA-E0DD8E6E907D}" sibTransId="{8F833183-1D27-DD45-B875-2B3382E3B4F0}"/>
    <dgm:cxn modelId="{56C8569D-4774-854B-A282-5A0EAB4604D8}" srcId="{425AD870-B91D-EA4E-857A-F184DF985399}" destId="{92F098BC-BBC4-4B44-B1CE-6FBD35111DD2}" srcOrd="3" destOrd="0" parTransId="{13762001-ADEE-6644-9DDB-B80C7101FC24}" sibTransId="{F3EA76B1-FA14-E944-8490-515B700F0F5A}"/>
    <dgm:cxn modelId="{DD83C03A-AB2D-1147-97D0-8B85AA14AEA1}" srcId="{1ED3C913-C1DA-764A-9146-364BEB511BDA}" destId="{EBAA03D3-E673-C440-94ED-429EAEE7BE3E}" srcOrd="1" destOrd="0" parTransId="{194CF85E-56D9-B94C-AF9D-4D4B65975D04}" sibTransId="{F3AAD096-9267-774B-AEDC-EDCD28752446}"/>
    <dgm:cxn modelId="{3C302ACA-3777-6A4E-86F0-DBEB60579504}" type="presOf" srcId="{E25A35C6-BE4F-EB4D-AA04-244D438B76A7}" destId="{C2F65BE8-C720-E948-925D-79CE039C5E72}" srcOrd="1" destOrd="2" presId="urn:microsoft.com/office/officeart/2005/8/layout/cycle4"/>
    <dgm:cxn modelId="{D844E5E1-FDD2-ED48-AA0D-B7D635EFD0F0}" srcId="{E7A84B57-CD7E-FE41-BC32-347BCC0999CC}" destId="{E25A35C6-BE4F-EB4D-AA04-244D438B76A7}" srcOrd="2" destOrd="0" parTransId="{491C7516-9B2C-C440-AF3F-0964E1C80B8E}" sibTransId="{944F3737-EBE0-F043-9C43-2324D59A3BE3}"/>
    <dgm:cxn modelId="{83A3804E-711D-2A43-95E5-B94A924902BB}" srcId="{425AD870-B91D-EA4E-857A-F184DF985399}" destId="{5F2F3EF6-1D97-F948-807F-5156583BB992}" srcOrd="2" destOrd="0" parTransId="{E03BD70B-3A2E-4347-9590-9F506DD70E83}" sibTransId="{C55CE5A8-CFE9-C145-A3D6-29BE8E44E170}"/>
    <dgm:cxn modelId="{4156512B-AA4F-4946-9DCA-FB30B989C187}" type="presOf" srcId="{9061AC93-5571-274A-878E-B0802EC12522}" destId="{FD23FC1F-49ED-D24E-96E6-019EF60F001C}" srcOrd="1" destOrd="2" presId="urn:microsoft.com/office/officeart/2005/8/layout/cycle4"/>
    <dgm:cxn modelId="{1E61A7BE-3439-2644-9BC4-2CCFEA155B0E}" type="presOf" srcId="{388020B4-D88F-9943-ACB6-98EF6CDF6068}" destId="{DC6ED625-D14F-434E-A56C-20A0723581D1}" srcOrd="0" destOrd="0" presId="urn:microsoft.com/office/officeart/2005/8/layout/cycle4"/>
    <dgm:cxn modelId="{4FCE589F-559B-0A47-B5C7-F485660794EF}" type="presOf" srcId="{3218647F-5EB9-5847-A33B-2EBEF4E62D20}" destId="{FD23FC1F-49ED-D24E-96E6-019EF60F001C}" srcOrd="1" destOrd="0" presId="urn:microsoft.com/office/officeart/2005/8/layout/cycle4"/>
    <dgm:cxn modelId="{AA9A3470-8BEA-9943-B9E6-97E382CB257D}" type="presOf" srcId="{6985DD90-53B2-6C4D-992B-0F46AB1BC9B8}" destId="{AEC1E5E5-BFD0-FC4D-964E-1D4935068512}" srcOrd="0" destOrd="0" presId="urn:microsoft.com/office/officeart/2005/8/layout/cycle4"/>
    <dgm:cxn modelId="{E96A7AA6-144E-9D49-90E4-D9D7FF12C207}" type="presOf" srcId="{278B934A-E269-C54C-9E41-6C96CE10CD21}" destId="{86288656-CE7A-2844-9343-ECC0E09400AE}" srcOrd="1" destOrd="2" presId="urn:microsoft.com/office/officeart/2005/8/layout/cycle4"/>
    <dgm:cxn modelId="{951F51DF-DB6C-1B45-9A81-17C5B9E3C902}" srcId="{BA0CFD01-E1B8-E945-830D-8160149DB232}" destId="{278B934A-E269-C54C-9E41-6C96CE10CD21}" srcOrd="2" destOrd="0" parTransId="{ED3B76A0-DA8C-0045-B66F-7D2928F30792}" sibTransId="{D22AF6F9-4B7A-C44F-811B-0263BC75BB2C}"/>
    <dgm:cxn modelId="{6FB14002-42A5-D04F-833C-9120D9F525A1}" srcId="{425AD870-B91D-EA4E-857A-F184DF985399}" destId="{CC6C1F51-F61A-A047-A5C0-3ED22360285C}" srcOrd="0" destOrd="0" parTransId="{B45D18D1-65E6-FE44-8943-4D7486DFD276}" sibTransId="{E54E8F8D-748A-0B41-8D95-7C5750AA84FB}"/>
    <dgm:cxn modelId="{65E9674E-7346-5745-B9C0-E77628B4E10A}" type="presOf" srcId="{BA0CFD01-E1B8-E945-830D-8160149DB232}" destId="{90D130C9-2D5D-0B41-8F31-53AC1BD9FF9C}" srcOrd="0" destOrd="0" presId="urn:microsoft.com/office/officeart/2005/8/layout/cycle4"/>
    <dgm:cxn modelId="{595133EA-D7A4-F14A-B059-6A4FBC90047A}" srcId="{BA0CFD01-E1B8-E945-830D-8160149DB232}" destId="{BCDAB243-EBC2-E842-BE09-FD2413800121}" srcOrd="1" destOrd="0" parTransId="{57919755-4885-F54F-ADC3-1C1D5A2A3EEB}" sibTransId="{E2C0F0FE-71C0-2040-9879-9D7E7C4550E7}"/>
    <dgm:cxn modelId="{BA0BB62A-5491-DC42-9281-6E565D3B2B32}" type="presOf" srcId="{6985DD90-53B2-6C4D-992B-0F46AB1BC9B8}" destId="{86288656-CE7A-2844-9343-ECC0E09400AE}" srcOrd="1" destOrd="0" presId="urn:microsoft.com/office/officeart/2005/8/layout/cycle4"/>
    <dgm:cxn modelId="{50470696-5C5B-5D49-AA71-234B34712827}" type="presOf" srcId="{278B934A-E269-C54C-9E41-6C96CE10CD21}" destId="{AEC1E5E5-BFD0-FC4D-964E-1D4935068512}" srcOrd="0" destOrd="2" presId="urn:microsoft.com/office/officeart/2005/8/layout/cycle4"/>
    <dgm:cxn modelId="{5075EDAA-1BCC-8846-B789-F395881FD603}" type="presOf" srcId="{A671A9C2-D5B1-7047-96D5-2F8FB56D4020}" destId="{7AD4BA81-CA6E-704A-BD8F-98EA4312DC3A}" srcOrd="0" destOrd="1" presId="urn:microsoft.com/office/officeart/2005/8/layout/cycle4"/>
    <dgm:cxn modelId="{6C254E4A-686E-C44C-8D9D-E8247A186279}" type="presOf" srcId="{B90D222B-266A-794E-A18B-EC3346E40DFA}" destId="{20BACDE2-C5FA-3548-96DA-F9B8A67AF007}" srcOrd="0" destOrd="1" presId="urn:microsoft.com/office/officeart/2005/8/layout/cycle4"/>
    <dgm:cxn modelId="{9EFEF102-D73D-4C44-8B7C-FAC56AB05C43}" srcId="{BA0CFD01-E1B8-E945-830D-8160149DB232}" destId="{6985DD90-53B2-6C4D-992B-0F46AB1BC9B8}" srcOrd="0" destOrd="0" parTransId="{01A4BB2D-7ABA-5446-A106-E50DC54537EB}" sibTransId="{7540D25F-BFB7-0348-AF5C-C112041403AA}"/>
    <dgm:cxn modelId="{977845C4-A988-CB4B-8C75-D9D16F397340}" type="presOf" srcId="{B90D222B-266A-794E-A18B-EC3346E40DFA}" destId="{C2F65BE8-C720-E948-925D-79CE039C5E72}" srcOrd="1" destOrd="1" presId="urn:microsoft.com/office/officeart/2005/8/layout/cycle4"/>
    <dgm:cxn modelId="{64025994-97F3-4145-A511-088EDDDBB9B0}" type="presOf" srcId="{3A5AAB9E-3DBA-4F40-AC19-3B77D7FA47F1}" destId="{86288656-CE7A-2844-9343-ECC0E09400AE}" srcOrd="1" destOrd="3" presId="urn:microsoft.com/office/officeart/2005/8/layout/cycle4"/>
    <dgm:cxn modelId="{B56991AD-76F0-3A4F-A06C-D07A6860B77B}" type="presOf" srcId="{5F2F3EF6-1D97-F948-807F-5156583BB992}" destId="{229FA7D1-AD4F-AB4C-AD73-139C72DCCBAC}" srcOrd="1" destOrd="2" presId="urn:microsoft.com/office/officeart/2005/8/layout/cycle4"/>
    <dgm:cxn modelId="{595DEC43-3333-F747-ADB7-347719A47E8A}" srcId="{425AD870-B91D-EA4E-857A-F184DF985399}" destId="{A671A9C2-D5B1-7047-96D5-2F8FB56D4020}" srcOrd="1" destOrd="0" parTransId="{2AAEC66B-E1FA-2A47-BE38-91DB7F97446B}" sibTransId="{6D5A39D9-795D-FD4E-A98E-376B160B6A2C}"/>
    <dgm:cxn modelId="{F77AC712-60BC-5341-A616-CFC01B09C0E2}" type="presOf" srcId="{425AD870-B91D-EA4E-857A-F184DF985399}" destId="{9627A2E5-7627-834B-A010-4625BB6B56DE}" srcOrd="0" destOrd="0" presId="urn:microsoft.com/office/officeart/2005/8/layout/cycle4"/>
    <dgm:cxn modelId="{3717B860-CEBA-A240-A3C8-DFD501209400}" type="presOf" srcId="{E25A35C6-BE4F-EB4D-AA04-244D438B76A7}" destId="{20BACDE2-C5FA-3548-96DA-F9B8A67AF007}" srcOrd="0" destOrd="2" presId="urn:microsoft.com/office/officeart/2005/8/layout/cycle4"/>
    <dgm:cxn modelId="{1F81A50D-96F7-3845-A304-08BA35320928}" type="presOf" srcId="{5CFFC25E-04B6-C34E-99C2-79D7FCC1065D}" destId="{39ACC9C5-3615-6741-93DC-4038D9105BBE}" srcOrd="0" destOrd="3" presId="urn:microsoft.com/office/officeart/2005/8/layout/cycle4"/>
    <dgm:cxn modelId="{37014700-1CF3-B54C-94BA-95161A68AFDF}" srcId="{BA0CFD01-E1B8-E945-830D-8160149DB232}" destId="{3A5AAB9E-3DBA-4F40-AC19-3B77D7FA47F1}" srcOrd="3" destOrd="0" parTransId="{B6428B83-521D-7545-9C54-BFF5C42AE059}" sibTransId="{082B6451-430F-4D45-B82D-14D9AB9376F4}"/>
    <dgm:cxn modelId="{EA199CCE-DBFF-AE45-A7F5-C012A6EEF0A0}" type="presOf" srcId="{CC6C1F51-F61A-A047-A5C0-3ED22360285C}" destId="{229FA7D1-AD4F-AB4C-AD73-139C72DCCBAC}" srcOrd="1" destOrd="0" presId="urn:microsoft.com/office/officeart/2005/8/layout/cycle4"/>
    <dgm:cxn modelId="{5F164B0F-7DE1-5F4C-ADBE-F98CB2A2A9A4}" type="presOf" srcId="{92F098BC-BBC4-4B44-B1CE-6FBD35111DD2}" destId="{7AD4BA81-CA6E-704A-BD8F-98EA4312DC3A}" srcOrd="0" destOrd="3" presId="urn:microsoft.com/office/officeart/2005/8/layout/cycle4"/>
    <dgm:cxn modelId="{8B3C54AC-0A08-1A47-8ECD-B83E34D31D61}" srcId="{388020B4-D88F-9943-ACB6-98EF6CDF6068}" destId="{1ED3C913-C1DA-764A-9146-364BEB511BDA}" srcOrd="1" destOrd="0" parTransId="{D1A1BD01-CDFE-4F42-A06C-8CEDC1440150}" sibTransId="{76A92A1D-BC1C-FF4E-B32A-21C1D86FD475}"/>
    <dgm:cxn modelId="{EDFD76C2-E27B-5F4F-ABE0-4264EDE6CEAD}" srcId="{E7A84B57-CD7E-FE41-BC32-347BCC0999CC}" destId="{6BE15977-B8D4-E44C-AC22-78D808D3A5B7}" srcOrd="0" destOrd="0" parTransId="{6A619CA5-7D11-3B41-BEDE-0FD7AEB40F46}" sibTransId="{DA479D9E-C913-1643-AF34-6C3F24AD8F6B}"/>
    <dgm:cxn modelId="{D0DF0932-5D73-2D46-BA26-385754054F4E}" type="presOf" srcId="{9061AC93-5571-274A-878E-B0802EC12522}" destId="{39ACC9C5-3615-6741-93DC-4038D9105BBE}" srcOrd="0" destOrd="2" presId="urn:microsoft.com/office/officeart/2005/8/layout/cycle4"/>
    <dgm:cxn modelId="{7ABC532A-3AF0-2A49-BFFA-2A14D1458527}" srcId="{1ED3C913-C1DA-764A-9146-364BEB511BDA}" destId="{9061AC93-5571-274A-878E-B0802EC12522}" srcOrd="2" destOrd="0" parTransId="{8DA0D2A3-4376-F945-8E79-93220C37F319}" sibTransId="{4C74FE57-2E15-3F48-BB11-6231A6A5ED26}"/>
    <dgm:cxn modelId="{30F9F538-B666-C74E-AB98-573AD85B83E9}" type="presOf" srcId="{6BE15977-B8D4-E44C-AC22-78D808D3A5B7}" destId="{C2F65BE8-C720-E948-925D-79CE039C5E72}" srcOrd="1" destOrd="0" presId="urn:microsoft.com/office/officeart/2005/8/layout/cycle4"/>
    <dgm:cxn modelId="{29ADF18A-4F74-C940-BA62-9D92364FE3D8}" srcId="{1ED3C913-C1DA-764A-9146-364BEB511BDA}" destId="{5CFFC25E-04B6-C34E-99C2-79D7FCC1065D}" srcOrd="3" destOrd="0" parTransId="{2F7DD930-C37B-754B-8E42-79B433E285C7}" sibTransId="{A3D9E5D1-5A4A-524A-835E-D42DE3BBABBE}"/>
    <dgm:cxn modelId="{0ADFE661-AC8A-8148-A824-6F50807BDEA6}" type="presParOf" srcId="{DC6ED625-D14F-434E-A56C-20A0723581D1}" destId="{2DECB81D-92C6-FD49-BBA5-95C07F7D0652}" srcOrd="0" destOrd="0" presId="urn:microsoft.com/office/officeart/2005/8/layout/cycle4"/>
    <dgm:cxn modelId="{8593D759-4688-9645-8BB9-E77D5A1691CB}" type="presParOf" srcId="{2DECB81D-92C6-FD49-BBA5-95C07F7D0652}" destId="{686E5FEA-1EA9-4F4A-B673-0B220602AE3E}" srcOrd="0" destOrd="0" presId="urn:microsoft.com/office/officeart/2005/8/layout/cycle4"/>
    <dgm:cxn modelId="{C4F4F65B-BACB-E448-8CF3-4D7E5E26D9E2}" type="presParOf" srcId="{686E5FEA-1EA9-4F4A-B673-0B220602AE3E}" destId="{20BACDE2-C5FA-3548-96DA-F9B8A67AF007}" srcOrd="0" destOrd="0" presId="urn:microsoft.com/office/officeart/2005/8/layout/cycle4"/>
    <dgm:cxn modelId="{D0B9B803-29F1-D741-BDF5-086F8EF76AA5}" type="presParOf" srcId="{686E5FEA-1EA9-4F4A-B673-0B220602AE3E}" destId="{C2F65BE8-C720-E948-925D-79CE039C5E72}" srcOrd="1" destOrd="0" presId="urn:microsoft.com/office/officeart/2005/8/layout/cycle4"/>
    <dgm:cxn modelId="{543DD1CC-FC99-4E48-ACE2-02C1D0DB84EF}" type="presParOf" srcId="{2DECB81D-92C6-FD49-BBA5-95C07F7D0652}" destId="{C86CEBDE-F5A7-E348-B99E-3CB5C2A07775}" srcOrd="1" destOrd="0" presId="urn:microsoft.com/office/officeart/2005/8/layout/cycle4"/>
    <dgm:cxn modelId="{E9B6A6B0-6C6C-1149-B81E-362938F6ABEE}" type="presParOf" srcId="{C86CEBDE-F5A7-E348-B99E-3CB5C2A07775}" destId="{39ACC9C5-3615-6741-93DC-4038D9105BBE}" srcOrd="0" destOrd="0" presId="urn:microsoft.com/office/officeart/2005/8/layout/cycle4"/>
    <dgm:cxn modelId="{D881125B-5500-D142-B4A8-ED83FA43E844}" type="presParOf" srcId="{C86CEBDE-F5A7-E348-B99E-3CB5C2A07775}" destId="{FD23FC1F-49ED-D24E-96E6-019EF60F001C}" srcOrd="1" destOrd="0" presId="urn:microsoft.com/office/officeart/2005/8/layout/cycle4"/>
    <dgm:cxn modelId="{69C3A88D-F78E-424E-91CA-B3B6FE9CD436}" type="presParOf" srcId="{2DECB81D-92C6-FD49-BBA5-95C07F7D0652}" destId="{F12C086A-84BB-C340-B2CE-DD08FEB9D257}" srcOrd="2" destOrd="0" presId="urn:microsoft.com/office/officeart/2005/8/layout/cycle4"/>
    <dgm:cxn modelId="{7EA85B81-7A2B-3842-9BFB-8A54806CBA6C}" type="presParOf" srcId="{F12C086A-84BB-C340-B2CE-DD08FEB9D257}" destId="{7AD4BA81-CA6E-704A-BD8F-98EA4312DC3A}" srcOrd="0" destOrd="0" presId="urn:microsoft.com/office/officeart/2005/8/layout/cycle4"/>
    <dgm:cxn modelId="{89F93E05-A316-F743-8C66-6E6431E47E2C}" type="presParOf" srcId="{F12C086A-84BB-C340-B2CE-DD08FEB9D257}" destId="{229FA7D1-AD4F-AB4C-AD73-139C72DCCBAC}" srcOrd="1" destOrd="0" presId="urn:microsoft.com/office/officeart/2005/8/layout/cycle4"/>
    <dgm:cxn modelId="{6DFFD8EB-958C-ED4A-963B-8F6A1E47C9B8}" type="presParOf" srcId="{2DECB81D-92C6-FD49-BBA5-95C07F7D0652}" destId="{F95BB5A8-71B4-EB4C-8BAF-65E9EE241CE2}" srcOrd="3" destOrd="0" presId="urn:microsoft.com/office/officeart/2005/8/layout/cycle4"/>
    <dgm:cxn modelId="{500EA4B8-C35D-5143-A45A-BA5FFEF3FD9E}" type="presParOf" srcId="{F95BB5A8-71B4-EB4C-8BAF-65E9EE241CE2}" destId="{AEC1E5E5-BFD0-FC4D-964E-1D4935068512}" srcOrd="0" destOrd="0" presId="urn:microsoft.com/office/officeart/2005/8/layout/cycle4"/>
    <dgm:cxn modelId="{BEB4C9D4-1A69-5A47-86AB-614C92B1A483}" type="presParOf" srcId="{F95BB5A8-71B4-EB4C-8BAF-65E9EE241CE2}" destId="{86288656-CE7A-2844-9343-ECC0E09400AE}" srcOrd="1" destOrd="0" presId="urn:microsoft.com/office/officeart/2005/8/layout/cycle4"/>
    <dgm:cxn modelId="{6391D43A-C0EC-3B45-88FF-3B59008C2F90}" type="presParOf" srcId="{2DECB81D-92C6-FD49-BBA5-95C07F7D0652}" destId="{D5025154-ABCD-1941-A966-F0942B35239C}" srcOrd="4" destOrd="0" presId="urn:microsoft.com/office/officeart/2005/8/layout/cycle4"/>
    <dgm:cxn modelId="{947287F5-C245-0F4B-A562-FB64D4478731}" type="presParOf" srcId="{DC6ED625-D14F-434E-A56C-20A0723581D1}" destId="{BF5D446F-28D3-A542-A74B-E61C56B36DF3}" srcOrd="1" destOrd="0" presId="urn:microsoft.com/office/officeart/2005/8/layout/cycle4"/>
    <dgm:cxn modelId="{2C4EB2EA-1B8B-7D45-91D2-CB12E57194B4}" type="presParOf" srcId="{BF5D446F-28D3-A542-A74B-E61C56B36DF3}" destId="{A8B4E43B-2F37-024A-A4FA-7A96B950C3FF}" srcOrd="0" destOrd="0" presId="urn:microsoft.com/office/officeart/2005/8/layout/cycle4"/>
    <dgm:cxn modelId="{03E3C1A5-1D12-FC49-A6DD-A62B0D5D7E49}" type="presParOf" srcId="{BF5D446F-28D3-A542-A74B-E61C56B36DF3}" destId="{9ABB983F-50A0-1844-9A88-6C22634C3BE2}" srcOrd="1" destOrd="0" presId="urn:microsoft.com/office/officeart/2005/8/layout/cycle4"/>
    <dgm:cxn modelId="{F0E77B09-40C5-8D4A-9DA0-1302300E59A4}" type="presParOf" srcId="{BF5D446F-28D3-A542-A74B-E61C56B36DF3}" destId="{9627A2E5-7627-834B-A010-4625BB6B56DE}" srcOrd="2" destOrd="0" presId="urn:microsoft.com/office/officeart/2005/8/layout/cycle4"/>
    <dgm:cxn modelId="{5C8EB381-1505-7242-BAE8-D0D84E5E81F3}" type="presParOf" srcId="{BF5D446F-28D3-A542-A74B-E61C56B36DF3}" destId="{90D130C9-2D5D-0B41-8F31-53AC1BD9FF9C}" srcOrd="3" destOrd="0" presId="urn:microsoft.com/office/officeart/2005/8/layout/cycle4"/>
    <dgm:cxn modelId="{D473EA20-7C49-CB49-9751-0E6B1F13E4BF}" type="presParOf" srcId="{BF5D446F-28D3-A542-A74B-E61C56B36DF3}" destId="{940200E6-2150-5441-80F7-EE88F120488E}" srcOrd="4" destOrd="0" presId="urn:microsoft.com/office/officeart/2005/8/layout/cycle4"/>
    <dgm:cxn modelId="{4879EA7B-1E78-C242-BA3C-266E601D240B}" type="presParOf" srcId="{DC6ED625-D14F-434E-A56C-20A0723581D1}" destId="{208573A2-4103-FA4A-946B-69D6A65E04BA}" srcOrd="2" destOrd="0" presId="urn:microsoft.com/office/officeart/2005/8/layout/cycle4"/>
    <dgm:cxn modelId="{79D63DC1-0D06-ED40-BA1F-0AAF9D7CCF0F}" type="presParOf" srcId="{DC6ED625-D14F-434E-A56C-20A0723581D1}" destId="{16058D62-7609-0041-BE4B-E8434C99F6F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8020B4-D88F-9943-ACB6-98EF6CDF6068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A84B57-CD7E-FE41-BC32-347BCC0999CC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8555C753-FA74-C841-A2E9-B36087CA14CF}" type="parTrans" cxnId="{45BBE3BA-C5DD-F047-B147-6EFAC21BB2C8}">
      <dgm:prSet/>
      <dgm:spPr/>
      <dgm:t>
        <a:bodyPr/>
        <a:lstStyle/>
        <a:p>
          <a:endParaRPr lang="en-US"/>
        </a:p>
      </dgm:t>
    </dgm:pt>
    <dgm:pt modelId="{8CF8E722-9B3E-AC4F-91D3-4270296ADD51}" type="sibTrans" cxnId="{45BBE3BA-C5DD-F047-B147-6EFAC21BB2C8}">
      <dgm:prSet/>
      <dgm:spPr/>
      <dgm:t>
        <a:bodyPr/>
        <a:lstStyle/>
        <a:p>
          <a:endParaRPr lang="en-US"/>
        </a:p>
      </dgm:t>
    </dgm:pt>
    <dgm:pt modelId="{6BE15977-B8D4-E44C-AC22-78D808D3A5B7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6A619CA5-7D11-3B41-BEDE-0FD7AEB40F46}" type="parTrans" cxnId="{EDFD76C2-E27B-5F4F-ABE0-4264EDE6CEAD}">
      <dgm:prSet/>
      <dgm:spPr/>
      <dgm:t>
        <a:bodyPr/>
        <a:lstStyle/>
        <a:p>
          <a:endParaRPr lang="en-US"/>
        </a:p>
      </dgm:t>
    </dgm:pt>
    <dgm:pt modelId="{DA479D9E-C913-1643-AF34-6C3F24AD8F6B}" type="sibTrans" cxnId="{EDFD76C2-E27B-5F4F-ABE0-4264EDE6CEAD}">
      <dgm:prSet/>
      <dgm:spPr/>
      <dgm:t>
        <a:bodyPr/>
        <a:lstStyle/>
        <a:p>
          <a:endParaRPr lang="en-US"/>
        </a:p>
      </dgm:t>
    </dgm:pt>
    <dgm:pt modelId="{1ED3C913-C1DA-764A-9146-364BEB511BDA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D1A1BD01-CDFE-4F42-A06C-8CEDC1440150}" type="parTrans" cxnId="{8B3C54AC-0A08-1A47-8ECD-B83E34D31D61}">
      <dgm:prSet/>
      <dgm:spPr/>
      <dgm:t>
        <a:bodyPr/>
        <a:lstStyle/>
        <a:p>
          <a:endParaRPr lang="en-US"/>
        </a:p>
      </dgm:t>
    </dgm:pt>
    <dgm:pt modelId="{76A92A1D-BC1C-FF4E-B32A-21C1D86FD475}" type="sibTrans" cxnId="{8B3C54AC-0A08-1A47-8ECD-B83E34D31D61}">
      <dgm:prSet/>
      <dgm:spPr/>
      <dgm:t>
        <a:bodyPr/>
        <a:lstStyle/>
        <a:p>
          <a:endParaRPr lang="en-US"/>
        </a:p>
      </dgm:t>
    </dgm:pt>
    <dgm:pt modelId="{425AD870-B91D-EA4E-857A-F184DF985399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3354BD82-8117-9648-BDDA-E0DD8E6E907D}" type="parTrans" cxnId="{09C2B230-1AE4-4742-B441-8AD03054F98D}">
      <dgm:prSet/>
      <dgm:spPr/>
      <dgm:t>
        <a:bodyPr/>
        <a:lstStyle/>
        <a:p>
          <a:endParaRPr lang="en-US"/>
        </a:p>
      </dgm:t>
    </dgm:pt>
    <dgm:pt modelId="{8F833183-1D27-DD45-B875-2B3382E3B4F0}" type="sibTrans" cxnId="{09C2B230-1AE4-4742-B441-8AD03054F98D}">
      <dgm:prSet/>
      <dgm:spPr/>
      <dgm:t>
        <a:bodyPr/>
        <a:lstStyle/>
        <a:p>
          <a:endParaRPr lang="en-US"/>
        </a:p>
      </dgm:t>
    </dgm:pt>
    <dgm:pt modelId="{BA0CFD01-E1B8-E945-830D-8160149DB232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94DF632C-ACFE-AC4E-8EC1-D96F503682E0}" type="parTrans" cxnId="{12677FF8-525C-A74F-8D53-3E94370BD49C}">
      <dgm:prSet/>
      <dgm:spPr/>
      <dgm:t>
        <a:bodyPr/>
        <a:lstStyle/>
        <a:p>
          <a:endParaRPr lang="en-US"/>
        </a:p>
      </dgm:t>
    </dgm:pt>
    <dgm:pt modelId="{D19B7191-BFD0-BD4F-881D-67AF72D3A806}" type="sibTrans" cxnId="{12677FF8-525C-A74F-8D53-3E94370BD49C}">
      <dgm:prSet/>
      <dgm:spPr/>
      <dgm:t>
        <a:bodyPr/>
        <a:lstStyle/>
        <a:p>
          <a:endParaRPr lang="en-US"/>
        </a:p>
      </dgm:t>
    </dgm:pt>
    <dgm:pt modelId="{6985DD90-53B2-6C4D-992B-0F46AB1BC9B8}">
      <dgm:prSet phldrT="[Text]"/>
      <dgm:spPr/>
      <dgm:t>
        <a:bodyPr/>
        <a:lstStyle/>
        <a:p>
          <a:r>
            <a:rPr lang="en-US" dirty="0" smtClean="0"/>
            <a:t>Building</a:t>
          </a:r>
          <a:endParaRPr lang="en-US" dirty="0"/>
        </a:p>
      </dgm:t>
    </dgm:pt>
    <dgm:pt modelId="{01A4BB2D-7ABA-5446-A106-E50DC54537EB}" type="parTrans" cxnId="{9EFEF102-D73D-4C44-8B7C-FAC56AB05C43}">
      <dgm:prSet/>
      <dgm:spPr/>
      <dgm:t>
        <a:bodyPr/>
        <a:lstStyle/>
        <a:p>
          <a:endParaRPr lang="en-US"/>
        </a:p>
      </dgm:t>
    </dgm:pt>
    <dgm:pt modelId="{7540D25F-BFB7-0348-AF5C-C112041403AA}" type="sibTrans" cxnId="{9EFEF102-D73D-4C44-8B7C-FAC56AB05C43}">
      <dgm:prSet/>
      <dgm:spPr/>
      <dgm:t>
        <a:bodyPr/>
        <a:lstStyle/>
        <a:p>
          <a:endParaRPr lang="en-US"/>
        </a:p>
      </dgm:t>
    </dgm:pt>
    <dgm:pt modelId="{B90D222B-266A-794E-A18B-EC3346E40DFA}">
      <dgm:prSet phldrT="[Text]"/>
      <dgm:spPr/>
      <dgm:t>
        <a:bodyPr/>
        <a:lstStyle/>
        <a:p>
          <a:r>
            <a:rPr lang="en-US" dirty="0" smtClean="0"/>
            <a:t>Disk</a:t>
          </a:r>
          <a:endParaRPr lang="en-US" dirty="0"/>
        </a:p>
      </dgm:t>
    </dgm:pt>
    <dgm:pt modelId="{D97F6A27-AB33-4447-8E9E-59F0AC45D89F}" type="parTrans" cxnId="{FC055D83-7B9F-D447-A366-8BE2963A7995}">
      <dgm:prSet/>
      <dgm:spPr/>
      <dgm:t>
        <a:bodyPr/>
        <a:lstStyle/>
        <a:p>
          <a:endParaRPr lang="en-US"/>
        </a:p>
      </dgm:t>
    </dgm:pt>
    <dgm:pt modelId="{7E8D07AB-171D-E74F-8CE3-4D0182ADBD22}" type="sibTrans" cxnId="{FC055D83-7B9F-D447-A366-8BE2963A7995}">
      <dgm:prSet/>
      <dgm:spPr/>
      <dgm:t>
        <a:bodyPr/>
        <a:lstStyle/>
        <a:p>
          <a:endParaRPr lang="en-US"/>
        </a:p>
      </dgm:t>
    </dgm:pt>
    <dgm:pt modelId="{BCDAB243-EBC2-E842-BE09-FD2413800121}">
      <dgm:prSet phldrT="[Text]"/>
      <dgm:spPr/>
      <dgm:t>
        <a:bodyPr/>
        <a:lstStyle/>
        <a:p>
          <a:r>
            <a:rPr lang="en-US" dirty="0" smtClean="0"/>
            <a:t>HVAC</a:t>
          </a:r>
          <a:endParaRPr lang="en-US" dirty="0"/>
        </a:p>
      </dgm:t>
    </dgm:pt>
    <dgm:pt modelId="{57919755-4885-F54F-ADC3-1C1D5A2A3EEB}" type="parTrans" cxnId="{595133EA-D7A4-F14A-B059-6A4FBC90047A}">
      <dgm:prSet/>
      <dgm:spPr/>
      <dgm:t>
        <a:bodyPr/>
        <a:lstStyle/>
        <a:p>
          <a:endParaRPr lang="en-US"/>
        </a:p>
      </dgm:t>
    </dgm:pt>
    <dgm:pt modelId="{E2C0F0FE-71C0-2040-9879-9D7E7C4550E7}" type="sibTrans" cxnId="{595133EA-D7A4-F14A-B059-6A4FBC90047A}">
      <dgm:prSet/>
      <dgm:spPr/>
      <dgm:t>
        <a:bodyPr/>
        <a:lstStyle/>
        <a:p>
          <a:endParaRPr lang="en-US"/>
        </a:p>
      </dgm:t>
    </dgm:pt>
    <dgm:pt modelId="{3A5AAB9E-3DBA-4F40-AC19-3B77D7FA47F1}">
      <dgm:prSet phldrT="[Text]"/>
      <dgm:spPr/>
      <dgm:t>
        <a:bodyPr/>
        <a:lstStyle/>
        <a:p>
          <a:endParaRPr lang="en-US" dirty="0"/>
        </a:p>
      </dgm:t>
    </dgm:pt>
    <dgm:pt modelId="{B6428B83-521D-7545-9C54-BFF5C42AE059}" type="parTrans" cxnId="{37014700-1CF3-B54C-94BA-95161A68AFDF}">
      <dgm:prSet/>
      <dgm:spPr/>
      <dgm:t>
        <a:bodyPr/>
        <a:lstStyle/>
        <a:p>
          <a:endParaRPr lang="en-US"/>
        </a:p>
      </dgm:t>
    </dgm:pt>
    <dgm:pt modelId="{082B6451-430F-4D45-B82D-14D9AB9376F4}" type="sibTrans" cxnId="{37014700-1CF3-B54C-94BA-95161A68AFDF}">
      <dgm:prSet/>
      <dgm:spPr/>
      <dgm:t>
        <a:bodyPr/>
        <a:lstStyle/>
        <a:p>
          <a:endParaRPr lang="en-US"/>
        </a:p>
      </dgm:t>
    </dgm:pt>
    <dgm:pt modelId="{5F2F3EF6-1D97-F948-807F-5156583BB992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E03BD70B-3A2E-4347-9590-9F506DD70E83}" type="parTrans" cxnId="{83A3804E-711D-2A43-95E5-B94A924902BB}">
      <dgm:prSet/>
      <dgm:spPr/>
      <dgm:t>
        <a:bodyPr/>
        <a:lstStyle/>
        <a:p>
          <a:endParaRPr lang="en-US"/>
        </a:p>
      </dgm:t>
    </dgm:pt>
    <dgm:pt modelId="{C55CE5A8-CFE9-C145-A3D6-29BE8E44E170}" type="sibTrans" cxnId="{83A3804E-711D-2A43-95E5-B94A924902BB}">
      <dgm:prSet/>
      <dgm:spPr/>
      <dgm:t>
        <a:bodyPr/>
        <a:lstStyle/>
        <a:p>
          <a:endParaRPr lang="en-US"/>
        </a:p>
      </dgm:t>
    </dgm:pt>
    <dgm:pt modelId="{EBAA03D3-E673-C440-94ED-429EAEE7BE3E}">
      <dgm:prSet phldrT="[Text]"/>
      <dgm:spPr/>
      <dgm:t>
        <a:bodyPr/>
        <a:lstStyle/>
        <a:p>
          <a:r>
            <a:rPr lang="en-US" dirty="0" smtClean="0"/>
            <a:t>Shutdown</a:t>
          </a:r>
          <a:endParaRPr lang="en-US" dirty="0"/>
        </a:p>
      </dgm:t>
    </dgm:pt>
    <dgm:pt modelId="{194CF85E-56D9-B94C-AF9D-4D4B65975D04}" type="parTrans" cxnId="{DD83C03A-AB2D-1147-97D0-8B85AA14AEA1}">
      <dgm:prSet/>
      <dgm:spPr/>
      <dgm:t>
        <a:bodyPr/>
        <a:lstStyle/>
        <a:p>
          <a:endParaRPr lang="en-US"/>
        </a:p>
      </dgm:t>
    </dgm:pt>
    <dgm:pt modelId="{F3AAD096-9267-774B-AEDC-EDCD28752446}" type="sibTrans" cxnId="{DD83C03A-AB2D-1147-97D0-8B85AA14AEA1}">
      <dgm:prSet/>
      <dgm:spPr/>
      <dgm:t>
        <a:bodyPr/>
        <a:lstStyle/>
        <a:p>
          <a:endParaRPr lang="en-US"/>
        </a:p>
      </dgm:t>
    </dgm:pt>
    <dgm:pt modelId="{9061AC93-5571-274A-878E-B0802EC12522}">
      <dgm:prSet phldrT="[Text]"/>
      <dgm:spPr/>
      <dgm:t>
        <a:bodyPr/>
        <a:lstStyle/>
        <a:p>
          <a:r>
            <a:rPr lang="en-US" dirty="0" smtClean="0"/>
            <a:t>Migration</a:t>
          </a:r>
          <a:endParaRPr lang="en-US" dirty="0"/>
        </a:p>
      </dgm:t>
    </dgm:pt>
    <dgm:pt modelId="{8DA0D2A3-4376-F945-8E79-93220C37F319}" type="parTrans" cxnId="{7ABC532A-3AF0-2A49-BFFA-2A14D1458527}">
      <dgm:prSet/>
      <dgm:spPr/>
      <dgm:t>
        <a:bodyPr/>
        <a:lstStyle/>
        <a:p>
          <a:endParaRPr lang="en-US"/>
        </a:p>
      </dgm:t>
    </dgm:pt>
    <dgm:pt modelId="{4C74FE57-2E15-3F48-BB11-6231A6A5ED26}" type="sibTrans" cxnId="{7ABC532A-3AF0-2A49-BFFA-2A14D1458527}">
      <dgm:prSet/>
      <dgm:spPr/>
      <dgm:t>
        <a:bodyPr/>
        <a:lstStyle/>
        <a:p>
          <a:endParaRPr lang="en-US"/>
        </a:p>
      </dgm:t>
    </dgm:pt>
    <dgm:pt modelId="{278B934A-E269-C54C-9E41-6C96CE10CD21}">
      <dgm:prSet phldrT="[Text]"/>
      <dgm:spPr/>
      <dgm:t>
        <a:bodyPr/>
        <a:lstStyle/>
        <a:p>
          <a:r>
            <a:rPr lang="en-US" dirty="0" smtClean="0"/>
            <a:t>Rack design</a:t>
          </a:r>
          <a:endParaRPr lang="en-US" dirty="0"/>
        </a:p>
      </dgm:t>
    </dgm:pt>
    <dgm:pt modelId="{ED3B76A0-DA8C-0045-B66F-7D2928F30792}" type="parTrans" cxnId="{951F51DF-DB6C-1B45-9A81-17C5B9E3C902}">
      <dgm:prSet/>
      <dgm:spPr/>
      <dgm:t>
        <a:bodyPr/>
        <a:lstStyle/>
        <a:p>
          <a:endParaRPr lang="en-US"/>
        </a:p>
      </dgm:t>
    </dgm:pt>
    <dgm:pt modelId="{D22AF6F9-4B7A-C44F-811B-0263BC75BB2C}" type="sibTrans" cxnId="{951F51DF-DB6C-1B45-9A81-17C5B9E3C902}">
      <dgm:prSet/>
      <dgm:spPr/>
      <dgm:t>
        <a:bodyPr/>
        <a:lstStyle/>
        <a:p>
          <a:endParaRPr lang="en-US"/>
        </a:p>
      </dgm:t>
    </dgm:pt>
    <dgm:pt modelId="{E25A35C6-BE4F-EB4D-AA04-244D438B76A7}">
      <dgm:prSet phldrT="[Text]"/>
      <dgm:spPr/>
      <dgm:t>
        <a:bodyPr/>
        <a:lstStyle/>
        <a:p>
          <a:r>
            <a:rPr lang="en-US" dirty="0" smtClean="0"/>
            <a:t>GPGPU</a:t>
          </a:r>
          <a:endParaRPr lang="en-US" dirty="0"/>
        </a:p>
      </dgm:t>
    </dgm:pt>
    <dgm:pt modelId="{491C7516-9B2C-C440-AF3F-0964E1C80B8E}" type="parTrans" cxnId="{D844E5E1-FDD2-ED48-AA0D-B7D635EFD0F0}">
      <dgm:prSet/>
      <dgm:spPr/>
      <dgm:t>
        <a:bodyPr/>
        <a:lstStyle/>
        <a:p>
          <a:endParaRPr lang="en-US"/>
        </a:p>
      </dgm:t>
    </dgm:pt>
    <dgm:pt modelId="{944F3737-EBE0-F043-9C43-2324D59A3BE3}" type="sibTrans" cxnId="{D844E5E1-FDD2-ED48-AA0D-B7D635EFD0F0}">
      <dgm:prSet/>
      <dgm:spPr/>
      <dgm:t>
        <a:bodyPr/>
        <a:lstStyle/>
        <a:p>
          <a:endParaRPr lang="en-US"/>
        </a:p>
      </dgm:t>
    </dgm:pt>
    <dgm:pt modelId="{5CFFC25E-04B6-C34E-99C2-79D7FCC1065D}">
      <dgm:prSet phldrT="[Text]"/>
      <dgm:spPr/>
      <dgm:t>
        <a:bodyPr/>
        <a:lstStyle/>
        <a:p>
          <a:r>
            <a:rPr lang="en-US" dirty="0" err="1" smtClean="0"/>
            <a:t>GreenSaaS/SaaI</a:t>
          </a:r>
          <a:endParaRPr lang="en-US" dirty="0"/>
        </a:p>
      </dgm:t>
    </dgm:pt>
    <dgm:pt modelId="{2F7DD930-C37B-754B-8E42-79B433E285C7}" type="parTrans" cxnId="{29ADF18A-4F74-C940-BA62-9D92364FE3D8}">
      <dgm:prSet/>
      <dgm:spPr/>
      <dgm:t>
        <a:bodyPr/>
        <a:lstStyle/>
        <a:p>
          <a:endParaRPr lang="en-US"/>
        </a:p>
      </dgm:t>
    </dgm:pt>
    <dgm:pt modelId="{A3D9E5D1-5A4A-524A-835E-D42DE3BBABBE}" type="sibTrans" cxnId="{29ADF18A-4F74-C940-BA62-9D92364FE3D8}">
      <dgm:prSet/>
      <dgm:spPr/>
      <dgm:t>
        <a:bodyPr/>
        <a:lstStyle/>
        <a:p>
          <a:endParaRPr lang="en-US"/>
        </a:p>
      </dgm:t>
    </dgm:pt>
    <dgm:pt modelId="{92F098BC-BBC4-4B44-B1CE-6FBD35111DD2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13762001-ADEE-6644-9DDB-B80C7101FC24}" type="parTrans" cxnId="{56C8569D-4774-854B-A282-5A0EAB4604D8}">
      <dgm:prSet/>
      <dgm:spPr/>
      <dgm:t>
        <a:bodyPr/>
        <a:lstStyle/>
        <a:p>
          <a:endParaRPr lang="en-US"/>
        </a:p>
      </dgm:t>
    </dgm:pt>
    <dgm:pt modelId="{F3EA76B1-FA14-E944-8490-515B700F0F5A}" type="sibTrans" cxnId="{56C8569D-4774-854B-A282-5A0EAB4604D8}">
      <dgm:prSet/>
      <dgm:spPr/>
      <dgm:t>
        <a:bodyPr/>
        <a:lstStyle/>
        <a:p>
          <a:endParaRPr lang="en-US"/>
        </a:p>
      </dgm:t>
    </dgm:pt>
    <dgm:pt modelId="{3218647F-5EB9-5847-A33B-2EBEF4E62D20}">
      <dgm:prSet phldrT="[Text]"/>
      <dgm:spPr/>
      <dgm:t>
        <a:bodyPr/>
        <a:lstStyle/>
        <a:p>
          <a:r>
            <a:rPr lang="en-US" dirty="0" smtClean="0"/>
            <a:t>Scheduling</a:t>
          </a:r>
          <a:endParaRPr lang="en-US" dirty="0"/>
        </a:p>
      </dgm:t>
    </dgm:pt>
    <dgm:pt modelId="{9E8788D7-F7F0-6942-AFC1-E97C00A9C558}" type="parTrans" cxnId="{6F162891-435E-D44F-860A-77FB803183C7}">
      <dgm:prSet/>
      <dgm:spPr/>
    </dgm:pt>
    <dgm:pt modelId="{22344C47-469E-9F4A-841C-A76027530A40}" type="sibTrans" cxnId="{6F162891-435E-D44F-860A-77FB803183C7}">
      <dgm:prSet/>
      <dgm:spPr/>
    </dgm:pt>
    <dgm:pt modelId="{A671A9C2-D5B1-7047-96D5-2F8FB56D4020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2AAEC66B-E1FA-2A47-BE38-91DB7F97446B}" type="parTrans" cxnId="{595DEC43-3333-F747-ADB7-347719A47E8A}">
      <dgm:prSet/>
      <dgm:spPr/>
    </dgm:pt>
    <dgm:pt modelId="{6D5A39D9-795D-FD4E-A98E-376B160B6A2C}" type="sibTrans" cxnId="{595DEC43-3333-F747-ADB7-347719A47E8A}">
      <dgm:prSet/>
      <dgm:spPr/>
    </dgm:pt>
    <dgm:pt modelId="{CC6C1F51-F61A-A047-A5C0-3ED22360285C}">
      <dgm:prSet phldrT="[Text]"/>
      <dgm:spPr/>
      <dgm:t>
        <a:bodyPr/>
        <a:lstStyle/>
        <a:p>
          <a:r>
            <a:rPr lang="en-US" dirty="0" smtClean="0"/>
            <a:t>(Metrics)</a:t>
          </a:r>
          <a:endParaRPr lang="en-US" dirty="0"/>
        </a:p>
      </dgm:t>
    </dgm:pt>
    <dgm:pt modelId="{B45D18D1-65E6-FE44-8943-4D7486DFD276}" type="parTrans" cxnId="{6FB14002-42A5-D04F-833C-9120D9F525A1}">
      <dgm:prSet/>
      <dgm:spPr/>
    </dgm:pt>
    <dgm:pt modelId="{E54E8F8D-748A-0B41-8D95-7C5750AA84FB}" type="sibTrans" cxnId="{6FB14002-42A5-D04F-833C-9120D9F525A1}">
      <dgm:prSet/>
      <dgm:spPr/>
    </dgm:pt>
    <dgm:pt modelId="{DC6ED625-D14F-434E-A56C-20A0723581D1}" type="pres">
      <dgm:prSet presAssocID="{388020B4-D88F-9943-ACB6-98EF6CDF606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CB81D-92C6-FD49-BBA5-95C07F7D0652}" type="pres">
      <dgm:prSet presAssocID="{388020B4-D88F-9943-ACB6-98EF6CDF6068}" presName="children" presStyleCnt="0"/>
      <dgm:spPr/>
      <dgm:t>
        <a:bodyPr/>
        <a:lstStyle/>
        <a:p>
          <a:endParaRPr lang="en-US"/>
        </a:p>
      </dgm:t>
    </dgm:pt>
    <dgm:pt modelId="{686E5FEA-1EA9-4F4A-B673-0B220602AE3E}" type="pres">
      <dgm:prSet presAssocID="{388020B4-D88F-9943-ACB6-98EF6CDF6068}" presName="child1group" presStyleCnt="0"/>
      <dgm:spPr/>
      <dgm:t>
        <a:bodyPr/>
        <a:lstStyle/>
        <a:p>
          <a:endParaRPr lang="en-US"/>
        </a:p>
      </dgm:t>
    </dgm:pt>
    <dgm:pt modelId="{20BACDE2-C5FA-3548-96DA-F9B8A67AF007}" type="pres">
      <dgm:prSet presAssocID="{388020B4-D88F-9943-ACB6-98EF6CDF6068}" presName="child1" presStyleLbl="bgAcc1" presStyleIdx="0" presStyleCnt="4"/>
      <dgm:spPr/>
      <dgm:t>
        <a:bodyPr/>
        <a:lstStyle/>
        <a:p>
          <a:endParaRPr lang="en-US"/>
        </a:p>
      </dgm:t>
    </dgm:pt>
    <dgm:pt modelId="{C2F65BE8-C720-E948-925D-79CE039C5E72}" type="pres">
      <dgm:prSet presAssocID="{388020B4-D88F-9943-ACB6-98EF6CDF606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CEBDE-F5A7-E348-B99E-3CB5C2A07775}" type="pres">
      <dgm:prSet presAssocID="{388020B4-D88F-9943-ACB6-98EF6CDF6068}" presName="child2group" presStyleCnt="0"/>
      <dgm:spPr/>
      <dgm:t>
        <a:bodyPr/>
        <a:lstStyle/>
        <a:p>
          <a:endParaRPr lang="en-US"/>
        </a:p>
      </dgm:t>
    </dgm:pt>
    <dgm:pt modelId="{39ACC9C5-3615-6741-93DC-4038D9105BBE}" type="pres">
      <dgm:prSet presAssocID="{388020B4-D88F-9943-ACB6-98EF6CDF6068}" presName="child2" presStyleLbl="bgAcc1" presStyleIdx="1" presStyleCnt="4"/>
      <dgm:spPr/>
      <dgm:t>
        <a:bodyPr/>
        <a:lstStyle/>
        <a:p>
          <a:endParaRPr lang="en-US"/>
        </a:p>
      </dgm:t>
    </dgm:pt>
    <dgm:pt modelId="{FD23FC1F-49ED-D24E-96E6-019EF60F001C}" type="pres">
      <dgm:prSet presAssocID="{388020B4-D88F-9943-ACB6-98EF6CDF606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C086A-84BB-C340-B2CE-DD08FEB9D257}" type="pres">
      <dgm:prSet presAssocID="{388020B4-D88F-9943-ACB6-98EF6CDF6068}" presName="child3group" presStyleCnt="0"/>
      <dgm:spPr/>
      <dgm:t>
        <a:bodyPr/>
        <a:lstStyle/>
        <a:p>
          <a:endParaRPr lang="en-US"/>
        </a:p>
      </dgm:t>
    </dgm:pt>
    <dgm:pt modelId="{7AD4BA81-CA6E-704A-BD8F-98EA4312DC3A}" type="pres">
      <dgm:prSet presAssocID="{388020B4-D88F-9943-ACB6-98EF6CDF6068}" presName="child3" presStyleLbl="bgAcc1" presStyleIdx="2" presStyleCnt="4"/>
      <dgm:spPr/>
      <dgm:t>
        <a:bodyPr/>
        <a:lstStyle/>
        <a:p>
          <a:endParaRPr lang="en-US"/>
        </a:p>
      </dgm:t>
    </dgm:pt>
    <dgm:pt modelId="{229FA7D1-AD4F-AB4C-AD73-139C72DCCBAC}" type="pres">
      <dgm:prSet presAssocID="{388020B4-D88F-9943-ACB6-98EF6CDF606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B5A8-71B4-EB4C-8BAF-65E9EE241CE2}" type="pres">
      <dgm:prSet presAssocID="{388020B4-D88F-9943-ACB6-98EF6CDF6068}" presName="child4group" presStyleCnt="0"/>
      <dgm:spPr/>
      <dgm:t>
        <a:bodyPr/>
        <a:lstStyle/>
        <a:p>
          <a:endParaRPr lang="en-US"/>
        </a:p>
      </dgm:t>
    </dgm:pt>
    <dgm:pt modelId="{AEC1E5E5-BFD0-FC4D-964E-1D4935068512}" type="pres">
      <dgm:prSet presAssocID="{388020B4-D88F-9943-ACB6-98EF6CDF6068}" presName="child4" presStyleLbl="bgAcc1" presStyleIdx="3" presStyleCnt="4"/>
      <dgm:spPr/>
      <dgm:t>
        <a:bodyPr/>
        <a:lstStyle/>
        <a:p>
          <a:endParaRPr lang="en-US"/>
        </a:p>
      </dgm:t>
    </dgm:pt>
    <dgm:pt modelId="{86288656-CE7A-2844-9343-ECC0E09400AE}" type="pres">
      <dgm:prSet presAssocID="{388020B4-D88F-9943-ACB6-98EF6CDF606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5154-ABCD-1941-A966-F0942B35239C}" type="pres">
      <dgm:prSet presAssocID="{388020B4-D88F-9943-ACB6-98EF6CDF6068}" presName="childPlaceholder" presStyleCnt="0"/>
      <dgm:spPr/>
      <dgm:t>
        <a:bodyPr/>
        <a:lstStyle/>
        <a:p>
          <a:endParaRPr lang="en-US"/>
        </a:p>
      </dgm:t>
    </dgm:pt>
    <dgm:pt modelId="{BF5D446F-28D3-A542-A74B-E61C56B36DF3}" type="pres">
      <dgm:prSet presAssocID="{388020B4-D88F-9943-ACB6-98EF6CDF6068}" presName="circle" presStyleCnt="0"/>
      <dgm:spPr/>
      <dgm:t>
        <a:bodyPr/>
        <a:lstStyle/>
        <a:p>
          <a:endParaRPr lang="en-US"/>
        </a:p>
      </dgm:t>
    </dgm:pt>
    <dgm:pt modelId="{A8B4E43B-2F37-024A-A4FA-7A96B950C3FF}" type="pres">
      <dgm:prSet presAssocID="{388020B4-D88F-9943-ACB6-98EF6CDF606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B983F-50A0-1844-9A88-6C22634C3BE2}" type="pres">
      <dgm:prSet presAssocID="{388020B4-D88F-9943-ACB6-98EF6CDF606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A2E5-7627-834B-A010-4625BB6B56DE}" type="pres">
      <dgm:prSet presAssocID="{388020B4-D88F-9943-ACB6-98EF6CDF606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130C9-2D5D-0B41-8F31-53AC1BD9FF9C}" type="pres">
      <dgm:prSet presAssocID="{388020B4-D88F-9943-ACB6-98EF6CDF606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200E6-2150-5441-80F7-EE88F120488E}" type="pres">
      <dgm:prSet presAssocID="{388020B4-D88F-9943-ACB6-98EF6CDF6068}" presName="quadrantPlaceholder" presStyleCnt="0"/>
      <dgm:spPr/>
      <dgm:t>
        <a:bodyPr/>
        <a:lstStyle/>
        <a:p>
          <a:endParaRPr lang="en-US"/>
        </a:p>
      </dgm:t>
    </dgm:pt>
    <dgm:pt modelId="{208573A2-4103-FA4A-946B-69D6A65E04BA}" type="pres">
      <dgm:prSet presAssocID="{388020B4-D88F-9943-ACB6-98EF6CDF6068}" presName="center1" presStyleLbl="fgShp" presStyleIdx="0" presStyleCnt="2"/>
      <dgm:spPr/>
      <dgm:t>
        <a:bodyPr/>
        <a:lstStyle/>
        <a:p>
          <a:endParaRPr lang="en-US"/>
        </a:p>
      </dgm:t>
    </dgm:pt>
    <dgm:pt modelId="{16058D62-7609-0041-BE4B-E8434C99F6FE}" type="pres">
      <dgm:prSet presAssocID="{388020B4-D88F-9943-ACB6-98EF6CDF6068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A786CD50-A7D1-9E42-B2C3-6EA2F0E79AC2}" type="presOf" srcId="{92F098BC-BBC4-4B44-B1CE-6FBD35111DD2}" destId="{7AD4BA81-CA6E-704A-BD8F-98EA4312DC3A}" srcOrd="0" destOrd="3" presId="urn:microsoft.com/office/officeart/2005/8/layout/cycle4"/>
    <dgm:cxn modelId="{66556DC6-AA0A-5F42-9FE4-F7155CF852CE}" type="presOf" srcId="{388020B4-D88F-9943-ACB6-98EF6CDF6068}" destId="{DC6ED625-D14F-434E-A56C-20A0723581D1}" srcOrd="0" destOrd="0" presId="urn:microsoft.com/office/officeart/2005/8/layout/cycle4"/>
    <dgm:cxn modelId="{89DFCC1A-20BD-5443-965F-5664630F36D6}" type="presOf" srcId="{5CFFC25E-04B6-C34E-99C2-79D7FCC1065D}" destId="{39ACC9C5-3615-6741-93DC-4038D9105BBE}" srcOrd="0" destOrd="3" presId="urn:microsoft.com/office/officeart/2005/8/layout/cycle4"/>
    <dgm:cxn modelId="{12677FF8-525C-A74F-8D53-3E94370BD49C}" srcId="{388020B4-D88F-9943-ACB6-98EF6CDF6068}" destId="{BA0CFD01-E1B8-E945-830D-8160149DB232}" srcOrd="3" destOrd="0" parTransId="{94DF632C-ACFE-AC4E-8EC1-D96F503682E0}" sibTransId="{D19B7191-BFD0-BD4F-881D-67AF72D3A806}"/>
    <dgm:cxn modelId="{3D3849CA-BA7F-8143-BF51-B1EFB983A6E9}" type="presOf" srcId="{92F098BC-BBC4-4B44-B1CE-6FBD35111DD2}" destId="{229FA7D1-AD4F-AB4C-AD73-139C72DCCBAC}" srcOrd="1" destOrd="3" presId="urn:microsoft.com/office/officeart/2005/8/layout/cycle4"/>
    <dgm:cxn modelId="{FC055D83-7B9F-D447-A366-8BE2963A7995}" srcId="{E7A84B57-CD7E-FE41-BC32-347BCC0999CC}" destId="{B90D222B-266A-794E-A18B-EC3346E40DFA}" srcOrd="1" destOrd="0" parTransId="{D97F6A27-AB33-4447-8E9E-59F0AC45D89F}" sibTransId="{7E8D07AB-171D-E74F-8CE3-4D0182ADBD22}"/>
    <dgm:cxn modelId="{0767556C-FF82-F34C-B432-B29F59105A9E}" type="presOf" srcId="{278B934A-E269-C54C-9E41-6C96CE10CD21}" destId="{86288656-CE7A-2844-9343-ECC0E09400AE}" srcOrd="1" destOrd="2" presId="urn:microsoft.com/office/officeart/2005/8/layout/cycle4"/>
    <dgm:cxn modelId="{45BBE3BA-C5DD-F047-B147-6EFAC21BB2C8}" srcId="{388020B4-D88F-9943-ACB6-98EF6CDF6068}" destId="{E7A84B57-CD7E-FE41-BC32-347BCC0999CC}" srcOrd="0" destOrd="0" parTransId="{8555C753-FA74-C841-A2E9-B36087CA14CF}" sibTransId="{8CF8E722-9B3E-AC4F-91D3-4270296ADD51}"/>
    <dgm:cxn modelId="{6F2A5BF8-1992-3941-A11E-0B10C0018228}" type="presOf" srcId="{EBAA03D3-E673-C440-94ED-429EAEE7BE3E}" destId="{39ACC9C5-3615-6741-93DC-4038D9105BBE}" srcOrd="0" destOrd="1" presId="urn:microsoft.com/office/officeart/2005/8/layout/cycle4"/>
    <dgm:cxn modelId="{78975959-F4E9-B447-ACA1-CD0143F51912}" type="presOf" srcId="{BA0CFD01-E1B8-E945-830D-8160149DB232}" destId="{90D130C9-2D5D-0B41-8F31-53AC1BD9FF9C}" srcOrd="0" destOrd="0" presId="urn:microsoft.com/office/officeart/2005/8/layout/cycle4"/>
    <dgm:cxn modelId="{4ED2C820-A812-2A4C-BED0-68F9D54585EA}" type="presOf" srcId="{5F2F3EF6-1D97-F948-807F-5156583BB992}" destId="{229FA7D1-AD4F-AB4C-AD73-139C72DCCBAC}" srcOrd="1" destOrd="2" presId="urn:microsoft.com/office/officeart/2005/8/layout/cycle4"/>
    <dgm:cxn modelId="{0A3B6C76-17B6-3845-8F77-26AD11F1D851}" type="presOf" srcId="{BCDAB243-EBC2-E842-BE09-FD2413800121}" destId="{AEC1E5E5-BFD0-FC4D-964E-1D4935068512}" srcOrd="0" destOrd="1" presId="urn:microsoft.com/office/officeart/2005/8/layout/cycle4"/>
    <dgm:cxn modelId="{6F162891-435E-D44F-860A-77FB803183C7}" srcId="{1ED3C913-C1DA-764A-9146-364BEB511BDA}" destId="{3218647F-5EB9-5847-A33B-2EBEF4E62D20}" srcOrd="0" destOrd="0" parTransId="{9E8788D7-F7F0-6942-AFC1-E97C00A9C558}" sibTransId="{22344C47-469E-9F4A-841C-A76027530A40}"/>
    <dgm:cxn modelId="{454E2071-3E39-E64E-877B-EFC466C3E586}" type="presOf" srcId="{6985DD90-53B2-6C4D-992B-0F46AB1BC9B8}" destId="{86288656-CE7A-2844-9343-ECC0E09400AE}" srcOrd="1" destOrd="0" presId="urn:microsoft.com/office/officeart/2005/8/layout/cycle4"/>
    <dgm:cxn modelId="{09C2B230-1AE4-4742-B441-8AD03054F98D}" srcId="{388020B4-D88F-9943-ACB6-98EF6CDF6068}" destId="{425AD870-B91D-EA4E-857A-F184DF985399}" srcOrd="2" destOrd="0" parTransId="{3354BD82-8117-9648-BDDA-E0DD8E6E907D}" sibTransId="{8F833183-1D27-DD45-B875-2B3382E3B4F0}"/>
    <dgm:cxn modelId="{D45859BC-F538-D04A-8602-68B2029191A7}" type="presOf" srcId="{A671A9C2-D5B1-7047-96D5-2F8FB56D4020}" destId="{229FA7D1-AD4F-AB4C-AD73-139C72DCCBAC}" srcOrd="1" destOrd="1" presId="urn:microsoft.com/office/officeart/2005/8/layout/cycle4"/>
    <dgm:cxn modelId="{56C8569D-4774-854B-A282-5A0EAB4604D8}" srcId="{425AD870-B91D-EA4E-857A-F184DF985399}" destId="{92F098BC-BBC4-4B44-B1CE-6FBD35111DD2}" srcOrd="3" destOrd="0" parTransId="{13762001-ADEE-6644-9DDB-B80C7101FC24}" sibTransId="{F3EA76B1-FA14-E944-8490-515B700F0F5A}"/>
    <dgm:cxn modelId="{DD83C03A-AB2D-1147-97D0-8B85AA14AEA1}" srcId="{1ED3C913-C1DA-764A-9146-364BEB511BDA}" destId="{EBAA03D3-E673-C440-94ED-429EAEE7BE3E}" srcOrd="1" destOrd="0" parTransId="{194CF85E-56D9-B94C-AF9D-4D4B65975D04}" sibTransId="{F3AAD096-9267-774B-AEDC-EDCD28752446}"/>
    <dgm:cxn modelId="{D844E5E1-FDD2-ED48-AA0D-B7D635EFD0F0}" srcId="{E7A84B57-CD7E-FE41-BC32-347BCC0999CC}" destId="{E25A35C6-BE4F-EB4D-AA04-244D438B76A7}" srcOrd="2" destOrd="0" parTransId="{491C7516-9B2C-C440-AF3F-0964E1C80B8E}" sibTransId="{944F3737-EBE0-F043-9C43-2324D59A3BE3}"/>
    <dgm:cxn modelId="{B9157B82-32DF-4F4C-BA45-BBE768F521F4}" type="presOf" srcId="{3218647F-5EB9-5847-A33B-2EBEF4E62D20}" destId="{39ACC9C5-3615-6741-93DC-4038D9105BBE}" srcOrd="0" destOrd="0" presId="urn:microsoft.com/office/officeart/2005/8/layout/cycle4"/>
    <dgm:cxn modelId="{83A3804E-711D-2A43-95E5-B94A924902BB}" srcId="{425AD870-B91D-EA4E-857A-F184DF985399}" destId="{5F2F3EF6-1D97-F948-807F-5156583BB992}" srcOrd="2" destOrd="0" parTransId="{E03BD70B-3A2E-4347-9590-9F506DD70E83}" sibTransId="{C55CE5A8-CFE9-C145-A3D6-29BE8E44E170}"/>
    <dgm:cxn modelId="{9DCA8911-D254-BF41-B70B-56F0926F712D}" type="presOf" srcId="{3218647F-5EB9-5847-A33B-2EBEF4E62D20}" destId="{FD23FC1F-49ED-D24E-96E6-019EF60F001C}" srcOrd="1" destOrd="0" presId="urn:microsoft.com/office/officeart/2005/8/layout/cycle4"/>
    <dgm:cxn modelId="{1E44B2FD-1146-DB4D-B6D9-EDDD15A87208}" type="presOf" srcId="{CC6C1F51-F61A-A047-A5C0-3ED22360285C}" destId="{7AD4BA81-CA6E-704A-BD8F-98EA4312DC3A}" srcOrd="0" destOrd="0" presId="urn:microsoft.com/office/officeart/2005/8/layout/cycle4"/>
    <dgm:cxn modelId="{333ECE32-A139-6E4C-A6F7-F0D132F1F9BE}" type="presOf" srcId="{BCDAB243-EBC2-E842-BE09-FD2413800121}" destId="{86288656-CE7A-2844-9343-ECC0E09400AE}" srcOrd="1" destOrd="1" presId="urn:microsoft.com/office/officeart/2005/8/layout/cycle4"/>
    <dgm:cxn modelId="{4709B56D-D4DC-F446-9191-14C3F3959FC9}" type="presOf" srcId="{EBAA03D3-E673-C440-94ED-429EAEE7BE3E}" destId="{FD23FC1F-49ED-D24E-96E6-019EF60F001C}" srcOrd="1" destOrd="1" presId="urn:microsoft.com/office/officeart/2005/8/layout/cycle4"/>
    <dgm:cxn modelId="{D2BE0110-53C1-304C-8DA6-9AEC0CABB62E}" type="presOf" srcId="{6985DD90-53B2-6C4D-992B-0F46AB1BC9B8}" destId="{AEC1E5E5-BFD0-FC4D-964E-1D4935068512}" srcOrd="0" destOrd="0" presId="urn:microsoft.com/office/officeart/2005/8/layout/cycle4"/>
    <dgm:cxn modelId="{F2DAF7DE-0604-1045-893C-FF9F80B11CA8}" type="presOf" srcId="{3A5AAB9E-3DBA-4F40-AC19-3B77D7FA47F1}" destId="{AEC1E5E5-BFD0-FC4D-964E-1D4935068512}" srcOrd="0" destOrd="3" presId="urn:microsoft.com/office/officeart/2005/8/layout/cycle4"/>
    <dgm:cxn modelId="{562C9369-9C2C-E644-BC57-7A63814B3607}" type="presOf" srcId="{6BE15977-B8D4-E44C-AC22-78D808D3A5B7}" destId="{C2F65BE8-C720-E948-925D-79CE039C5E72}" srcOrd="1" destOrd="0" presId="urn:microsoft.com/office/officeart/2005/8/layout/cycle4"/>
    <dgm:cxn modelId="{4154C453-EE49-064E-8163-E23CE84E4778}" type="presOf" srcId="{E25A35C6-BE4F-EB4D-AA04-244D438B76A7}" destId="{20BACDE2-C5FA-3548-96DA-F9B8A67AF007}" srcOrd="0" destOrd="2" presId="urn:microsoft.com/office/officeart/2005/8/layout/cycle4"/>
    <dgm:cxn modelId="{951F51DF-DB6C-1B45-9A81-17C5B9E3C902}" srcId="{BA0CFD01-E1B8-E945-830D-8160149DB232}" destId="{278B934A-E269-C54C-9E41-6C96CE10CD21}" srcOrd="2" destOrd="0" parTransId="{ED3B76A0-DA8C-0045-B66F-7D2928F30792}" sibTransId="{D22AF6F9-4B7A-C44F-811B-0263BC75BB2C}"/>
    <dgm:cxn modelId="{6FB14002-42A5-D04F-833C-9120D9F525A1}" srcId="{425AD870-B91D-EA4E-857A-F184DF985399}" destId="{CC6C1F51-F61A-A047-A5C0-3ED22360285C}" srcOrd="0" destOrd="0" parTransId="{B45D18D1-65E6-FE44-8943-4D7486DFD276}" sibTransId="{E54E8F8D-748A-0B41-8D95-7C5750AA84FB}"/>
    <dgm:cxn modelId="{595133EA-D7A4-F14A-B059-6A4FBC90047A}" srcId="{BA0CFD01-E1B8-E945-830D-8160149DB232}" destId="{BCDAB243-EBC2-E842-BE09-FD2413800121}" srcOrd="1" destOrd="0" parTransId="{57919755-4885-F54F-ADC3-1C1D5A2A3EEB}" sibTransId="{E2C0F0FE-71C0-2040-9879-9D7E7C4550E7}"/>
    <dgm:cxn modelId="{496B76B0-CA55-7342-AADB-AA417B870479}" type="presOf" srcId="{9061AC93-5571-274A-878E-B0802EC12522}" destId="{FD23FC1F-49ED-D24E-96E6-019EF60F001C}" srcOrd="1" destOrd="2" presId="urn:microsoft.com/office/officeart/2005/8/layout/cycle4"/>
    <dgm:cxn modelId="{5DF91FE1-5A54-E549-A8D9-BADCF10E9715}" type="presOf" srcId="{5CFFC25E-04B6-C34E-99C2-79D7FCC1065D}" destId="{FD23FC1F-49ED-D24E-96E6-019EF60F001C}" srcOrd="1" destOrd="3" presId="urn:microsoft.com/office/officeart/2005/8/layout/cycle4"/>
    <dgm:cxn modelId="{9EFEF102-D73D-4C44-8B7C-FAC56AB05C43}" srcId="{BA0CFD01-E1B8-E945-830D-8160149DB232}" destId="{6985DD90-53B2-6C4D-992B-0F46AB1BC9B8}" srcOrd="0" destOrd="0" parTransId="{01A4BB2D-7ABA-5446-A106-E50DC54537EB}" sibTransId="{7540D25F-BFB7-0348-AF5C-C112041403AA}"/>
    <dgm:cxn modelId="{E4812CEE-9A6A-6B43-B9DF-BB8B1ECC96AC}" type="presOf" srcId="{278B934A-E269-C54C-9E41-6C96CE10CD21}" destId="{AEC1E5E5-BFD0-FC4D-964E-1D4935068512}" srcOrd="0" destOrd="2" presId="urn:microsoft.com/office/officeart/2005/8/layout/cycle4"/>
    <dgm:cxn modelId="{AE43C813-1D76-0840-B021-7B3E913A09AF}" type="presOf" srcId="{425AD870-B91D-EA4E-857A-F184DF985399}" destId="{9627A2E5-7627-834B-A010-4625BB6B56DE}" srcOrd="0" destOrd="0" presId="urn:microsoft.com/office/officeart/2005/8/layout/cycle4"/>
    <dgm:cxn modelId="{E1A9C683-5ABF-2E40-8424-BB14EE6C11DE}" type="presOf" srcId="{6BE15977-B8D4-E44C-AC22-78D808D3A5B7}" destId="{20BACDE2-C5FA-3548-96DA-F9B8A67AF007}" srcOrd="0" destOrd="0" presId="urn:microsoft.com/office/officeart/2005/8/layout/cycle4"/>
    <dgm:cxn modelId="{87AC8DD9-206D-F94C-8A8E-9333E2AB3D0F}" type="presOf" srcId="{E25A35C6-BE4F-EB4D-AA04-244D438B76A7}" destId="{C2F65BE8-C720-E948-925D-79CE039C5E72}" srcOrd="1" destOrd="2" presId="urn:microsoft.com/office/officeart/2005/8/layout/cycle4"/>
    <dgm:cxn modelId="{00889F04-04EF-814C-9868-4736BD58FA61}" type="presOf" srcId="{CC6C1F51-F61A-A047-A5C0-3ED22360285C}" destId="{229FA7D1-AD4F-AB4C-AD73-139C72DCCBAC}" srcOrd="1" destOrd="0" presId="urn:microsoft.com/office/officeart/2005/8/layout/cycle4"/>
    <dgm:cxn modelId="{595DEC43-3333-F747-ADB7-347719A47E8A}" srcId="{425AD870-B91D-EA4E-857A-F184DF985399}" destId="{A671A9C2-D5B1-7047-96D5-2F8FB56D4020}" srcOrd="1" destOrd="0" parTransId="{2AAEC66B-E1FA-2A47-BE38-91DB7F97446B}" sibTransId="{6D5A39D9-795D-FD4E-A98E-376B160B6A2C}"/>
    <dgm:cxn modelId="{0D890ED8-4DC8-D94C-8F3C-7A792FD637E1}" type="presOf" srcId="{5F2F3EF6-1D97-F948-807F-5156583BB992}" destId="{7AD4BA81-CA6E-704A-BD8F-98EA4312DC3A}" srcOrd="0" destOrd="2" presId="urn:microsoft.com/office/officeart/2005/8/layout/cycle4"/>
    <dgm:cxn modelId="{2FADBEE9-7C46-DE49-B991-EA2A8A3DB055}" type="presOf" srcId="{B90D222B-266A-794E-A18B-EC3346E40DFA}" destId="{C2F65BE8-C720-E948-925D-79CE039C5E72}" srcOrd="1" destOrd="1" presId="urn:microsoft.com/office/officeart/2005/8/layout/cycle4"/>
    <dgm:cxn modelId="{64192B51-6FAD-7C44-9E0F-A7317273041D}" type="presOf" srcId="{E7A84B57-CD7E-FE41-BC32-347BCC0999CC}" destId="{A8B4E43B-2F37-024A-A4FA-7A96B950C3FF}" srcOrd="0" destOrd="0" presId="urn:microsoft.com/office/officeart/2005/8/layout/cycle4"/>
    <dgm:cxn modelId="{37014700-1CF3-B54C-94BA-95161A68AFDF}" srcId="{BA0CFD01-E1B8-E945-830D-8160149DB232}" destId="{3A5AAB9E-3DBA-4F40-AC19-3B77D7FA47F1}" srcOrd="3" destOrd="0" parTransId="{B6428B83-521D-7545-9C54-BFF5C42AE059}" sibTransId="{082B6451-430F-4D45-B82D-14D9AB9376F4}"/>
    <dgm:cxn modelId="{886D1F74-AD80-2B44-BD82-57FC30A59E4B}" type="presOf" srcId="{9061AC93-5571-274A-878E-B0802EC12522}" destId="{39ACC9C5-3615-6741-93DC-4038D9105BBE}" srcOrd="0" destOrd="2" presId="urn:microsoft.com/office/officeart/2005/8/layout/cycle4"/>
    <dgm:cxn modelId="{1155C733-1219-C249-AF21-19AB089BF827}" type="presOf" srcId="{A671A9C2-D5B1-7047-96D5-2F8FB56D4020}" destId="{7AD4BA81-CA6E-704A-BD8F-98EA4312DC3A}" srcOrd="0" destOrd="1" presId="urn:microsoft.com/office/officeart/2005/8/layout/cycle4"/>
    <dgm:cxn modelId="{8B3C54AC-0A08-1A47-8ECD-B83E34D31D61}" srcId="{388020B4-D88F-9943-ACB6-98EF6CDF6068}" destId="{1ED3C913-C1DA-764A-9146-364BEB511BDA}" srcOrd="1" destOrd="0" parTransId="{D1A1BD01-CDFE-4F42-A06C-8CEDC1440150}" sibTransId="{76A92A1D-BC1C-FF4E-B32A-21C1D86FD475}"/>
    <dgm:cxn modelId="{BF67AFEE-A21D-8940-88BD-A613F9FFA9DC}" type="presOf" srcId="{B90D222B-266A-794E-A18B-EC3346E40DFA}" destId="{20BACDE2-C5FA-3548-96DA-F9B8A67AF007}" srcOrd="0" destOrd="1" presId="urn:microsoft.com/office/officeart/2005/8/layout/cycle4"/>
    <dgm:cxn modelId="{EDFD76C2-E27B-5F4F-ABE0-4264EDE6CEAD}" srcId="{E7A84B57-CD7E-FE41-BC32-347BCC0999CC}" destId="{6BE15977-B8D4-E44C-AC22-78D808D3A5B7}" srcOrd="0" destOrd="0" parTransId="{6A619CA5-7D11-3B41-BEDE-0FD7AEB40F46}" sibTransId="{DA479D9E-C913-1643-AF34-6C3F24AD8F6B}"/>
    <dgm:cxn modelId="{7ABC532A-3AF0-2A49-BFFA-2A14D1458527}" srcId="{1ED3C913-C1DA-764A-9146-364BEB511BDA}" destId="{9061AC93-5571-274A-878E-B0802EC12522}" srcOrd="2" destOrd="0" parTransId="{8DA0D2A3-4376-F945-8E79-93220C37F319}" sibTransId="{4C74FE57-2E15-3F48-BB11-6231A6A5ED26}"/>
    <dgm:cxn modelId="{FEA39EF8-0426-3D42-8026-AC367DF13347}" type="presOf" srcId="{3A5AAB9E-3DBA-4F40-AC19-3B77D7FA47F1}" destId="{86288656-CE7A-2844-9343-ECC0E09400AE}" srcOrd="1" destOrd="3" presId="urn:microsoft.com/office/officeart/2005/8/layout/cycle4"/>
    <dgm:cxn modelId="{29ADF18A-4F74-C940-BA62-9D92364FE3D8}" srcId="{1ED3C913-C1DA-764A-9146-364BEB511BDA}" destId="{5CFFC25E-04B6-C34E-99C2-79D7FCC1065D}" srcOrd="3" destOrd="0" parTransId="{2F7DD930-C37B-754B-8E42-79B433E285C7}" sibTransId="{A3D9E5D1-5A4A-524A-835E-D42DE3BBABBE}"/>
    <dgm:cxn modelId="{301E5A3C-A940-8B4D-AAFD-6C5BC71DAEC0}" type="presOf" srcId="{1ED3C913-C1DA-764A-9146-364BEB511BDA}" destId="{9ABB983F-50A0-1844-9A88-6C22634C3BE2}" srcOrd="0" destOrd="0" presId="urn:microsoft.com/office/officeart/2005/8/layout/cycle4"/>
    <dgm:cxn modelId="{DEEB5EB2-B120-FA47-83BE-6A6807EEB15B}" type="presParOf" srcId="{DC6ED625-D14F-434E-A56C-20A0723581D1}" destId="{2DECB81D-92C6-FD49-BBA5-95C07F7D0652}" srcOrd="0" destOrd="0" presId="urn:microsoft.com/office/officeart/2005/8/layout/cycle4"/>
    <dgm:cxn modelId="{B06507C9-EB6E-2648-9647-5130A3C79C5D}" type="presParOf" srcId="{2DECB81D-92C6-FD49-BBA5-95C07F7D0652}" destId="{686E5FEA-1EA9-4F4A-B673-0B220602AE3E}" srcOrd="0" destOrd="0" presId="urn:microsoft.com/office/officeart/2005/8/layout/cycle4"/>
    <dgm:cxn modelId="{1B1CC7E8-232C-1044-ADDF-11F577DF9021}" type="presParOf" srcId="{686E5FEA-1EA9-4F4A-B673-0B220602AE3E}" destId="{20BACDE2-C5FA-3548-96DA-F9B8A67AF007}" srcOrd="0" destOrd="0" presId="urn:microsoft.com/office/officeart/2005/8/layout/cycle4"/>
    <dgm:cxn modelId="{998DA358-8017-6644-BFE8-3EF3EFB18398}" type="presParOf" srcId="{686E5FEA-1EA9-4F4A-B673-0B220602AE3E}" destId="{C2F65BE8-C720-E948-925D-79CE039C5E72}" srcOrd="1" destOrd="0" presId="urn:microsoft.com/office/officeart/2005/8/layout/cycle4"/>
    <dgm:cxn modelId="{45C12C5C-D08B-9747-81B0-914A824E28C2}" type="presParOf" srcId="{2DECB81D-92C6-FD49-BBA5-95C07F7D0652}" destId="{C86CEBDE-F5A7-E348-B99E-3CB5C2A07775}" srcOrd="1" destOrd="0" presId="urn:microsoft.com/office/officeart/2005/8/layout/cycle4"/>
    <dgm:cxn modelId="{8C1606B2-66C9-EB46-A07F-F9BA51C08B56}" type="presParOf" srcId="{C86CEBDE-F5A7-E348-B99E-3CB5C2A07775}" destId="{39ACC9C5-3615-6741-93DC-4038D9105BBE}" srcOrd="0" destOrd="0" presId="urn:microsoft.com/office/officeart/2005/8/layout/cycle4"/>
    <dgm:cxn modelId="{D5762D9D-40AA-C045-8735-86530F4E2C74}" type="presParOf" srcId="{C86CEBDE-F5A7-E348-B99E-3CB5C2A07775}" destId="{FD23FC1F-49ED-D24E-96E6-019EF60F001C}" srcOrd="1" destOrd="0" presId="urn:microsoft.com/office/officeart/2005/8/layout/cycle4"/>
    <dgm:cxn modelId="{DA202BB1-7881-124C-B051-08E9C88AF9A2}" type="presParOf" srcId="{2DECB81D-92C6-FD49-BBA5-95C07F7D0652}" destId="{F12C086A-84BB-C340-B2CE-DD08FEB9D257}" srcOrd="2" destOrd="0" presId="urn:microsoft.com/office/officeart/2005/8/layout/cycle4"/>
    <dgm:cxn modelId="{A2E17603-0397-5347-8103-5D6E013390A8}" type="presParOf" srcId="{F12C086A-84BB-C340-B2CE-DD08FEB9D257}" destId="{7AD4BA81-CA6E-704A-BD8F-98EA4312DC3A}" srcOrd="0" destOrd="0" presId="urn:microsoft.com/office/officeart/2005/8/layout/cycle4"/>
    <dgm:cxn modelId="{387D4091-E1EF-F044-87B5-1BC52EBDE75A}" type="presParOf" srcId="{F12C086A-84BB-C340-B2CE-DD08FEB9D257}" destId="{229FA7D1-AD4F-AB4C-AD73-139C72DCCBAC}" srcOrd="1" destOrd="0" presId="urn:microsoft.com/office/officeart/2005/8/layout/cycle4"/>
    <dgm:cxn modelId="{DE3E3144-1AC4-0A40-A30A-13545571726D}" type="presParOf" srcId="{2DECB81D-92C6-FD49-BBA5-95C07F7D0652}" destId="{F95BB5A8-71B4-EB4C-8BAF-65E9EE241CE2}" srcOrd="3" destOrd="0" presId="urn:microsoft.com/office/officeart/2005/8/layout/cycle4"/>
    <dgm:cxn modelId="{A08D2760-AC90-5B44-9727-BADBCD89B7B5}" type="presParOf" srcId="{F95BB5A8-71B4-EB4C-8BAF-65E9EE241CE2}" destId="{AEC1E5E5-BFD0-FC4D-964E-1D4935068512}" srcOrd="0" destOrd="0" presId="urn:microsoft.com/office/officeart/2005/8/layout/cycle4"/>
    <dgm:cxn modelId="{2AD579C4-5678-E246-AF7F-52AA5BE4555F}" type="presParOf" srcId="{F95BB5A8-71B4-EB4C-8BAF-65E9EE241CE2}" destId="{86288656-CE7A-2844-9343-ECC0E09400AE}" srcOrd="1" destOrd="0" presId="urn:microsoft.com/office/officeart/2005/8/layout/cycle4"/>
    <dgm:cxn modelId="{2680F77D-0C98-5F47-AF02-725E0C69B75C}" type="presParOf" srcId="{2DECB81D-92C6-FD49-BBA5-95C07F7D0652}" destId="{D5025154-ABCD-1941-A966-F0942B35239C}" srcOrd="4" destOrd="0" presId="urn:microsoft.com/office/officeart/2005/8/layout/cycle4"/>
    <dgm:cxn modelId="{AB3D3A5F-8B91-444E-925C-587415F76991}" type="presParOf" srcId="{DC6ED625-D14F-434E-A56C-20A0723581D1}" destId="{BF5D446F-28D3-A542-A74B-E61C56B36DF3}" srcOrd="1" destOrd="0" presId="urn:microsoft.com/office/officeart/2005/8/layout/cycle4"/>
    <dgm:cxn modelId="{B8999056-5724-E347-862A-528AA68E69B0}" type="presParOf" srcId="{BF5D446F-28D3-A542-A74B-E61C56B36DF3}" destId="{A8B4E43B-2F37-024A-A4FA-7A96B950C3FF}" srcOrd="0" destOrd="0" presId="urn:microsoft.com/office/officeart/2005/8/layout/cycle4"/>
    <dgm:cxn modelId="{A7ABCB37-AB6C-3049-BE8C-01AA251319AA}" type="presParOf" srcId="{BF5D446F-28D3-A542-A74B-E61C56B36DF3}" destId="{9ABB983F-50A0-1844-9A88-6C22634C3BE2}" srcOrd="1" destOrd="0" presId="urn:microsoft.com/office/officeart/2005/8/layout/cycle4"/>
    <dgm:cxn modelId="{6DA13A94-97E9-FD48-B5C7-68C20044BDB9}" type="presParOf" srcId="{BF5D446F-28D3-A542-A74B-E61C56B36DF3}" destId="{9627A2E5-7627-834B-A010-4625BB6B56DE}" srcOrd="2" destOrd="0" presId="urn:microsoft.com/office/officeart/2005/8/layout/cycle4"/>
    <dgm:cxn modelId="{8E8196E6-FDAA-3A4A-BBC6-96F4FDACD43E}" type="presParOf" srcId="{BF5D446F-28D3-A542-A74B-E61C56B36DF3}" destId="{90D130C9-2D5D-0B41-8F31-53AC1BD9FF9C}" srcOrd="3" destOrd="0" presId="urn:microsoft.com/office/officeart/2005/8/layout/cycle4"/>
    <dgm:cxn modelId="{7AB00F08-981E-C640-9762-9B5D0B674D73}" type="presParOf" srcId="{BF5D446F-28D3-A542-A74B-E61C56B36DF3}" destId="{940200E6-2150-5441-80F7-EE88F120488E}" srcOrd="4" destOrd="0" presId="urn:microsoft.com/office/officeart/2005/8/layout/cycle4"/>
    <dgm:cxn modelId="{EC717984-852E-8E45-ABCC-17E2BE0B22FF}" type="presParOf" srcId="{DC6ED625-D14F-434E-A56C-20A0723581D1}" destId="{208573A2-4103-FA4A-946B-69D6A65E04BA}" srcOrd="2" destOrd="0" presId="urn:microsoft.com/office/officeart/2005/8/layout/cycle4"/>
    <dgm:cxn modelId="{EE38F47D-A03A-8B4B-A1B0-BE7D633AB578}" type="presParOf" srcId="{DC6ED625-D14F-434E-A56C-20A0723581D1}" destId="{16058D62-7609-0041-BE4B-E8434C99F6F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4BA81-CA6E-704A-BD8F-98EA4312DC3A}">
      <dsp:nvSpPr>
        <dsp:cNvPr id="0" name=""/>
        <dsp:cNvSpPr/>
      </dsp:nvSpPr>
      <dsp:spPr>
        <a:xfrm>
          <a:off x="4925606" y="3534283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(Metrics)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People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Education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Policies</a:t>
          </a:r>
          <a:endParaRPr lang="en-US" sz="1600" kern="1200" dirty="0"/>
        </a:p>
      </dsp:txBody>
      <dsp:txXfrm>
        <a:off x="5695871" y="3950080"/>
        <a:ext cx="1797286" cy="1247394"/>
      </dsp:txXfrm>
    </dsp:sp>
    <dsp:sp modelId="{AEC1E5E5-BFD0-FC4D-964E-1D4935068512}">
      <dsp:nvSpPr>
        <dsp:cNvPr id="0" name=""/>
        <dsp:cNvSpPr/>
      </dsp:nvSpPr>
      <dsp:spPr>
        <a:xfrm>
          <a:off x="736441" y="3534283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Building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HVAC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Rack design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736441" y="3950080"/>
        <a:ext cx="1797286" cy="1247394"/>
      </dsp:txXfrm>
    </dsp:sp>
    <dsp:sp modelId="{39ACC9C5-3615-6741-93DC-4038D9105BBE}">
      <dsp:nvSpPr>
        <dsp:cNvPr id="0" name=""/>
        <dsp:cNvSpPr/>
      </dsp:nvSpPr>
      <dsp:spPr>
        <a:xfrm>
          <a:off x="4925606" y="0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Scheduling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Shutdown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Migration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GreenSaaS/SaaI</a:t>
          </a:r>
          <a:endParaRPr lang="en-US" sz="1600" kern="1200" dirty="0"/>
        </a:p>
      </dsp:txBody>
      <dsp:txXfrm>
        <a:off x="5695871" y="0"/>
        <a:ext cx="1797286" cy="1247394"/>
      </dsp:txXfrm>
    </dsp:sp>
    <dsp:sp modelId="{20BACDE2-C5FA-3548-96DA-F9B8A67AF007}">
      <dsp:nvSpPr>
        <dsp:cNvPr id="0" name=""/>
        <dsp:cNvSpPr/>
      </dsp:nvSpPr>
      <dsp:spPr>
        <a:xfrm>
          <a:off x="736441" y="0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Processor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GPGPU</a:t>
          </a:r>
          <a:endParaRPr lang="en-US" sz="1600" kern="1200" dirty="0"/>
        </a:p>
      </dsp:txBody>
      <dsp:txXfrm>
        <a:off x="736441" y="0"/>
        <a:ext cx="1797286" cy="1247394"/>
      </dsp:txXfrm>
    </dsp:sp>
    <dsp:sp modelId="{A8B4E43B-2F37-024A-A4FA-7A96B950C3FF}">
      <dsp:nvSpPr>
        <dsp:cNvPr id="0" name=""/>
        <dsp:cNvSpPr/>
      </dsp:nvSpPr>
      <dsp:spPr>
        <a:xfrm>
          <a:off x="1812318" y="296256"/>
          <a:ext cx="2250506" cy="225050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Hardware</a:t>
          </a:r>
          <a:endParaRPr lang="en-US" sz="1900" kern="1200" dirty="0"/>
        </a:p>
      </dsp:txBody>
      <dsp:txXfrm>
        <a:off x="1812318" y="296256"/>
        <a:ext cx="2250506" cy="2250506"/>
      </dsp:txXfrm>
    </dsp:sp>
    <dsp:sp modelId="{9ABB983F-50A0-1844-9A88-6C22634C3BE2}">
      <dsp:nvSpPr>
        <dsp:cNvPr id="0" name=""/>
        <dsp:cNvSpPr/>
      </dsp:nvSpPr>
      <dsp:spPr>
        <a:xfrm rot="5400000">
          <a:off x="4166774" y="296256"/>
          <a:ext cx="2250506" cy="2250506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Software</a:t>
          </a:r>
          <a:endParaRPr lang="en-US" sz="1900" kern="1200" dirty="0"/>
        </a:p>
      </dsp:txBody>
      <dsp:txXfrm rot="5400000">
        <a:off x="4166774" y="296256"/>
        <a:ext cx="2250506" cy="2250506"/>
      </dsp:txXfrm>
    </dsp:sp>
    <dsp:sp modelId="{9627A2E5-7627-834B-A010-4625BB6B56DE}">
      <dsp:nvSpPr>
        <dsp:cNvPr id="0" name=""/>
        <dsp:cNvSpPr/>
      </dsp:nvSpPr>
      <dsp:spPr>
        <a:xfrm rot="10800000">
          <a:off x="4166774" y="2650712"/>
          <a:ext cx="2250506" cy="2250506"/>
        </a:xfrm>
        <a:prstGeom prst="pieWedg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Behavior</a:t>
          </a:r>
          <a:endParaRPr lang="en-US" sz="1900" kern="1200" dirty="0"/>
        </a:p>
      </dsp:txBody>
      <dsp:txXfrm rot="10800000">
        <a:off x="4166774" y="2650712"/>
        <a:ext cx="2250506" cy="2250506"/>
      </dsp:txXfrm>
    </dsp:sp>
    <dsp:sp modelId="{90D130C9-2D5D-0B41-8F31-53AC1BD9FF9C}">
      <dsp:nvSpPr>
        <dsp:cNvPr id="0" name=""/>
        <dsp:cNvSpPr/>
      </dsp:nvSpPr>
      <dsp:spPr>
        <a:xfrm rot="16200000">
          <a:off x="1812318" y="2650712"/>
          <a:ext cx="2250506" cy="2250506"/>
        </a:xfrm>
        <a:prstGeom prst="pieWedg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Environment</a:t>
          </a:r>
          <a:endParaRPr lang="en-US" sz="1900" kern="1200" dirty="0"/>
        </a:p>
      </dsp:txBody>
      <dsp:txXfrm rot="16200000">
        <a:off x="1812318" y="2650712"/>
        <a:ext cx="2250506" cy="2250506"/>
      </dsp:txXfrm>
    </dsp:sp>
    <dsp:sp modelId="{208573A2-4103-FA4A-946B-69D6A65E04BA}">
      <dsp:nvSpPr>
        <dsp:cNvPr id="0" name=""/>
        <dsp:cNvSpPr/>
      </dsp:nvSpPr>
      <dsp:spPr>
        <a:xfrm>
          <a:off x="3726288" y="2130964"/>
          <a:ext cx="777022" cy="6756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58D62-7609-0041-BE4B-E8434C99F6FE}">
      <dsp:nvSpPr>
        <dsp:cNvPr id="0" name=""/>
        <dsp:cNvSpPr/>
      </dsp:nvSpPr>
      <dsp:spPr>
        <a:xfrm rot="10800000">
          <a:off x="3726288" y="2390838"/>
          <a:ext cx="777022" cy="6756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4BA81-CA6E-704A-BD8F-98EA4312DC3A}">
      <dsp:nvSpPr>
        <dsp:cNvPr id="0" name=""/>
        <dsp:cNvSpPr/>
      </dsp:nvSpPr>
      <dsp:spPr>
        <a:xfrm>
          <a:off x="4925606" y="3534283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(Metrics)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People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Education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Policies</a:t>
          </a:r>
          <a:endParaRPr lang="en-US" sz="1600" kern="1200" dirty="0"/>
        </a:p>
      </dsp:txBody>
      <dsp:txXfrm>
        <a:off x="5695871" y="3950080"/>
        <a:ext cx="1797286" cy="1247394"/>
      </dsp:txXfrm>
    </dsp:sp>
    <dsp:sp modelId="{AEC1E5E5-BFD0-FC4D-964E-1D4935068512}">
      <dsp:nvSpPr>
        <dsp:cNvPr id="0" name=""/>
        <dsp:cNvSpPr/>
      </dsp:nvSpPr>
      <dsp:spPr>
        <a:xfrm>
          <a:off x="736441" y="3534283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Building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HVAC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Rack design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736441" y="3950080"/>
        <a:ext cx="1797286" cy="1247394"/>
      </dsp:txXfrm>
    </dsp:sp>
    <dsp:sp modelId="{39ACC9C5-3615-6741-93DC-4038D9105BBE}">
      <dsp:nvSpPr>
        <dsp:cNvPr id="0" name=""/>
        <dsp:cNvSpPr/>
      </dsp:nvSpPr>
      <dsp:spPr>
        <a:xfrm>
          <a:off x="4925606" y="0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Scheduling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Shutdown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Migration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GreenSaaS/SaaI</a:t>
          </a:r>
          <a:endParaRPr lang="en-US" sz="1600" kern="1200" dirty="0"/>
        </a:p>
      </dsp:txBody>
      <dsp:txXfrm>
        <a:off x="5695871" y="0"/>
        <a:ext cx="1797286" cy="1247394"/>
      </dsp:txXfrm>
    </dsp:sp>
    <dsp:sp modelId="{20BACDE2-C5FA-3548-96DA-F9B8A67AF007}">
      <dsp:nvSpPr>
        <dsp:cNvPr id="0" name=""/>
        <dsp:cNvSpPr/>
      </dsp:nvSpPr>
      <dsp:spPr>
        <a:xfrm>
          <a:off x="736441" y="0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Processor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GPGPU</a:t>
          </a:r>
          <a:endParaRPr lang="en-US" sz="1600" kern="1200" dirty="0"/>
        </a:p>
      </dsp:txBody>
      <dsp:txXfrm>
        <a:off x="736441" y="0"/>
        <a:ext cx="1797286" cy="1247394"/>
      </dsp:txXfrm>
    </dsp:sp>
    <dsp:sp modelId="{A8B4E43B-2F37-024A-A4FA-7A96B950C3FF}">
      <dsp:nvSpPr>
        <dsp:cNvPr id="0" name=""/>
        <dsp:cNvSpPr/>
      </dsp:nvSpPr>
      <dsp:spPr>
        <a:xfrm>
          <a:off x="1812318" y="296256"/>
          <a:ext cx="2250506" cy="225050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Hardware</a:t>
          </a:r>
          <a:endParaRPr lang="en-US" sz="1900" kern="1200" dirty="0"/>
        </a:p>
      </dsp:txBody>
      <dsp:txXfrm>
        <a:off x="1812318" y="296256"/>
        <a:ext cx="2250506" cy="2250506"/>
      </dsp:txXfrm>
    </dsp:sp>
    <dsp:sp modelId="{9ABB983F-50A0-1844-9A88-6C22634C3BE2}">
      <dsp:nvSpPr>
        <dsp:cNvPr id="0" name=""/>
        <dsp:cNvSpPr/>
      </dsp:nvSpPr>
      <dsp:spPr>
        <a:xfrm rot="5400000">
          <a:off x="4166774" y="296256"/>
          <a:ext cx="2250506" cy="2250506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Software</a:t>
          </a:r>
          <a:endParaRPr lang="en-US" sz="1900" kern="1200" dirty="0"/>
        </a:p>
      </dsp:txBody>
      <dsp:txXfrm rot="5400000">
        <a:off x="4166774" y="296256"/>
        <a:ext cx="2250506" cy="2250506"/>
      </dsp:txXfrm>
    </dsp:sp>
    <dsp:sp modelId="{9627A2E5-7627-834B-A010-4625BB6B56DE}">
      <dsp:nvSpPr>
        <dsp:cNvPr id="0" name=""/>
        <dsp:cNvSpPr/>
      </dsp:nvSpPr>
      <dsp:spPr>
        <a:xfrm rot="10800000">
          <a:off x="4166774" y="2650712"/>
          <a:ext cx="2250506" cy="2250506"/>
        </a:xfrm>
        <a:prstGeom prst="pieWedg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Behavior</a:t>
          </a:r>
          <a:endParaRPr lang="en-US" sz="1900" kern="1200" dirty="0"/>
        </a:p>
      </dsp:txBody>
      <dsp:txXfrm rot="10800000">
        <a:off x="4166774" y="2650712"/>
        <a:ext cx="2250506" cy="2250506"/>
      </dsp:txXfrm>
    </dsp:sp>
    <dsp:sp modelId="{90D130C9-2D5D-0B41-8F31-53AC1BD9FF9C}">
      <dsp:nvSpPr>
        <dsp:cNvPr id="0" name=""/>
        <dsp:cNvSpPr/>
      </dsp:nvSpPr>
      <dsp:spPr>
        <a:xfrm rot="16200000">
          <a:off x="1812318" y="2650712"/>
          <a:ext cx="2250506" cy="2250506"/>
        </a:xfrm>
        <a:prstGeom prst="pieWedg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Environment</a:t>
          </a:r>
          <a:endParaRPr lang="en-US" sz="1900" kern="1200" dirty="0"/>
        </a:p>
      </dsp:txBody>
      <dsp:txXfrm rot="16200000">
        <a:off x="1812318" y="2650712"/>
        <a:ext cx="2250506" cy="2250506"/>
      </dsp:txXfrm>
    </dsp:sp>
    <dsp:sp modelId="{208573A2-4103-FA4A-946B-69D6A65E04BA}">
      <dsp:nvSpPr>
        <dsp:cNvPr id="0" name=""/>
        <dsp:cNvSpPr/>
      </dsp:nvSpPr>
      <dsp:spPr>
        <a:xfrm>
          <a:off x="3726288" y="2130964"/>
          <a:ext cx="777022" cy="6756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58D62-7609-0041-BE4B-E8434C99F6FE}">
      <dsp:nvSpPr>
        <dsp:cNvPr id="0" name=""/>
        <dsp:cNvSpPr/>
      </dsp:nvSpPr>
      <dsp:spPr>
        <a:xfrm rot="10800000">
          <a:off x="3726288" y="2390838"/>
          <a:ext cx="777022" cy="6756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4BA81-CA6E-704A-BD8F-98EA4312DC3A}">
      <dsp:nvSpPr>
        <dsp:cNvPr id="0" name=""/>
        <dsp:cNvSpPr/>
      </dsp:nvSpPr>
      <dsp:spPr>
        <a:xfrm>
          <a:off x="4925606" y="3534283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(Metrics)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People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Education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Policies</a:t>
          </a:r>
          <a:endParaRPr lang="en-US" sz="1600" kern="1200" dirty="0"/>
        </a:p>
      </dsp:txBody>
      <dsp:txXfrm>
        <a:off x="5695871" y="3950080"/>
        <a:ext cx="1797286" cy="1247394"/>
      </dsp:txXfrm>
    </dsp:sp>
    <dsp:sp modelId="{AEC1E5E5-BFD0-FC4D-964E-1D4935068512}">
      <dsp:nvSpPr>
        <dsp:cNvPr id="0" name=""/>
        <dsp:cNvSpPr/>
      </dsp:nvSpPr>
      <dsp:spPr>
        <a:xfrm>
          <a:off x="736441" y="3534283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Building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HVAC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Rack design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736441" y="3950080"/>
        <a:ext cx="1797286" cy="1247394"/>
      </dsp:txXfrm>
    </dsp:sp>
    <dsp:sp modelId="{39ACC9C5-3615-6741-93DC-4038D9105BBE}">
      <dsp:nvSpPr>
        <dsp:cNvPr id="0" name=""/>
        <dsp:cNvSpPr/>
      </dsp:nvSpPr>
      <dsp:spPr>
        <a:xfrm>
          <a:off x="4925606" y="0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Scheduling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Shutdown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Migration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GreenSaaS/SaaI</a:t>
          </a:r>
          <a:endParaRPr lang="en-US" sz="1600" kern="1200" dirty="0"/>
        </a:p>
      </dsp:txBody>
      <dsp:txXfrm>
        <a:off x="5695871" y="0"/>
        <a:ext cx="1797286" cy="1247394"/>
      </dsp:txXfrm>
    </dsp:sp>
    <dsp:sp modelId="{20BACDE2-C5FA-3548-96DA-F9B8A67AF007}">
      <dsp:nvSpPr>
        <dsp:cNvPr id="0" name=""/>
        <dsp:cNvSpPr/>
      </dsp:nvSpPr>
      <dsp:spPr>
        <a:xfrm>
          <a:off x="736441" y="0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Processor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GPGPU</a:t>
          </a:r>
          <a:endParaRPr lang="en-US" sz="1600" kern="1200" dirty="0"/>
        </a:p>
      </dsp:txBody>
      <dsp:txXfrm>
        <a:off x="736441" y="0"/>
        <a:ext cx="1797286" cy="1247394"/>
      </dsp:txXfrm>
    </dsp:sp>
    <dsp:sp modelId="{A8B4E43B-2F37-024A-A4FA-7A96B950C3FF}">
      <dsp:nvSpPr>
        <dsp:cNvPr id="0" name=""/>
        <dsp:cNvSpPr/>
      </dsp:nvSpPr>
      <dsp:spPr>
        <a:xfrm>
          <a:off x="1812318" y="296256"/>
          <a:ext cx="2250506" cy="225050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Hardware</a:t>
          </a:r>
          <a:endParaRPr lang="en-US" sz="1900" kern="1200" dirty="0"/>
        </a:p>
      </dsp:txBody>
      <dsp:txXfrm>
        <a:off x="1812318" y="296256"/>
        <a:ext cx="2250506" cy="2250506"/>
      </dsp:txXfrm>
    </dsp:sp>
    <dsp:sp modelId="{9ABB983F-50A0-1844-9A88-6C22634C3BE2}">
      <dsp:nvSpPr>
        <dsp:cNvPr id="0" name=""/>
        <dsp:cNvSpPr/>
      </dsp:nvSpPr>
      <dsp:spPr>
        <a:xfrm rot="5400000">
          <a:off x="4166774" y="296256"/>
          <a:ext cx="2250506" cy="2250506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Software</a:t>
          </a:r>
          <a:endParaRPr lang="en-US" sz="1900" kern="1200" dirty="0"/>
        </a:p>
      </dsp:txBody>
      <dsp:txXfrm rot="5400000">
        <a:off x="4166774" y="296256"/>
        <a:ext cx="2250506" cy="2250506"/>
      </dsp:txXfrm>
    </dsp:sp>
    <dsp:sp modelId="{9627A2E5-7627-834B-A010-4625BB6B56DE}">
      <dsp:nvSpPr>
        <dsp:cNvPr id="0" name=""/>
        <dsp:cNvSpPr/>
      </dsp:nvSpPr>
      <dsp:spPr>
        <a:xfrm rot="10800000">
          <a:off x="4166774" y="2650712"/>
          <a:ext cx="2250506" cy="2250506"/>
        </a:xfrm>
        <a:prstGeom prst="pieWedg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Behavior</a:t>
          </a:r>
          <a:endParaRPr lang="en-US" sz="1900" kern="1200" dirty="0"/>
        </a:p>
      </dsp:txBody>
      <dsp:txXfrm rot="10800000">
        <a:off x="4166774" y="2650712"/>
        <a:ext cx="2250506" cy="2250506"/>
      </dsp:txXfrm>
    </dsp:sp>
    <dsp:sp modelId="{90D130C9-2D5D-0B41-8F31-53AC1BD9FF9C}">
      <dsp:nvSpPr>
        <dsp:cNvPr id="0" name=""/>
        <dsp:cNvSpPr/>
      </dsp:nvSpPr>
      <dsp:spPr>
        <a:xfrm rot="16200000">
          <a:off x="1812318" y="2650712"/>
          <a:ext cx="2250506" cy="2250506"/>
        </a:xfrm>
        <a:prstGeom prst="pieWedg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Environment</a:t>
          </a:r>
          <a:endParaRPr lang="en-US" sz="1900" kern="1200" dirty="0"/>
        </a:p>
      </dsp:txBody>
      <dsp:txXfrm rot="16200000">
        <a:off x="1812318" y="2650712"/>
        <a:ext cx="2250506" cy="2250506"/>
      </dsp:txXfrm>
    </dsp:sp>
    <dsp:sp modelId="{208573A2-4103-FA4A-946B-69D6A65E04BA}">
      <dsp:nvSpPr>
        <dsp:cNvPr id="0" name=""/>
        <dsp:cNvSpPr/>
      </dsp:nvSpPr>
      <dsp:spPr>
        <a:xfrm>
          <a:off x="3726288" y="2130964"/>
          <a:ext cx="777022" cy="6756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58D62-7609-0041-BE4B-E8434C99F6FE}">
      <dsp:nvSpPr>
        <dsp:cNvPr id="0" name=""/>
        <dsp:cNvSpPr/>
      </dsp:nvSpPr>
      <dsp:spPr>
        <a:xfrm rot="10800000">
          <a:off x="3726288" y="2390838"/>
          <a:ext cx="777022" cy="6756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4BA81-CA6E-704A-BD8F-98EA4312DC3A}">
      <dsp:nvSpPr>
        <dsp:cNvPr id="0" name=""/>
        <dsp:cNvSpPr/>
      </dsp:nvSpPr>
      <dsp:spPr>
        <a:xfrm>
          <a:off x="4925606" y="3534283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(Metrics)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People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Education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Policies</a:t>
          </a:r>
          <a:endParaRPr lang="en-US" sz="1600" kern="1200" dirty="0"/>
        </a:p>
      </dsp:txBody>
      <dsp:txXfrm>
        <a:off x="5695871" y="3950080"/>
        <a:ext cx="1797286" cy="1247394"/>
      </dsp:txXfrm>
    </dsp:sp>
    <dsp:sp modelId="{AEC1E5E5-BFD0-FC4D-964E-1D4935068512}">
      <dsp:nvSpPr>
        <dsp:cNvPr id="0" name=""/>
        <dsp:cNvSpPr/>
      </dsp:nvSpPr>
      <dsp:spPr>
        <a:xfrm>
          <a:off x="736441" y="3534283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Building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HVAC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Rack design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736441" y="3950080"/>
        <a:ext cx="1797286" cy="1247394"/>
      </dsp:txXfrm>
    </dsp:sp>
    <dsp:sp modelId="{39ACC9C5-3615-6741-93DC-4038D9105BBE}">
      <dsp:nvSpPr>
        <dsp:cNvPr id="0" name=""/>
        <dsp:cNvSpPr/>
      </dsp:nvSpPr>
      <dsp:spPr>
        <a:xfrm>
          <a:off x="4925606" y="0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Scheduling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Shutdown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Migration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GreenSaaS/SaaI</a:t>
          </a:r>
          <a:endParaRPr lang="en-US" sz="1600" kern="1200" dirty="0"/>
        </a:p>
      </dsp:txBody>
      <dsp:txXfrm>
        <a:off x="5695871" y="0"/>
        <a:ext cx="1797286" cy="1247394"/>
      </dsp:txXfrm>
    </dsp:sp>
    <dsp:sp modelId="{20BACDE2-C5FA-3548-96DA-F9B8A67AF007}">
      <dsp:nvSpPr>
        <dsp:cNvPr id="0" name=""/>
        <dsp:cNvSpPr/>
      </dsp:nvSpPr>
      <dsp:spPr>
        <a:xfrm>
          <a:off x="736441" y="0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Processor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GPGPU</a:t>
          </a:r>
          <a:endParaRPr lang="en-US" sz="1600" kern="1200" dirty="0"/>
        </a:p>
      </dsp:txBody>
      <dsp:txXfrm>
        <a:off x="736441" y="0"/>
        <a:ext cx="1797286" cy="1247394"/>
      </dsp:txXfrm>
    </dsp:sp>
    <dsp:sp modelId="{A8B4E43B-2F37-024A-A4FA-7A96B950C3FF}">
      <dsp:nvSpPr>
        <dsp:cNvPr id="0" name=""/>
        <dsp:cNvSpPr/>
      </dsp:nvSpPr>
      <dsp:spPr>
        <a:xfrm>
          <a:off x="1812318" y="296256"/>
          <a:ext cx="2250506" cy="225050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Hardware</a:t>
          </a:r>
          <a:endParaRPr lang="en-US" sz="1900" kern="1200" dirty="0"/>
        </a:p>
      </dsp:txBody>
      <dsp:txXfrm>
        <a:off x="1812318" y="296256"/>
        <a:ext cx="2250506" cy="2250506"/>
      </dsp:txXfrm>
    </dsp:sp>
    <dsp:sp modelId="{9ABB983F-50A0-1844-9A88-6C22634C3BE2}">
      <dsp:nvSpPr>
        <dsp:cNvPr id="0" name=""/>
        <dsp:cNvSpPr/>
      </dsp:nvSpPr>
      <dsp:spPr>
        <a:xfrm rot="5400000">
          <a:off x="4166774" y="296256"/>
          <a:ext cx="2250506" cy="2250506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Software</a:t>
          </a:r>
          <a:endParaRPr lang="en-US" sz="1900" kern="1200" dirty="0"/>
        </a:p>
      </dsp:txBody>
      <dsp:txXfrm rot="5400000">
        <a:off x="4166774" y="296256"/>
        <a:ext cx="2250506" cy="2250506"/>
      </dsp:txXfrm>
    </dsp:sp>
    <dsp:sp modelId="{9627A2E5-7627-834B-A010-4625BB6B56DE}">
      <dsp:nvSpPr>
        <dsp:cNvPr id="0" name=""/>
        <dsp:cNvSpPr/>
      </dsp:nvSpPr>
      <dsp:spPr>
        <a:xfrm rot="10800000">
          <a:off x="4166774" y="2650712"/>
          <a:ext cx="2250506" cy="2250506"/>
        </a:xfrm>
        <a:prstGeom prst="pieWedg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Behavior</a:t>
          </a:r>
          <a:endParaRPr lang="en-US" sz="1900" kern="1200" dirty="0"/>
        </a:p>
      </dsp:txBody>
      <dsp:txXfrm rot="10800000">
        <a:off x="4166774" y="2650712"/>
        <a:ext cx="2250506" cy="2250506"/>
      </dsp:txXfrm>
    </dsp:sp>
    <dsp:sp modelId="{90D130C9-2D5D-0B41-8F31-53AC1BD9FF9C}">
      <dsp:nvSpPr>
        <dsp:cNvPr id="0" name=""/>
        <dsp:cNvSpPr/>
      </dsp:nvSpPr>
      <dsp:spPr>
        <a:xfrm rot="16200000">
          <a:off x="1812318" y="2650712"/>
          <a:ext cx="2250506" cy="2250506"/>
        </a:xfrm>
        <a:prstGeom prst="pieWedg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Environment</a:t>
          </a:r>
          <a:endParaRPr lang="en-US" sz="1900" kern="1200" dirty="0"/>
        </a:p>
      </dsp:txBody>
      <dsp:txXfrm rot="16200000">
        <a:off x="1812318" y="2650712"/>
        <a:ext cx="2250506" cy="2250506"/>
      </dsp:txXfrm>
    </dsp:sp>
    <dsp:sp modelId="{208573A2-4103-FA4A-946B-69D6A65E04BA}">
      <dsp:nvSpPr>
        <dsp:cNvPr id="0" name=""/>
        <dsp:cNvSpPr/>
      </dsp:nvSpPr>
      <dsp:spPr>
        <a:xfrm>
          <a:off x="3726288" y="2130964"/>
          <a:ext cx="777022" cy="6756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58D62-7609-0041-BE4B-E8434C99F6FE}">
      <dsp:nvSpPr>
        <dsp:cNvPr id="0" name=""/>
        <dsp:cNvSpPr/>
      </dsp:nvSpPr>
      <dsp:spPr>
        <a:xfrm rot="10800000">
          <a:off x="3726288" y="2390838"/>
          <a:ext cx="777022" cy="6756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E731-7296-A24A-BB30-85DE9AAD7D85}" type="datetimeFigureOut">
              <a:rPr lang="en-US" smtClean="0"/>
              <a:pPr/>
              <a:t>9/25/09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D032-F43E-DD47-87D2-0CB16ACD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4D118-28DA-134E-9B04-23237444ECCF}" type="datetimeFigureOut">
              <a:rPr lang="en-US" smtClean="0"/>
              <a:pPr/>
              <a:t>9/25/09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483A6-56B7-5F4E-A5ED-94AEF4B0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88CD-763E-984A-A2AD-72BA4EDACF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ref: </a:t>
            </a:r>
          </a:p>
          <a:p>
            <a:r>
              <a:rPr lang="en-US" dirty="0" smtClean="0"/>
              <a:t>http://www.globus.org/grid_software/security/voms.php – </a:t>
            </a:r>
            <a:r>
              <a:rPr lang="en-US" dirty="0" err="1" smtClean="0"/>
              <a:t>globus</a:t>
            </a:r>
            <a:r>
              <a:rPr lang="en-US" dirty="0" smtClean="0"/>
              <a:t> alliance ... basic definition</a:t>
            </a:r>
          </a:p>
          <a:p>
            <a:r>
              <a:rPr lang="en-US" dirty="0" smtClean="0"/>
              <a:t>http://vdt.cs.wisc.edu/components/voms.html – virtual data toolkit (</a:t>
            </a:r>
            <a:r>
              <a:rPr lang="en-US" dirty="0" err="1" smtClean="0"/>
              <a:t>osg</a:t>
            </a:r>
            <a:r>
              <a:rPr lang="en-US" dirty="0" smtClean="0"/>
              <a:t>) – grid middleware</a:t>
            </a:r>
          </a:p>
          <a:p>
            <a:r>
              <a:rPr lang="en-US" dirty="0" smtClean="0"/>
              <a:t>http://edg-wp2.web.cern.ch/edg-wp2/security/voms/voms.html – (</a:t>
            </a:r>
            <a:r>
              <a:rPr lang="en-US" dirty="0" err="1" smtClean="0"/>
              <a:t>datagrid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88CD-763E-984A-A2AD-72BA4EDACF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E2AC6-7B55-B540-A825-9F99D874E2F8}" type="slidenum">
              <a:rPr lang="en-US"/>
              <a:pPr/>
              <a:t>16</a:t>
            </a:fld>
            <a:endParaRPr lang="en-US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7588-DEE6-E246-B191-414BD403074B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9308FCE-4D9C-234C-A212-448E00FD22F3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1D91A6FD-3910-0C4D-A429-4EA7F8B824D2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3BC00025-2497-F641-9BC0-BE3F97A28979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 smtClean="0"/>
            </a:lvl1pPr>
          </a:lstStyle>
          <a:p>
            <a:fld id="{821240B9-932A-784E-81DE-6AFE2ED6F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9144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4290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1722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F425F3D-B30C-394A-A7C8-43702B8C9B87}" type="datetime1">
              <a:rPr lang="en-US" smtClean="0"/>
              <a:pPr>
                <a:defRPr/>
              </a:pPr>
              <a:t>9/25/09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9E177-31EC-4192-825A-39B43BCA5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F60895C6-A727-984E-AB63-71F44D1D66C8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490-8C8C-DD4A-9BEB-96827B07BDFC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0D29322E-9DDC-D84E-85ED-A09E43261362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9B7A295-242D-8E4F-BE14-6E671D8D0E2B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BD0A-6A96-C74C-95E1-C3B3384EA0A6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A529FB00-EAF5-4343-9107-C5C786EA5E62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28B46D5B-FFAD-514B-9E41-E7CB7CB110F9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1FC06428-482A-3C4E-A0CC-03057E35A0EB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2550" y="0"/>
            <a:ext cx="7791450" cy="1143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399"/>
            <a:ext cx="8229600" cy="519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352550" y="-692150"/>
            <a:ext cx="2705100" cy="1606550"/>
            <a:chOff x="-1352550" y="-692150"/>
            <a:chExt cx="2705100" cy="1606550"/>
          </a:xfrm>
        </p:grpSpPr>
        <p:sp>
          <p:nvSpPr>
            <p:cNvPr id="9" name="Pie 8"/>
            <p:cNvSpPr/>
            <p:nvPr userDrawn="1"/>
          </p:nvSpPr>
          <p:spPr>
            <a:xfrm>
              <a:off x="-1352550" y="-692150"/>
              <a:ext cx="2705100" cy="1377950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logo_96.png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76200" y="-228600"/>
              <a:ext cx="1143000" cy="1143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0000"/>
                </a:solidFill>
              </a:defRPr>
            </a:lvl1pPr>
          </a:lstStyle>
          <a:p>
            <a:fld id="{8962AD22-AD44-5C46-B214-2CA2ACDEBD71}" type="datetime1">
              <a:rPr lang="en-US" smtClean="0"/>
              <a:pPr/>
              <a:t>9/25/09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5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5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Towards Green Aware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Gregor von Laszewski</a:t>
            </a:r>
          </a:p>
          <a:p>
            <a:r>
              <a:rPr lang="en-US" dirty="0" err="1" smtClean="0"/>
              <a:t>laszewski@gmail.com</a:t>
            </a:r>
            <a:endParaRPr lang="en-US" dirty="0" smtClean="0"/>
          </a:p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9049-7C28-0D4B-9099-7D99925BE32D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 Aware DVFS Scheduling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6553200" cy="5197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to reduce energy consumption?</a:t>
            </a:r>
          </a:p>
          <a:p>
            <a:pPr lvl="1"/>
            <a:r>
              <a:rPr lang="en-US" dirty="0" smtClean="0"/>
              <a:t>Many ways exist …</a:t>
            </a:r>
          </a:p>
          <a:p>
            <a:pPr lvl="1"/>
            <a:r>
              <a:rPr lang="en-US" dirty="0" smtClean="0"/>
              <a:t>Can we use dynamic voltages to reduce energy consumption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Objective: dynamically scale voltages for virtual machines in a cluster</a:t>
            </a:r>
          </a:p>
          <a:p>
            <a:pPr lvl="1"/>
            <a:r>
              <a:rPr lang="en-US" dirty="0" smtClean="0"/>
              <a:t>Dynamic Voltage Frequency Scheduling (DVFS)</a:t>
            </a:r>
          </a:p>
          <a:p>
            <a:endParaRPr lang="en-US" dirty="0"/>
          </a:p>
        </p:txBody>
      </p:sp>
      <p:pic>
        <p:nvPicPr>
          <p:cNvPr id="4" name="Picture 3" descr="Picture 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95399"/>
            <a:ext cx="2534920" cy="3342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4638151"/>
            <a:ext cx="183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Aug. 2009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38C820-14AE-2B45-99F1-A6A9E181856E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compute intense calculations on a quad core machine</a:t>
            </a:r>
          </a:p>
          <a:p>
            <a:r>
              <a:rPr lang="en-US" dirty="0" smtClean="0"/>
              <a:t>Although you get slower speed with more cores, the overall throughput is more efficient</a:t>
            </a:r>
          </a:p>
          <a:p>
            <a:pPr lvl="1"/>
            <a:r>
              <a:rPr lang="en-US" dirty="0" smtClean="0"/>
              <a:t>While the performance of each individual VM is only approximately 67% as fast when using 8 </a:t>
            </a:r>
            <a:r>
              <a:rPr lang="en-US" dirty="0" err="1" smtClean="0"/>
              <a:t>VMs</a:t>
            </a:r>
            <a:r>
              <a:rPr lang="en-US" dirty="0" smtClean="0"/>
              <a:t> instead of 4, there are twice as many </a:t>
            </a:r>
            <a:r>
              <a:rPr lang="en-US" dirty="0" err="1" smtClean="0"/>
              <a:t>VMs</a:t>
            </a:r>
            <a:r>
              <a:rPr lang="en-US" dirty="0" smtClean="0"/>
              <a:t> to contribute to an overall performance improvement of 34%</a:t>
            </a:r>
          </a:p>
          <a:p>
            <a:r>
              <a:rPr lang="en-US" dirty="0" smtClean="0"/>
              <a:t>Put as much on the machine as you can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0895C6-A727-984E-AB63-71F44D1D66C8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Thermal</a:t>
            </a:r>
            <a:r>
              <a:rPr lang="en-US" dirty="0" smtClean="0"/>
              <a:t> aware workload scheduling in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5334001" cy="5197475"/>
          </a:xfrm>
        </p:spPr>
        <p:txBody>
          <a:bodyPr/>
          <a:lstStyle/>
          <a:p>
            <a:r>
              <a:rPr lang="en-US" dirty="0" smtClean="0"/>
              <a:t>Job-temperature model</a:t>
            </a:r>
          </a:p>
          <a:p>
            <a:r>
              <a:rPr lang="en-US" dirty="0" smtClean="0"/>
              <a:t>Data center resource model</a:t>
            </a:r>
          </a:p>
          <a:p>
            <a:r>
              <a:rPr lang="en-US" dirty="0" smtClean="0"/>
              <a:t>Thermal aware scheduling algorithm</a:t>
            </a:r>
          </a:p>
          <a:p>
            <a:r>
              <a:rPr lang="en-US" dirty="0" smtClean="0"/>
              <a:t>Thermal aware workload scheduling framework</a:t>
            </a:r>
          </a:p>
          <a:p>
            <a:r>
              <a:rPr lang="en-US" dirty="0" smtClean="0"/>
              <a:t>Simulation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98D662-6382-9344-9D7B-6F4E53C27B36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pic>
        <p:nvPicPr>
          <p:cNvPr id="7" name="Picture 6" descr="Picture 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1524000"/>
            <a:ext cx="2895600" cy="3839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5363470"/>
            <a:ext cx="169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submitted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max temperature: 6 F</a:t>
            </a:r>
          </a:p>
          <a:p>
            <a:r>
              <a:rPr lang="en-US" dirty="0" smtClean="0"/>
              <a:t>Reduce average temperature: 15 F</a:t>
            </a:r>
          </a:p>
          <a:p>
            <a:r>
              <a:rPr lang="en-US" dirty="0" smtClean="0"/>
              <a:t>Reduce power consumption 4000 kW/</a:t>
            </a:r>
            <a:r>
              <a:rPr lang="en-US" dirty="0" err="1" smtClean="0"/>
              <a:t>h</a:t>
            </a:r>
            <a:endParaRPr lang="en-US" dirty="0" smtClean="0"/>
          </a:p>
          <a:p>
            <a:r>
              <a:rPr lang="en-US" dirty="0" smtClean="0"/>
              <a:t>Reduce CO2 emission 19 000 kg/</a:t>
            </a:r>
            <a:r>
              <a:rPr lang="en-US" dirty="0" err="1" smtClean="0"/>
              <a:t>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temperatu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4227871"/>
            <a:ext cx="8153400" cy="263012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55D33A-0018-8945-AA46-A50DD6585DA0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time increase 13%</a:t>
            </a:r>
          </a:p>
          <a:p>
            <a:endParaRPr lang="en-US" dirty="0"/>
          </a:p>
        </p:txBody>
      </p:sp>
      <p:pic>
        <p:nvPicPr>
          <p:cNvPr id="4" name="Picture 3" descr="response-fc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4191000" cy="4191000"/>
          </a:xfrm>
          <a:prstGeom prst="rect">
            <a:avLst/>
          </a:prstGeom>
        </p:spPr>
      </p:pic>
      <p:pic>
        <p:nvPicPr>
          <p:cNvPr id="5" name="Picture 4" descr="response-tas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362200"/>
            <a:ext cx="4191000" cy="4191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39DDAF-A4E0-EF42-8155-84331C881B60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Aware Computing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974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3910009"/>
            <a:ext cx="3886200" cy="2963863"/>
          </a:xfrm>
          <a:prstGeom prst="roundRect">
            <a:avLst>
              <a:gd name="adj" fmla="val 4568"/>
            </a:avLst>
          </a:prstGeom>
          <a:solidFill>
            <a:srgbClr val="FFFFF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914400"/>
            <a:ext cx="3886200" cy="2963863"/>
          </a:xfrm>
          <a:prstGeom prst="roundRect">
            <a:avLst>
              <a:gd name="adj" fmla="val 4568"/>
            </a:avLst>
          </a:prstGeom>
          <a:solidFill>
            <a:srgbClr val="FFFFF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0" y="3862390"/>
            <a:ext cx="3886200" cy="2963863"/>
          </a:xfrm>
          <a:prstGeom prst="roundRect">
            <a:avLst>
              <a:gd name="adj" fmla="val 4568"/>
            </a:avLst>
          </a:prstGeom>
          <a:solidFill>
            <a:srgbClr val="FFFFF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1066800"/>
            <a:ext cx="3886200" cy="32004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1DA7EA-0E5D-DC45-A255-439ABC0ECC73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Clustering in flow cytometry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399"/>
            <a:ext cx="3897360" cy="5197475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800" dirty="0"/>
              <a:t>Flow cytometry (FC) is a technology in which optical measurements on fluorescently labeled cells are rapidly acquired (~ 10</a:t>
            </a:r>
            <a:r>
              <a:rPr lang="en-US" sz="1800" baseline="33000" dirty="0"/>
              <a:t>4</a:t>
            </a:r>
            <a:r>
              <a:rPr lang="en-US" sz="1800" dirty="0"/>
              <a:t> s</a:t>
            </a:r>
            <a:r>
              <a:rPr lang="en-US" sz="1800" baseline="33000" dirty="0"/>
              <a:t>-1</a:t>
            </a:r>
            <a:r>
              <a:rPr lang="en-US" sz="1800" dirty="0"/>
              <a:t>), giving datasets in ~20 dimensions and millions of events.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800" dirty="0"/>
              <a:t>The dimensionality of the data is expected to continue to increase.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800" dirty="0"/>
              <a:t>Current analysis methods commonly include manual sequential </a:t>
            </a:r>
            <a:r>
              <a:rPr lang="en-US" sz="1800" dirty="0" err="1"/>
              <a:t>bivariate</a:t>
            </a:r>
            <a:r>
              <a:rPr lang="en-US" sz="1800" dirty="0"/>
              <a:t> gating to narrow down populations of interest.  This is unsatisfactory for many reasons.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4560" y="1866436"/>
            <a:ext cx="4789440" cy="3732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354560" y="5184545"/>
            <a:ext cx="4789440" cy="52709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1200" dirty="0">
                <a:solidFill>
                  <a:srgbClr val="000000"/>
                </a:solidFill>
                <a:ea typeface="Luxi Sans" charset="0"/>
                <a:cs typeface="Luxi Sans" charset="0"/>
              </a:rPr>
              <a:t>From </a:t>
            </a:r>
            <a:r>
              <a:rPr lang="en-US" sz="1200" i="1" dirty="0">
                <a:solidFill>
                  <a:srgbClr val="000000"/>
                </a:solidFill>
                <a:ea typeface="Luxi Sans" charset="0"/>
                <a:cs typeface="Luxi Sans" charset="0"/>
              </a:rPr>
              <a:t>Introduction to Flow Cytometry: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1200" i="1" dirty="0">
                <a:solidFill>
                  <a:srgbClr val="000000"/>
                </a:solidFill>
                <a:ea typeface="Luxi Sans" charset="0"/>
                <a:cs typeface="Luxi Sans" charset="0"/>
              </a:rPr>
              <a:t>A Learning Guide</a:t>
            </a:r>
            <a:r>
              <a:rPr lang="en-US" sz="1200" dirty="0">
                <a:solidFill>
                  <a:srgbClr val="000000"/>
                </a:solidFill>
                <a:ea typeface="Luxi Sans" charset="0"/>
                <a:cs typeface="Luxi Sans" charset="0"/>
              </a:rPr>
              <a:t>, BD Biosciences, 2004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F3E14-5877-EF44-904C-7486E92AF48F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</a:t>
            </a:r>
            <a:endParaRPr lang="en-US" dirty="0"/>
          </a:p>
        </p:txBody>
      </p:sp>
      <p:pic>
        <p:nvPicPr>
          <p:cNvPr id="4" name="Content Placeholder 3" descr="cmeans_speedup_cluster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247" r="-7247"/>
              <a:stretch>
                <a:fillRect/>
              </a:stretch>
            </p:blipFill>
          </mc:Choice>
          <mc:Fallback>
            <p:blipFill>
              <a:blip r:embed="rId3"/>
              <a:srcRect l="-7247" r="-7247"/>
              <a:stretch>
                <a:fillRect/>
              </a:stretch>
            </p:blipFill>
          </mc:Fallback>
        </mc:AlternateContent>
        <p:spPr/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E82DA6-2041-3348-89BB-DD9370CB70EC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speedup of 40-70 will naturally be significant in reducing power and CO2</a:t>
            </a:r>
          </a:p>
          <a:p>
            <a:endParaRPr lang="en-US" dirty="0" smtClean="0"/>
          </a:p>
          <a:p>
            <a:r>
              <a:rPr lang="en-US" dirty="0" smtClean="0"/>
              <a:t>E.g. one server with CUDA cards vs.</a:t>
            </a:r>
          </a:p>
          <a:p>
            <a:r>
              <a:rPr lang="en-US" dirty="0" smtClean="0"/>
              <a:t>70 single processors</a:t>
            </a:r>
          </a:p>
          <a:p>
            <a:endParaRPr lang="en-US" dirty="0" smtClean="0"/>
          </a:p>
          <a:p>
            <a:r>
              <a:rPr lang="en-US" dirty="0" smtClean="0"/>
              <a:t>Current work:</a:t>
            </a:r>
          </a:p>
          <a:p>
            <a:pPr lvl="1"/>
            <a:r>
              <a:rPr lang="en-US" dirty="0" smtClean="0"/>
              <a:t>Energy consumption</a:t>
            </a:r>
          </a:p>
          <a:p>
            <a:pPr lvl="1"/>
            <a:r>
              <a:rPr lang="en-US" dirty="0" smtClean="0"/>
              <a:t>Multi/many core systems vs. CUDA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F39873-3DF5-8246-BBA7-9F22E3C840B0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Aware Computing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974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85800" y="3910009"/>
            <a:ext cx="3886200" cy="2963863"/>
          </a:xfrm>
          <a:prstGeom prst="roundRect">
            <a:avLst>
              <a:gd name="adj" fmla="val 4568"/>
            </a:avLst>
          </a:prstGeom>
          <a:solidFill>
            <a:srgbClr val="FFFFF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5800" y="930273"/>
            <a:ext cx="3886200" cy="2963863"/>
          </a:xfrm>
          <a:prstGeom prst="roundRect">
            <a:avLst>
              <a:gd name="adj" fmla="val 4568"/>
            </a:avLst>
          </a:prstGeom>
          <a:solidFill>
            <a:srgbClr val="FFFFF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72000" y="914400"/>
            <a:ext cx="3886200" cy="2963863"/>
          </a:xfrm>
          <a:prstGeom prst="roundRect">
            <a:avLst>
              <a:gd name="adj" fmla="val 4568"/>
            </a:avLst>
          </a:prstGeom>
          <a:solidFill>
            <a:srgbClr val="FFFFF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267200" y="3505200"/>
            <a:ext cx="3886200" cy="32004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086D94-47FB-B04B-AC4E-4635C2B5C29A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Green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 smtClean="0"/>
              <a:t>Green IT</a:t>
            </a:r>
            <a:r>
              <a:rPr lang="en-US" dirty="0" smtClean="0"/>
              <a:t> also referred as </a:t>
            </a:r>
            <a:r>
              <a:rPr lang="en-US" i="1" dirty="0" smtClean="0"/>
              <a:t>Green computing</a:t>
            </a:r>
            <a:r>
              <a:rPr lang="en-US" dirty="0" smtClean="0"/>
              <a:t> is a study and practice of using computing resources in an efficient manner such that its impact on the environment is as less hazardous as possible. </a:t>
            </a:r>
            <a:br>
              <a:rPr lang="en-US" dirty="0" smtClean="0"/>
            </a:br>
            <a:endParaRPr lang="en-US" dirty="0" smtClean="0"/>
          </a:p>
          <a:p>
            <a:pPr lvl="1" algn="just"/>
            <a:r>
              <a:rPr lang="en-US" dirty="0" smtClean="0"/>
              <a:t>least amount of hazardous materials are used</a:t>
            </a:r>
          </a:p>
          <a:p>
            <a:pPr lvl="1" algn="just"/>
            <a:r>
              <a:rPr lang="en-US" b="1" dirty="0" smtClean="0"/>
              <a:t>computing resources are used efficiently in terms of energy </a:t>
            </a:r>
            <a:r>
              <a:rPr lang="en-US" dirty="0" smtClean="0"/>
              <a:t>and to promote recyclability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B031C-C0E9-5B47-85BB-D9E51043B3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6126163"/>
            <a:ext cx="462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http://en.wikipedia.org/wiki/Green_computing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1D4961-6BA5-C84A-B913-D3D982D9C905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you aware of issues</a:t>
            </a:r>
          </a:p>
          <a:p>
            <a:r>
              <a:rPr lang="en-US" dirty="0" smtClean="0"/>
              <a:t>Provide easy monitoring and comparison tools</a:t>
            </a:r>
          </a:p>
          <a:p>
            <a:r>
              <a:rPr lang="en-US" dirty="0" smtClean="0"/>
              <a:t>Provide supporting tools to make it easy to not only do computing based on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Performance vs. environmental impact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1DFC6F-0DDB-F04A-8C50-C6FA6803AC70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Cyberaide.org</a:t>
            </a:r>
          </a:p>
        </p:txBody>
      </p:sp>
      <p:sp>
        <p:nvSpPr>
          <p:cNvPr id="5837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4073626-4AE4-E949-91E7-58E538D80CA6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19DA-05F6-C949-8A9E-4B139FDE295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0422" name="Picture 5" descr="programmingartifacts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973138"/>
            <a:ext cx="6800850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Cost:</a:t>
            </a:r>
          </a:p>
          <a:p>
            <a:pPr lvl="1"/>
            <a:r>
              <a:rPr lang="en-US" dirty="0" smtClean="0"/>
              <a:t>A supercomputer with 360-Tflops with conventional processors requires 20 MW to operate, which is approximately equal to the sum of 22,000 US households power consumption</a:t>
            </a:r>
          </a:p>
          <a:p>
            <a:pPr lvl="1"/>
            <a:r>
              <a:rPr lang="en-US" dirty="0" smtClean="0"/>
              <a:t>Servers consume 0.5 percent of the world’s total electricity usage</a:t>
            </a:r>
          </a:p>
          <a:p>
            <a:pPr lvl="1"/>
            <a:r>
              <a:rPr lang="en-US" dirty="0" smtClean="0"/>
              <a:t>Energy usage will quadruple by 2020</a:t>
            </a:r>
          </a:p>
          <a:p>
            <a:pPr lvl="1"/>
            <a:r>
              <a:rPr lang="en-US" dirty="0" smtClean="0"/>
              <a:t>The total estimated energy bill for data centers in 2010 is $11.5 billion</a:t>
            </a:r>
          </a:p>
          <a:p>
            <a:r>
              <a:rPr lang="en-US" dirty="0" smtClean="0"/>
              <a:t>Reliability:</a:t>
            </a:r>
          </a:p>
          <a:p>
            <a:pPr lvl="1"/>
            <a:r>
              <a:rPr lang="en-US" dirty="0" smtClean="0"/>
              <a:t>Every 10C increase of temperature leads to a doubling of the system failure 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Environment:</a:t>
            </a:r>
          </a:p>
          <a:p>
            <a:pPr lvl="1" algn="just"/>
            <a:r>
              <a:rPr lang="en-US" dirty="0" smtClean="0"/>
              <a:t>A typical desktop computer consumes 200-300W of power</a:t>
            </a:r>
          </a:p>
          <a:p>
            <a:pPr lvl="1" algn="just"/>
            <a:r>
              <a:rPr lang="en-US" dirty="0" smtClean="0"/>
              <a:t>This results in emission of about 220Kg of CO2/annum</a:t>
            </a:r>
          </a:p>
          <a:p>
            <a:pPr lvl="1" algn="just"/>
            <a:r>
              <a:rPr lang="en-US" dirty="0" smtClean="0"/>
              <a:t>Data Centers produce 170 million metric tons of CO2 worldwide currently per year</a:t>
            </a:r>
          </a:p>
          <a:p>
            <a:pPr lvl="1" algn="just"/>
            <a:r>
              <a:rPr lang="en-US" dirty="0" smtClean="0"/>
              <a:t>670 million metric tons of CO2 are expected to be emitted by data centers worldwide annually by 2020</a:t>
            </a:r>
          </a:p>
          <a:p>
            <a:pPr algn="just"/>
            <a:r>
              <a:rPr lang="en-US" dirty="0" smtClean="0"/>
              <a:t>Utilization</a:t>
            </a:r>
          </a:p>
          <a:p>
            <a:pPr lvl="1" algn="just"/>
            <a:r>
              <a:rPr lang="en-US" dirty="0" smtClean="0"/>
              <a:t>32 percent of all servers are running at or below 3 percent peak and average utilizations, wasting energy spinning and cooling, and doing virtually no work.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C03-3C5D-4543-B615-128EFE7AE9DC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 Typical Google Search 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 smtClean="0"/>
              <a:t>Google spends about 0.0003 kWh per search</a:t>
            </a:r>
          </a:p>
          <a:p>
            <a:pPr lvl="1" algn="just"/>
            <a:r>
              <a:rPr lang="en-US" sz="2000" dirty="0" smtClean="0"/>
              <a:t>1 kilo-watt-hour (kWh) of electricity = 7.12 x 10-4 metric tons CO2 = 0.712 kg or 712g of CO2</a:t>
            </a:r>
          </a:p>
          <a:p>
            <a:pPr lvl="1" algn="just"/>
            <a:r>
              <a:rPr lang="en-US" sz="2000" dirty="0" smtClean="0"/>
              <a:t>=&gt; 213mg CO2 emitted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number of Google searches worldwide amounts to 200-500 million per day.</a:t>
            </a:r>
          </a:p>
          <a:p>
            <a:pPr lvl="1" algn="just"/>
            <a:r>
              <a:rPr lang="en-US" sz="2000" dirty="0" smtClean="0"/>
              <a:t>total carbon emitted per day:</a:t>
            </a:r>
          </a:p>
          <a:p>
            <a:pPr lvl="1" algn="just"/>
            <a:r>
              <a:rPr lang="en-US" sz="2000" dirty="0" smtClean="0"/>
              <a:t>= 500 million x 0.000213 kg </a:t>
            </a:r>
            <a:br>
              <a:rPr lang="en-US" sz="2000" dirty="0" smtClean="0"/>
            </a:br>
            <a:r>
              <a:rPr lang="en-US" sz="2000" dirty="0" smtClean="0"/>
              <a:t>per search = 106500kg or 106.5 metric ton </a:t>
            </a:r>
          </a:p>
          <a:p>
            <a:pPr algn="just"/>
            <a:endParaRPr lang="en-US" sz="2000" dirty="0" smtClean="0"/>
          </a:p>
          <a:p>
            <a:pPr algn="just">
              <a:buNone/>
            </a:pPr>
            <a:r>
              <a:rPr lang="en-US" sz="1400" dirty="0" smtClean="0"/>
              <a:t>Source: http://prsmruti.rediffiland.com/blogs/2009/01/19/How-much-cabondioxide-CO2-emitted.html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B031C-C0E9-5B47-85BB-D9E51043B32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6FD994-05EE-5542-B62F-07AFD0C47820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what can we do?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031C-C0E9-5B47-85BB-D9E51043B3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F9E5-CFB4-094F-B81A-4657D8478EA0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GreenIT Taxonomy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are actively developing a Taxonomy</a:t>
            </a:r>
          </a:p>
          <a:p>
            <a:r>
              <a:rPr lang="en-US" dirty="0" smtClean="0"/>
              <a:t>Helps assessing where to focus research activities</a:t>
            </a:r>
          </a:p>
          <a:p>
            <a:endParaRPr lang="en-US" dirty="0" smtClean="0"/>
          </a:p>
          <a:p>
            <a:r>
              <a:rPr lang="en-US" dirty="0" smtClean="0"/>
              <a:t>Will be resulting in </a:t>
            </a:r>
          </a:p>
          <a:p>
            <a:pPr lvl="1"/>
            <a:r>
              <a:rPr lang="en-US" dirty="0" smtClean="0"/>
              <a:t>What to Monitor?</a:t>
            </a:r>
          </a:p>
          <a:p>
            <a:pPr lvl="1"/>
            <a:r>
              <a:rPr lang="en-US" dirty="0" smtClean="0"/>
              <a:t>What Software?</a:t>
            </a:r>
          </a:p>
          <a:p>
            <a:pPr lvl="1"/>
            <a:r>
              <a:rPr lang="en-US" dirty="0" smtClean="0"/>
              <a:t>Which Services?</a:t>
            </a:r>
          </a:p>
          <a:p>
            <a:pPr lvl="1"/>
            <a:r>
              <a:rPr lang="en-US" dirty="0" smtClean="0"/>
              <a:t>What to Optimize?</a:t>
            </a:r>
          </a:p>
          <a:p>
            <a:pPr lvl="1"/>
            <a:r>
              <a:rPr lang="en-US" dirty="0" smtClean="0"/>
              <a:t>At what cost ($,CO2,perf)?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296" y="1235074"/>
            <a:ext cx="4552104" cy="525780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E4C2-EDC4-E54A-9EBE-D441E2A29AA0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Aware Computing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974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3A4964-A613-3C43-8940-1A10CD5C8D6D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Aware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Power, Temperature, CO2, …</a:t>
            </a:r>
          </a:p>
          <a:p>
            <a:r>
              <a:rPr lang="en-US" dirty="0" smtClean="0"/>
              <a:t>Computing system</a:t>
            </a:r>
          </a:p>
          <a:p>
            <a:pPr lvl="1"/>
            <a:r>
              <a:rPr lang="en-US" dirty="0" smtClean="0"/>
              <a:t>Many-cores, Clusters, GPGPU</a:t>
            </a:r>
          </a:p>
          <a:p>
            <a:r>
              <a:rPr lang="en-US" dirty="0" smtClean="0"/>
              <a:t>Algorithms and models</a:t>
            </a:r>
          </a:p>
          <a:p>
            <a:pPr lvl="1"/>
            <a:r>
              <a:rPr lang="en-US" dirty="0" smtClean="0"/>
              <a:t>task scheduling, CFD model, …</a:t>
            </a:r>
          </a:p>
          <a:p>
            <a:r>
              <a:rPr lang="en-US" dirty="0" smtClean="0"/>
              <a:t>Middleware </a:t>
            </a:r>
          </a:p>
          <a:p>
            <a:pPr lvl="1"/>
            <a:r>
              <a:rPr lang="en-US" dirty="0" smtClean="0"/>
              <a:t>auditing &amp; insertion service, green resource management service, virtualization, Grids and Clouds,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6F9127-986E-2B44-A567-CF6B3AE67191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Aware Computing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974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85800" y="3894136"/>
            <a:ext cx="3886200" cy="2963863"/>
          </a:xfrm>
          <a:prstGeom prst="roundRect">
            <a:avLst>
              <a:gd name="adj" fmla="val 4568"/>
            </a:avLst>
          </a:prstGeom>
          <a:solidFill>
            <a:srgbClr val="FFFFF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418AD61-45D7-9E4D-BA8F-A23E64FAD38C}" type="datetime1">
              <a:rPr lang="en-US" smtClean="0"/>
              <a:pPr/>
              <a:t>9/25/09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beraide-slid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cyberaide-slide-template.pptx</Template>
  <TotalTime>3354</TotalTime>
  <Words>1237</Words>
  <Application>Microsoft Macintosh PowerPoint</Application>
  <PresentationFormat>On-screen Show (4:3)</PresentationFormat>
  <Paragraphs>252</Paragraphs>
  <Slides>21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cyberaide-slide-template</vt:lpstr>
      <vt:lpstr>Towards Green Aware Computing</vt:lpstr>
      <vt:lpstr>What is Green IT?</vt:lpstr>
      <vt:lpstr>Motivation</vt:lpstr>
      <vt:lpstr>A  Typical Google Search </vt:lpstr>
      <vt:lpstr>So what can we do?</vt:lpstr>
      <vt:lpstr>GreenIT Taxonomy</vt:lpstr>
      <vt:lpstr>Green Aware Computing </vt:lpstr>
      <vt:lpstr>Green Aware Computing</vt:lpstr>
      <vt:lpstr>Green Aware Computing </vt:lpstr>
      <vt:lpstr>Green Aware DVFS Scheduling  for VMs</vt:lpstr>
      <vt:lpstr>Results</vt:lpstr>
      <vt:lpstr>Thermal aware workload scheduling in data centers</vt:lpstr>
      <vt:lpstr>Simulation Result (1)</vt:lpstr>
      <vt:lpstr>Simulation Result (2)</vt:lpstr>
      <vt:lpstr>Green Aware Computing </vt:lpstr>
      <vt:lpstr>Clustering in flow cytometry</vt:lpstr>
      <vt:lpstr>Speedup</vt:lpstr>
      <vt:lpstr>Evaluation</vt:lpstr>
      <vt:lpstr>Green Aware Computing </vt:lpstr>
      <vt:lpstr>Changing Behavior </vt:lpstr>
      <vt:lpstr>Cyberaide.org</vt:lpstr>
    </vt:vector>
  </TitlesOfParts>
  <Company>RIT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 von Laszewski</dc:title>
  <dc:creator>Gregor von Laszewski</dc:creator>
  <cp:lastModifiedBy>Gregor von Laszewski</cp:lastModifiedBy>
  <cp:revision>118</cp:revision>
  <dcterms:created xsi:type="dcterms:W3CDTF">2009-09-25T20:32:18Z</dcterms:created>
  <dcterms:modified xsi:type="dcterms:W3CDTF">2009-09-25T20:37:42Z</dcterms:modified>
</cp:coreProperties>
</file>