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5.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omments/comment1.xml" ContentType="application/vnd.openxmlformats-officedocument.presentationml.comments+xml"/>
  <Override PartName="/ppt/notesSlides/notesSlide15.xml" ContentType="application/vnd.openxmlformats-officedocument.presentationml.notesSlide+xml"/>
  <Override PartName="/ppt/charts/chart1.xml" ContentType="application/vnd.openxmlformats-officedocument.drawingml.chart+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5" r:id="rId3"/>
    <p:sldMasterId id="2147483700" r:id="rId4"/>
    <p:sldMasterId id="2147483714" r:id="rId5"/>
    <p:sldMasterId id="2147483728" r:id="rId6"/>
  </p:sldMasterIdLst>
  <p:notesMasterIdLst>
    <p:notesMasterId r:id="rId54"/>
  </p:notesMasterIdLst>
  <p:sldIdLst>
    <p:sldId id="436" r:id="rId7"/>
    <p:sldId id="440" r:id="rId8"/>
    <p:sldId id="466" r:id="rId9"/>
    <p:sldId id="463" r:id="rId10"/>
    <p:sldId id="464" r:id="rId11"/>
    <p:sldId id="465" r:id="rId12"/>
    <p:sldId id="498" r:id="rId13"/>
    <p:sldId id="499" r:id="rId14"/>
    <p:sldId id="500" r:id="rId15"/>
    <p:sldId id="501" r:id="rId16"/>
    <p:sldId id="502" r:id="rId17"/>
    <p:sldId id="503" r:id="rId18"/>
    <p:sldId id="476" r:id="rId19"/>
    <p:sldId id="475" r:id="rId20"/>
    <p:sldId id="477" r:id="rId21"/>
    <p:sldId id="478" r:id="rId22"/>
    <p:sldId id="479" r:id="rId23"/>
    <p:sldId id="480" r:id="rId24"/>
    <p:sldId id="481" r:id="rId25"/>
    <p:sldId id="482" r:id="rId26"/>
    <p:sldId id="483" r:id="rId27"/>
    <p:sldId id="484" r:id="rId28"/>
    <p:sldId id="485" r:id="rId29"/>
    <p:sldId id="486" r:id="rId30"/>
    <p:sldId id="487" r:id="rId31"/>
    <p:sldId id="488" r:id="rId32"/>
    <p:sldId id="489" r:id="rId33"/>
    <p:sldId id="490" r:id="rId34"/>
    <p:sldId id="491" r:id="rId35"/>
    <p:sldId id="492" r:id="rId36"/>
    <p:sldId id="493" r:id="rId37"/>
    <p:sldId id="494" r:id="rId38"/>
    <p:sldId id="495" r:id="rId39"/>
    <p:sldId id="504" r:id="rId40"/>
    <p:sldId id="505" r:id="rId41"/>
    <p:sldId id="506" r:id="rId42"/>
    <p:sldId id="507" r:id="rId43"/>
    <p:sldId id="441" r:id="rId44"/>
    <p:sldId id="442" r:id="rId45"/>
    <p:sldId id="443" r:id="rId46"/>
    <p:sldId id="444" r:id="rId47"/>
    <p:sldId id="445" r:id="rId48"/>
    <p:sldId id="446" r:id="rId49"/>
    <p:sldId id="447" r:id="rId50"/>
    <p:sldId id="448" r:id="rId51"/>
    <p:sldId id="449" r:id="rId52"/>
    <p:sldId id="450" r:id="rId53"/>
  </p:sldIdLst>
  <p:sldSz cx="9144000" cy="6858000" type="screen4x3"/>
  <p:notesSz cx="6858000" cy="9144000"/>
  <p:custDataLst>
    <p:tags r:id="rId5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Zeynep" initials="Z" lastIdx="3"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376" autoAdjust="0"/>
    <p:restoredTop sz="94660"/>
  </p:normalViewPr>
  <p:slideViewPr>
    <p:cSldViewPr>
      <p:cViewPr varScale="1">
        <p:scale>
          <a:sx n="72" d="100"/>
          <a:sy n="72" d="100"/>
        </p:scale>
        <p:origin x="-2610" y="-102"/>
      </p:cViewPr>
      <p:guideLst>
        <p:guide orient="horz" pos="2160"/>
        <p:guide pos="2880"/>
      </p:guideLst>
    </p:cSldViewPr>
  </p:slideViewPr>
  <p:notesTextViewPr>
    <p:cViewPr>
      <p:scale>
        <a:sx n="1" d="1"/>
        <a:sy n="1" d="1"/>
      </p:scale>
      <p:origin x="0" y="0"/>
    </p:cViewPr>
  </p:notesTextViewPr>
  <p:sorterViewPr>
    <p:cViewPr>
      <p:scale>
        <a:sx n="100" d="100"/>
        <a:sy n="100" d="100"/>
      </p:scale>
      <p:origin x="0" y="388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tags" Target="tags/tag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commentAuthors" Target="commentAuthors.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slideMaster" Target="slideMasters/slideMaster3.xml"/></Relationships>
</file>

<file path=ppt/charts/_rels/chart1.xml.rels><?xml version="1.0" encoding="UTF-8" standalone="yes"?>
<Relationships xmlns="http://schemas.openxmlformats.org/package/2006/relationships"><Relationship Id="rId1" Type="http://schemas.openxmlformats.org/officeDocument/2006/relationships/oleObject" Target="file:///C:\Dokumente%20und%20Einstellungen\jannach\Eigene%20Dateien\6%20papers\ZZ_OUTDATED_RecommenderBook\Chapter%202a.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769795387143346"/>
          <c:y val="0.14331210191082824"/>
          <c:w val="0.77158341142034648"/>
          <c:h val="0.66560509554140646"/>
        </c:manualLayout>
      </c:layout>
      <c:lineChart>
        <c:grouping val="standard"/>
        <c:varyColors val="0"/>
        <c:ser>
          <c:idx val="0"/>
          <c:order val="0"/>
          <c:tx>
            <c:strRef>
              <c:f>correlation!$B$5</c:f>
              <c:strCache>
                <c:ptCount val="1"/>
                <c:pt idx="0">
                  <c:v>Alice</c:v>
                </c:pt>
              </c:strCache>
            </c:strRef>
          </c:tx>
          <c:spPr>
            <a:ln w="25400">
              <a:solidFill>
                <a:srgbClr val="000080"/>
              </a:solidFill>
              <a:prstDash val="solid"/>
            </a:ln>
          </c:spPr>
          <c:marker>
            <c:symbol val="diamond"/>
            <c:size val="7"/>
            <c:spPr>
              <a:solidFill>
                <a:srgbClr val="000080"/>
              </a:solidFill>
              <a:ln>
                <a:solidFill>
                  <a:srgbClr val="000080"/>
                </a:solidFill>
                <a:prstDash val="solid"/>
              </a:ln>
            </c:spPr>
          </c:marker>
          <c:cat>
            <c:strRef>
              <c:f>correlation!$C$4:$F$4</c:f>
              <c:strCache>
                <c:ptCount val="4"/>
                <c:pt idx="0">
                  <c:v>Item1</c:v>
                </c:pt>
                <c:pt idx="1">
                  <c:v>Item2</c:v>
                </c:pt>
                <c:pt idx="2">
                  <c:v>Item3</c:v>
                </c:pt>
                <c:pt idx="3">
                  <c:v>Item4</c:v>
                </c:pt>
              </c:strCache>
            </c:strRef>
          </c:cat>
          <c:val>
            <c:numRef>
              <c:f>correlation!$C$5:$F$5</c:f>
              <c:numCache>
                <c:formatCode>0</c:formatCode>
                <c:ptCount val="4"/>
                <c:pt idx="0">
                  <c:v>5</c:v>
                </c:pt>
                <c:pt idx="1">
                  <c:v>3</c:v>
                </c:pt>
                <c:pt idx="2">
                  <c:v>4</c:v>
                </c:pt>
                <c:pt idx="3">
                  <c:v>4</c:v>
                </c:pt>
              </c:numCache>
            </c:numRef>
          </c:val>
          <c:smooth val="0"/>
        </c:ser>
        <c:ser>
          <c:idx val="1"/>
          <c:order val="1"/>
          <c:tx>
            <c:strRef>
              <c:f>correlation!$B$6</c:f>
              <c:strCache>
                <c:ptCount val="1"/>
                <c:pt idx="0">
                  <c:v>User1</c:v>
                </c:pt>
              </c:strCache>
            </c:strRef>
          </c:tx>
          <c:spPr>
            <a:ln w="25400">
              <a:solidFill>
                <a:srgbClr val="008000"/>
              </a:solidFill>
              <a:prstDash val="solid"/>
            </a:ln>
          </c:spPr>
          <c:marker>
            <c:symbol val="square"/>
            <c:size val="7"/>
            <c:spPr>
              <a:solidFill>
                <a:srgbClr val="003300"/>
              </a:solidFill>
              <a:ln>
                <a:solidFill>
                  <a:srgbClr val="003300"/>
                </a:solidFill>
                <a:prstDash val="solid"/>
              </a:ln>
            </c:spPr>
          </c:marker>
          <c:cat>
            <c:strRef>
              <c:f>correlation!$C$4:$F$4</c:f>
              <c:strCache>
                <c:ptCount val="4"/>
                <c:pt idx="0">
                  <c:v>Item1</c:v>
                </c:pt>
                <c:pt idx="1">
                  <c:v>Item2</c:v>
                </c:pt>
                <c:pt idx="2">
                  <c:v>Item3</c:v>
                </c:pt>
                <c:pt idx="3">
                  <c:v>Item4</c:v>
                </c:pt>
              </c:strCache>
            </c:strRef>
          </c:cat>
          <c:val>
            <c:numRef>
              <c:f>correlation!$C$6:$F$6</c:f>
              <c:numCache>
                <c:formatCode>0</c:formatCode>
                <c:ptCount val="4"/>
                <c:pt idx="0">
                  <c:v>3</c:v>
                </c:pt>
                <c:pt idx="1">
                  <c:v>1</c:v>
                </c:pt>
                <c:pt idx="2">
                  <c:v>2</c:v>
                </c:pt>
                <c:pt idx="3">
                  <c:v>3</c:v>
                </c:pt>
              </c:numCache>
            </c:numRef>
          </c:val>
          <c:smooth val="0"/>
        </c:ser>
        <c:ser>
          <c:idx val="4"/>
          <c:order val="2"/>
          <c:tx>
            <c:strRef>
              <c:f>correlation!$B$9</c:f>
              <c:strCache>
                <c:ptCount val="1"/>
                <c:pt idx="0">
                  <c:v>User4</c:v>
                </c:pt>
              </c:strCache>
            </c:strRef>
          </c:tx>
          <c:spPr>
            <a:ln w="25400">
              <a:solidFill>
                <a:srgbClr val="800080"/>
              </a:solidFill>
              <a:prstDash val="solid"/>
            </a:ln>
          </c:spPr>
          <c:marker>
            <c:symbol val="star"/>
            <c:size val="7"/>
            <c:spPr>
              <a:noFill/>
              <a:ln>
                <a:solidFill>
                  <a:srgbClr val="800080"/>
                </a:solidFill>
                <a:prstDash val="solid"/>
              </a:ln>
            </c:spPr>
          </c:marker>
          <c:cat>
            <c:strRef>
              <c:f>correlation!$C$4:$F$4</c:f>
              <c:strCache>
                <c:ptCount val="4"/>
                <c:pt idx="0">
                  <c:v>Item1</c:v>
                </c:pt>
                <c:pt idx="1">
                  <c:v>Item2</c:v>
                </c:pt>
                <c:pt idx="2">
                  <c:v>Item3</c:v>
                </c:pt>
                <c:pt idx="3">
                  <c:v>Item4</c:v>
                </c:pt>
              </c:strCache>
            </c:strRef>
          </c:cat>
          <c:val>
            <c:numRef>
              <c:f>correlation!$C$9:$F$9</c:f>
              <c:numCache>
                <c:formatCode>0</c:formatCode>
                <c:ptCount val="4"/>
                <c:pt idx="0">
                  <c:v>1</c:v>
                </c:pt>
                <c:pt idx="1">
                  <c:v>5</c:v>
                </c:pt>
                <c:pt idx="2">
                  <c:v>5</c:v>
                </c:pt>
                <c:pt idx="3">
                  <c:v>2</c:v>
                </c:pt>
              </c:numCache>
            </c:numRef>
          </c:val>
          <c:smooth val="0"/>
        </c:ser>
        <c:dLbls>
          <c:showLegendKey val="0"/>
          <c:showVal val="0"/>
          <c:showCatName val="0"/>
          <c:showSerName val="0"/>
          <c:showPercent val="0"/>
          <c:showBubbleSize val="0"/>
        </c:dLbls>
        <c:marker val="1"/>
        <c:smooth val="0"/>
        <c:axId val="493646976"/>
        <c:axId val="493649280"/>
      </c:lineChart>
      <c:catAx>
        <c:axId val="493646976"/>
        <c:scaling>
          <c:orientation val="minMax"/>
        </c:scaling>
        <c:delete val="0"/>
        <c:axPos val="b"/>
        <c:title>
          <c:tx>
            <c:rich>
              <a:bodyPr/>
              <a:lstStyle/>
              <a:p>
                <a:pPr>
                  <a:defRPr/>
                </a:pPr>
                <a:r>
                  <a:rPr lang="de-DE"/>
                  <a:t>Ratings</a:t>
                </a:r>
              </a:p>
            </c:rich>
          </c:tx>
          <c:layout>
            <c:manualLayout>
              <c:xMode val="edge"/>
              <c:yMode val="edge"/>
              <c:x val="1.6187050359712369E-2"/>
              <c:y val="0.40127388535031888"/>
            </c:manualLayout>
          </c:layout>
          <c:overlay val="0"/>
          <c:spPr>
            <a:noFill/>
            <a:ln w="25400">
              <a:noFill/>
            </a:ln>
          </c:spPr>
        </c:title>
        <c:numFmt formatCode="General" sourceLinked="1"/>
        <c:majorTickMark val="out"/>
        <c:minorTickMark val="none"/>
        <c:tickLblPos val="nextTo"/>
        <c:spPr>
          <a:ln w="3175">
            <a:solidFill>
              <a:srgbClr val="000000"/>
            </a:solidFill>
            <a:prstDash val="solid"/>
          </a:ln>
        </c:spPr>
        <c:txPr>
          <a:bodyPr rot="0" vert="horz"/>
          <a:lstStyle/>
          <a:p>
            <a:pPr>
              <a:defRPr/>
            </a:pPr>
            <a:endParaRPr lang="en-US"/>
          </a:p>
        </c:txPr>
        <c:crossAx val="493649280"/>
        <c:crosses val="autoZero"/>
        <c:auto val="1"/>
        <c:lblAlgn val="ctr"/>
        <c:lblOffset val="100"/>
        <c:tickLblSkip val="1"/>
        <c:tickMarkSkip val="1"/>
        <c:noMultiLvlLbl val="0"/>
      </c:catAx>
      <c:valAx>
        <c:axId val="493649280"/>
        <c:scaling>
          <c:orientation val="minMax"/>
        </c:scaling>
        <c:delete val="0"/>
        <c:axPos val="l"/>
        <c:majorGridlines>
          <c:spPr>
            <a:ln w="3175">
              <a:solidFill>
                <a:srgbClr val="000000"/>
              </a:solidFill>
              <a:prstDash val="solid"/>
            </a:ln>
          </c:spPr>
        </c:majorGridlines>
        <c:numFmt formatCode="0" sourceLinked="1"/>
        <c:majorTickMark val="out"/>
        <c:minorTickMark val="none"/>
        <c:tickLblPos val="nextTo"/>
        <c:spPr>
          <a:ln w="3175">
            <a:solidFill>
              <a:srgbClr val="000000"/>
            </a:solidFill>
            <a:prstDash val="solid"/>
          </a:ln>
        </c:spPr>
        <c:txPr>
          <a:bodyPr rot="0" vert="horz"/>
          <a:lstStyle/>
          <a:p>
            <a:pPr>
              <a:defRPr/>
            </a:pPr>
            <a:endParaRPr lang="en-US"/>
          </a:p>
        </c:txPr>
        <c:crossAx val="493646976"/>
        <c:crosses val="autoZero"/>
        <c:crossBetween val="between"/>
      </c:valAx>
      <c:spPr>
        <a:noFill/>
        <a:ln w="12700">
          <a:solidFill>
            <a:srgbClr val="808080"/>
          </a:solidFill>
          <a:prstDash val="solid"/>
        </a:ln>
      </c:spPr>
    </c:plotArea>
    <c:legend>
      <c:legendPos val="r"/>
      <c:layout>
        <c:manualLayout>
          <c:xMode val="edge"/>
          <c:yMode val="edge"/>
          <c:x val="0.76798636681206156"/>
          <c:y val="8.9171974522293557E-2"/>
          <c:w val="0.1205037859476205"/>
          <c:h val="0.30573248407643311"/>
        </c:manualLayout>
      </c:layout>
      <c:overlay val="0"/>
      <c:spPr>
        <a:solidFill>
          <a:srgbClr val="FFFFFF"/>
        </a:solidFill>
        <a:ln w="3175">
          <a:solidFill>
            <a:srgbClr val="000000"/>
          </a:solidFill>
          <a:prstDash val="solid"/>
        </a:ln>
      </c:spPr>
    </c:legend>
    <c:plotVisOnly val="1"/>
    <c:dispBlanksAs val="gap"/>
    <c:showDLblsOverMax val="0"/>
  </c:chart>
  <c:spPr>
    <a:solidFill>
      <a:srgbClr val="FFFFFF"/>
    </a:solidFill>
    <a:ln w="3175">
      <a:solidFill>
        <a:srgbClr val="000000"/>
      </a:solidFill>
      <a:prstDash val="solid"/>
    </a:ln>
  </c:spPr>
  <c:txPr>
    <a:bodyPr/>
    <a:lstStyle/>
    <a:p>
      <a:pPr>
        <a:defRPr sz="800" b="0" i="0" u="none" strike="noStrike" baseline="0">
          <a:solidFill>
            <a:srgbClr val="000000"/>
          </a:solidFill>
          <a:latin typeface="+mn-lt"/>
          <a:ea typeface="Arial"/>
          <a:cs typeface="Arial"/>
        </a:defRPr>
      </a:pPr>
      <a:endParaRPr lang="en-US"/>
    </a:p>
  </c:txPr>
  <c:externalData r:id="rId1">
    <c:autoUpdate val="0"/>
  </c:externalData>
</c:chartSpace>
</file>

<file path=ppt/comments/comment1.xml><?xml version="1.0" encoding="utf-8"?>
<p:cmLst xmlns:a="http://schemas.openxmlformats.org/drawingml/2006/main" xmlns:r="http://schemas.openxmlformats.org/officeDocument/2006/relationships" xmlns:p="http://schemas.openxmlformats.org/presentationml/2006/main">
  <p:cm authorId="0" dt="2011-08-16T13:23:28.190" idx="3">
    <p:pos x="5524" y="2934"/>
    <p:text>Punkt statt Komma als Trennzeichen.</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9CADEB1-2545-4401-9ADF-F14D5ABA2607}" type="datetimeFigureOut">
              <a:rPr lang="en-US" smtClean="0"/>
              <a:t>2/6/2013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E460197-9BC7-4750-ADAA-2303851E8542}" type="slidenum">
              <a:rPr lang="en-US" smtClean="0"/>
              <a:t>‹#›</a:t>
            </a:fld>
            <a:endParaRPr lang="en-US"/>
          </a:p>
        </p:txBody>
      </p:sp>
    </p:spTree>
    <p:extLst>
      <p:ext uri="{BB962C8B-B14F-4D97-AF65-F5344CB8AC3E}">
        <p14:creationId xmlns:p14="http://schemas.microsoft.com/office/powerpoint/2010/main" val="37020710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143000" y="685800"/>
            <a:ext cx="4572000" cy="3429000"/>
          </a:xfrm>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pPr>
              <a:defRPr/>
            </a:pPr>
            <a:fld id="{E7A11710-6318-4617-9CDC-41D645B51453}" type="slidenum">
              <a:rPr lang="de-DE" smtClean="0">
                <a:solidFill>
                  <a:prstClr val="black"/>
                </a:solidFill>
              </a:rPr>
              <a:pPr>
                <a:defRPr/>
              </a:pPr>
              <a:t>4</a:t>
            </a:fld>
            <a:endParaRPr lang="de-DE" dirty="0">
              <a:solidFill>
                <a:prstClr val="black"/>
              </a:solidFill>
            </a:endParaRPr>
          </a:p>
        </p:txBody>
      </p:sp>
    </p:spTree>
    <p:extLst>
      <p:ext uri="{BB962C8B-B14F-4D97-AF65-F5344CB8AC3E}">
        <p14:creationId xmlns:p14="http://schemas.microsoft.com/office/powerpoint/2010/main" val="4511693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58465" y="686474"/>
            <a:ext cx="4941072" cy="3428114"/>
          </a:xfrm>
        </p:spPr>
      </p:sp>
      <p:sp>
        <p:nvSpPr>
          <p:cNvPr id="3" name="Notizenplatzhalter 2"/>
          <p:cNvSpPr>
            <a:spLocks noGrp="1"/>
          </p:cNvSpPr>
          <p:nvPr>
            <p:ph type="body" idx="1"/>
          </p:nvPr>
        </p:nvSpPr>
        <p:spPr/>
        <p:txBody>
          <a:bodyPr>
            <a:normAutofit/>
          </a:bodyPr>
          <a:lstStyle/>
          <a:p>
            <a:endParaRPr lang="en-US" dirty="0"/>
          </a:p>
        </p:txBody>
      </p:sp>
      <p:sp>
        <p:nvSpPr>
          <p:cNvPr id="4" name="Foliennummernplatzhalter 3"/>
          <p:cNvSpPr>
            <a:spLocks noGrp="1"/>
          </p:cNvSpPr>
          <p:nvPr>
            <p:ph type="sldNum" sz="quarter" idx="10"/>
          </p:nvPr>
        </p:nvSpPr>
        <p:spPr/>
        <p:txBody>
          <a:bodyPr/>
          <a:lstStyle/>
          <a:p>
            <a:pPr>
              <a:defRPr/>
            </a:pPr>
            <a:fld id="{E7A11710-6318-4617-9CDC-41D645B51453}" type="slidenum">
              <a:rPr lang="de-DE" smtClean="0">
                <a:solidFill>
                  <a:prstClr val="black"/>
                </a:solidFill>
              </a:rPr>
              <a:pPr>
                <a:defRPr/>
              </a:pPr>
              <a:t>40</a:t>
            </a:fld>
            <a:endParaRPr lang="de-DE" dirty="0">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58465" y="686474"/>
            <a:ext cx="4941072" cy="3428114"/>
          </a:xfrm>
        </p:spPr>
      </p:sp>
      <p:sp>
        <p:nvSpPr>
          <p:cNvPr id="3" name="Notizenplatzhalter 2"/>
          <p:cNvSpPr>
            <a:spLocks noGrp="1"/>
          </p:cNvSpPr>
          <p:nvPr>
            <p:ph type="body" idx="1"/>
          </p:nvPr>
        </p:nvSpPr>
        <p:spPr/>
        <p:txBody>
          <a:bodyPr>
            <a:normAutofit/>
          </a:bodyPr>
          <a:lstStyle/>
          <a:p>
            <a:endParaRPr lang="en-US" dirty="0"/>
          </a:p>
        </p:txBody>
      </p:sp>
      <p:sp>
        <p:nvSpPr>
          <p:cNvPr id="4" name="Foliennummernplatzhalter 3"/>
          <p:cNvSpPr>
            <a:spLocks noGrp="1"/>
          </p:cNvSpPr>
          <p:nvPr>
            <p:ph type="sldNum" sz="quarter" idx="10"/>
          </p:nvPr>
        </p:nvSpPr>
        <p:spPr/>
        <p:txBody>
          <a:bodyPr/>
          <a:lstStyle/>
          <a:p>
            <a:pPr>
              <a:defRPr/>
            </a:pPr>
            <a:fld id="{E7A11710-6318-4617-9CDC-41D645B51453}" type="slidenum">
              <a:rPr lang="de-DE" smtClean="0">
                <a:solidFill>
                  <a:prstClr val="black"/>
                </a:solidFill>
              </a:rPr>
              <a:pPr>
                <a:defRPr/>
              </a:pPr>
              <a:t>41</a:t>
            </a:fld>
            <a:endParaRPr lang="de-DE" dirty="0">
              <a:solidFill>
                <a:prstClr val="black"/>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58465" y="686474"/>
            <a:ext cx="4941072" cy="3428114"/>
          </a:xfrm>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a:defRPr/>
            </a:pPr>
            <a:fld id="{E7A11710-6318-4617-9CDC-41D645B51453}" type="slidenum">
              <a:rPr lang="de-DE" smtClean="0">
                <a:solidFill>
                  <a:prstClr val="black"/>
                </a:solidFill>
              </a:rPr>
              <a:pPr>
                <a:defRPr/>
              </a:pPr>
              <a:t>42</a:t>
            </a:fld>
            <a:endParaRPr lang="de-DE" dirty="0">
              <a:solidFill>
                <a:prstClr val="black"/>
              </a:solidFill>
            </a:endParaRPr>
          </a:p>
        </p:txBody>
      </p:sp>
    </p:spTree>
    <p:extLst>
      <p:ext uri="{BB962C8B-B14F-4D97-AF65-F5344CB8AC3E}">
        <p14:creationId xmlns:p14="http://schemas.microsoft.com/office/powerpoint/2010/main" val="37264504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58465" y="686474"/>
            <a:ext cx="4941072" cy="3428114"/>
          </a:xfrm>
        </p:spPr>
      </p:sp>
      <p:sp>
        <p:nvSpPr>
          <p:cNvPr id="3" name="Notizenplatzhalter 2"/>
          <p:cNvSpPr>
            <a:spLocks noGrp="1"/>
          </p:cNvSpPr>
          <p:nvPr>
            <p:ph type="body" idx="1"/>
          </p:nvPr>
        </p:nvSpPr>
        <p:spPr/>
        <p:txBody>
          <a:bodyPr>
            <a:normAutofit/>
          </a:bodyPr>
          <a:lstStyle/>
          <a:p>
            <a:endParaRPr lang="en-US"/>
          </a:p>
        </p:txBody>
      </p:sp>
      <p:sp>
        <p:nvSpPr>
          <p:cNvPr id="4" name="Foliennummernplatzhalter 3"/>
          <p:cNvSpPr>
            <a:spLocks noGrp="1"/>
          </p:cNvSpPr>
          <p:nvPr>
            <p:ph type="sldNum" sz="quarter" idx="10"/>
          </p:nvPr>
        </p:nvSpPr>
        <p:spPr/>
        <p:txBody>
          <a:bodyPr/>
          <a:lstStyle/>
          <a:p>
            <a:pPr>
              <a:defRPr/>
            </a:pPr>
            <a:fld id="{E7A11710-6318-4617-9CDC-41D645B51453}" type="slidenum">
              <a:rPr lang="de-DE" smtClean="0">
                <a:solidFill>
                  <a:prstClr val="black"/>
                </a:solidFill>
              </a:rPr>
              <a:pPr>
                <a:defRPr/>
              </a:pPr>
              <a:t>43</a:t>
            </a:fld>
            <a:endParaRPr lang="de-DE">
              <a:solidFill>
                <a:prstClr val="black"/>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58465" y="686474"/>
            <a:ext cx="4941072" cy="3428114"/>
          </a:xfrm>
        </p:spPr>
      </p:sp>
      <p:sp>
        <p:nvSpPr>
          <p:cNvPr id="3" name="Notizenplatzhalter 2"/>
          <p:cNvSpPr>
            <a:spLocks noGrp="1"/>
          </p:cNvSpPr>
          <p:nvPr>
            <p:ph type="body" idx="1"/>
          </p:nvPr>
        </p:nvSpPr>
        <p:spPr/>
        <p:txBody>
          <a:bodyPr>
            <a:normAutofit/>
          </a:bodyPr>
          <a:lstStyle/>
          <a:p>
            <a:endParaRPr lang="en-US"/>
          </a:p>
        </p:txBody>
      </p:sp>
      <p:sp>
        <p:nvSpPr>
          <p:cNvPr id="4" name="Foliennummernplatzhalter 3"/>
          <p:cNvSpPr>
            <a:spLocks noGrp="1"/>
          </p:cNvSpPr>
          <p:nvPr>
            <p:ph type="sldNum" sz="quarter" idx="10"/>
          </p:nvPr>
        </p:nvSpPr>
        <p:spPr/>
        <p:txBody>
          <a:bodyPr/>
          <a:lstStyle/>
          <a:p>
            <a:pPr>
              <a:defRPr/>
            </a:pPr>
            <a:fld id="{E7A11710-6318-4617-9CDC-41D645B51453}" type="slidenum">
              <a:rPr lang="de-DE" smtClean="0">
                <a:solidFill>
                  <a:prstClr val="black"/>
                </a:solidFill>
              </a:rPr>
              <a:pPr>
                <a:defRPr/>
              </a:pPr>
              <a:t>44</a:t>
            </a:fld>
            <a:endParaRPr lang="de-DE">
              <a:solidFill>
                <a:prstClr val="black"/>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143000" y="685800"/>
            <a:ext cx="4572000" cy="3429000"/>
          </a:xfrm>
        </p:spPr>
      </p:sp>
      <p:sp>
        <p:nvSpPr>
          <p:cNvPr id="3" name="Notizenplatzhalter 2"/>
          <p:cNvSpPr>
            <a:spLocks noGrp="1"/>
          </p:cNvSpPr>
          <p:nvPr>
            <p:ph type="body" idx="1"/>
          </p:nvPr>
        </p:nvSpPr>
        <p:spPr/>
        <p:txBody>
          <a:bodyPr>
            <a:normAutofit/>
          </a:bodyPr>
          <a:lstStyle/>
          <a:p>
            <a:endParaRPr lang="en-US"/>
          </a:p>
        </p:txBody>
      </p:sp>
      <p:sp>
        <p:nvSpPr>
          <p:cNvPr id="4" name="Foliennummernplatzhalter 3"/>
          <p:cNvSpPr>
            <a:spLocks noGrp="1"/>
          </p:cNvSpPr>
          <p:nvPr>
            <p:ph type="sldNum" sz="quarter" idx="10"/>
          </p:nvPr>
        </p:nvSpPr>
        <p:spPr/>
        <p:txBody>
          <a:bodyPr/>
          <a:lstStyle/>
          <a:p>
            <a:pPr>
              <a:defRPr/>
            </a:pPr>
            <a:fld id="{E7A11710-6318-4617-9CDC-41D645B51453}" type="slidenum">
              <a:rPr lang="de-DE" smtClean="0">
                <a:solidFill>
                  <a:prstClr val="black"/>
                </a:solidFill>
              </a:rPr>
              <a:pPr>
                <a:defRPr/>
              </a:pPr>
              <a:t>45</a:t>
            </a:fld>
            <a:endParaRPr lang="de-DE">
              <a:solidFill>
                <a:prstClr val="black"/>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58465" y="686474"/>
            <a:ext cx="4941072" cy="3428114"/>
          </a:xfrm>
        </p:spPr>
      </p:sp>
      <p:sp>
        <p:nvSpPr>
          <p:cNvPr id="3" name="Notizenplatzhalter 2"/>
          <p:cNvSpPr>
            <a:spLocks noGrp="1"/>
          </p:cNvSpPr>
          <p:nvPr>
            <p:ph type="body" idx="1"/>
          </p:nvPr>
        </p:nvSpPr>
        <p:spPr/>
        <p:txBody>
          <a:bodyPr>
            <a:normAutofit/>
          </a:bodyPr>
          <a:lstStyle/>
          <a:p>
            <a:endParaRPr lang="en-US"/>
          </a:p>
        </p:txBody>
      </p:sp>
      <p:sp>
        <p:nvSpPr>
          <p:cNvPr id="4" name="Foliennummernplatzhalter 3"/>
          <p:cNvSpPr>
            <a:spLocks noGrp="1"/>
          </p:cNvSpPr>
          <p:nvPr>
            <p:ph type="sldNum" sz="quarter" idx="10"/>
          </p:nvPr>
        </p:nvSpPr>
        <p:spPr/>
        <p:txBody>
          <a:bodyPr/>
          <a:lstStyle/>
          <a:p>
            <a:pPr>
              <a:defRPr/>
            </a:pPr>
            <a:fld id="{E7A11710-6318-4617-9CDC-41D645B51453}" type="slidenum">
              <a:rPr lang="de-DE" smtClean="0">
                <a:solidFill>
                  <a:prstClr val="black"/>
                </a:solidFill>
              </a:rPr>
              <a:pPr>
                <a:defRPr/>
              </a:pPr>
              <a:t>46</a:t>
            </a:fld>
            <a:endParaRPr lang="de-DE">
              <a:solidFill>
                <a:prstClr val="black"/>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58465" y="686474"/>
            <a:ext cx="4941072" cy="3428114"/>
          </a:xfrm>
        </p:spPr>
      </p:sp>
      <p:sp>
        <p:nvSpPr>
          <p:cNvPr id="3" name="Notizenplatzhalter 2"/>
          <p:cNvSpPr>
            <a:spLocks noGrp="1"/>
          </p:cNvSpPr>
          <p:nvPr>
            <p:ph type="body" idx="1"/>
          </p:nvPr>
        </p:nvSpPr>
        <p:spPr/>
        <p:txBody>
          <a:bodyPr>
            <a:normAutofit/>
          </a:bodyPr>
          <a:lstStyle/>
          <a:p>
            <a:endParaRPr lang="en-US"/>
          </a:p>
        </p:txBody>
      </p:sp>
      <p:sp>
        <p:nvSpPr>
          <p:cNvPr id="4" name="Foliennummernplatzhalter 3"/>
          <p:cNvSpPr>
            <a:spLocks noGrp="1"/>
          </p:cNvSpPr>
          <p:nvPr>
            <p:ph type="sldNum" sz="quarter" idx="10"/>
          </p:nvPr>
        </p:nvSpPr>
        <p:spPr/>
        <p:txBody>
          <a:bodyPr/>
          <a:lstStyle/>
          <a:p>
            <a:pPr>
              <a:defRPr/>
            </a:pPr>
            <a:fld id="{E7A11710-6318-4617-9CDC-41D645B51453}" type="slidenum">
              <a:rPr lang="de-DE" smtClean="0">
                <a:solidFill>
                  <a:prstClr val="black"/>
                </a:solidFill>
              </a:rPr>
              <a:pPr>
                <a:defRPr/>
              </a:pPr>
              <a:t>47</a:t>
            </a:fld>
            <a:endParaRPr lang="de-DE">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143000" y="685800"/>
            <a:ext cx="4572000" cy="3429000"/>
          </a:xfrm>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pPr>
              <a:defRPr/>
            </a:pPr>
            <a:fld id="{E7A11710-6318-4617-9CDC-41D645B51453}" type="slidenum">
              <a:rPr lang="de-DE" smtClean="0">
                <a:solidFill>
                  <a:prstClr val="black"/>
                </a:solidFill>
              </a:rPr>
              <a:pPr>
                <a:defRPr/>
              </a:pPr>
              <a:t>5</a:t>
            </a:fld>
            <a:endParaRPr lang="de-DE" dirty="0">
              <a:solidFill>
                <a:prstClr val="black"/>
              </a:solidFill>
            </a:endParaRPr>
          </a:p>
        </p:txBody>
      </p:sp>
    </p:spTree>
    <p:extLst>
      <p:ext uri="{BB962C8B-B14F-4D97-AF65-F5344CB8AC3E}">
        <p14:creationId xmlns:p14="http://schemas.microsoft.com/office/powerpoint/2010/main" val="21662417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143000" y="685800"/>
            <a:ext cx="4572000" cy="3429000"/>
          </a:xfrm>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pPr>
              <a:defRPr/>
            </a:pPr>
            <a:fld id="{E7A11710-6318-4617-9CDC-41D645B51453}" type="slidenum">
              <a:rPr lang="de-DE" smtClean="0">
                <a:solidFill>
                  <a:prstClr val="black"/>
                </a:solidFill>
              </a:rPr>
              <a:pPr>
                <a:defRPr/>
              </a:pPr>
              <a:t>6</a:t>
            </a:fld>
            <a:endParaRPr lang="de-DE" dirty="0">
              <a:solidFill>
                <a:prstClr val="black"/>
              </a:solidFill>
            </a:endParaRPr>
          </a:p>
        </p:txBody>
      </p:sp>
    </p:spTree>
    <p:extLst>
      <p:ext uri="{BB962C8B-B14F-4D97-AF65-F5344CB8AC3E}">
        <p14:creationId xmlns:p14="http://schemas.microsoft.com/office/powerpoint/2010/main" val="25697650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898672" eaLnBrk="1" hangingPunct="1">
              <a:defRPr/>
            </a:pPr>
            <a:r>
              <a:rPr lang="en-US" dirty="0" smtClean="0"/>
              <a:t>High inventory leads to deeper discounts.</a:t>
            </a:r>
          </a:p>
          <a:p>
            <a:endParaRPr lang="en-US" dirty="0" smtClean="0"/>
          </a:p>
          <a:p>
            <a:r>
              <a:rPr lang="en-US" dirty="0" smtClean="0"/>
              <a:t>Business</a:t>
            </a:r>
            <a:r>
              <a:rPr lang="en-US" baseline="0" dirty="0" smtClean="0"/>
              <a:t> rules constrain the decisions and affect the optimization .  Stores start at the beginning of the season and decide which products to mark down (some stores do aggressive markdowns).  In this example we are only looking at markdown.  When modeling overall demand, the amount of data is fourfold.</a:t>
            </a:r>
          </a:p>
          <a:p>
            <a:endParaRPr lang="en-US" baseline="0" dirty="0" smtClean="0"/>
          </a:p>
          <a:p>
            <a:r>
              <a:rPr lang="en-US" baseline="0" dirty="0" smtClean="0"/>
              <a:t>The entire analysis is run each week using a moving window of two years’ data.  The model is refitted and reoptimized each week.  Fast business decisions require high performance computing.</a:t>
            </a:r>
          </a:p>
          <a:p>
            <a:endParaRPr lang="en-US" dirty="0" smtClean="0"/>
          </a:p>
          <a:p>
            <a:r>
              <a:rPr lang="en-US" dirty="0" smtClean="0"/>
              <a:t>The driver for an analytical approach is the volume of decisions.  Some</a:t>
            </a:r>
            <a:r>
              <a:rPr lang="en-US" baseline="0" dirty="0" smtClean="0"/>
              <a:t> retailers reshuffle the recommendations delivered by the solution; others prefer to use “as is”.</a:t>
            </a:r>
            <a:endParaRPr lang="en-US" dirty="0"/>
          </a:p>
        </p:txBody>
      </p:sp>
      <p:sp>
        <p:nvSpPr>
          <p:cNvPr id="4" name="Footer Placeholder 3"/>
          <p:cNvSpPr>
            <a:spLocks noGrp="1"/>
          </p:cNvSpPr>
          <p:nvPr>
            <p:ph type="ftr" sz="quarter" idx="10"/>
          </p:nvPr>
        </p:nvSpPr>
        <p:spPr/>
        <p:txBody>
          <a:bodyPr/>
          <a:lstStyle/>
          <a:p>
            <a:r>
              <a:rPr lang="en-US" dirty="0" smtClean="0">
                <a:solidFill>
                  <a:prstClr val="black"/>
                </a:solidFill>
              </a:rPr>
              <a:t>Copyright © 2006, SAS Institute Inc. All rights reserved.</a:t>
            </a:r>
            <a:endParaRPr lang="en-US" dirty="0">
              <a:solidFill>
                <a:prstClr val="black"/>
              </a:solidFill>
              <a:latin typeface="Times New Roman" pitchFamily="18" charset="0"/>
            </a:endParaRPr>
          </a:p>
        </p:txBody>
      </p:sp>
      <p:sp>
        <p:nvSpPr>
          <p:cNvPr id="5" name="Slide Number Placeholder 4"/>
          <p:cNvSpPr>
            <a:spLocks noGrp="1"/>
          </p:cNvSpPr>
          <p:nvPr>
            <p:ph type="sldNum" sz="quarter" idx="11"/>
          </p:nvPr>
        </p:nvSpPr>
        <p:spPr/>
        <p:txBody>
          <a:bodyPr/>
          <a:lstStyle/>
          <a:p>
            <a:fld id="{2C34B1A3-0FAC-4187-ADC8-90E3B0C432F6}" type="slidenum">
              <a:rPr lang="en-US" smtClean="0">
                <a:solidFill>
                  <a:prstClr val="black"/>
                </a:solidFill>
              </a:rPr>
              <a:pPr/>
              <a:t>7</a:t>
            </a:fld>
            <a:endParaRPr lang="en-US">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Price is expressed as</a:t>
            </a:r>
            <a:r>
              <a:rPr lang="en-US" baseline="0" dirty="0" smtClean="0"/>
              <a:t> the ratio of price at point of sale to reference price</a:t>
            </a:r>
          </a:p>
          <a:p>
            <a:endParaRPr lang="en-US" dirty="0" smtClean="0"/>
          </a:p>
          <a:p>
            <a:r>
              <a:rPr lang="en-US" dirty="0" smtClean="0"/>
              <a:t>Short series (5-6 weeks)</a:t>
            </a:r>
            <a:r>
              <a:rPr lang="en-US" baseline="0" dirty="0" smtClean="0"/>
              <a:t> at the store-product level</a:t>
            </a:r>
          </a:p>
          <a:p>
            <a:endParaRPr lang="en-US" baseline="0" dirty="0" smtClean="0"/>
          </a:p>
          <a:p>
            <a:r>
              <a:rPr lang="en-US" dirty="0" smtClean="0"/>
              <a:t>Location:  company → climate zones → region → market → store</a:t>
            </a:r>
          </a:p>
          <a:p>
            <a:r>
              <a:rPr lang="en-US" dirty="0" smtClean="0"/>
              <a:t>Product:   division → dept → class → subclass → product (sku)</a:t>
            </a:r>
          </a:p>
          <a:p>
            <a:endParaRPr lang="en-US" dirty="0" smtClean="0"/>
          </a:p>
          <a:p>
            <a:r>
              <a:rPr lang="en-US" dirty="0" smtClean="0"/>
              <a:t>Example:	Division (Men’s Wear)</a:t>
            </a:r>
          </a:p>
          <a:p>
            <a:r>
              <a:rPr lang="en-US" dirty="0" smtClean="0"/>
              <a:t>	Department (sport or dress)</a:t>
            </a:r>
          </a:p>
          <a:p>
            <a:r>
              <a:rPr lang="en-US" dirty="0" smtClean="0"/>
              <a:t>	Class (shirts)</a:t>
            </a:r>
          </a:p>
          <a:p>
            <a:r>
              <a:rPr lang="en-US" dirty="0" smtClean="0"/>
              <a:t>	Subclass (casual, dress, formal)</a:t>
            </a:r>
          </a:p>
          <a:p>
            <a:r>
              <a:rPr lang="en-US" dirty="0" smtClean="0"/>
              <a:t>	SKU (product)  </a:t>
            </a:r>
          </a:p>
          <a:p>
            <a:endParaRPr lang="en-US" dirty="0"/>
          </a:p>
        </p:txBody>
      </p:sp>
      <p:sp>
        <p:nvSpPr>
          <p:cNvPr id="4" name="Footer Placeholder 3"/>
          <p:cNvSpPr>
            <a:spLocks noGrp="1"/>
          </p:cNvSpPr>
          <p:nvPr>
            <p:ph type="ftr" sz="quarter" idx="10"/>
          </p:nvPr>
        </p:nvSpPr>
        <p:spPr/>
        <p:txBody>
          <a:bodyPr/>
          <a:lstStyle/>
          <a:p>
            <a:r>
              <a:rPr lang="en-US" smtClean="0">
                <a:solidFill>
                  <a:prstClr val="black"/>
                </a:solidFill>
              </a:rPr>
              <a:t>Copyright © 2006, SAS Institute Inc. All rights reserved.</a:t>
            </a:r>
            <a:endParaRPr lang="en-US" dirty="0">
              <a:solidFill>
                <a:prstClr val="black"/>
              </a:solidFill>
              <a:latin typeface="Times New Roman" pitchFamily="18" charset="0"/>
            </a:endParaRPr>
          </a:p>
        </p:txBody>
      </p:sp>
      <p:sp>
        <p:nvSpPr>
          <p:cNvPr id="5" name="Slide Number Placeholder 4"/>
          <p:cNvSpPr>
            <a:spLocks noGrp="1"/>
          </p:cNvSpPr>
          <p:nvPr>
            <p:ph type="sldNum" sz="quarter" idx="11"/>
          </p:nvPr>
        </p:nvSpPr>
        <p:spPr/>
        <p:txBody>
          <a:bodyPr/>
          <a:lstStyle/>
          <a:p>
            <a:fld id="{2C34B1A3-0FAC-4187-ADC8-90E3B0C432F6}" type="slidenum">
              <a:rPr lang="en-US" smtClean="0">
                <a:solidFill>
                  <a:prstClr val="black"/>
                </a:solidFill>
              </a:rPr>
              <a:pPr/>
              <a:t>8</a:t>
            </a:fld>
            <a:endParaRPr lang="en-US">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lgn="l" fontAlgn="base">
              <a:lnSpc>
                <a:spcPct val="90000"/>
              </a:lnSpc>
              <a:spcBef>
                <a:spcPct val="35000"/>
              </a:spcBef>
              <a:spcAft>
                <a:spcPct val="17000"/>
              </a:spcAft>
              <a:buClr>
                <a:schemeClr val="accent2"/>
              </a:buClr>
              <a:buFont typeface="Wingdings" pitchFamily="2" charset="2"/>
              <a:buNone/>
            </a:pPr>
            <a:r>
              <a:rPr lang="en-US" dirty="0">
                <a:solidFill>
                  <a:srgbClr val="292929"/>
                </a:solidFill>
                <a:latin typeface="Arial" charset="0"/>
              </a:rPr>
              <a:t>Customers learn from experience that 80% is lowest markdown</a:t>
            </a:r>
          </a:p>
          <a:p>
            <a:pPr lvl="0" algn="l" fontAlgn="base">
              <a:lnSpc>
                <a:spcPct val="90000"/>
              </a:lnSpc>
              <a:spcBef>
                <a:spcPct val="35000"/>
              </a:spcBef>
              <a:spcAft>
                <a:spcPct val="17000"/>
              </a:spcAft>
              <a:buClr>
                <a:schemeClr val="accent2"/>
              </a:buClr>
              <a:buFont typeface="Wingdings" pitchFamily="2" charset="2"/>
              <a:buNone/>
            </a:pPr>
            <a:endParaRPr lang="en-US" dirty="0">
              <a:solidFill>
                <a:srgbClr val="292929"/>
              </a:solidFill>
              <a:latin typeface="Arial" charset="0"/>
            </a:endParaRPr>
          </a:p>
          <a:p>
            <a:pPr lvl="0" algn="l" fontAlgn="base">
              <a:lnSpc>
                <a:spcPct val="90000"/>
              </a:lnSpc>
              <a:spcBef>
                <a:spcPct val="35000"/>
              </a:spcBef>
              <a:spcAft>
                <a:spcPct val="17000"/>
              </a:spcAft>
              <a:buClr>
                <a:schemeClr val="accent2"/>
              </a:buClr>
              <a:buFont typeface="Wingdings" pitchFamily="2" charset="2"/>
              <a:buNone/>
            </a:pPr>
            <a:r>
              <a:rPr lang="en-US" dirty="0">
                <a:solidFill>
                  <a:srgbClr val="292929"/>
                </a:solidFill>
                <a:latin typeface="Arial" charset="0"/>
              </a:rPr>
              <a:t>Hard to identify end of season from running out of inventory</a:t>
            </a:r>
          </a:p>
          <a:p>
            <a:pPr lvl="0" algn="l" fontAlgn="base">
              <a:lnSpc>
                <a:spcPct val="90000"/>
              </a:lnSpc>
              <a:spcBef>
                <a:spcPct val="35000"/>
              </a:spcBef>
              <a:spcAft>
                <a:spcPct val="17000"/>
              </a:spcAft>
              <a:buClr>
                <a:schemeClr val="accent2"/>
              </a:buClr>
              <a:buFont typeface="Wingdings" pitchFamily="2" charset="2"/>
              <a:buNone/>
            </a:pPr>
            <a:endParaRPr lang="en-US" dirty="0">
              <a:solidFill>
                <a:srgbClr val="292929"/>
              </a:solidFill>
              <a:latin typeface="Arial" charset="0"/>
            </a:endParaRPr>
          </a:p>
          <a:p>
            <a:pPr lvl="0" algn="l" fontAlgn="base">
              <a:lnSpc>
                <a:spcPct val="90000"/>
              </a:lnSpc>
              <a:spcBef>
                <a:spcPct val="35000"/>
              </a:spcBef>
              <a:spcAft>
                <a:spcPct val="17000"/>
              </a:spcAft>
              <a:buClr>
                <a:schemeClr val="accent2"/>
              </a:buClr>
              <a:buFont typeface="Wingdings" pitchFamily="2" charset="2"/>
              <a:buNone/>
            </a:pPr>
            <a:r>
              <a:rPr lang="en-US" dirty="0">
                <a:solidFill>
                  <a:srgbClr val="292929"/>
                </a:solidFill>
                <a:latin typeface="Arial" charset="0"/>
              </a:rPr>
              <a:t>Holiday effects are confounded with promotions; what are people responding to?</a:t>
            </a:r>
          </a:p>
          <a:p>
            <a:pPr lvl="0" algn="l" fontAlgn="base">
              <a:lnSpc>
                <a:spcPct val="90000"/>
              </a:lnSpc>
              <a:spcBef>
                <a:spcPct val="35000"/>
              </a:spcBef>
              <a:spcAft>
                <a:spcPct val="17000"/>
              </a:spcAft>
              <a:buClr>
                <a:schemeClr val="accent2"/>
              </a:buClr>
              <a:buFont typeface="Wingdings" pitchFamily="2" charset="2"/>
              <a:buNone/>
            </a:pPr>
            <a:r>
              <a:rPr lang="en-US" dirty="0">
                <a:solidFill>
                  <a:srgbClr val="292929"/>
                </a:solidFill>
                <a:latin typeface="Arial" charset="0"/>
              </a:rPr>
              <a:t>Insufficient variation of factors</a:t>
            </a:r>
          </a:p>
          <a:p>
            <a:pPr lvl="0" algn="l" fontAlgn="base">
              <a:lnSpc>
                <a:spcPct val="90000"/>
              </a:lnSpc>
              <a:spcBef>
                <a:spcPct val="35000"/>
              </a:spcBef>
              <a:spcAft>
                <a:spcPct val="17000"/>
              </a:spcAft>
              <a:buClr>
                <a:schemeClr val="accent2"/>
              </a:buClr>
              <a:buFont typeface="Wingdings" pitchFamily="2" charset="2"/>
              <a:buNone/>
            </a:pPr>
            <a:endParaRPr lang="en-US" dirty="0">
              <a:solidFill>
                <a:srgbClr val="292929"/>
              </a:solidFill>
              <a:latin typeface="Arial" charset="0"/>
            </a:endParaRPr>
          </a:p>
          <a:p>
            <a:pPr lvl="0" algn="l" fontAlgn="base">
              <a:lnSpc>
                <a:spcPct val="90000"/>
              </a:lnSpc>
              <a:spcBef>
                <a:spcPct val="35000"/>
              </a:spcBef>
              <a:spcAft>
                <a:spcPct val="17000"/>
              </a:spcAft>
              <a:buClr>
                <a:schemeClr val="accent2"/>
              </a:buClr>
              <a:buFont typeface="Wingdings" pitchFamily="2" charset="2"/>
              <a:buNone/>
            </a:pPr>
            <a:r>
              <a:rPr lang="en-US" dirty="0">
                <a:solidFill>
                  <a:srgbClr val="292929"/>
                </a:solidFill>
                <a:latin typeface="Arial" charset="0"/>
              </a:rPr>
              <a:t>Low rate of sale at store-SKU</a:t>
            </a:r>
          </a:p>
          <a:p>
            <a:pPr lvl="0" algn="l" fontAlgn="base">
              <a:lnSpc>
                <a:spcPct val="90000"/>
              </a:lnSpc>
              <a:spcBef>
                <a:spcPct val="35000"/>
              </a:spcBef>
              <a:spcAft>
                <a:spcPct val="17000"/>
              </a:spcAft>
              <a:buClr>
                <a:schemeClr val="accent2"/>
              </a:buClr>
              <a:buFont typeface="Wingdings" pitchFamily="2" charset="2"/>
              <a:buNone/>
            </a:pPr>
            <a:r>
              <a:rPr lang="en-US" dirty="0">
                <a:solidFill>
                  <a:srgbClr val="292929"/>
                </a:solidFill>
                <a:latin typeface="Arial" charset="0"/>
              </a:rPr>
              <a:t>Volatility in store-SKU sales data</a:t>
            </a:r>
          </a:p>
          <a:p>
            <a:pPr lvl="0" algn="l" fontAlgn="base">
              <a:lnSpc>
                <a:spcPct val="90000"/>
              </a:lnSpc>
              <a:spcBef>
                <a:spcPct val="35000"/>
              </a:spcBef>
              <a:spcAft>
                <a:spcPct val="17000"/>
              </a:spcAft>
              <a:buClr>
                <a:schemeClr val="accent2"/>
              </a:buClr>
              <a:buFont typeface="Wingdings" pitchFamily="2" charset="2"/>
              <a:buNone/>
            </a:pPr>
            <a:r>
              <a:rPr lang="en-US" dirty="0">
                <a:solidFill>
                  <a:srgbClr val="292929"/>
                </a:solidFill>
                <a:latin typeface="Arial" charset="0"/>
              </a:rPr>
              <a:t>Short life products</a:t>
            </a:r>
          </a:p>
          <a:p>
            <a:pPr algn="l">
              <a:lnSpc>
                <a:spcPct val="90000"/>
              </a:lnSpc>
              <a:spcBef>
                <a:spcPct val="35000"/>
              </a:spcBef>
              <a:spcAft>
                <a:spcPct val="17000"/>
              </a:spcAft>
              <a:buClr>
                <a:schemeClr val="accent2"/>
              </a:buClr>
              <a:buFont typeface="Wingdings" pitchFamily="2" charset="2"/>
              <a:buNone/>
            </a:pPr>
            <a:r>
              <a:rPr lang="en-US" dirty="0">
                <a:solidFill>
                  <a:srgbClr val="292929"/>
                </a:solidFill>
                <a:latin typeface="Arial" charset="0"/>
              </a:rPr>
              <a:t>Inadequate price, promotion changes at a Store-SKU to estimate impact</a:t>
            </a:r>
          </a:p>
          <a:p>
            <a:pPr lvl="0" algn="l" fontAlgn="base">
              <a:lnSpc>
                <a:spcPct val="90000"/>
              </a:lnSpc>
              <a:spcBef>
                <a:spcPct val="35000"/>
              </a:spcBef>
              <a:spcAft>
                <a:spcPct val="17000"/>
              </a:spcAft>
              <a:buClr>
                <a:schemeClr val="accent2"/>
              </a:buClr>
              <a:buFont typeface="Wingdings" pitchFamily="2" charset="2"/>
              <a:buNone/>
            </a:pPr>
            <a:r>
              <a:rPr lang="en-US" dirty="0">
                <a:solidFill>
                  <a:srgbClr val="292929"/>
                </a:solidFill>
                <a:latin typeface="Arial" charset="0"/>
              </a:rPr>
              <a:t>New products every year</a:t>
            </a:r>
          </a:p>
          <a:p>
            <a:pPr lvl="0" algn="l" fontAlgn="base">
              <a:lnSpc>
                <a:spcPct val="90000"/>
              </a:lnSpc>
              <a:spcBef>
                <a:spcPct val="35000"/>
              </a:spcBef>
              <a:spcAft>
                <a:spcPct val="17000"/>
              </a:spcAft>
              <a:buClr>
                <a:schemeClr val="accent2"/>
              </a:buClr>
              <a:buFont typeface="Wingdings" pitchFamily="2" charset="2"/>
              <a:buNone/>
            </a:pPr>
            <a:r>
              <a:rPr lang="en-US" dirty="0">
                <a:solidFill>
                  <a:srgbClr val="292929"/>
                </a:solidFill>
                <a:latin typeface="Arial" charset="0"/>
              </a:rPr>
              <a:t>Ramp-up, ramp-down effects of product introductions and phase-outs</a:t>
            </a:r>
          </a:p>
          <a:p>
            <a:endParaRPr lang="en-US" dirty="0"/>
          </a:p>
        </p:txBody>
      </p:sp>
      <p:sp>
        <p:nvSpPr>
          <p:cNvPr id="4" name="Footer Placeholder 3"/>
          <p:cNvSpPr>
            <a:spLocks noGrp="1"/>
          </p:cNvSpPr>
          <p:nvPr>
            <p:ph type="ftr" sz="quarter" idx="10"/>
          </p:nvPr>
        </p:nvSpPr>
        <p:spPr/>
        <p:txBody>
          <a:bodyPr/>
          <a:lstStyle/>
          <a:p>
            <a:r>
              <a:rPr lang="en-US" smtClean="0">
                <a:solidFill>
                  <a:prstClr val="black"/>
                </a:solidFill>
              </a:rPr>
              <a:t>Copyright © 2006, SAS Institute Inc. All rights reserved.</a:t>
            </a:r>
            <a:endParaRPr lang="en-US" dirty="0">
              <a:solidFill>
                <a:prstClr val="black"/>
              </a:solidFill>
              <a:latin typeface="Times New Roman" pitchFamily="18" charset="0"/>
            </a:endParaRPr>
          </a:p>
        </p:txBody>
      </p:sp>
      <p:sp>
        <p:nvSpPr>
          <p:cNvPr id="5" name="Slide Number Placeholder 4"/>
          <p:cNvSpPr>
            <a:spLocks noGrp="1"/>
          </p:cNvSpPr>
          <p:nvPr>
            <p:ph type="sldNum" sz="quarter" idx="11"/>
          </p:nvPr>
        </p:nvSpPr>
        <p:spPr/>
        <p:txBody>
          <a:bodyPr/>
          <a:lstStyle/>
          <a:p>
            <a:fld id="{2C34B1A3-0FAC-4187-ADC8-90E3B0C432F6}" type="slidenum">
              <a:rPr lang="en-US" smtClean="0">
                <a:solidFill>
                  <a:prstClr val="black"/>
                </a:solidFill>
              </a:rPr>
              <a:pPr/>
              <a:t>9</a:t>
            </a:fld>
            <a:endParaRPr lang="en-US">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1130">
              <a:defRPr sz="1200">
                <a:solidFill>
                  <a:schemeClr val="tx1"/>
                </a:solidFill>
                <a:latin typeface="Arial" charset="0"/>
              </a:defRPr>
            </a:lvl1pPr>
            <a:lvl2pPr marL="720884" indent="-277263" defTabSz="921130">
              <a:defRPr sz="1200">
                <a:solidFill>
                  <a:schemeClr val="tx1"/>
                </a:solidFill>
                <a:latin typeface="Arial" charset="0"/>
              </a:defRPr>
            </a:lvl2pPr>
            <a:lvl3pPr marL="1109053" indent="-221811" defTabSz="921130">
              <a:defRPr sz="1200">
                <a:solidFill>
                  <a:schemeClr val="tx1"/>
                </a:solidFill>
                <a:latin typeface="Arial" charset="0"/>
              </a:defRPr>
            </a:lvl3pPr>
            <a:lvl4pPr marL="1552674" indent="-221811" defTabSz="921130">
              <a:defRPr sz="1200">
                <a:solidFill>
                  <a:schemeClr val="tx1"/>
                </a:solidFill>
                <a:latin typeface="Arial" charset="0"/>
              </a:defRPr>
            </a:lvl4pPr>
            <a:lvl5pPr marL="1996295" indent="-221811" defTabSz="921130">
              <a:defRPr sz="1200">
                <a:solidFill>
                  <a:schemeClr val="tx1"/>
                </a:solidFill>
                <a:latin typeface="Arial" charset="0"/>
              </a:defRPr>
            </a:lvl5pPr>
            <a:lvl6pPr marL="2439916" indent="-221811" defTabSz="921130" eaLnBrk="0" fontAlgn="base" hangingPunct="0">
              <a:spcBef>
                <a:spcPct val="0"/>
              </a:spcBef>
              <a:spcAft>
                <a:spcPct val="0"/>
              </a:spcAft>
              <a:buChar char="•"/>
              <a:defRPr sz="1200">
                <a:solidFill>
                  <a:schemeClr val="tx1"/>
                </a:solidFill>
                <a:latin typeface="Arial" charset="0"/>
              </a:defRPr>
            </a:lvl6pPr>
            <a:lvl7pPr marL="2883538" indent="-221811" defTabSz="921130" eaLnBrk="0" fontAlgn="base" hangingPunct="0">
              <a:spcBef>
                <a:spcPct val="0"/>
              </a:spcBef>
              <a:spcAft>
                <a:spcPct val="0"/>
              </a:spcAft>
              <a:buChar char="•"/>
              <a:defRPr sz="1200">
                <a:solidFill>
                  <a:schemeClr val="tx1"/>
                </a:solidFill>
                <a:latin typeface="Arial" charset="0"/>
              </a:defRPr>
            </a:lvl7pPr>
            <a:lvl8pPr marL="3327159" indent="-221811" defTabSz="921130" eaLnBrk="0" fontAlgn="base" hangingPunct="0">
              <a:spcBef>
                <a:spcPct val="0"/>
              </a:spcBef>
              <a:spcAft>
                <a:spcPct val="0"/>
              </a:spcAft>
              <a:buChar char="•"/>
              <a:defRPr sz="1200">
                <a:solidFill>
                  <a:schemeClr val="tx1"/>
                </a:solidFill>
                <a:latin typeface="Arial" charset="0"/>
              </a:defRPr>
            </a:lvl8pPr>
            <a:lvl9pPr marL="3770780" indent="-221811" defTabSz="921130" eaLnBrk="0" fontAlgn="base" hangingPunct="0">
              <a:spcBef>
                <a:spcPct val="0"/>
              </a:spcBef>
              <a:spcAft>
                <a:spcPct val="0"/>
              </a:spcAft>
              <a:buChar char="•"/>
              <a:defRPr sz="1200">
                <a:solidFill>
                  <a:schemeClr val="tx1"/>
                </a:solidFill>
                <a:latin typeface="Arial" charset="0"/>
              </a:defRPr>
            </a:lvl9pPr>
          </a:lstStyle>
          <a:p>
            <a:fld id="{53E579D7-6205-4481-996E-72F5F2C81B7A}" type="slidenum">
              <a:rPr lang="en-US">
                <a:solidFill>
                  <a:prstClr val="black"/>
                </a:solidFill>
                <a:latin typeface="Times" pitchFamily="18" charset="0"/>
              </a:rPr>
              <a:pPr/>
              <a:t>16</a:t>
            </a:fld>
            <a:endParaRPr lang="en-US">
              <a:solidFill>
                <a:prstClr val="black"/>
              </a:solidFill>
              <a:latin typeface="Times" pitchFamily="18" charset="0"/>
            </a:endParaRPr>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latin typeface="Times" pitchFamily="18" charset="0"/>
              </a:rPr>
              <a:t>This only shows one scenario; that of content match. Let’s add Sponsored Search (Replace Content with Query) and</a:t>
            </a:r>
          </a:p>
          <a:p>
            <a:r>
              <a:rPr lang="en-US" smtClean="0">
                <a:latin typeface="Times" pitchFamily="18" charset="0"/>
              </a:rPr>
              <a:t>Have a new slide for display advertising. This also does not provide info for the revenue model (shall we add it here or later).</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58465" y="686474"/>
            <a:ext cx="4941072" cy="3428114"/>
          </a:xfrm>
        </p:spPr>
      </p:sp>
      <p:sp>
        <p:nvSpPr>
          <p:cNvPr id="3" name="Notizenplatzhalter 2"/>
          <p:cNvSpPr>
            <a:spLocks noGrp="1"/>
          </p:cNvSpPr>
          <p:nvPr>
            <p:ph type="body" idx="1"/>
          </p:nvPr>
        </p:nvSpPr>
        <p:spPr/>
        <p:txBody>
          <a:bodyPr>
            <a:normAutofit/>
          </a:bodyPr>
          <a:lstStyle/>
          <a:p>
            <a:endParaRPr lang="en-US" dirty="0"/>
          </a:p>
        </p:txBody>
      </p:sp>
      <p:sp>
        <p:nvSpPr>
          <p:cNvPr id="4" name="Foliennummernplatzhalter 3"/>
          <p:cNvSpPr>
            <a:spLocks noGrp="1"/>
          </p:cNvSpPr>
          <p:nvPr>
            <p:ph type="sldNum" sz="quarter" idx="10"/>
          </p:nvPr>
        </p:nvSpPr>
        <p:spPr/>
        <p:txBody>
          <a:bodyPr/>
          <a:lstStyle/>
          <a:p>
            <a:pPr>
              <a:defRPr/>
            </a:pPr>
            <a:fld id="{E7A11710-6318-4617-9CDC-41D645B51453}" type="slidenum">
              <a:rPr lang="de-DE" smtClean="0">
                <a:solidFill>
                  <a:prstClr val="black"/>
                </a:solidFill>
              </a:rPr>
              <a:pPr>
                <a:defRPr/>
              </a:pPr>
              <a:t>38</a:t>
            </a:fld>
            <a:endParaRPr lang="de-DE" dirty="0">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58465" y="686474"/>
            <a:ext cx="4941072" cy="3428114"/>
          </a:xfrm>
        </p:spPr>
      </p:sp>
      <p:sp>
        <p:nvSpPr>
          <p:cNvPr id="3" name="Notizenplatzhalter 2"/>
          <p:cNvSpPr>
            <a:spLocks noGrp="1"/>
          </p:cNvSpPr>
          <p:nvPr>
            <p:ph type="body" idx="1"/>
          </p:nvPr>
        </p:nvSpPr>
        <p:spPr/>
        <p:txBody>
          <a:bodyPr>
            <a:normAutofit/>
          </a:bodyPr>
          <a:lstStyle/>
          <a:p>
            <a:endParaRPr lang="en-US" dirty="0"/>
          </a:p>
        </p:txBody>
      </p:sp>
      <p:sp>
        <p:nvSpPr>
          <p:cNvPr id="4" name="Foliennummernplatzhalter 3"/>
          <p:cNvSpPr>
            <a:spLocks noGrp="1"/>
          </p:cNvSpPr>
          <p:nvPr>
            <p:ph type="sldNum" sz="quarter" idx="10"/>
          </p:nvPr>
        </p:nvSpPr>
        <p:spPr/>
        <p:txBody>
          <a:bodyPr/>
          <a:lstStyle/>
          <a:p>
            <a:pPr>
              <a:defRPr/>
            </a:pPr>
            <a:fld id="{E7A11710-6318-4617-9CDC-41D645B51453}" type="slidenum">
              <a:rPr lang="de-DE" smtClean="0">
                <a:solidFill>
                  <a:prstClr val="black"/>
                </a:solidFill>
              </a:rPr>
              <a:pPr>
                <a:defRPr/>
              </a:pPr>
              <a:t>39</a:t>
            </a:fld>
            <a:endParaRPr lang="de-DE" dirty="0">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hyperlink" Target="http://www.sas.com/" TargetMode="External"/><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hyperlink" Target="http://www.sas.com/" TargetMode="External"/><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hyperlink" Target="http://www.sas.com/" TargetMode="External"/><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91A8F5D-09CF-4B12-BCB2-FCB998BDD8B8}" type="datetimeFigureOut">
              <a:rPr lang="en-US" smtClean="0"/>
              <a:t>2/6/2013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339C3C-0F6E-4C9D-9BD6-336196307036}" type="slidenum">
              <a:rPr lang="en-US" smtClean="0"/>
              <a:t>‹#›</a:t>
            </a:fld>
            <a:endParaRPr lang="en-US"/>
          </a:p>
        </p:txBody>
      </p:sp>
    </p:spTree>
    <p:extLst>
      <p:ext uri="{BB962C8B-B14F-4D97-AF65-F5344CB8AC3E}">
        <p14:creationId xmlns:p14="http://schemas.microsoft.com/office/powerpoint/2010/main" val="14106721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91A8F5D-09CF-4B12-BCB2-FCB998BDD8B8}" type="datetimeFigureOut">
              <a:rPr lang="en-US" smtClean="0"/>
              <a:t>2/6/2013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339C3C-0F6E-4C9D-9BD6-336196307036}" type="slidenum">
              <a:rPr lang="en-US" smtClean="0"/>
              <a:t>‹#›</a:t>
            </a:fld>
            <a:endParaRPr lang="en-US"/>
          </a:p>
        </p:txBody>
      </p:sp>
    </p:spTree>
    <p:extLst>
      <p:ext uri="{BB962C8B-B14F-4D97-AF65-F5344CB8AC3E}">
        <p14:creationId xmlns:p14="http://schemas.microsoft.com/office/powerpoint/2010/main" val="5599876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91A8F5D-09CF-4B12-BCB2-FCB998BDD8B8}" type="datetimeFigureOut">
              <a:rPr lang="en-US" smtClean="0"/>
              <a:t>2/6/2013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339C3C-0F6E-4C9D-9BD6-336196307036}" type="slidenum">
              <a:rPr lang="en-US" smtClean="0"/>
              <a:t>‹#›</a:t>
            </a:fld>
            <a:endParaRPr lang="en-US"/>
          </a:p>
        </p:txBody>
      </p:sp>
    </p:spTree>
    <p:extLst>
      <p:ext uri="{BB962C8B-B14F-4D97-AF65-F5344CB8AC3E}">
        <p14:creationId xmlns:p14="http://schemas.microsoft.com/office/powerpoint/2010/main" val="4163740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7" name="Line 47"/>
          <p:cNvSpPr>
            <a:spLocks noChangeShapeType="1"/>
          </p:cNvSpPr>
          <p:nvPr/>
        </p:nvSpPr>
        <p:spPr bwMode="auto">
          <a:xfrm>
            <a:off x="1252538" y="4264025"/>
            <a:ext cx="4805362" cy="0"/>
          </a:xfrm>
          <a:prstGeom prst="line">
            <a:avLst/>
          </a:prstGeom>
          <a:noFill/>
          <a:ln w="19050">
            <a:solidFill>
              <a:schemeClr val="accent5"/>
            </a:solidFill>
            <a:round/>
            <a:headEnd/>
            <a:tailEnd/>
          </a:ln>
          <a:effectLst/>
        </p:spPr>
        <p:txBody>
          <a:bodyPr/>
          <a:lstStyle/>
          <a:p>
            <a:pPr algn="ctr" fontAlgn="base">
              <a:spcBef>
                <a:spcPct val="50000"/>
              </a:spcBef>
              <a:spcAft>
                <a:spcPct val="17000"/>
              </a:spcAft>
              <a:buClr>
                <a:srgbClr val="000000"/>
              </a:buClr>
              <a:buFont typeface="Wingdings" pitchFamily="2" charset="2"/>
              <a:buNone/>
              <a:defRPr/>
            </a:pPr>
            <a:endParaRPr lang="en-US" sz="1400">
              <a:solidFill>
                <a:srgbClr val="292929"/>
              </a:solidFill>
              <a:ea typeface="ＭＳ Ｐゴシック" pitchFamily="34" charset="-128"/>
            </a:endParaRPr>
          </a:p>
        </p:txBody>
      </p:sp>
      <p:sp>
        <p:nvSpPr>
          <p:cNvPr id="23596" name="Rectangle 44"/>
          <p:cNvSpPr>
            <a:spLocks noGrp="1" noChangeArrowheads="1"/>
          </p:cNvSpPr>
          <p:nvPr>
            <p:ph type="ctrTitle" sz="quarter"/>
          </p:nvPr>
        </p:nvSpPr>
        <p:spPr>
          <a:xfrm>
            <a:off x="1143000" y="3253821"/>
            <a:ext cx="4914900" cy="1027666"/>
          </a:xfrm>
        </p:spPr>
        <p:txBody>
          <a:bodyPr anchor="b">
            <a:spAutoFit/>
          </a:bodyPr>
          <a:lstStyle>
            <a:lvl1pPr>
              <a:defRPr sz="3600" b="1" i="0" spc="0">
                <a:solidFill>
                  <a:srgbClr val="0053C3"/>
                </a:solidFill>
              </a:defRPr>
            </a:lvl1pPr>
          </a:lstStyle>
          <a:p>
            <a:r>
              <a:rPr lang="en-US" smtClean="0"/>
              <a:t>Click to edit Master title style</a:t>
            </a:r>
            <a:endParaRPr lang="en-US" dirty="0"/>
          </a:p>
        </p:txBody>
      </p:sp>
      <p:sp>
        <p:nvSpPr>
          <p:cNvPr id="23597" name="Rectangle 45"/>
          <p:cNvSpPr>
            <a:spLocks noGrp="1" noChangeArrowheads="1"/>
          </p:cNvSpPr>
          <p:nvPr>
            <p:ph type="subTitle" sz="quarter" idx="1"/>
          </p:nvPr>
        </p:nvSpPr>
        <p:spPr>
          <a:xfrm>
            <a:off x="1152525" y="4267200"/>
            <a:ext cx="3810000" cy="328295"/>
          </a:xfrm>
        </p:spPr>
        <p:txBody>
          <a:bodyPr/>
          <a:lstStyle>
            <a:lvl1pPr marL="0" indent="0">
              <a:lnSpc>
                <a:spcPct val="95000"/>
              </a:lnSpc>
              <a:spcBef>
                <a:spcPct val="0"/>
              </a:spcBef>
              <a:spcAft>
                <a:spcPct val="0"/>
              </a:spcAft>
              <a:buFont typeface="Wingdings" pitchFamily="2" charset="2"/>
              <a:buNone/>
              <a:defRPr sz="1600" baseline="0">
                <a:solidFill>
                  <a:schemeClr val="tx1"/>
                </a:solidFill>
                <a:latin typeface="Arial Narrow" pitchFamily="34" charset="0"/>
              </a:defRPr>
            </a:lvl1pPr>
          </a:lstStyle>
          <a:p>
            <a:r>
              <a:rPr lang="en-US" smtClean="0"/>
              <a:t>Click to edit Master subtitle style</a:t>
            </a:r>
            <a:endParaRPr lang="en-US" dirty="0"/>
          </a:p>
        </p:txBody>
      </p:sp>
      <p:sp>
        <p:nvSpPr>
          <p:cNvPr id="19" name="Rectangle 18"/>
          <p:cNvSpPr>
            <a:spLocks noChangeArrowheads="1"/>
          </p:cNvSpPr>
          <p:nvPr userDrawn="1"/>
        </p:nvSpPr>
        <p:spPr bwMode="auto">
          <a:xfrm>
            <a:off x="2819400" y="6553200"/>
            <a:ext cx="3505200" cy="304800"/>
          </a:xfrm>
          <a:prstGeom prst="rect">
            <a:avLst/>
          </a:prstGeom>
          <a:noFill/>
          <a:ln w="9525">
            <a:noFill/>
            <a:miter lim="800000"/>
            <a:headEnd/>
            <a:tailEnd/>
          </a:ln>
          <a:effectLst/>
        </p:spPr>
        <p:txBody>
          <a:bodyPr anchor="b"/>
          <a:lstStyle/>
          <a:p>
            <a:pPr algn="ctr" eaLnBrk="0" hangingPunct="0">
              <a:defRPr/>
            </a:pPr>
            <a:r>
              <a:rPr lang="en-US" sz="600" b="1" kern="0" dirty="0" smtClean="0">
                <a:solidFill>
                  <a:srgbClr val="D9D9D9"/>
                </a:solidFill>
                <a:ea typeface="ＭＳ Ｐゴシック" pitchFamily="34" charset="-128"/>
              </a:rPr>
              <a:t/>
            </a:r>
            <a:br>
              <a:rPr lang="en-US" sz="600" b="1" kern="0" dirty="0" smtClean="0">
                <a:solidFill>
                  <a:srgbClr val="D9D9D9"/>
                </a:solidFill>
                <a:ea typeface="ＭＳ Ｐゴシック" pitchFamily="34" charset="-128"/>
              </a:rPr>
            </a:br>
            <a:r>
              <a:rPr lang="en-US" sz="600" b="1" kern="0" dirty="0" smtClean="0">
                <a:solidFill>
                  <a:srgbClr val="D9D9D9"/>
                </a:solidFill>
                <a:ea typeface="ＭＳ Ｐゴシック" pitchFamily="34" charset="-128"/>
              </a:rPr>
              <a:t>Copyright </a:t>
            </a:r>
            <a:r>
              <a:rPr lang="en-US" sz="600" b="1" kern="0" dirty="0">
                <a:solidFill>
                  <a:srgbClr val="D9D9D9"/>
                </a:solidFill>
                <a:ea typeface="ＭＳ Ｐゴシック" pitchFamily="34" charset="-128"/>
              </a:rPr>
              <a:t>© </a:t>
            </a:r>
            <a:r>
              <a:rPr lang="en-US" sz="600" b="1" kern="0" dirty="0" smtClean="0">
                <a:solidFill>
                  <a:srgbClr val="D9D9D9"/>
                </a:solidFill>
                <a:ea typeface="ＭＳ Ｐゴシック" pitchFamily="34" charset="-128"/>
              </a:rPr>
              <a:t>2011, </a:t>
            </a:r>
            <a:r>
              <a:rPr lang="en-US" sz="600" b="1" kern="0" dirty="0">
                <a:solidFill>
                  <a:srgbClr val="D9D9D9"/>
                </a:solidFill>
                <a:ea typeface="ＭＳ Ｐゴシック" pitchFamily="34" charset="-128"/>
              </a:rPr>
              <a:t>SAS Institute Inc. All rights reserved.</a:t>
            </a:r>
            <a:endParaRPr lang="en-US" sz="600" kern="0" dirty="0">
              <a:solidFill>
                <a:srgbClr val="D9D9D9"/>
              </a:solidFill>
              <a:latin typeface="Times New Roman" pitchFamily="18" charset="0"/>
              <a:ea typeface="ＭＳ Ｐゴシック" pitchFamily="34" charset="-128"/>
            </a:endParaRPr>
          </a:p>
        </p:txBody>
      </p:sp>
    </p:spTree>
    <p:extLst>
      <p:ext uri="{BB962C8B-B14F-4D97-AF65-F5344CB8AC3E}">
        <p14:creationId xmlns:p14="http://schemas.microsoft.com/office/powerpoint/2010/main" val="3341092262"/>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solidFill>
                  <a:srgbClr val="0053C3"/>
                </a:solidFill>
              </a:defRPr>
            </a:lvl1pPr>
          </a:lstStyle>
          <a:p>
            <a:r>
              <a:rPr lang="en-US" dirty="0" smtClean="0"/>
              <a:t>Click to edit Master title style</a:t>
            </a:r>
            <a:endParaRPr lang="en-US" dirty="0"/>
          </a:p>
        </p:txBody>
      </p:sp>
      <p:sp>
        <p:nvSpPr>
          <p:cNvPr id="3" name="Content Placeholder 2"/>
          <p:cNvSpPr>
            <a:spLocks noGrp="1"/>
          </p:cNvSpPr>
          <p:nvPr>
            <p:ph idx="1" hasCustomPrompt="1"/>
          </p:nvPr>
        </p:nvSpPr>
        <p:spPr>
          <a:xfrm>
            <a:off x="638174" y="1225550"/>
            <a:ext cx="8201025" cy="2001766"/>
          </a:xfrm>
        </p:spPr>
        <p:txBody>
          <a:bodyPr/>
          <a:lstStyle>
            <a:lvl1pPr>
              <a:buClr>
                <a:schemeClr val="accent2"/>
              </a:buClr>
              <a:defRPr sz="2200"/>
            </a:lvl1pPr>
            <a:lvl2pPr>
              <a:buClr>
                <a:schemeClr val="accent2"/>
              </a:buClr>
              <a:buFont typeface="Wingdings" pitchFamily="2" charset="2"/>
              <a:buChar char="§"/>
              <a:defRPr/>
            </a:lvl2pPr>
            <a:lvl3pPr>
              <a:buClr>
                <a:schemeClr val="accent2"/>
              </a:buClr>
              <a:buFont typeface="Arial" pitchFamily="34" charset="0"/>
              <a:buChar char="»"/>
              <a:defRPr/>
            </a:lvl3pPr>
            <a:lvl4pPr>
              <a:buClr>
                <a:schemeClr val="accent2"/>
              </a:buClr>
              <a:buFont typeface="Arial" pitchFamily="34" charset="0"/>
              <a:buChar char="»"/>
              <a:defRPr/>
            </a:lvl4pPr>
            <a:lvl5pPr>
              <a:buClr>
                <a:schemeClr val="accent2"/>
              </a:buClr>
              <a:buFont typeface="Arial" pitchFamily="34" charset="0"/>
              <a:buChar char="–"/>
              <a:defRPr/>
            </a:lvl5pPr>
          </a:lstStyle>
          <a:p>
            <a:pPr lvl="0"/>
            <a:r>
              <a:rPr lang="en-US" dirty="0" smtClean="0"/>
              <a:t>Click to edit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199291718"/>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060728817"/>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Image Only">
    <p:spTree>
      <p:nvGrpSpPr>
        <p:cNvPr id="1" name=""/>
        <p:cNvGrpSpPr/>
        <p:nvPr/>
      </p:nvGrpSpPr>
      <p:grpSpPr>
        <a:xfrm>
          <a:off x="0" y="0"/>
          <a:ext cx="0" cy="0"/>
          <a:chOff x="0" y="0"/>
          <a:chExt cx="0" cy="0"/>
        </a:xfrm>
      </p:grpSpPr>
      <p:sp>
        <p:nvSpPr>
          <p:cNvPr id="5" name="Rectangle 4"/>
          <p:cNvSpPr/>
          <p:nvPr/>
        </p:nvSpPr>
        <p:spPr bwMode="auto">
          <a:xfrm>
            <a:off x="0" y="201168"/>
            <a:ext cx="530352" cy="438912"/>
          </a:xfrm>
          <a:prstGeom prst="rect">
            <a:avLst/>
          </a:prstGeom>
          <a:solidFill>
            <a:schemeClr val="bg1"/>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algn="ctr" fontAlgn="base">
              <a:spcBef>
                <a:spcPct val="50000"/>
              </a:spcBef>
              <a:spcAft>
                <a:spcPct val="17000"/>
              </a:spcAft>
              <a:buClr>
                <a:srgbClr val="000000"/>
              </a:buClr>
              <a:buFont typeface="Wingdings" pitchFamily="2" charset="2"/>
              <a:buNone/>
            </a:pPr>
            <a:endParaRPr lang="en-US" sz="1400" smtClean="0">
              <a:solidFill>
                <a:srgbClr val="292929"/>
              </a:solidFill>
              <a:ea typeface="ＭＳ Ｐゴシック" pitchFamily="34" charset="-128"/>
            </a:endParaRPr>
          </a:p>
        </p:txBody>
      </p:sp>
      <p:sp>
        <p:nvSpPr>
          <p:cNvPr id="7" name="Rectangle 6"/>
          <p:cNvSpPr/>
          <p:nvPr userDrawn="1"/>
        </p:nvSpPr>
        <p:spPr bwMode="auto">
          <a:xfrm>
            <a:off x="0" y="201168"/>
            <a:ext cx="530352" cy="438912"/>
          </a:xfrm>
          <a:prstGeom prst="rect">
            <a:avLst/>
          </a:prstGeom>
          <a:solidFill>
            <a:schemeClr val="bg1"/>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algn="ctr" fontAlgn="base">
              <a:spcBef>
                <a:spcPct val="50000"/>
              </a:spcBef>
              <a:spcAft>
                <a:spcPct val="17000"/>
              </a:spcAft>
              <a:buClr>
                <a:srgbClr val="000000"/>
              </a:buClr>
              <a:buFont typeface="Wingdings" pitchFamily="2" charset="2"/>
              <a:buNone/>
            </a:pPr>
            <a:endParaRPr lang="en-US" sz="1400" smtClean="0">
              <a:solidFill>
                <a:srgbClr val="292929"/>
              </a:solidFill>
              <a:ea typeface="ＭＳ Ｐゴシック" pitchFamily="34" charset="-128"/>
            </a:endParaRPr>
          </a:p>
        </p:txBody>
      </p:sp>
    </p:spTree>
    <p:extLst>
      <p:ext uri="{BB962C8B-B14F-4D97-AF65-F5344CB8AC3E}">
        <p14:creationId xmlns:p14="http://schemas.microsoft.com/office/powerpoint/2010/main" val="341057097"/>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3"/>
          <p:cNvSpPr/>
          <p:nvPr/>
        </p:nvSpPr>
        <p:spPr bwMode="auto">
          <a:xfrm>
            <a:off x="0" y="152400"/>
            <a:ext cx="584200" cy="533400"/>
          </a:xfrm>
          <a:prstGeom prst="rect">
            <a:avLst/>
          </a:prstGeom>
          <a:solidFill>
            <a:schemeClr val="bg1"/>
          </a:solidFill>
          <a:ln w="12700" cap="flat" cmpd="sng" algn="ctr">
            <a:solidFill>
              <a:schemeClr val="bg1"/>
            </a:solidFill>
            <a:prstDash val="solid"/>
            <a:round/>
            <a:headEnd type="none" w="med" len="med"/>
            <a:tailEnd type="none" w="med" len="med"/>
          </a:ln>
          <a:effectLst/>
        </p:spPr>
        <p:txBody>
          <a:bodyPr wrap="none" anchor="ctr"/>
          <a:lstStyle/>
          <a:p>
            <a:pPr algn="ctr" fontAlgn="base">
              <a:spcBef>
                <a:spcPct val="50000"/>
              </a:spcBef>
              <a:spcAft>
                <a:spcPct val="17000"/>
              </a:spcAft>
              <a:buClr>
                <a:srgbClr val="000000"/>
              </a:buClr>
              <a:buFont typeface="Wingdings" pitchFamily="2" charset="2"/>
              <a:buNone/>
              <a:defRPr/>
            </a:pPr>
            <a:endParaRPr lang="en-US" sz="1400">
              <a:solidFill>
                <a:srgbClr val="292929"/>
              </a:solidFill>
              <a:ea typeface="ＭＳ Ｐゴシック" pitchFamily="34" charset="-128"/>
            </a:endParaRPr>
          </a:p>
        </p:txBody>
      </p:sp>
      <p:sp>
        <p:nvSpPr>
          <p:cNvPr id="2" name="Title 1"/>
          <p:cNvSpPr>
            <a:spLocks noGrp="1"/>
          </p:cNvSpPr>
          <p:nvPr>
            <p:ph type="title"/>
          </p:nvPr>
        </p:nvSpPr>
        <p:spPr>
          <a:xfrm>
            <a:off x="722313" y="2857500"/>
            <a:ext cx="7688262" cy="1362075"/>
          </a:xfrm>
        </p:spPr>
        <p:txBody>
          <a:bodyPr/>
          <a:lstStyle>
            <a:lvl1pPr algn="l">
              <a:defRPr sz="4000" b="1"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722313" y="2483039"/>
            <a:ext cx="7688262" cy="374461"/>
          </a:xfrm>
        </p:spPr>
        <p:txBody>
          <a:bodyPr anchor="b"/>
          <a:lstStyle>
            <a:lvl1pPr marL="0" indent="0">
              <a:buNone/>
              <a:defRPr sz="2000" baseline="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6" name="Line 47"/>
          <p:cNvSpPr>
            <a:spLocks noChangeShapeType="1"/>
          </p:cNvSpPr>
          <p:nvPr/>
        </p:nvSpPr>
        <p:spPr bwMode="auto">
          <a:xfrm>
            <a:off x="733425" y="2861945"/>
            <a:ext cx="7677150" cy="0"/>
          </a:xfrm>
          <a:prstGeom prst="line">
            <a:avLst/>
          </a:prstGeom>
          <a:noFill/>
          <a:ln w="19050">
            <a:solidFill>
              <a:srgbClr val="C0C0C0"/>
            </a:solidFill>
            <a:round/>
            <a:headEnd/>
            <a:tailEnd/>
          </a:ln>
          <a:effectLst/>
        </p:spPr>
        <p:txBody>
          <a:bodyPr/>
          <a:lstStyle/>
          <a:p>
            <a:pPr algn="ctr" fontAlgn="base">
              <a:spcBef>
                <a:spcPct val="50000"/>
              </a:spcBef>
              <a:spcAft>
                <a:spcPct val="17000"/>
              </a:spcAft>
              <a:buClr>
                <a:srgbClr val="000000"/>
              </a:buClr>
              <a:buFont typeface="Wingdings" pitchFamily="2" charset="2"/>
              <a:buNone/>
              <a:defRPr/>
            </a:pPr>
            <a:endParaRPr lang="en-US" sz="1400">
              <a:solidFill>
                <a:srgbClr val="292929"/>
              </a:solidFill>
              <a:ea typeface="ＭＳ Ｐゴシック" pitchFamily="34" charset="-128"/>
            </a:endParaRPr>
          </a:p>
        </p:txBody>
      </p:sp>
      <p:sp>
        <p:nvSpPr>
          <p:cNvPr id="7" name="Rectangle 6"/>
          <p:cNvSpPr/>
          <p:nvPr/>
        </p:nvSpPr>
        <p:spPr bwMode="auto">
          <a:xfrm>
            <a:off x="0" y="152400"/>
            <a:ext cx="584200" cy="533400"/>
          </a:xfrm>
          <a:prstGeom prst="rect">
            <a:avLst/>
          </a:prstGeom>
          <a:solidFill>
            <a:schemeClr val="bg1"/>
          </a:solidFill>
          <a:ln w="12700" cap="flat" cmpd="sng" algn="ctr">
            <a:solidFill>
              <a:schemeClr val="bg1"/>
            </a:solidFill>
            <a:prstDash val="solid"/>
            <a:round/>
            <a:headEnd type="none" w="med" len="med"/>
            <a:tailEnd type="none" w="med" len="med"/>
          </a:ln>
          <a:effectLst/>
        </p:spPr>
        <p:txBody>
          <a:bodyPr wrap="none" anchor="ctr"/>
          <a:lstStyle/>
          <a:p>
            <a:pPr algn="ctr" fontAlgn="base">
              <a:spcBef>
                <a:spcPct val="50000"/>
              </a:spcBef>
              <a:spcAft>
                <a:spcPct val="17000"/>
              </a:spcAft>
              <a:buClr>
                <a:srgbClr val="000000"/>
              </a:buClr>
              <a:buFont typeface="Wingdings" pitchFamily="2" charset="2"/>
              <a:buNone/>
              <a:defRPr/>
            </a:pPr>
            <a:endParaRPr lang="en-US" sz="1400">
              <a:solidFill>
                <a:srgbClr val="292929"/>
              </a:solidFill>
              <a:ea typeface="ＭＳ Ｐゴシック" pitchFamily="34" charset="-128"/>
            </a:endParaRPr>
          </a:p>
        </p:txBody>
      </p:sp>
      <p:sp>
        <p:nvSpPr>
          <p:cNvPr id="9" name="Line 47"/>
          <p:cNvSpPr>
            <a:spLocks noChangeShapeType="1"/>
          </p:cNvSpPr>
          <p:nvPr/>
        </p:nvSpPr>
        <p:spPr bwMode="auto">
          <a:xfrm>
            <a:off x="733425" y="2861945"/>
            <a:ext cx="7677150" cy="0"/>
          </a:xfrm>
          <a:prstGeom prst="line">
            <a:avLst/>
          </a:prstGeom>
          <a:noFill/>
          <a:ln w="19050">
            <a:solidFill>
              <a:srgbClr val="C0C0C0"/>
            </a:solidFill>
            <a:round/>
            <a:headEnd/>
            <a:tailEnd/>
          </a:ln>
          <a:effectLst/>
        </p:spPr>
        <p:txBody>
          <a:bodyPr/>
          <a:lstStyle/>
          <a:p>
            <a:pPr algn="ctr" fontAlgn="base">
              <a:spcBef>
                <a:spcPct val="50000"/>
              </a:spcBef>
              <a:spcAft>
                <a:spcPct val="17000"/>
              </a:spcAft>
              <a:buClr>
                <a:srgbClr val="000000"/>
              </a:buClr>
              <a:buFont typeface="Wingdings" pitchFamily="2" charset="2"/>
              <a:buNone/>
              <a:defRPr/>
            </a:pPr>
            <a:endParaRPr lang="en-US" sz="1400">
              <a:solidFill>
                <a:srgbClr val="292929"/>
              </a:solidFill>
              <a:ea typeface="ＭＳ Ｐゴシック" pitchFamily="34" charset="-128"/>
            </a:endParaRPr>
          </a:p>
        </p:txBody>
      </p:sp>
      <p:sp>
        <p:nvSpPr>
          <p:cNvPr id="10" name="Rectangle 9"/>
          <p:cNvSpPr/>
          <p:nvPr userDrawn="1"/>
        </p:nvSpPr>
        <p:spPr bwMode="auto">
          <a:xfrm>
            <a:off x="0" y="152400"/>
            <a:ext cx="584200" cy="533400"/>
          </a:xfrm>
          <a:prstGeom prst="rect">
            <a:avLst/>
          </a:prstGeom>
          <a:solidFill>
            <a:schemeClr val="bg1"/>
          </a:solidFill>
          <a:ln w="12700" cap="flat" cmpd="sng" algn="ctr">
            <a:solidFill>
              <a:schemeClr val="bg1"/>
            </a:solidFill>
            <a:prstDash val="solid"/>
            <a:round/>
            <a:headEnd type="none" w="med" len="med"/>
            <a:tailEnd type="none" w="med" len="med"/>
          </a:ln>
          <a:effectLst/>
        </p:spPr>
        <p:txBody>
          <a:bodyPr wrap="none" anchor="ctr"/>
          <a:lstStyle/>
          <a:p>
            <a:pPr algn="ctr" fontAlgn="base">
              <a:spcBef>
                <a:spcPct val="50000"/>
              </a:spcBef>
              <a:spcAft>
                <a:spcPct val="17000"/>
              </a:spcAft>
              <a:buClr>
                <a:srgbClr val="000000"/>
              </a:buClr>
              <a:buFont typeface="Wingdings" pitchFamily="2" charset="2"/>
              <a:buNone/>
              <a:defRPr/>
            </a:pPr>
            <a:endParaRPr lang="en-US" sz="1400">
              <a:solidFill>
                <a:srgbClr val="292929"/>
              </a:solidFill>
              <a:ea typeface="ＭＳ Ｐゴシック" pitchFamily="34" charset="-128"/>
            </a:endParaRPr>
          </a:p>
        </p:txBody>
      </p:sp>
      <p:sp>
        <p:nvSpPr>
          <p:cNvPr id="12" name="Line 47"/>
          <p:cNvSpPr>
            <a:spLocks noChangeShapeType="1"/>
          </p:cNvSpPr>
          <p:nvPr userDrawn="1"/>
        </p:nvSpPr>
        <p:spPr bwMode="auto">
          <a:xfrm>
            <a:off x="733425" y="2861945"/>
            <a:ext cx="7677150" cy="0"/>
          </a:xfrm>
          <a:prstGeom prst="line">
            <a:avLst/>
          </a:prstGeom>
          <a:noFill/>
          <a:ln w="19050">
            <a:solidFill>
              <a:srgbClr val="C0C0C0"/>
            </a:solidFill>
            <a:round/>
            <a:headEnd/>
            <a:tailEnd/>
          </a:ln>
          <a:effectLst/>
        </p:spPr>
        <p:txBody>
          <a:bodyPr/>
          <a:lstStyle/>
          <a:p>
            <a:pPr algn="ctr" fontAlgn="base">
              <a:spcBef>
                <a:spcPct val="50000"/>
              </a:spcBef>
              <a:spcAft>
                <a:spcPct val="17000"/>
              </a:spcAft>
              <a:buClr>
                <a:srgbClr val="000000"/>
              </a:buClr>
              <a:buFont typeface="Wingdings" pitchFamily="2" charset="2"/>
              <a:buNone/>
              <a:defRPr/>
            </a:pPr>
            <a:endParaRPr lang="en-US" sz="1400">
              <a:solidFill>
                <a:srgbClr val="292929"/>
              </a:solidFill>
              <a:ea typeface="ＭＳ Ｐゴシック" pitchFamily="34" charset="-128"/>
            </a:endParaRPr>
          </a:p>
        </p:txBody>
      </p:sp>
    </p:spTree>
    <p:extLst>
      <p:ext uri="{BB962C8B-B14F-4D97-AF65-F5344CB8AC3E}">
        <p14:creationId xmlns:p14="http://schemas.microsoft.com/office/powerpoint/2010/main" val="19564656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hasCustomPrompt="1"/>
          </p:nvPr>
        </p:nvSpPr>
        <p:spPr>
          <a:xfrm>
            <a:off x="622299" y="1514475"/>
            <a:ext cx="3912915" cy="2459071"/>
          </a:xfrm>
        </p:spPr>
        <p:txBody>
          <a:bodyPr/>
          <a:lstStyle>
            <a:lvl1pPr>
              <a:defRPr sz="2800" baseline="0"/>
            </a:lvl1pPr>
            <a:lvl2pPr>
              <a:buClr>
                <a:schemeClr val="accent2"/>
              </a:buClr>
              <a:defRPr sz="2400"/>
            </a:lvl2pPr>
            <a:lvl3pPr>
              <a:defRPr sz="2000"/>
            </a:lvl3pPr>
            <a:lvl4pPr>
              <a:buClr>
                <a:schemeClr val="accent2"/>
              </a:buClr>
              <a:buFont typeface="Arial" pitchFamily="34" charset="0"/>
              <a:buChar char="»"/>
              <a:defRPr sz="1800"/>
            </a:lvl4pPr>
            <a:lvl5pPr>
              <a:buClr>
                <a:schemeClr val="accent2"/>
              </a:buClr>
              <a:buFont typeface="Arial" pitchFamily="34" charset="0"/>
              <a:buChar char="–"/>
              <a:defRPr sz="1800"/>
            </a:lvl5pPr>
            <a:lvl6pPr>
              <a:defRPr sz="1800"/>
            </a:lvl6pPr>
            <a:lvl7pPr>
              <a:defRPr sz="1800"/>
            </a:lvl7pPr>
            <a:lvl8pPr>
              <a:defRPr sz="1800"/>
            </a:lvl8pPr>
            <a:lvl9pPr>
              <a:defRPr sz="1800"/>
            </a:lvl9pPr>
          </a:lstStyle>
          <a:p>
            <a:pPr lvl="0"/>
            <a:r>
              <a:rPr lang="en-US" dirty="0" smtClean="0"/>
              <a:t>Click to edit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hasCustomPrompt="1"/>
          </p:nvPr>
        </p:nvSpPr>
        <p:spPr>
          <a:xfrm>
            <a:off x="4648200" y="1514475"/>
            <a:ext cx="4191000" cy="2071273"/>
          </a:xfrm>
        </p:spPr>
        <p:txBody>
          <a:bodyPr/>
          <a:lstStyle>
            <a:lvl1pPr>
              <a:defRPr sz="2800"/>
            </a:lvl1pPr>
            <a:lvl2pPr>
              <a:buClr>
                <a:schemeClr val="accent2"/>
              </a:buClr>
              <a:defRPr sz="2400"/>
            </a:lvl2pPr>
            <a:lvl3pPr>
              <a:defRPr sz="2000"/>
            </a:lvl3pPr>
            <a:lvl4pPr>
              <a:buClr>
                <a:schemeClr val="accent2"/>
              </a:buClr>
              <a:buFont typeface="Arial" pitchFamily="34" charset="0"/>
              <a:buChar char="»"/>
              <a:defRPr sz="1800"/>
            </a:lvl4pPr>
            <a:lvl5pPr>
              <a:buClr>
                <a:schemeClr val="accent2"/>
              </a:buClr>
              <a:buFont typeface="Arial" pitchFamily="34" charset="0"/>
              <a:buChar char="–"/>
              <a:defRPr sz="1800"/>
            </a:lvl5pPr>
            <a:lvl6pPr>
              <a:defRPr sz="1800"/>
            </a:lvl6pPr>
            <a:lvl7pPr>
              <a:defRPr sz="1800"/>
            </a:lvl7pPr>
            <a:lvl8pPr>
              <a:defRPr sz="1800"/>
            </a:lvl8pPr>
            <a:lvl9pPr>
              <a:defRPr sz="1800"/>
            </a:lvl9pPr>
          </a:lstStyle>
          <a:p>
            <a:pPr lvl="0"/>
            <a:r>
              <a:rPr lang="en-US" dirty="0" smtClean="0"/>
              <a:t>Click to edit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716974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44524" y="179388"/>
            <a:ext cx="8194675" cy="11430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hasCustomPrompt="1"/>
          </p:nvPr>
        </p:nvSpPr>
        <p:spPr>
          <a:xfrm>
            <a:off x="635000" y="1531068"/>
            <a:ext cx="3862388" cy="42473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text styles</a:t>
            </a:r>
          </a:p>
        </p:txBody>
      </p:sp>
      <p:sp>
        <p:nvSpPr>
          <p:cNvPr id="4" name="Content Placeholder 3"/>
          <p:cNvSpPr>
            <a:spLocks noGrp="1"/>
          </p:cNvSpPr>
          <p:nvPr>
            <p:ph sz="half" idx="2" hasCustomPrompt="1"/>
          </p:nvPr>
        </p:nvSpPr>
        <p:spPr>
          <a:xfrm>
            <a:off x="635000" y="1955800"/>
            <a:ext cx="3862388" cy="1815177"/>
          </a:xfrm>
        </p:spPr>
        <p:txBody>
          <a:bodyPr/>
          <a:lstStyle>
            <a:lvl1pPr>
              <a:defRPr sz="2400"/>
            </a:lvl1pPr>
            <a:lvl2pPr>
              <a:defRPr sz="2000"/>
            </a:lvl2pPr>
            <a:lvl3pPr>
              <a:defRPr sz="1800"/>
            </a:lvl3pPr>
            <a:lvl4pPr>
              <a:buClr>
                <a:schemeClr val="accent2"/>
              </a:buClr>
              <a:buFont typeface="Arial" pitchFamily="34" charset="0"/>
              <a:buChar char="»"/>
              <a:defRPr sz="1600"/>
            </a:lvl4pPr>
            <a:lvl5pPr>
              <a:buFont typeface="Arial" pitchFamily="34" charset="0"/>
              <a:buChar char="–"/>
              <a:defRPr sz="1600"/>
            </a:lvl5pPr>
            <a:lvl6pPr>
              <a:defRPr sz="1600"/>
            </a:lvl6pPr>
            <a:lvl7pPr>
              <a:defRPr sz="1600"/>
            </a:lvl7pPr>
            <a:lvl8pPr>
              <a:defRPr sz="1600"/>
            </a:lvl8pPr>
            <a:lvl9pPr>
              <a:defRPr sz="1600"/>
            </a:lvl9pPr>
          </a:lstStyle>
          <a:p>
            <a:pPr lvl="0"/>
            <a:r>
              <a:rPr lang="en-US" dirty="0" smtClean="0"/>
              <a:t>Click to edit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hasCustomPrompt="1"/>
          </p:nvPr>
        </p:nvSpPr>
        <p:spPr>
          <a:xfrm>
            <a:off x="4645025" y="1531068"/>
            <a:ext cx="4194175" cy="42473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text styles</a:t>
            </a:r>
          </a:p>
        </p:txBody>
      </p:sp>
      <p:sp>
        <p:nvSpPr>
          <p:cNvPr id="6" name="Content Placeholder 5"/>
          <p:cNvSpPr>
            <a:spLocks noGrp="1"/>
          </p:cNvSpPr>
          <p:nvPr>
            <p:ph sz="quarter" idx="4" hasCustomPrompt="1"/>
          </p:nvPr>
        </p:nvSpPr>
        <p:spPr>
          <a:xfrm>
            <a:off x="4645025" y="1955799"/>
            <a:ext cx="4194175" cy="1815177"/>
          </a:xfrm>
        </p:spPr>
        <p:txBody>
          <a:bodyPr/>
          <a:lstStyle>
            <a:lvl1pPr>
              <a:defRPr sz="2400"/>
            </a:lvl1pPr>
            <a:lvl2pPr>
              <a:defRPr sz="2000"/>
            </a:lvl2pPr>
            <a:lvl3pPr>
              <a:defRPr sz="1800"/>
            </a:lvl3pPr>
            <a:lvl4pPr>
              <a:buClr>
                <a:schemeClr val="accent2"/>
              </a:buClr>
              <a:buFont typeface="Arial" pitchFamily="34" charset="0"/>
              <a:buChar char="»"/>
              <a:defRPr sz="1600"/>
            </a:lvl4pPr>
            <a:lvl5pPr>
              <a:buFont typeface="Arial" pitchFamily="34" charset="0"/>
              <a:buChar char="–"/>
              <a:defRPr sz="1600"/>
            </a:lvl5pPr>
            <a:lvl6pPr>
              <a:defRPr sz="1600"/>
            </a:lvl6pPr>
            <a:lvl7pPr>
              <a:defRPr sz="1600"/>
            </a:lvl7pPr>
            <a:lvl8pPr>
              <a:defRPr sz="1600"/>
            </a:lvl8pPr>
            <a:lvl9pPr>
              <a:defRPr sz="1600"/>
            </a:lvl9pPr>
          </a:lstStyle>
          <a:p>
            <a:pPr lvl="0"/>
            <a:r>
              <a:rPr lang="en-US" dirty="0" smtClean="0"/>
              <a:t>Click to edit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1184740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Black Background">
    <p:bg>
      <p:bgPr>
        <a:solidFill>
          <a:srgbClr val="000000"/>
        </a:solidFill>
        <a:effectLst/>
      </p:bgPr>
    </p:bg>
    <p:spTree>
      <p:nvGrpSpPr>
        <p:cNvPr id="1" name=""/>
        <p:cNvGrpSpPr/>
        <p:nvPr/>
      </p:nvGrpSpPr>
      <p:grpSpPr>
        <a:xfrm>
          <a:off x="0" y="0"/>
          <a:ext cx="0" cy="0"/>
          <a:chOff x="0" y="0"/>
          <a:chExt cx="0" cy="0"/>
        </a:xfrm>
      </p:grpSpPr>
      <p:sp>
        <p:nvSpPr>
          <p:cNvPr id="3" name="Slide Number Placeholder 7"/>
          <p:cNvSpPr txBox="1">
            <a:spLocks/>
          </p:cNvSpPr>
          <p:nvPr userDrawn="1"/>
        </p:nvSpPr>
        <p:spPr>
          <a:xfrm>
            <a:off x="8591550" y="6543675"/>
            <a:ext cx="552450" cy="314325"/>
          </a:xfrm>
          <a:prstGeom prst="rect">
            <a:avLst/>
          </a:prstGeom>
        </p:spPr>
        <p:txBody>
          <a:bodyPr anchor="ctr"/>
          <a:lstStyle/>
          <a:p>
            <a:pPr algn="r" fontAlgn="base">
              <a:spcBef>
                <a:spcPct val="50000"/>
              </a:spcBef>
              <a:spcAft>
                <a:spcPct val="17000"/>
              </a:spcAft>
              <a:buClr>
                <a:srgbClr val="000000"/>
              </a:buClr>
              <a:buFont typeface="Wingdings" pitchFamily="2" charset="2"/>
              <a:buNone/>
            </a:pPr>
            <a:fld id="{85D714C4-E159-42BE-A017-B33F6B8BAEFC}" type="slidenum">
              <a:rPr lang="en-US" sz="800">
                <a:solidFill>
                  <a:srgbClr val="5E5E5E"/>
                </a:solidFill>
                <a:ea typeface="ＭＳ Ｐゴシック" pitchFamily="34" charset="-128"/>
              </a:rPr>
              <a:pPr algn="r" fontAlgn="base">
                <a:spcBef>
                  <a:spcPct val="50000"/>
                </a:spcBef>
                <a:spcAft>
                  <a:spcPct val="17000"/>
                </a:spcAft>
                <a:buClr>
                  <a:srgbClr val="000000"/>
                </a:buClr>
                <a:buFont typeface="Wingdings" pitchFamily="2" charset="2"/>
                <a:buNone/>
              </a:pPr>
              <a:t>‹#›</a:t>
            </a:fld>
            <a:endParaRPr lang="en-US" sz="800">
              <a:solidFill>
                <a:srgbClr val="5E5E5E"/>
              </a:solidFill>
              <a:ea typeface="ＭＳ Ｐゴシック" pitchFamily="34" charset="-128"/>
            </a:endParaRPr>
          </a:p>
        </p:txBody>
      </p:sp>
      <p:sp>
        <p:nvSpPr>
          <p:cNvPr id="4" name="Rectangle 3"/>
          <p:cNvSpPr>
            <a:spLocks noChangeArrowheads="1"/>
          </p:cNvSpPr>
          <p:nvPr userDrawn="1"/>
        </p:nvSpPr>
        <p:spPr bwMode="auto">
          <a:xfrm>
            <a:off x="2819400" y="6553200"/>
            <a:ext cx="3505200" cy="304800"/>
          </a:xfrm>
          <a:prstGeom prst="rect">
            <a:avLst/>
          </a:prstGeom>
          <a:noFill/>
          <a:ln w="9525">
            <a:noFill/>
            <a:miter lim="800000"/>
            <a:headEnd/>
            <a:tailEnd/>
          </a:ln>
          <a:effectLst/>
        </p:spPr>
        <p:txBody>
          <a:bodyPr anchor="b"/>
          <a:lstStyle/>
          <a:p>
            <a:pPr algn="ctr" eaLnBrk="0" fontAlgn="base" hangingPunct="0">
              <a:spcBef>
                <a:spcPct val="0"/>
              </a:spcBef>
              <a:spcAft>
                <a:spcPct val="0"/>
              </a:spcAft>
            </a:pPr>
            <a:r>
              <a:rPr lang="en-US" sz="600" b="1" dirty="0" smtClean="0">
                <a:solidFill>
                  <a:srgbClr val="404040"/>
                </a:solidFill>
                <a:ea typeface="ＭＳ Ｐゴシック" pitchFamily="34" charset="-128"/>
              </a:rPr>
              <a:t/>
            </a:r>
            <a:br>
              <a:rPr lang="en-US" sz="600" b="1" dirty="0" smtClean="0">
                <a:solidFill>
                  <a:srgbClr val="404040"/>
                </a:solidFill>
                <a:ea typeface="ＭＳ Ｐゴシック" pitchFamily="34" charset="-128"/>
              </a:rPr>
            </a:br>
            <a:r>
              <a:rPr lang="en-US" sz="600" b="1" dirty="0">
                <a:solidFill>
                  <a:srgbClr val="404040"/>
                </a:solidFill>
                <a:ea typeface="ＭＳ Ｐゴシック" pitchFamily="34" charset="-128"/>
              </a:rPr>
              <a:t>Copyright © 2010, SAS Institute Inc. All rights reserved.</a:t>
            </a:r>
          </a:p>
        </p:txBody>
      </p:sp>
    </p:spTree>
    <p:extLst>
      <p:ext uri="{BB962C8B-B14F-4D97-AF65-F5344CB8AC3E}">
        <p14:creationId xmlns:p14="http://schemas.microsoft.com/office/powerpoint/2010/main" val="19105225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91A8F5D-09CF-4B12-BCB2-FCB998BDD8B8}" type="datetimeFigureOut">
              <a:rPr lang="en-US" smtClean="0"/>
              <a:t>2/6/2013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339C3C-0F6E-4C9D-9BD6-336196307036}" type="slidenum">
              <a:rPr lang="en-US" smtClean="0"/>
              <a:t>‹#›</a:t>
            </a:fld>
            <a:endParaRPr lang="en-US"/>
          </a:p>
        </p:txBody>
      </p:sp>
    </p:spTree>
    <p:extLst>
      <p:ext uri="{BB962C8B-B14F-4D97-AF65-F5344CB8AC3E}">
        <p14:creationId xmlns:p14="http://schemas.microsoft.com/office/powerpoint/2010/main" val="16113222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White Background">
    <p:spTree>
      <p:nvGrpSpPr>
        <p:cNvPr id="1" name=""/>
        <p:cNvGrpSpPr/>
        <p:nvPr/>
      </p:nvGrpSpPr>
      <p:grpSpPr>
        <a:xfrm>
          <a:off x="0" y="0"/>
          <a:ext cx="0" cy="0"/>
          <a:chOff x="0" y="0"/>
          <a:chExt cx="0" cy="0"/>
        </a:xfrm>
      </p:grpSpPr>
      <p:sp>
        <p:nvSpPr>
          <p:cNvPr id="3" name="Slide Number Placeholder 7"/>
          <p:cNvSpPr txBox="1">
            <a:spLocks/>
          </p:cNvSpPr>
          <p:nvPr userDrawn="1"/>
        </p:nvSpPr>
        <p:spPr>
          <a:xfrm>
            <a:off x="8591550" y="6543675"/>
            <a:ext cx="552450" cy="314325"/>
          </a:xfrm>
          <a:prstGeom prst="rect">
            <a:avLst/>
          </a:prstGeom>
        </p:spPr>
        <p:txBody>
          <a:bodyPr anchor="ctr"/>
          <a:lstStyle/>
          <a:p>
            <a:pPr algn="r" fontAlgn="base">
              <a:spcBef>
                <a:spcPct val="50000"/>
              </a:spcBef>
              <a:spcAft>
                <a:spcPct val="17000"/>
              </a:spcAft>
              <a:buClr>
                <a:srgbClr val="000000"/>
              </a:buClr>
              <a:buFont typeface="Wingdings" pitchFamily="2" charset="2"/>
              <a:buNone/>
            </a:pPr>
            <a:fld id="{B118F726-21E5-4187-97F3-B22A79AA02B7}" type="slidenum">
              <a:rPr lang="en-US" sz="800">
                <a:solidFill>
                  <a:srgbClr val="000000"/>
                </a:solidFill>
                <a:ea typeface="ＭＳ Ｐゴシック" pitchFamily="34" charset="-128"/>
              </a:rPr>
              <a:pPr algn="r" fontAlgn="base">
                <a:spcBef>
                  <a:spcPct val="50000"/>
                </a:spcBef>
                <a:spcAft>
                  <a:spcPct val="17000"/>
                </a:spcAft>
                <a:buClr>
                  <a:srgbClr val="000000"/>
                </a:buClr>
                <a:buFont typeface="Wingdings" pitchFamily="2" charset="2"/>
                <a:buNone/>
              </a:pPr>
              <a:t>‹#›</a:t>
            </a:fld>
            <a:endParaRPr lang="en-US" sz="800" dirty="0">
              <a:solidFill>
                <a:srgbClr val="000000"/>
              </a:solidFill>
              <a:ea typeface="ＭＳ Ｐゴシック" pitchFamily="34" charset="-128"/>
            </a:endParaRPr>
          </a:p>
        </p:txBody>
      </p:sp>
      <p:sp>
        <p:nvSpPr>
          <p:cNvPr id="4" name="Rectangle 3"/>
          <p:cNvSpPr>
            <a:spLocks noChangeArrowheads="1"/>
          </p:cNvSpPr>
          <p:nvPr/>
        </p:nvSpPr>
        <p:spPr bwMode="auto">
          <a:xfrm>
            <a:off x="2819400" y="6553200"/>
            <a:ext cx="3505200" cy="304800"/>
          </a:xfrm>
          <a:prstGeom prst="rect">
            <a:avLst/>
          </a:prstGeom>
          <a:noFill/>
          <a:ln w="9525">
            <a:noFill/>
            <a:miter lim="800000"/>
            <a:headEnd/>
            <a:tailEnd/>
          </a:ln>
          <a:effectLst/>
        </p:spPr>
        <p:txBody>
          <a:bodyPr anchor="b"/>
          <a:lstStyle/>
          <a:p>
            <a:pPr algn="ctr" eaLnBrk="0" fontAlgn="base" hangingPunct="0">
              <a:spcBef>
                <a:spcPct val="0"/>
              </a:spcBef>
              <a:spcAft>
                <a:spcPct val="0"/>
              </a:spcAft>
            </a:pPr>
            <a:r>
              <a:rPr lang="en-US" sz="600" b="1" dirty="0" smtClean="0">
                <a:solidFill>
                  <a:srgbClr val="D9D9D9"/>
                </a:solidFill>
                <a:ea typeface="ＭＳ Ｐゴシック" pitchFamily="34" charset="-128"/>
              </a:rPr>
              <a:t>Copyright </a:t>
            </a:r>
            <a:r>
              <a:rPr lang="en-US" sz="600" b="1" dirty="0">
                <a:solidFill>
                  <a:srgbClr val="D9D9D9"/>
                </a:solidFill>
                <a:ea typeface="ＭＳ Ｐゴシック" pitchFamily="34" charset="-128"/>
              </a:rPr>
              <a:t>© </a:t>
            </a:r>
            <a:r>
              <a:rPr lang="en-US" sz="600" b="1" dirty="0" smtClean="0">
                <a:solidFill>
                  <a:srgbClr val="D9D9D9"/>
                </a:solidFill>
                <a:ea typeface="ＭＳ Ｐゴシック" pitchFamily="34" charset="-128"/>
              </a:rPr>
              <a:t>2010, </a:t>
            </a:r>
            <a:r>
              <a:rPr lang="en-US" sz="600" b="1" dirty="0">
                <a:solidFill>
                  <a:srgbClr val="D9D9D9"/>
                </a:solidFill>
                <a:ea typeface="ＭＳ Ｐゴシック" pitchFamily="34" charset="-128"/>
              </a:rPr>
              <a:t>SAS Institute Inc. All rights reserved.</a:t>
            </a:r>
            <a:endParaRPr lang="en-US" sz="600" dirty="0">
              <a:solidFill>
                <a:srgbClr val="D9D9D9"/>
              </a:solidFill>
              <a:latin typeface="Times New Roman" pitchFamily="18" charset="0"/>
              <a:ea typeface="ＭＳ Ｐゴシック" pitchFamily="34" charset="-128"/>
            </a:endParaRPr>
          </a:p>
        </p:txBody>
      </p:sp>
    </p:spTree>
    <p:extLst>
      <p:ext uri="{BB962C8B-B14F-4D97-AF65-F5344CB8AC3E}">
        <p14:creationId xmlns:p14="http://schemas.microsoft.com/office/powerpoint/2010/main" val="2446228370"/>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itle" preserve="1">
  <p:cSld name="Title Slide Alternative">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Rectangle 6"/>
          <p:cNvSpPr>
            <a:spLocks noChangeArrowheads="1"/>
          </p:cNvSpPr>
          <p:nvPr/>
        </p:nvSpPr>
        <p:spPr bwMode="auto">
          <a:xfrm>
            <a:off x="533400" y="6553200"/>
            <a:ext cx="2362200" cy="304800"/>
          </a:xfrm>
          <a:prstGeom prst="rect">
            <a:avLst/>
          </a:prstGeom>
          <a:noFill/>
          <a:ln w="9525">
            <a:noFill/>
            <a:miter lim="800000"/>
            <a:headEnd/>
            <a:tailEnd/>
          </a:ln>
          <a:effectLst/>
        </p:spPr>
        <p:txBody>
          <a:bodyPr anchor="b"/>
          <a:lstStyle/>
          <a:p>
            <a:pPr eaLnBrk="0" fontAlgn="base" hangingPunct="0">
              <a:spcBef>
                <a:spcPct val="0"/>
              </a:spcBef>
              <a:spcAft>
                <a:spcPct val="0"/>
              </a:spcAft>
              <a:defRPr/>
            </a:pPr>
            <a:endParaRPr lang="en-US" sz="600" dirty="0">
              <a:solidFill>
                <a:srgbClr val="4A91D4"/>
              </a:solidFill>
              <a:latin typeface="Times New Roman" pitchFamily="-112" charset="0"/>
              <a:ea typeface="ＭＳ Ｐゴシック" pitchFamily="-112" charset="-128"/>
              <a:cs typeface="ＭＳ Ｐゴシック" pitchFamily="-112" charset="-128"/>
            </a:endParaRPr>
          </a:p>
        </p:txBody>
      </p:sp>
      <p:sp>
        <p:nvSpPr>
          <p:cNvPr id="6" name="Line 47"/>
          <p:cNvSpPr>
            <a:spLocks noChangeShapeType="1"/>
          </p:cNvSpPr>
          <p:nvPr/>
        </p:nvSpPr>
        <p:spPr bwMode="auto">
          <a:xfrm>
            <a:off x="1252538" y="4264025"/>
            <a:ext cx="4805362" cy="0"/>
          </a:xfrm>
          <a:prstGeom prst="line">
            <a:avLst/>
          </a:prstGeom>
          <a:noFill/>
          <a:ln w="19050">
            <a:solidFill>
              <a:schemeClr val="bg1"/>
            </a:solidFill>
            <a:round/>
            <a:headEnd/>
            <a:tailEnd/>
          </a:ln>
          <a:effectLst/>
        </p:spPr>
        <p:txBody>
          <a:bodyPr/>
          <a:lstStyle/>
          <a:p>
            <a:pPr algn="ctr" fontAlgn="base">
              <a:spcBef>
                <a:spcPct val="50000"/>
              </a:spcBef>
              <a:spcAft>
                <a:spcPct val="17000"/>
              </a:spcAft>
              <a:buClr>
                <a:srgbClr val="000000"/>
              </a:buClr>
              <a:buFont typeface="Wingdings" pitchFamily="2" charset="2"/>
              <a:buNone/>
              <a:defRPr/>
            </a:pPr>
            <a:endParaRPr lang="en-US" sz="1400">
              <a:solidFill>
                <a:srgbClr val="292929"/>
              </a:solidFill>
              <a:ea typeface="ＭＳ Ｐゴシック" pitchFamily="34" charset="-128"/>
            </a:endParaRPr>
          </a:p>
        </p:txBody>
      </p:sp>
      <p:sp>
        <p:nvSpPr>
          <p:cNvPr id="23596" name="Rectangle 44"/>
          <p:cNvSpPr>
            <a:spLocks noGrp="1" noChangeArrowheads="1"/>
          </p:cNvSpPr>
          <p:nvPr>
            <p:ph type="ctrTitle" sz="quarter"/>
          </p:nvPr>
        </p:nvSpPr>
        <p:spPr>
          <a:xfrm>
            <a:off x="1143000" y="3253821"/>
            <a:ext cx="4914900" cy="1027666"/>
          </a:xfrm>
        </p:spPr>
        <p:txBody>
          <a:bodyPr anchor="b">
            <a:spAutoFit/>
          </a:bodyPr>
          <a:lstStyle>
            <a:lvl1pPr>
              <a:defRPr sz="3600" b="1" i="0" spc="0">
                <a:solidFill>
                  <a:schemeClr val="bg1"/>
                </a:solidFill>
              </a:defRPr>
            </a:lvl1pPr>
          </a:lstStyle>
          <a:p>
            <a:r>
              <a:rPr lang="en-US" smtClean="0"/>
              <a:t>Click to edit Master title style</a:t>
            </a:r>
            <a:endParaRPr lang="en-US" dirty="0"/>
          </a:p>
        </p:txBody>
      </p:sp>
      <p:sp>
        <p:nvSpPr>
          <p:cNvPr id="23597" name="Rectangle 45"/>
          <p:cNvSpPr>
            <a:spLocks noGrp="1" noChangeArrowheads="1"/>
          </p:cNvSpPr>
          <p:nvPr>
            <p:ph type="subTitle" sz="quarter" idx="1"/>
          </p:nvPr>
        </p:nvSpPr>
        <p:spPr>
          <a:xfrm>
            <a:off x="1152525" y="4267200"/>
            <a:ext cx="3810000" cy="328295"/>
          </a:xfrm>
        </p:spPr>
        <p:txBody>
          <a:bodyPr/>
          <a:lstStyle>
            <a:lvl1pPr marL="0" indent="0">
              <a:lnSpc>
                <a:spcPct val="95000"/>
              </a:lnSpc>
              <a:spcBef>
                <a:spcPct val="0"/>
              </a:spcBef>
              <a:spcAft>
                <a:spcPct val="0"/>
              </a:spcAft>
              <a:buFont typeface="Wingdings" pitchFamily="2" charset="2"/>
              <a:buNone/>
              <a:defRPr sz="1600" baseline="0">
                <a:solidFill>
                  <a:schemeClr val="bg1"/>
                </a:solidFill>
                <a:latin typeface="Arial Narrow" pitchFamily="34" charset="0"/>
              </a:defRPr>
            </a:lvl1pPr>
          </a:lstStyle>
          <a:p>
            <a:r>
              <a:rPr lang="en-US" smtClean="0"/>
              <a:t>Click to edit Master subtitle style</a:t>
            </a:r>
            <a:endParaRPr lang="en-US" dirty="0"/>
          </a:p>
        </p:txBody>
      </p:sp>
      <p:sp>
        <p:nvSpPr>
          <p:cNvPr id="12" name="Rectangle 11"/>
          <p:cNvSpPr>
            <a:spLocks noChangeArrowheads="1"/>
          </p:cNvSpPr>
          <p:nvPr/>
        </p:nvSpPr>
        <p:spPr bwMode="auto">
          <a:xfrm>
            <a:off x="2819400" y="6553200"/>
            <a:ext cx="3505200" cy="304800"/>
          </a:xfrm>
          <a:prstGeom prst="rect">
            <a:avLst/>
          </a:prstGeom>
          <a:noFill/>
          <a:ln w="9525">
            <a:noFill/>
            <a:miter lim="800000"/>
            <a:headEnd/>
            <a:tailEnd/>
          </a:ln>
          <a:effectLst/>
        </p:spPr>
        <p:txBody>
          <a:bodyPr anchor="b"/>
          <a:lstStyle/>
          <a:p>
            <a:pPr algn="ctr" eaLnBrk="0" fontAlgn="base" hangingPunct="0">
              <a:spcBef>
                <a:spcPct val="0"/>
              </a:spcBef>
              <a:spcAft>
                <a:spcPct val="0"/>
              </a:spcAft>
            </a:pPr>
            <a:r>
              <a:rPr lang="en-US" sz="600" b="1" dirty="0" smtClean="0">
                <a:solidFill>
                  <a:srgbClr val="00539B"/>
                </a:solidFill>
                <a:ea typeface="ＭＳ Ｐゴシック" pitchFamily="34" charset="-128"/>
              </a:rPr>
              <a:t/>
            </a:r>
            <a:br>
              <a:rPr lang="en-US" sz="600" b="1" dirty="0" smtClean="0">
                <a:solidFill>
                  <a:srgbClr val="00539B"/>
                </a:solidFill>
                <a:ea typeface="ＭＳ Ｐゴシック" pitchFamily="34" charset="-128"/>
              </a:rPr>
            </a:br>
            <a:r>
              <a:rPr lang="en-US" sz="600" b="1" dirty="0">
                <a:solidFill>
                  <a:srgbClr val="00539B"/>
                </a:solidFill>
                <a:ea typeface="ＭＳ Ｐゴシック" pitchFamily="34" charset="-128"/>
              </a:rPr>
              <a:t>Copyright © </a:t>
            </a:r>
            <a:r>
              <a:rPr lang="en-US" sz="600" b="1" dirty="0" smtClean="0">
                <a:solidFill>
                  <a:srgbClr val="00539B"/>
                </a:solidFill>
                <a:ea typeface="ＭＳ Ｐゴシック" pitchFamily="34" charset="-128"/>
              </a:rPr>
              <a:t>2011, </a:t>
            </a:r>
            <a:r>
              <a:rPr lang="en-US" sz="600" b="1" dirty="0">
                <a:solidFill>
                  <a:srgbClr val="00539B"/>
                </a:solidFill>
                <a:ea typeface="ＭＳ Ｐゴシック" pitchFamily="34" charset="-128"/>
              </a:rPr>
              <a:t>SAS Institute Inc. All rights reserved.</a:t>
            </a:r>
            <a:endParaRPr lang="en-US" sz="600" dirty="0">
              <a:solidFill>
                <a:srgbClr val="00539B"/>
              </a:solidFill>
              <a:latin typeface="Times New Roman" pitchFamily="18" charset="0"/>
              <a:ea typeface="ＭＳ Ｐゴシック" pitchFamily="34" charset="-128"/>
            </a:endParaRPr>
          </a:p>
        </p:txBody>
      </p:sp>
    </p:spTree>
    <p:extLst>
      <p:ext uri="{BB962C8B-B14F-4D97-AF65-F5344CB8AC3E}">
        <p14:creationId xmlns:p14="http://schemas.microsoft.com/office/powerpoint/2010/main" val="33141713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Full Coverage 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08088" y="2095500"/>
            <a:ext cx="5408612" cy="1003300"/>
          </a:xfrm>
        </p:spPr>
        <p:txBody>
          <a:bodyPr anchor="ctr"/>
          <a:lstStyle>
            <a:lvl1pPr algn="l">
              <a:defRPr baseline="0">
                <a:solidFill>
                  <a:srgbClr val="FFFFFF"/>
                </a:solidFill>
              </a:defRPr>
            </a:lvl1pPr>
          </a:lstStyle>
          <a:p>
            <a:r>
              <a:rPr lang="en-US" smtClean="0"/>
              <a:t>Click to edit Master title style</a:t>
            </a:r>
            <a:endParaRPr lang="en-US" dirty="0"/>
          </a:p>
        </p:txBody>
      </p:sp>
      <p:sp>
        <p:nvSpPr>
          <p:cNvPr id="13" name="Rectangle 12"/>
          <p:cNvSpPr>
            <a:spLocks noChangeArrowheads="1"/>
          </p:cNvSpPr>
          <p:nvPr/>
        </p:nvSpPr>
        <p:spPr bwMode="auto">
          <a:xfrm>
            <a:off x="2819400" y="6553200"/>
            <a:ext cx="3505200" cy="304800"/>
          </a:xfrm>
          <a:prstGeom prst="rect">
            <a:avLst/>
          </a:prstGeom>
          <a:noFill/>
          <a:ln w="9525">
            <a:noFill/>
            <a:miter lim="800000"/>
            <a:headEnd/>
            <a:tailEnd/>
          </a:ln>
          <a:effectLst/>
        </p:spPr>
        <p:txBody>
          <a:bodyPr anchor="b"/>
          <a:lstStyle/>
          <a:p>
            <a:pPr algn="ctr" eaLnBrk="0" hangingPunct="0">
              <a:defRPr/>
            </a:pPr>
            <a:r>
              <a:rPr lang="en-US" sz="600" b="1" kern="0" dirty="0" smtClean="0">
                <a:solidFill>
                  <a:srgbClr val="00539B"/>
                </a:solidFill>
                <a:ea typeface="ＭＳ Ｐゴシック" pitchFamily="34" charset="-128"/>
              </a:rPr>
              <a:t/>
            </a:r>
            <a:br>
              <a:rPr lang="en-US" sz="600" b="1" kern="0" dirty="0" smtClean="0">
                <a:solidFill>
                  <a:srgbClr val="00539B"/>
                </a:solidFill>
                <a:ea typeface="ＭＳ Ｐゴシック" pitchFamily="34" charset="-128"/>
              </a:rPr>
            </a:br>
            <a:r>
              <a:rPr lang="en-US" sz="600" b="1" kern="0" dirty="0">
                <a:solidFill>
                  <a:srgbClr val="00539B"/>
                </a:solidFill>
                <a:ea typeface="ＭＳ Ｐゴシック" pitchFamily="34" charset="-128"/>
              </a:rPr>
              <a:t>Copyright © </a:t>
            </a:r>
            <a:r>
              <a:rPr lang="en-US" sz="600" b="1" kern="0" dirty="0" smtClean="0">
                <a:solidFill>
                  <a:srgbClr val="00539B"/>
                </a:solidFill>
                <a:ea typeface="ＭＳ Ｐゴシック" pitchFamily="34" charset="-128"/>
              </a:rPr>
              <a:t>2011, </a:t>
            </a:r>
            <a:r>
              <a:rPr lang="en-US" sz="600" b="1" kern="0" dirty="0">
                <a:solidFill>
                  <a:srgbClr val="00539B"/>
                </a:solidFill>
                <a:ea typeface="ＭＳ Ｐゴシック" pitchFamily="34" charset="-128"/>
              </a:rPr>
              <a:t>SAS Institute Inc. All rights reserved.</a:t>
            </a:r>
            <a:endParaRPr lang="en-US" sz="600" kern="0" dirty="0">
              <a:solidFill>
                <a:srgbClr val="00539B"/>
              </a:solidFill>
              <a:latin typeface="Times New Roman" pitchFamily="18" charset="0"/>
              <a:ea typeface="ＭＳ Ｐゴシック" pitchFamily="34" charset="-128"/>
            </a:endParaRPr>
          </a:p>
        </p:txBody>
      </p:sp>
      <p:grpSp>
        <p:nvGrpSpPr>
          <p:cNvPr id="5" name="Group 4"/>
          <p:cNvGrpSpPr/>
          <p:nvPr userDrawn="1"/>
        </p:nvGrpSpPr>
        <p:grpSpPr>
          <a:xfrm>
            <a:off x="1313815" y="6371055"/>
            <a:ext cx="1655277" cy="167513"/>
            <a:chOff x="1195324" y="673735"/>
            <a:chExt cx="4235450" cy="428625"/>
          </a:xfrm>
        </p:grpSpPr>
        <p:sp>
          <p:nvSpPr>
            <p:cNvPr id="6" name="Freeform 22"/>
            <p:cNvSpPr>
              <a:spLocks/>
            </p:cNvSpPr>
            <p:nvPr/>
          </p:nvSpPr>
          <p:spPr bwMode="auto">
            <a:xfrm>
              <a:off x="1195324" y="683260"/>
              <a:ext cx="527050" cy="409575"/>
            </a:xfrm>
            <a:custGeom>
              <a:avLst/>
              <a:gdLst/>
              <a:ahLst/>
              <a:cxnLst>
                <a:cxn ang="0">
                  <a:pos x="0" y="0"/>
                </a:cxn>
                <a:cxn ang="0">
                  <a:pos x="66" y="0"/>
                </a:cxn>
                <a:cxn ang="0">
                  <a:pos x="98" y="184"/>
                </a:cxn>
                <a:cxn ang="0">
                  <a:pos x="98" y="184"/>
                </a:cxn>
                <a:cxn ang="0">
                  <a:pos x="130" y="0"/>
                </a:cxn>
                <a:cxn ang="0">
                  <a:pos x="202" y="0"/>
                </a:cxn>
                <a:cxn ang="0">
                  <a:pos x="236" y="184"/>
                </a:cxn>
                <a:cxn ang="0">
                  <a:pos x="236" y="184"/>
                </a:cxn>
                <a:cxn ang="0">
                  <a:pos x="268" y="0"/>
                </a:cxn>
                <a:cxn ang="0">
                  <a:pos x="332" y="0"/>
                </a:cxn>
                <a:cxn ang="0">
                  <a:pos x="276" y="258"/>
                </a:cxn>
                <a:cxn ang="0">
                  <a:pos x="200" y="258"/>
                </a:cxn>
                <a:cxn ang="0">
                  <a:pos x="166" y="76"/>
                </a:cxn>
                <a:cxn ang="0">
                  <a:pos x="166" y="76"/>
                </a:cxn>
                <a:cxn ang="0">
                  <a:pos x="134" y="258"/>
                </a:cxn>
                <a:cxn ang="0">
                  <a:pos x="56" y="258"/>
                </a:cxn>
                <a:cxn ang="0">
                  <a:pos x="0" y="0"/>
                </a:cxn>
              </a:cxnLst>
              <a:rect l="0" t="0" r="r" b="b"/>
              <a:pathLst>
                <a:path w="332" h="258">
                  <a:moveTo>
                    <a:pt x="0" y="0"/>
                  </a:moveTo>
                  <a:lnTo>
                    <a:pt x="66" y="0"/>
                  </a:lnTo>
                  <a:lnTo>
                    <a:pt x="98" y="184"/>
                  </a:lnTo>
                  <a:lnTo>
                    <a:pt x="98" y="184"/>
                  </a:lnTo>
                  <a:lnTo>
                    <a:pt x="130" y="0"/>
                  </a:lnTo>
                  <a:lnTo>
                    <a:pt x="202" y="0"/>
                  </a:lnTo>
                  <a:lnTo>
                    <a:pt x="236" y="184"/>
                  </a:lnTo>
                  <a:lnTo>
                    <a:pt x="236" y="184"/>
                  </a:lnTo>
                  <a:lnTo>
                    <a:pt x="268" y="0"/>
                  </a:lnTo>
                  <a:lnTo>
                    <a:pt x="332" y="0"/>
                  </a:lnTo>
                  <a:lnTo>
                    <a:pt x="276" y="258"/>
                  </a:lnTo>
                  <a:lnTo>
                    <a:pt x="200" y="258"/>
                  </a:lnTo>
                  <a:lnTo>
                    <a:pt x="166" y="76"/>
                  </a:lnTo>
                  <a:lnTo>
                    <a:pt x="166" y="76"/>
                  </a:lnTo>
                  <a:lnTo>
                    <a:pt x="134" y="258"/>
                  </a:lnTo>
                  <a:lnTo>
                    <a:pt x="56" y="258"/>
                  </a:lnTo>
                  <a:lnTo>
                    <a:pt x="0" y="0"/>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400">
                <a:solidFill>
                  <a:srgbClr val="292929"/>
                </a:solidFill>
                <a:ea typeface="ＭＳ Ｐゴシック" pitchFamily="34" charset="-128"/>
              </a:endParaRPr>
            </a:p>
          </p:txBody>
        </p:sp>
        <p:sp>
          <p:nvSpPr>
            <p:cNvPr id="7" name="Freeform 23"/>
            <p:cNvSpPr>
              <a:spLocks/>
            </p:cNvSpPr>
            <p:nvPr/>
          </p:nvSpPr>
          <p:spPr bwMode="auto">
            <a:xfrm>
              <a:off x="1731899" y="683260"/>
              <a:ext cx="523875" cy="409575"/>
            </a:xfrm>
            <a:custGeom>
              <a:avLst/>
              <a:gdLst/>
              <a:ahLst/>
              <a:cxnLst>
                <a:cxn ang="0">
                  <a:pos x="0" y="0"/>
                </a:cxn>
                <a:cxn ang="0">
                  <a:pos x="66" y="0"/>
                </a:cxn>
                <a:cxn ang="0">
                  <a:pos x="96" y="184"/>
                </a:cxn>
                <a:cxn ang="0">
                  <a:pos x="98" y="184"/>
                </a:cxn>
                <a:cxn ang="0">
                  <a:pos x="130" y="0"/>
                </a:cxn>
                <a:cxn ang="0">
                  <a:pos x="200" y="0"/>
                </a:cxn>
                <a:cxn ang="0">
                  <a:pos x="234" y="184"/>
                </a:cxn>
                <a:cxn ang="0">
                  <a:pos x="236" y="184"/>
                </a:cxn>
                <a:cxn ang="0">
                  <a:pos x="266" y="0"/>
                </a:cxn>
                <a:cxn ang="0">
                  <a:pos x="330" y="0"/>
                </a:cxn>
                <a:cxn ang="0">
                  <a:pos x="274" y="258"/>
                </a:cxn>
                <a:cxn ang="0">
                  <a:pos x="200" y="258"/>
                </a:cxn>
                <a:cxn ang="0">
                  <a:pos x="166" y="76"/>
                </a:cxn>
                <a:cxn ang="0">
                  <a:pos x="164" y="76"/>
                </a:cxn>
                <a:cxn ang="0">
                  <a:pos x="132" y="258"/>
                </a:cxn>
                <a:cxn ang="0">
                  <a:pos x="56" y="258"/>
                </a:cxn>
                <a:cxn ang="0">
                  <a:pos x="0" y="0"/>
                </a:cxn>
              </a:cxnLst>
              <a:rect l="0" t="0" r="r" b="b"/>
              <a:pathLst>
                <a:path w="330" h="258">
                  <a:moveTo>
                    <a:pt x="0" y="0"/>
                  </a:moveTo>
                  <a:lnTo>
                    <a:pt x="66" y="0"/>
                  </a:lnTo>
                  <a:lnTo>
                    <a:pt x="96" y="184"/>
                  </a:lnTo>
                  <a:lnTo>
                    <a:pt x="98" y="184"/>
                  </a:lnTo>
                  <a:lnTo>
                    <a:pt x="130" y="0"/>
                  </a:lnTo>
                  <a:lnTo>
                    <a:pt x="200" y="0"/>
                  </a:lnTo>
                  <a:lnTo>
                    <a:pt x="234" y="184"/>
                  </a:lnTo>
                  <a:lnTo>
                    <a:pt x="236" y="184"/>
                  </a:lnTo>
                  <a:lnTo>
                    <a:pt x="266" y="0"/>
                  </a:lnTo>
                  <a:lnTo>
                    <a:pt x="330" y="0"/>
                  </a:lnTo>
                  <a:lnTo>
                    <a:pt x="274" y="258"/>
                  </a:lnTo>
                  <a:lnTo>
                    <a:pt x="200" y="258"/>
                  </a:lnTo>
                  <a:lnTo>
                    <a:pt x="166" y="76"/>
                  </a:lnTo>
                  <a:lnTo>
                    <a:pt x="164" y="76"/>
                  </a:lnTo>
                  <a:lnTo>
                    <a:pt x="132" y="258"/>
                  </a:lnTo>
                  <a:lnTo>
                    <a:pt x="56" y="258"/>
                  </a:lnTo>
                  <a:lnTo>
                    <a:pt x="0" y="0"/>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400">
                <a:solidFill>
                  <a:srgbClr val="292929"/>
                </a:solidFill>
                <a:ea typeface="ＭＳ Ｐゴシック" pitchFamily="34" charset="-128"/>
              </a:endParaRPr>
            </a:p>
          </p:txBody>
        </p:sp>
        <p:sp>
          <p:nvSpPr>
            <p:cNvPr id="8" name="Freeform 24"/>
            <p:cNvSpPr>
              <a:spLocks/>
            </p:cNvSpPr>
            <p:nvPr/>
          </p:nvSpPr>
          <p:spPr bwMode="auto">
            <a:xfrm>
              <a:off x="2265299" y="683260"/>
              <a:ext cx="527050" cy="409575"/>
            </a:xfrm>
            <a:custGeom>
              <a:avLst/>
              <a:gdLst/>
              <a:ahLst/>
              <a:cxnLst>
                <a:cxn ang="0">
                  <a:pos x="0" y="0"/>
                </a:cxn>
                <a:cxn ang="0">
                  <a:pos x="66" y="0"/>
                </a:cxn>
                <a:cxn ang="0">
                  <a:pos x="98" y="184"/>
                </a:cxn>
                <a:cxn ang="0">
                  <a:pos x="98" y="184"/>
                </a:cxn>
                <a:cxn ang="0">
                  <a:pos x="130" y="0"/>
                </a:cxn>
                <a:cxn ang="0">
                  <a:pos x="202" y="0"/>
                </a:cxn>
                <a:cxn ang="0">
                  <a:pos x="236" y="184"/>
                </a:cxn>
                <a:cxn ang="0">
                  <a:pos x="236" y="184"/>
                </a:cxn>
                <a:cxn ang="0">
                  <a:pos x="268" y="0"/>
                </a:cxn>
                <a:cxn ang="0">
                  <a:pos x="332" y="0"/>
                </a:cxn>
                <a:cxn ang="0">
                  <a:pos x="276" y="258"/>
                </a:cxn>
                <a:cxn ang="0">
                  <a:pos x="200" y="258"/>
                </a:cxn>
                <a:cxn ang="0">
                  <a:pos x="166" y="76"/>
                </a:cxn>
                <a:cxn ang="0">
                  <a:pos x="166" y="76"/>
                </a:cxn>
                <a:cxn ang="0">
                  <a:pos x="134" y="258"/>
                </a:cxn>
                <a:cxn ang="0">
                  <a:pos x="56" y="258"/>
                </a:cxn>
                <a:cxn ang="0">
                  <a:pos x="0" y="0"/>
                </a:cxn>
              </a:cxnLst>
              <a:rect l="0" t="0" r="r" b="b"/>
              <a:pathLst>
                <a:path w="332" h="258">
                  <a:moveTo>
                    <a:pt x="0" y="0"/>
                  </a:moveTo>
                  <a:lnTo>
                    <a:pt x="66" y="0"/>
                  </a:lnTo>
                  <a:lnTo>
                    <a:pt x="98" y="184"/>
                  </a:lnTo>
                  <a:lnTo>
                    <a:pt x="98" y="184"/>
                  </a:lnTo>
                  <a:lnTo>
                    <a:pt x="130" y="0"/>
                  </a:lnTo>
                  <a:lnTo>
                    <a:pt x="202" y="0"/>
                  </a:lnTo>
                  <a:lnTo>
                    <a:pt x="236" y="184"/>
                  </a:lnTo>
                  <a:lnTo>
                    <a:pt x="236" y="184"/>
                  </a:lnTo>
                  <a:lnTo>
                    <a:pt x="268" y="0"/>
                  </a:lnTo>
                  <a:lnTo>
                    <a:pt x="332" y="0"/>
                  </a:lnTo>
                  <a:lnTo>
                    <a:pt x="276" y="258"/>
                  </a:lnTo>
                  <a:lnTo>
                    <a:pt x="200" y="258"/>
                  </a:lnTo>
                  <a:lnTo>
                    <a:pt x="166" y="76"/>
                  </a:lnTo>
                  <a:lnTo>
                    <a:pt x="166" y="76"/>
                  </a:lnTo>
                  <a:lnTo>
                    <a:pt x="134" y="258"/>
                  </a:lnTo>
                  <a:lnTo>
                    <a:pt x="56" y="258"/>
                  </a:lnTo>
                  <a:lnTo>
                    <a:pt x="0" y="0"/>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400">
                <a:solidFill>
                  <a:srgbClr val="292929"/>
                </a:solidFill>
                <a:ea typeface="ＭＳ Ｐゴシック" pitchFamily="34" charset="-128"/>
              </a:endParaRPr>
            </a:p>
          </p:txBody>
        </p:sp>
        <p:sp>
          <p:nvSpPr>
            <p:cNvPr id="9" name="Rectangle 25"/>
            <p:cNvSpPr>
              <a:spLocks noChangeArrowheads="1"/>
            </p:cNvSpPr>
            <p:nvPr/>
          </p:nvSpPr>
          <p:spPr bwMode="auto">
            <a:xfrm>
              <a:off x="2808224" y="975360"/>
              <a:ext cx="101600" cy="117475"/>
            </a:xfrm>
            <a:prstGeom prst="rect">
              <a:avLst/>
            </a:prstGeom>
            <a:solidFill>
              <a:schemeClr val="bg1"/>
            </a:solidFill>
            <a:ln w="9525">
              <a:noFill/>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400">
                <a:solidFill>
                  <a:srgbClr val="292929"/>
                </a:solidFill>
                <a:ea typeface="ＭＳ Ｐゴシック" pitchFamily="34" charset="-128"/>
              </a:endParaRPr>
            </a:p>
          </p:txBody>
        </p:sp>
        <p:sp>
          <p:nvSpPr>
            <p:cNvPr id="10" name="Freeform 26"/>
            <p:cNvSpPr>
              <a:spLocks/>
            </p:cNvSpPr>
            <p:nvPr/>
          </p:nvSpPr>
          <p:spPr bwMode="auto">
            <a:xfrm>
              <a:off x="2966974" y="673735"/>
              <a:ext cx="304800" cy="428625"/>
            </a:xfrm>
            <a:custGeom>
              <a:avLst/>
              <a:gdLst/>
              <a:ahLst/>
              <a:cxnLst>
                <a:cxn ang="0">
                  <a:pos x="60" y="188"/>
                </a:cxn>
                <a:cxn ang="0">
                  <a:pos x="60" y="196"/>
                </a:cxn>
                <a:cxn ang="0">
                  <a:pos x="66" y="210"/>
                </a:cxn>
                <a:cxn ang="0">
                  <a:pos x="74" y="220"/>
                </a:cxn>
                <a:cxn ang="0">
                  <a:pos x="86" y="224"/>
                </a:cxn>
                <a:cxn ang="0">
                  <a:pos x="94" y="226"/>
                </a:cxn>
                <a:cxn ang="0">
                  <a:pos x="114" y="222"/>
                </a:cxn>
                <a:cxn ang="0">
                  <a:pos x="122" y="214"/>
                </a:cxn>
                <a:cxn ang="0">
                  <a:pos x="128" y="202"/>
                </a:cxn>
                <a:cxn ang="0">
                  <a:pos x="128" y="194"/>
                </a:cxn>
                <a:cxn ang="0">
                  <a:pos x="120" y="176"/>
                </a:cxn>
                <a:cxn ang="0">
                  <a:pos x="104" y="166"/>
                </a:cxn>
                <a:cxn ang="0">
                  <a:pos x="58" y="148"/>
                </a:cxn>
                <a:cxn ang="0">
                  <a:pos x="34" y="138"/>
                </a:cxn>
                <a:cxn ang="0">
                  <a:pos x="16" y="122"/>
                </a:cxn>
                <a:cxn ang="0">
                  <a:pos x="6" y="102"/>
                </a:cxn>
                <a:cxn ang="0">
                  <a:pos x="2" y="78"/>
                </a:cxn>
                <a:cxn ang="0">
                  <a:pos x="4" y="62"/>
                </a:cxn>
                <a:cxn ang="0">
                  <a:pos x="14" y="34"/>
                </a:cxn>
                <a:cxn ang="0">
                  <a:pos x="38" y="12"/>
                </a:cxn>
                <a:cxn ang="0">
                  <a:pos x="74" y="2"/>
                </a:cxn>
                <a:cxn ang="0">
                  <a:pos x="98" y="0"/>
                </a:cxn>
                <a:cxn ang="0">
                  <a:pos x="136" y="4"/>
                </a:cxn>
                <a:cxn ang="0">
                  <a:pos x="164" y="18"/>
                </a:cxn>
                <a:cxn ang="0">
                  <a:pos x="180" y="42"/>
                </a:cxn>
                <a:cxn ang="0">
                  <a:pos x="186" y="72"/>
                </a:cxn>
                <a:cxn ang="0">
                  <a:pos x="126" y="84"/>
                </a:cxn>
                <a:cxn ang="0">
                  <a:pos x="124" y="66"/>
                </a:cxn>
                <a:cxn ang="0">
                  <a:pos x="120" y="54"/>
                </a:cxn>
                <a:cxn ang="0">
                  <a:pos x="110" y="48"/>
                </a:cxn>
                <a:cxn ang="0">
                  <a:pos x="96" y="44"/>
                </a:cxn>
                <a:cxn ang="0">
                  <a:pos x="84" y="46"/>
                </a:cxn>
                <a:cxn ang="0">
                  <a:pos x="72" y="56"/>
                </a:cxn>
                <a:cxn ang="0">
                  <a:pos x="66" y="66"/>
                </a:cxn>
                <a:cxn ang="0">
                  <a:pos x="66" y="72"/>
                </a:cxn>
                <a:cxn ang="0">
                  <a:pos x="72" y="90"/>
                </a:cxn>
                <a:cxn ang="0">
                  <a:pos x="94" y="102"/>
                </a:cxn>
                <a:cxn ang="0">
                  <a:pos x="134" y="116"/>
                </a:cxn>
                <a:cxn ang="0">
                  <a:pos x="160" y="128"/>
                </a:cxn>
                <a:cxn ang="0">
                  <a:pos x="178" y="144"/>
                </a:cxn>
                <a:cxn ang="0">
                  <a:pos x="188" y="164"/>
                </a:cxn>
                <a:cxn ang="0">
                  <a:pos x="192" y="190"/>
                </a:cxn>
                <a:cxn ang="0">
                  <a:pos x="190" y="208"/>
                </a:cxn>
                <a:cxn ang="0">
                  <a:pos x="176" y="240"/>
                </a:cxn>
                <a:cxn ang="0">
                  <a:pos x="150" y="260"/>
                </a:cxn>
                <a:cxn ang="0">
                  <a:pos x="116" y="270"/>
                </a:cxn>
                <a:cxn ang="0">
                  <a:pos x="96" y="270"/>
                </a:cxn>
                <a:cxn ang="0">
                  <a:pos x="50" y="264"/>
                </a:cxn>
                <a:cxn ang="0">
                  <a:pos x="20" y="248"/>
                </a:cxn>
                <a:cxn ang="0">
                  <a:pos x="6" y="222"/>
                </a:cxn>
                <a:cxn ang="0">
                  <a:pos x="0" y="188"/>
                </a:cxn>
                <a:cxn ang="0">
                  <a:pos x="60" y="180"/>
                </a:cxn>
              </a:cxnLst>
              <a:rect l="0" t="0" r="r" b="b"/>
              <a:pathLst>
                <a:path w="192" h="270">
                  <a:moveTo>
                    <a:pt x="60" y="180"/>
                  </a:moveTo>
                  <a:lnTo>
                    <a:pt x="60" y="188"/>
                  </a:lnTo>
                  <a:lnTo>
                    <a:pt x="60" y="188"/>
                  </a:lnTo>
                  <a:lnTo>
                    <a:pt x="60" y="196"/>
                  </a:lnTo>
                  <a:lnTo>
                    <a:pt x="62" y="204"/>
                  </a:lnTo>
                  <a:lnTo>
                    <a:pt x="66" y="210"/>
                  </a:lnTo>
                  <a:lnTo>
                    <a:pt x="68" y="216"/>
                  </a:lnTo>
                  <a:lnTo>
                    <a:pt x="74" y="220"/>
                  </a:lnTo>
                  <a:lnTo>
                    <a:pt x="80" y="222"/>
                  </a:lnTo>
                  <a:lnTo>
                    <a:pt x="86" y="224"/>
                  </a:lnTo>
                  <a:lnTo>
                    <a:pt x="94" y="226"/>
                  </a:lnTo>
                  <a:lnTo>
                    <a:pt x="94" y="226"/>
                  </a:lnTo>
                  <a:lnTo>
                    <a:pt x="108" y="224"/>
                  </a:lnTo>
                  <a:lnTo>
                    <a:pt x="114" y="222"/>
                  </a:lnTo>
                  <a:lnTo>
                    <a:pt x="118" y="218"/>
                  </a:lnTo>
                  <a:lnTo>
                    <a:pt x="122" y="214"/>
                  </a:lnTo>
                  <a:lnTo>
                    <a:pt x="126" y="208"/>
                  </a:lnTo>
                  <a:lnTo>
                    <a:pt x="128" y="202"/>
                  </a:lnTo>
                  <a:lnTo>
                    <a:pt x="128" y="194"/>
                  </a:lnTo>
                  <a:lnTo>
                    <a:pt x="128" y="194"/>
                  </a:lnTo>
                  <a:lnTo>
                    <a:pt x="126" y="184"/>
                  </a:lnTo>
                  <a:lnTo>
                    <a:pt x="120" y="176"/>
                  </a:lnTo>
                  <a:lnTo>
                    <a:pt x="114" y="170"/>
                  </a:lnTo>
                  <a:lnTo>
                    <a:pt x="104" y="166"/>
                  </a:lnTo>
                  <a:lnTo>
                    <a:pt x="58" y="148"/>
                  </a:lnTo>
                  <a:lnTo>
                    <a:pt x="58" y="148"/>
                  </a:lnTo>
                  <a:lnTo>
                    <a:pt x="44" y="144"/>
                  </a:lnTo>
                  <a:lnTo>
                    <a:pt x="34" y="138"/>
                  </a:lnTo>
                  <a:lnTo>
                    <a:pt x="24" y="130"/>
                  </a:lnTo>
                  <a:lnTo>
                    <a:pt x="16" y="122"/>
                  </a:lnTo>
                  <a:lnTo>
                    <a:pt x="10" y="112"/>
                  </a:lnTo>
                  <a:lnTo>
                    <a:pt x="6" y="102"/>
                  </a:lnTo>
                  <a:lnTo>
                    <a:pt x="4" y="90"/>
                  </a:lnTo>
                  <a:lnTo>
                    <a:pt x="2" y="78"/>
                  </a:lnTo>
                  <a:lnTo>
                    <a:pt x="2" y="78"/>
                  </a:lnTo>
                  <a:lnTo>
                    <a:pt x="4" y="62"/>
                  </a:lnTo>
                  <a:lnTo>
                    <a:pt x="8" y="48"/>
                  </a:lnTo>
                  <a:lnTo>
                    <a:pt x="14" y="34"/>
                  </a:lnTo>
                  <a:lnTo>
                    <a:pt x="24" y="22"/>
                  </a:lnTo>
                  <a:lnTo>
                    <a:pt x="38" y="12"/>
                  </a:lnTo>
                  <a:lnTo>
                    <a:pt x="54" y="6"/>
                  </a:lnTo>
                  <a:lnTo>
                    <a:pt x="74" y="2"/>
                  </a:lnTo>
                  <a:lnTo>
                    <a:pt x="98" y="0"/>
                  </a:lnTo>
                  <a:lnTo>
                    <a:pt x="98" y="0"/>
                  </a:lnTo>
                  <a:lnTo>
                    <a:pt x="118" y="0"/>
                  </a:lnTo>
                  <a:lnTo>
                    <a:pt x="136" y="4"/>
                  </a:lnTo>
                  <a:lnTo>
                    <a:pt x="152" y="10"/>
                  </a:lnTo>
                  <a:lnTo>
                    <a:pt x="164" y="18"/>
                  </a:lnTo>
                  <a:lnTo>
                    <a:pt x="174" y="30"/>
                  </a:lnTo>
                  <a:lnTo>
                    <a:pt x="180" y="42"/>
                  </a:lnTo>
                  <a:lnTo>
                    <a:pt x="184" y="56"/>
                  </a:lnTo>
                  <a:lnTo>
                    <a:pt x="186" y="72"/>
                  </a:lnTo>
                  <a:lnTo>
                    <a:pt x="186" y="84"/>
                  </a:lnTo>
                  <a:lnTo>
                    <a:pt x="126" y="84"/>
                  </a:lnTo>
                  <a:lnTo>
                    <a:pt x="126" y="84"/>
                  </a:lnTo>
                  <a:lnTo>
                    <a:pt x="124" y="66"/>
                  </a:lnTo>
                  <a:lnTo>
                    <a:pt x="122" y="60"/>
                  </a:lnTo>
                  <a:lnTo>
                    <a:pt x="120" y="54"/>
                  </a:lnTo>
                  <a:lnTo>
                    <a:pt x="116" y="50"/>
                  </a:lnTo>
                  <a:lnTo>
                    <a:pt x="110" y="48"/>
                  </a:lnTo>
                  <a:lnTo>
                    <a:pt x="104" y="46"/>
                  </a:lnTo>
                  <a:lnTo>
                    <a:pt x="96" y="44"/>
                  </a:lnTo>
                  <a:lnTo>
                    <a:pt x="96" y="44"/>
                  </a:lnTo>
                  <a:lnTo>
                    <a:pt x="84" y="46"/>
                  </a:lnTo>
                  <a:lnTo>
                    <a:pt x="76" y="52"/>
                  </a:lnTo>
                  <a:lnTo>
                    <a:pt x="72" y="56"/>
                  </a:lnTo>
                  <a:lnTo>
                    <a:pt x="68" y="60"/>
                  </a:lnTo>
                  <a:lnTo>
                    <a:pt x="66" y="66"/>
                  </a:lnTo>
                  <a:lnTo>
                    <a:pt x="66" y="72"/>
                  </a:lnTo>
                  <a:lnTo>
                    <a:pt x="66" y="72"/>
                  </a:lnTo>
                  <a:lnTo>
                    <a:pt x="68" y="82"/>
                  </a:lnTo>
                  <a:lnTo>
                    <a:pt x="72" y="90"/>
                  </a:lnTo>
                  <a:lnTo>
                    <a:pt x="80" y="96"/>
                  </a:lnTo>
                  <a:lnTo>
                    <a:pt x="94" y="102"/>
                  </a:lnTo>
                  <a:lnTo>
                    <a:pt x="134" y="116"/>
                  </a:lnTo>
                  <a:lnTo>
                    <a:pt x="134" y="116"/>
                  </a:lnTo>
                  <a:lnTo>
                    <a:pt x="148" y="122"/>
                  </a:lnTo>
                  <a:lnTo>
                    <a:pt x="160" y="128"/>
                  </a:lnTo>
                  <a:lnTo>
                    <a:pt x="170" y="136"/>
                  </a:lnTo>
                  <a:lnTo>
                    <a:pt x="178" y="144"/>
                  </a:lnTo>
                  <a:lnTo>
                    <a:pt x="184" y="152"/>
                  </a:lnTo>
                  <a:lnTo>
                    <a:pt x="188" y="164"/>
                  </a:lnTo>
                  <a:lnTo>
                    <a:pt x="190" y="176"/>
                  </a:lnTo>
                  <a:lnTo>
                    <a:pt x="192" y="190"/>
                  </a:lnTo>
                  <a:lnTo>
                    <a:pt x="192" y="190"/>
                  </a:lnTo>
                  <a:lnTo>
                    <a:pt x="190" y="208"/>
                  </a:lnTo>
                  <a:lnTo>
                    <a:pt x="184" y="226"/>
                  </a:lnTo>
                  <a:lnTo>
                    <a:pt x="176" y="240"/>
                  </a:lnTo>
                  <a:lnTo>
                    <a:pt x="164" y="250"/>
                  </a:lnTo>
                  <a:lnTo>
                    <a:pt x="150" y="260"/>
                  </a:lnTo>
                  <a:lnTo>
                    <a:pt x="134" y="266"/>
                  </a:lnTo>
                  <a:lnTo>
                    <a:pt x="116" y="270"/>
                  </a:lnTo>
                  <a:lnTo>
                    <a:pt x="96" y="270"/>
                  </a:lnTo>
                  <a:lnTo>
                    <a:pt x="96" y="270"/>
                  </a:lnTo>
                  <a:lnTo>
                    <a:pt x="70" y="270"/>
                  </a:lnTo>
                  <a:lnTo>
                    <a:pt x="50" y="264"/>
                  </a:lnTo>
                  <a:lnTo>
                    <a:pt x="32" y="258"/>
                  </a:lnTo>
                  <a:lnTo>
                    <a:pt x="20" y="248"/>
                  </a:lnTo>
                  <a:lnTo>
                    <a:pt x="12" y="236"/>
                  </a:lnTo>
                  <a:lnTo>
                    <a:pt x="6" y="222"/>
                  </a:lnTo>
                  <a:lnTo>
                    <a:pt x="2" y="206"/>
                  </a:lnTo>
                  <a:lnTo>
                    <a:pt x="0" y="188"/>
                  </a:lnTo>
                  <a:lnTo>
                    <a:pt x="0" y="180"/>
                  </a:lnTo>
                  <a:lnTo>
                    <a:pt x="60" y="180"/>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400">
                <a:solidFill>
                  <a:srgbClr val="292929"/>
                </a:solidFill>
                <a:ea typeface="ＭＳ Ｐゴシック" pitchFamily="34" charset="-128"/>
              </a:endParaRPr>
            </a:p>
          </p:txBody>
        </p:sp>
        <p:sp>
          <p:nvSpPr>
            <p:cNvPr id="11" name="Freeform 27"/>
            <p:cNvSpPr>
              <a:spLocks noEditPoints="1"/>
            </p:cNvSpPr>
            <p:nvPr/>
          </p:nvSpPr>
          <p:spPr bwMode="auto">
            <a:xfrm>
              <a:off x="3309874" y="673735"/>
              <a:ext cx="317500" cy="428625"/>
            </a:xfrm>
            <a:custGeom>
              <a:avLst/>
              <a:gdLst/>
              <a:ahLst/>
              <a:cxnLst>
                <a:cxn ang="0">
                  <a:pos x="8" y="80"/>
                </a:cxn>
                <a:cxn ang="0">
                  <a:pos x="10" y="58"/>
                </a:cxn>
                <a:cxn ang="0">
                  <a:pos x="24" y="28"/>
                </a:cxn>
                <a:cxn ang="0">
                  <a:pos x="48" y="10"/>
                </a:cxn>
                <a:cxn ang="0">
                  <a:pos x="80" y="0"/>
                </a:cxn>
                <a:cxn ang="0">
                  <a:pos x="98" y="0"/>
                </a:cxn>
                <a:cxn ang="0">
                  <a:pos x="146" y="6"/>
                </a:cxn>
                <a:cxn ang="0">
                  <a:pos x="174" y="22"/>
                </a:cxn>
                <a:cxn ang="0">
                  <a:pos x="188" y="46"/>
                </a:cxn>
                <a:cxn ang="0">
                  <a:pos x="192" y="78"/>
                </a:cxn>
                <a:cxn ang="0">
                  <a:pos x="192" y="214"/>
                </a:cxn>
                <a:cxn ang="0">
                  <a:pos x="196" y="254"/>
                </a:cxn>
                <a:cxn ang="0">
                  <a:pos x="136" y="264"/>
                </a:cxn>
                <a:cxn ang="0">
                  <a:pos x="132" y="250"/>
                </a:cxn>
                <a:cxn ang="0">
                  <a:pos x="128" y="238"/>
                </a:cxn>
                <a:cxn ang="0">
                  <a:pos x="122" y="246"/>
                </a:cxn>
                <a:cxn ang="0">
                  <a:pos x="108" y="260"/>
                </a:cxn>
                <a:cxn ang="0">
                  <a:pos x="92" y="268"/>
                </a:cxn>
                <a:cxn ang="0">
                  <a:pos x="62" y="270"/>
                </a:cxn>
                <a:cxn ang="0">
                  <a:pos x="46" y="268"/>
                </a:cxn>
                <a:cxn ang="0">
                  <a:pos x="22" y="256"/>
                </a:cxn>
                <a:cxn ang="0">
                  <a:pos x="8" y="236"/>
                </a:cxn>
                <a:cxn ang="0">
                  <a:pos x="0" y="210"/>
                </a:cxn>
                <a:cxn ang="0">
                  <a:pos x="0" y="196"/>
                </a:cxn>
                <a:cxn ang="0">
                  <a:pos x="4" y="166"/>
                </a:cxn>
                <a:cxn ang="0">
                  <a:pos x="16" y="144"/>
                </a:cxn>
                <a:cxn ang="0">
                  <a:pos x="36" y="128"/>
                </a:cxn>
                <a:cxn ang="0">
                  <a:pos x="64" y="116"/>
                </a:cxn>
                <a:cxn ang="0">
                  <a:pos x="102" y="106"/>
                </a:cxn>
                <a:cxn ang="0">
                  <a:pos x="122" y="96"/>
                </a:cxn>
                <a:cxn ang="0">
                  <a:pos x="128" y="76"/>
                </a:cxn>
                <a:cxn ang="0">
                  <a:pos x="126" y="62"/>
                </a:cxn>
                <a:cxn ang="0">
                  <a:pos x="122" y="54"/>
                </a:cxn>
                <a:cxn ang="0">
                  <a:pos x="112" y="46"/>
                </a:cxn>
                <a:cxn ang="0">
                  <a:pos x="98" y="44"/>
                </a:cxn>
                <a:cxn ang="0">
                  <a:pos x="90" y="46"/>
                </a:cxn>
                <a:cxn ang="0">
                  <a:pos x="80" y="50"/>
                </a:cxn>
                <a:cxn ang="0">
                  <a:pos x="72" y="58"/>
                </a:cxn>
                <a:cxn ang="0">
                  <a:pos x="68" y="78"/>
                </a:cxn>
                <a:cxn ang="0">
                  <a:pos x="8" y="86"/>
                </a:cxn>
                <a:cxn ang="0">
                  <a:pos x="128" y="136"/>
                </a:cxn>
                <a:cxn ang="0">
                  <a:pos x="100" y="148"/>
                </a:cxn>
                <a:cxn ang="0">
                  <a:pos x="84" y="154"/>
                </a:cxn>
                <a:cxn ang="0">
                  <a:pos x="72" y="162"/>
                </a:cxn>
                <a:cxn ang="0">
                  <a:pos x="64" y="174"/>
                </a:cxn>
                <a:cxn ang="0">
                  <a:pos x="62" y="190"/>
                </a:cxn>
                <a:cxn ang="0">
                  <a:pos x="68" y="214"/>
                </a:cxn>
                <a:cxn ang="0">
                  <a:pos x="76" y="222"/>
                </a:cxn>
                <a:cxn ang="0">
                  <a:pos x="88" y="226"/>
                </a:cxn>
                <a:cxn ang="0">
                  <a:pos x="102" y="224"/>
                </a:cxn>
                <a:cxn ang="0">
                  <a:pos x="114" y="216"/>
                </a:cxn>
                <a:cxn ang="0">
                  <a:pos x="124" y="204"/>
                </a:cxn>
                <a:cxn ang="0">
                  <a:pos x="128" y="186"/>
                </a:cxn>
              </a:cxnLst>
              <a:rect l="0" t="0" r="r" b="b"/>
              <a:pathLst>
                <a:path w="200" h="270">
                  <a:moveTo>
                    <a:pt x="8" y="86"/>
                  </a:moveTo>
                  <a:lnTo>
                    <a:pt x="8" y="80"/>
                  </a:lnTo>
                  <a:lnTo>
                    <a:pt x="8" y="80"/>
                  </a:lnTo>
                  <a:lnTo>
                    <a:pt x="10" y="58"/>
                  </a:lnTo>
                  <a:lnTo>
                    <a:pt x="14" y="42"/>
                  </a:lnTo>
                  <a:lnTo>
                    <a:pt x="24" y="28"/>
                  </a:lnTo>
                  <a:lnTo>
                    <a:pt x="34" y="18"/>
                  </a:lnTo>
                  <a:lnTo>
                    <a:pt x="48" y="10"/>
                  </a:lnTo>
                  <a:lnTo>
                    <a:pt x="64" y="4"/>
                  </a:lnTo>
                  <a:lnTo>
                    <a:pt x="80" y="0"/>
                  </a:lnTo>
                  <a:lnTo>
                    <a:pt x="98" y="0"/>
                  </a:lnTo>
                  <a:lnTo>
                    <a:pt x="98" y="0"/>
                  </a:lnTo>
                  <a:lnTo>
                    <a:pt x="124" y="2"/>
                  </a:lnTo>
                  <a:lnTo>
                    <a:pt x="146" y="6"/>
                  </a:lnTo>
                  <a:lnTo>
                    <a:pt x="162" y="12"/>
                  </a:lnTo>
                  <a:lnTo>
                    <a:pt x="174" y="22"/>
                  </a:lnTo>
                  <a:lnTo>
                    <a:pt x="182" y="34"/>
                  </a:lnTo>
                  <a:lnTo>
                    <a:pt x="188" y="46"/>
                  </a:lnTo>
                  <a:lnTo>
                    <a:pt x="190" y="62"/>
                  </a:lnTo>
                  <a:lnTo>
                    <a:pt x="192" y="78"/>
                  </a:lnTo>
                  <a:lnTo>
                    <a:pt x="192" y="214"/>
                  </a:lnTo>
                  <a:lnTo>
                    <a:pt x="192" y="214"/>
                  </a:lnTo>
                  <a:lnTo>
                    <a:pt x="194" y="242"/>
                  </a:lnTo>
                  <a:lnTo>
                    <a:pt x="196" y="254"/>
                  </a:lnTo>
                  <a:lnTo>
                    <a:pt x="200" y="264"/>
                  </a:lnTo>
                  <a:lnTo>
                    <a:pt x="136" y="264"/>
                  </a:lnTo>
                  <a:lnTo>
                    <a:pt x="136" y="264"/>
                  </a:lnTo>
                  <a:lnTo>
                    <a:pt x="132" y="250"/>
                  </a:lnTo>
                  <a:lnTo>
                    <a:pt x="128" y="238"/>
                  </a:lnTo>
                  <a:lnTo>
                    <a:pt x="128" y="238"/>
                  </a:lnTo>
                  <a:lnTo>
                    <a:pt x="128" y="238"/>
                  </a:lnTo>
                  <a:lnTo>
                    <a:pt x="122" y="246"/>
                  </a:lnTo>
                  <a:lnTo>
                    <a:pt x="116" y="254"/>
                  </a:lnTo>
                  <a:lnTo>
                    <a:pt x="108" y="260"/>
                  </a:lnTo>
                  <a:lnTo>
                    <a:pt x="100" y="264"/>
                  </a:lnTo>
                  <a:lnTo>
                    <a:pt x="92" y="268"/>
                  </a:lnTo>
                  <a:lnTo>
                    <a:pt x="84" y="270"/>
                  </a:lnTo>
                  <a:lnTo>
                    <a:pt x="62" y="270"/>
                  </a:lnTo>
                  <a:lnTo>
                    <a:pt x="62" y="270"/>
                  </a:lnTo>
                  <a:lnTo>
                    <a:pt x="46" y="268"/>
                  </a:lnTo>
                  <a:lnTo>
                    <a:pt x="32" y="264"/>
                  </a:lnTo>
                  <a:lnTo>
                    <a:pt x="22" y="256"/>
                  </a:lnTo>
                  <a:lnTo>
                    <a:pt x="14" y="246"/>
                  </a:lnTo>
                  <a:lnTo>
                    <a:pt x="8" y="236"/>
                  </a:lnTo>
                  <a:lnTo>
                    <a:pt x="2" y="222"/>
                  </a:lnTo>
                  <a:lnTo>
                    <a:pt x="0" y="210"/>
                  </a:lnTo>
                  <a:lnTo>
                    <a:pt x="0" y="196"/>
                  </a:lnTo>
                  <a:lnTo>
                    <a:pt x="0" y="196"/>
                  </a:lnTo>
                  <a:lnTo>
                    <a:pt x="0" y="180"/>
                  </a:lnTo>
                  <a:lnTo>
                    <a:pt x="4" y="166"/>
                  </a:lnTo>
                  <a:lnTo>
                    <a:pt x="8" y="154"/>
                  </a:lnTo>
                  <a:lnTo>
                    <a:pt x="16" y="144"/>
                  </a:lnTo>
                  <a:lnTo>
                    <a:pt x="24" y="134"/>
                  </a:lnTo>
                  <a:lnTo>
                    <a:pt x="36" y="128"/>
                  </a:lnTo>
                  <a:lnTo>
                    <a:pt x="48" y="122"/>
                  </a:lnTo>
                  <a:lnTo>
                    <a:pt x="64" y="116"/>
                  </a:lnTo>
                  <a:lnTo>
                    <a:pt x="102" y="106"/>
                  </a:lnTo>
                  <a:lnTo>
                    <a:pt x="102" y="106"/>
                  </a:lnTo>
                  <a:lnTo>
                    <a:pt x="114" y="102"/>
                  </a:lnTo>
                  <a:lnTo>
                    <a:pt x="122" y="96"/>
                  </a:lnTo>
                  <a:lnTo>
                    <a:pt x="128" y="88"/>
                  </a:lnTo>
                  <a:lnTo>
                    <a:pt x="128" y="76"/>
                  </a:lnTo>
                  <a:lnTo>
                    <a:pt x="128" y="76"/>
                  </a:lnTo>
                  <a:lnTo>
                    <a:pt x="126" y="62"/>
                  </a:lnTo>
                  <a:lnTo>
                    <a:pt x="124" y="58"/>
                  </a:lnTo>
                  <a:lnTo>
                    <a:pt x="122" y="54"/>
                  </a:lnTo>
                  <a:lnTo>
                    <a:pt x="118" y="50"/>
                  </a:lnTo>
                  <a:lnTo>
                    <a:pt x="112" y="46"/>
                  </a:lnTo>
                  <a:lnTo>
                    <a:pt x="106" y="46"/>
                  </a:lnTo>
                  <a:lnTo>
                    <a:pt x="98" y="44"/>
                  </a:lnTo>
                  <a:lnTo>
                    <a:pt x="98" y="44"/>
                  </a:lnTo>
                  <a:lnTo>
                    <a:pt x="90" y="46"/>
                  </a:lnTo>
                  <a:lnTo>
                    <a:pt x="84" y="48"/>
                  </a:lnTo>
                  <a:lnTo>
                    <a:pt x="80" y="50"/>
                  </a:lnTo>
                  <a:lnTo>
                    <a:pt x="74" y="54"/>
                  </a:lnTo>
                  <a:lnTo>
                    <a:pt x="72" y="58"/>
                  </a:lnTo>
                  <a:lnTo>
                    <a:pt x="70" y="64"/>
                  </a:lnTo>
                  <a:lnTo>
                    <a:pt x="68" y="78"/>
                  </a:lnTo>
                  <a:lnTo>
                    <a:pt x="68" y="86"/>
                  </a:lnTo>
                  <a:lnTo>
                    <a:pt x="8" y="86"/>
                  </a:lnTo>
                  <a:close/>
                  <a:moveTo>
                    <a:pt x="128" y="136"/>
                  </a:moveTo>
                  <a:lnTo>
                    <a:pt x="128" y="136"/>
                  </a:lnTo>
                  <a:lnTo>
                    <a:pt x="114" y="144"/>
                  </a:lnTo>
                  <a:lnTo>
                    <a:pt x="100" y="148"/>
                  </a:lnTo>
                  <a:lnTo>
                    <a:pt x="100" y="148"/>
                  </a:lnTo>
                  <a:lnTo>
                    <a:pt x="84" y="154"/>
                  </a:lnTo>
                  <a:lnTo>
                    <a:pt x="76" y="158"/>
                  </a:lnTo>
                  <a:lnTo>
                    <a:pt x="72" y="162"/>
                  </a:lnTo>
                  <a:lnTo>
                    <a:pt x="68" y="168"/>
                  </a:lnTo>
                  <a:lnTo>
                    <a:pt x="64" y="174"/>
                  </a:lnTo>
                  <a:lnTo>
                    <a:pt x="62" y="190"/>
                  </a:lnTo>
                  <a:lnTo>
                    <a:pt x="62" y="190"/>
                  </a:lnTo>
                  <a:lnTo>
                    <a:pt x="64" y="204"/>
                  </a:lnTo>
                  <a:lnTo>
                    <a:pt x="68" y="214"/>
                  </a:lnTo>
                  <a:lnTo>
                    <a:pt x="72" y="220"/>
                  </a:lnTo>
                  <a:lnTo>
                    <a:pt x="76" y="222"/>
                  </a:lnTo>
                  <a:lnTo>
                    <a:pt x="82" y="224"/>
                  </a:lnTo>
                  <a:lnTo>
                    <a:pt x="88" y="226"/>
                  </a:lnTo>
                  <a:lnTo>
                    <a:pt x="88" y="226"/>
                  </a:lnTo>
                  <a:lnTo>
                    <a:pt x="102" y="224"/>
                  </a:lnTo>
                  <a:lnTo>
                    <a:pt x="108" y="220"/>
                  </a:lnTo>
                  <a:lnTo>
                    <a:pt x="114" y="216"/>
                  </a:lnTo>
                  <a:lnTo>
                    <a:pt x="120" y="210"/>
                  </a:lnTo>
                  <a:lnTo>
                    <a:pt x="124" y="204"/>
                  </a:lnTo>
                  <a:lnTo>
                    <a:pt x="128" y="196"/>
                  </a:lnTo>
                  <a:lnTo>
                    <a:pt x="128" y="186"/>
                  </a:lnTo>
                  <a:lnTo>
                    <a:pt x="128" y="136"/>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400">
                <a:solidFill>
                  <a:srgbClr val="292929"/>
                </a:solidFill>
                <a:ea typeface="ＭＳ Ｐゴシック" pitchFamily="34" charset="-128"/>
              </a:endParaRPr>
            </a:p>
          </p:txBody>
        </p:sp>
        <p:sp>
          <p:nvSpPr>
            <p:cNvPr id="12" name="Freeform 28"/>
            <p:cNvSpPr>
              <a:spLocks/>
            </p:cNvSpPr>
            <p:nvPr/>
          </p:nvSpPr>
          <p:spPr bwMode="auto">
            <a:xfrm>
              <a:off x="3671824" y="673735"/>
              <a:ext cx="301625" cy="428625"/>
            </a:xfrm>
            <a:custGeom>
              <a:avLst/>
              <a:gdLst/>
              <a:ahLst/>
              <a:cxnLst>
                <a:cxn ang="0">
                  <a:pos x="58" y="188"/>
                </a:cxn>
                <a:cxn ang="0">
                  <a:pos x="60" y="196"/>
                </a:cxn>
                <a:cxn ang="0">
                  <a:pos x="64" y="210"/>
                </a:cxn>
                <a:cxn ang="0">
                  <a:pos x="72" y="220"/>
                </a:cxn>
                <a:cxn ang="0">
                  <a:pos x="86" y="224"/>
                </a:cxn>
                <a:cxn ang="0">
                  <a:pos x="94" y="226"/>
                </a:cxn>
                <a:cxn ang="0">
                  <a:pos x="112" y="222"/>
                </a:cxn>
                <a:cxn ang="0">
                  <a:pos x="122" y="214"/>
                </a:cxn>
                <a:cxn ang="0">
                  <a:pos x="126" y="202"/>
                </a:cxn>
                <a:cxn ang="0">
                  <a:pos x="126" y="194"/>
                </a:cxn>
                <a:cxn ang="0">
                  <a:pos x="120" y="176"/>
                </a:cxn>
                <a:cxn ang="0">
                  <a:pos x="102" y="166"/>
                </a:cxn>
                <a:cxn ang="0">
                  <a:pos x="56" y="148"/>
                </a:cxn>
                <a:cxn ang="0">
                  <a:pos x="32" y="138"/>
                </a:cxn>
                <a:cxn ang="0">
                  <a:pos x="16" y="122"/>
                </a:cxn>
                <a:cxn ang="0">
                  <a:pos x="4" y="102"/>
                </a:cxn>
                <a:cxn ang="0">
                  <a:pos x="2" y="78"/>
                </a:cxn>
                <a:cxn ang="0">
                  <a:pos x="2" y="62"/>
                </a:cxn>
                <a:cxn ang="0">
                  <a:pos x="14" y="34"/>
                </a:cxn>
                <a:cxn ang="0">
                  <a:pos x="36" y="12"/>
                </a:cxn>
                <a:cxn ang="0">
                  <a:pos x="72" y="2"/>
                </a:cxn>
                <a:cxn ang="0">
                  <a:pos x="96" y="0"/>
                </a:cxn>
                <a:cxn ang="0">
                  <a:pos x="136" y="4"/>
                </a:cxn>
                <a:cxn ang="0">
                  <a:pos x="162" y="18"/>
                </a:cxn>
                <a:cxn ang="0">
                  <a:pos x="178" y="42"/>
                </a:cxn>
                <a:cxn ang="0">
                  <a:pos x="184" y="72"/>
                </a:cxn>
                <a:cxn ang="0">
                  <a:pos x="124" y="84"/>
                </a:cxn>
                <a:cxn ang="0">
                  <a:pos x="124" y="66"/>
                </a:cxn>
                <a:cxn ang="0">
                  <a:pos x="118" y="54"/>
                </a:cxn>
                <a:cxn ang="0">
                  <a:pos x="110" y="48"/>
                </a:cxn>
                <a:cxn ang="0">
                  <a:pos x="96" y="44"/>
                </a:cxn>
                <a:cxn ang="0">
                  <a:pos x="84" y="46"/>
                </a:cxn>
                <a:cxn ang="0">
                  <a:pos x="70" y="56"/>
                </a:cxn>
                <a:cxn ang="0">
                  <a:pos x="66" y="66"/>
                </a:cxn>
                <a:cxn ang="0">
                  <a:pos x="64" y="72"/>
                </a:cxn>
                <a:cxn ang="0">
                  <a:pos x="70" y="90"/>
                </a:cxn>
                <a:cxn ang="0">
                  <a:pos x="94" y="102"/>
                </a:cxn>
                <a:cxn ang="0">
                  <a:pos x="134" y="116"/>
                </a:cxn>
                <a:cxn ang="0">
                  <a:pos x="160" y="128"/>
                </a:cxn>
                <a:cxn ang="0">
                  <a:pos x="178" y="144"/>
                </a:cxn>
                <a:cxn ang="0">
                  <a:pos x="186" y="164"/>
                </a:cxn>
                <a:cxn ang="0">
                  <a:pos x="190" y="190"/>
                </a:cxn>
                <a:cxn ang="0">
                  <a:pos x="188" y="208"/>
                </a:cxn>
                <a:cxn ang="0">
                  <a:pos x="174" y="240"/>
                </a:cxn>
                <a:cxn ang="0">
                  <a:pos x="148" y="260"/>
                </a:cxn>
                <a:cxn ang="0">
                  <a:pos x="114" y="270"/>
                </a:cxn>
                <a:cxn ang="0">
                  <a:pos x="94" y="270"/>
                </a:cxn>
                <a:cxn ang="0">
                  <a:pos x="48" y="264"/>
                </a:cxn>
                <a:cxn ang="0">
                  <a:pos x="20" y="248"/>
                </a:cxn>
                <a:cxn ang="0">
                  <a:pos x="4" y="222"/>
                </a:cxn>
                <a:cxn ang="0">
                  <a:pos x="0" y="188"/>
                </a:cxn>
                <a:cxn ang="0">
                  <a:pos x="58" y="180"/>
                </a:cxn>
              </a:cxnLst>
              <a:rect l="0" t="0" r="r" b="b"/>
              <a:pathLst>
                <a:path w="190" h="270">
                  <a:moveTo>
                    <a:pt x="58" y="180"/>
                  </a:moveTo>
                  <a:lnTo>
                    <a:pt x="58" y="188"/>
                  </a:lnTo>
                  <a:lnTo>
                    <a:pt x="58" y="188"/>
                  </a:lnTo>
                  <a:lnTo>
                    <a:pt x="60" y="196"/>
                  </a:lnTo>
                  <a:lnTo>
                    <a:pt x="62" y="204"/>
                  </a:lnTo>
                  <a:lnTo>
                    <a:pt x="64" y="210"/>
                  </a:lnTo>
                  <a:lnTo>
                    <a:pt x="68" y="216"/>
                  </a:lnTo>
                  <a:lnTo>
                    <a:pt x="72" y="220"/>
                  </a:lnTo>
                  <a:lnTo>
                    <a:pt x="78" y="222"/>
                  </a:lnTo>
                  <a:lnTo>
                    <a:pt x="86" y="224"/>
                  </a:lnTo>
                  <a:lnTo>
                    <a:pt x="94" y="226"/>
                  </a:lnTo>
                  <a:lnTo>
                    <a:pt x="94" y="226"/>
                  </a:lnTo>
                  <a:lnTo>
                    <a:pt x="108" y="224"/>
                  </a:lnTo>
                  <a:lnTo>
                    <a:pt x="112" y="222"/>
                  </a:lnTo>
                  <a:lnTo>
                    <a:pt x="118" y="218"/>
                  </a:lnTo>
                  <a:lnTo>
                    <a:pt x="122" y="214"/>
                  </a:lnTo>
                  <a:lnTo>
                    <a:pt x="124" y="208"/>
                  </a:lnTo>
                  <a:lnTo>
                    <a:pt x="126" y="202"/>
                  </a:lnTo>
                  <a:lnTo>
                    <a:pt x="126" y="194"/>
                  </a:lnTo>
                  <a:lnTo>
                    <a:pt x="126" y="194"/>
                  </a:lnTo>
                  <a:lnTo>
                    <a:pt x="124" y="184"/>
                  </a:lnTo>
                  <a:lnTo>
                    <a:pt x="120" y="176"/>
                  </a:lnTo>
                  <a:lnTo>
                    <a:pt x="112" y="170"/>
                  </a:lnTo>
                  <a:lnTo>
                    <a:pt x="102" y="166"/>
                  </a:lnTo>
                  <a:lnTo>
                    <a:pt x="56" y="148"/>
                  </a:lnTo>
                  <a:lnTo>
                    <a:pt x="56" y="148"/>
                  </a:lnTo>
                  <a:lnTo>
                    <a:pt x="44" y="144"/>
                  </a:lnTo>
                  <a:lnTo>
                    <a:pt x="32" y="138"/>
                  </a:lnTo>
                  <a:lnTo>
                    <a:pt x="24" y="130"/>
                  </a:lnTo>
                  <a:lnTo>
                    <a:pt x="16" y="122"/>
                  </a:lnTo>
                  <a:lnTo>
                    <a:pt x="10" y="112"/>
                  </a:lnTo>
                  <a:lnTo>
                    <a:pt x="4" y="102"/>
                  </a:lnTo>
                  <a:lnTo>
                    <a:pt x="2" y="90"/>
                  </a:lnTo>
                  <a:lnTo>
                    <a:pt x="2" y="78"/>
                  </a:lnTo>
                  <a:lnTo>
                    <a:pt x="2" y="78"/>
                  </a:lnTo>
                  <a:lnTo>
                    <a:pt x="2" y="62"/>
                  </a:lnTo>
                  <a:lnTo>
                    <a:pt x="6" y="48"/>
                  </a:lnTo>
                  <a:lnTo>
                    <a:pt x="14" y="34"/>
                  </a:lnTo>
                  <a:lnTo>
                    <a:pt x="24" y="22"/>
                  </a:lnTo>
                  <a:lnTo>
                    <a:pt x="36" y="12"/>
                  </a:lnTo>
                  <a:lnTo>
                    <a:pt x="52" y="6"/>
                  </a:lnTo>
                  <a:lnTo>
                    <a:pt x="72" y="2"/>
                  </a:lnTo>
                  <a:lnTo>
                    <a:pt x="96" y="0"/>
                  </a:lnTo>
                  <a:lnTo>
                    <a:pt x="96" y="0"/>
                  </a:lnTo>
                  <a:lnTo>
                    <a:pt x="118" y="0"/>
                  </a:lnTo>
                  <a:lnTo>
                    <a:pt x="136" y="4"/>
                  </a:lnTo>
                  <a:lnTo>
                    <a:pt x="150" y="10"/>
                  </a:lnTo>
                  <a:lnTo>
                    <a:pt x="162" y="18"/>
                  </a:lnTo>
                  <a:lnTo>
                    <a:pt x="172" y="30"/>
                  </a:lnTo>
                  <a:lnTo>
                    <a:pt x="178" y="42"/>
                  </a:lnTo>
                  <a:lnTo>
                    <a:pt x="182" y="56"/>
                  </a:lnTo>
                  <a:lnTo>
                    <a:pt x="184" y="72"/>
                  </a:lnTo>
                  <a:lnTo>
                    <a:pt x="184" y="84"/>
                  </a:lnTo>
                  <a:lnTo>
                    <a:pt x="124" y="84"/>
                  </a:lnTo>
                  <a:lnTo>
                    <a:pt x="124" y="84"/>
                  </a:lnTo>
                  <a:lnTo>
                    <a:pt x="124" y="66"/>
                  </a:lnTo>
                  <a:lnTo>
                    <a:pt x="122" y="60"/>
                  </a:lnTo>
                  <a:lnTo>
                    <a:pt x="118" y="54"/>
                  </a:lnTo>
                  <a:lnTo>
                    <a:pt x="114" y="50"/>
                  </a:lnTo>
                  <a:lnTo>
                    <a:pt x="110" y="48"/>
                  </a:lnTo>
                  <a:lnTo>
                    <a:pt x="104" y="46"/>
                  </a:lnTo>
                  <a:lnTo>
                    <a:pt x="96" y="44"/>
                  </a:lnTo>
                  <a:lnTo>
                    <a:pt x="96" y="44"/>
                  </a:lnTo>
                  <a:lnTo>
                    <a:pt x="84" y="46"/>
                  </a:lnTo>
                  <a:lnTo>
                    <a:pt x="74" y="52"/>
                  </a:lnTo>
                  <a:lnTo>
                    <a:pt x="70" y="56"/>
                  </a:lnTo>
                  <a:lnTo>
                    <a:pt x="68" y="60"/>
                  </a:lnTo>
                  <a:lnTo>
                    <a:pt x="66" y="66"/>
                  </a:lnTo>
                  <a:lnTo>
                    <a:pt x="64" y="72"/>
                  </a:lnTo>
                  <a:lnTo>
                    <a:pt x="64" y="72"/>
                  </a:lnTo>
                  <a:lnTo>
                    <a:pt x="66" y="82"/>
                  </a:lnTo>
                  <a:lnTo>
                    <a:pt x="70" y="90"/>
                  </a:lnTo>
                  <a:lnTo>
                    <a:pt x="80" y="96"/>
                  </a:lnTo>
                  <a:lnTo>
                    <a:pt x="94" y="102"/>
                  </a:lnTo>
                  <a:lnTo>
                    <a:pt x="134" y="116"/>
                  </a:lnTo>
                  <a:lnTo>
                    <a:pt x="134" y="116"/>
                  </a:lnTo>
                  <a:lnTo>
                    <a:pt x="148" y="122"/>
                  </a:lnTo>
                  <a:lnTo>
                    <a:pt x="160" y="128"/>
                  </a:lnTo>
                  <a:lnTo>
                    <a:pt x="170" y="136"/>
                  </a:lnTo>
                  <a:lnTo>
                    <a:pt x="178" y="144"/>
                  </a:lnTo>
                  <a:lnTo>
                    <a:pt x="182" y="152"/>
                  </a:lnTo>
                  <a:lnTo>
                    <a:pt x="186" y="164"/>
                  </a:lnTo>
                  <a:lnTo>
                    <a:pt x="190" y="176"/>
                  </a:lnTo>
                  <a:lnTo>
                    <a:pt x="190" y="190"/>
                  </a:lnTo>
                  <a:lnTo>
                    <a:pt x="190" y="190"/>
                  </a:lnTo>
                  <a:lnTo>
                    <a:pt x="188" y="208"/>
                  </a:lnTo>
                  <a:lnTo>
                    <a:pt x="182" y="226"/>
                  </a:lnTo>
                  <a:lnTo>
                    <a:pt x="174" y="240"/>
                  </a:lnTo>
                  <a:lnTo>
                    <a:pt x="162" y="250"/>
                  </a:lnTo>
                  <a:lnTo>
                    <a:pt x="148" y="260"/>
                  </a:lnTo>
                  <a:lnTo>
                    <a:pt x="132" y="266"/>
                  </a:lnTo>
                  <a:lnTo>
                    <a:pt x="114" y="270"/>
                  </a:lnTo>
                  <a:lnTo>
                    <a:pt x="94" y="270"/>
                  </a:lnTo>
                  <a:lnTo>
                    <a:pt x="94" y="270"/>
                  </a:lnTo>
                  <a:lnTo>
                    <a:pt x="68" y="270"/>
                  </a:lnTo>
                  <a:lnTo>
                    <a:pt x="48" y="264"/>
                  </a:lnTo>
                  <a:lnTo>
                    <a:pt x="32" y="258"/>
                  </a:lnTo>
                  <a:lnTo>
                    <a:pt x="20" y="248"/>
                  </a:lnTo>
                  <a:lnTo>
                    <a:pt x="10" y="236"/>
                  </a:lnTo>
                  <a:lnTo>
                    <a:pt x="4" y="222"/>
                  </a:lnTo>
                  <a:lnTo>
                    <a:pt x="0" y="206"/>
                  </a:lnTo>
                  <a:lnTo>
                    <a:pt x="0" y="188"/>
                  </a:lnTo>
                  <a:lnTo>
                    <a:pt x="0" y="180"/>
                  </a:lnTo>
                  <a:lnTo>
                    <a:pt x="58" y="180"/>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400">
                <a:solidFill>
                  <a:srgbClr val="292929"/>
                </a:solidFill>
                <a:ea typeface="ＭＳ Ｐゴシック" pitchFamily="34" charset="-128"/>
              </a:endParaRPr>
            </a:p>
          </p:txBody>
        </p:sp>
        <p:sp>
          <p:nvSpPr>
            <p:cNvPr id="15" name="Rectangle 29"/>
            <p:cNvSpPr>
              <a:spLocks noChangeArrowheads="1"/>
            </p:cNvSpPr>
            <p:nvPr/>
          </p:nvSpPr>
          <p:spPr bwMode="auto">
            <a:xfrm>
              <a:off x="4030599" y="975360"/>
              <a:ext cx="101600" cy="117475"/>
            </a:xfrm>
            <a:prstGeom prst="rect">
              <a:avLst/>
            </a:prstGeom>
            <a:solidFill>
              <a:schemeClr val="bg1"/>
            </a:solidFill>
            <a:ln w="9525">
              <a:noFill/>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400">
                <a:solidFill>
                  <a:srgbClr val="292929"/>
                </a:solidFill>
                <a:ea typeface="ＭＳ Ｐゴシック" pitchFamily="34" charset="-128"/>
              </a:endParaRPr>
            </a:p>
          </p:txBody>
        </p:sp>
        <p:sp>
          <p:nvSpPr>
            <p:cNvPr id="16" name="Freeform 30"/>
            <p:cNvSpPr>
              <a:spLocks/>
            </p:cNvSpPr>
            <p:nvPr/>
          </p:nvSpPr>
          <p:spPr bwMode="auto">
            <a:xfrm>
              <a:off x="4192524" y="673735"/>
              <a:ext cx="314325" cy="428625"/>
            </a:xfrm>
            <a:custGeom>
              <a:avLst/>
              <a:gdLst/>
              <a:ahLst/>
              <a:cxnLst>
                <a:cxn ang="0">
                  <a:pos x="134" y="100"/>
                </a:cxn>
                <a:cxn ang="0">
                  <a:pos x="132" y="72"/>
                </a:cxn>
                <a:cxn ang="0">
                  <a:pos x="124" y="58"/>
                </a:cxn>
                <a:cxn ang="0">
                  <a:pos x="112" y="48"/>
                </a:cxn>
                <a:cxn ang="0">
                  <a:pos x="104" y="48"/>
                </a:cxn>
                <a:cxn ang="0">
                  <a:pos x="84" y="52"/>
                </a:cxn>
                <a:cxn ang="0">
                  <a:pos x="74" y="70"/>
                </a:cxn>
                <a:cxn ang="0">
                  <a:pos x="68" y="96"/>
                </a:cxn>
                <a:cxn ang="0">
                  <a:pos x="66" y="136"/>
                </a:cxn>
                <a:cxn ang="0">
                  <a:pos x="70" y="192"/>
                </a:cxn>
                <a:cxn ang="0">
                  <a:pos x="78" y="214"/>
                </a:cxn>
                <a:cxn ang="0">
                  <a:pos x="92" y="224"/>
                </a:cxn>
                <a:cxn ang="0">
                  <a:pos x="102" y="226"/>
                </a:cxn>
                <a:cxn ang="0">
                  <a:pos x="116" y="222"/>
                </a:cxn>
                <a:cxn ang="0">
                  <a:pos x="126" y="212"/>
                </a:cxn>
                <a:cxn ang="0">
                  <a:pos x="132" y="192"/>
                </a:cxn>
                <a:cxn ang="0">
                  <a:pos x="198" y="166"/>
                </a:cxn>
                <a:cxn ang="0">
                  <a:pos x="196" y="190"/>
                </a:cxn>
                <a:cxn ang="0">
                  <a:pos x="184" y="228"/>
                </a:cxn>
                <a:cxn ang="0">
                  <a:pos x="160" y="256"/>
                </a:cxn>
                <a:cxn ang="0">
                  <a:pos x="124" y="268"/>
                </a:cxn>
                <a:cxn ang="0">
                  <a:pos x="98" y="270"/>
                </a:cxn>
                <a:cxn ang="0">
                  <a:pos x="56" y="264"/>
                </a:cxn>
                <a:cxn ang="0">
                  <a:pos x="38" y="254"/>
                </a:cxn>
                <a:cxn ang="0">
                  <a:pos x="24" y="242"/>
                </a:cxn>
                <a:cxn ang="0">
                  <a:pos x="14" y="224"/>
                </a:cxn>
                <a:cxn ang="0">
                  <a:pos x="2" y="170"/>
                </a:cxn>
                <a:cxn ang="0">
                  <a:pos x="0" y="136"/>
                </a:cxn>
                <a:cxn ang="0">
                  <a:pos x="4" y="84"/>
                </a:cxn>
                <a:cxn ang="0">
                  <a:pos x="12" y="56"/>
                </a:cxn>
                <a:cxn ang="0">
                  <a:pos x="24" y="36"/>
                </a:cxn>
                <a:cxn ang="0">
                  <a:pos x="36" y="20"/>
                </a:cxn>
                <a:cxn ang="0">
                  <a:pos x="54" y="10"/>
                </a:cxn>
                <a:cxn ang="0">
                  <a:pos x="82" y="2"/>
                </a:cxn>
                <a:cxn ang="0">
                  <a:pos x="104" y="0"/>
                </a:cxn>
                <a:cxn ang="0">
                  <a:pos x="144" y="6"/>
                </a:cxn>
                <a:cxn ang="0">
                  <a:pos x="174" y="26"/>
                </a:cxn>
                <a:cxn ang="0">
                  <a:pos x="192" y="58"/>
                </a:cxn>
                <a:cxn ang="0">
                  <a:pos x="198" y="100"/>
                </a:cxn>
              </a:cxnLst>
              <a:rect l="0" t="0" r="r" b="b"/>
              <a:pathLst>
                <a:path w="198" h="270">
                  <a:moveTo>
                    <a:pt x="134" y="100"/>
                  </a:moveTo>
                  <a:lnTo>
                    <a:pt x="134" y="100"/>
                  </a:lnTo>
                  <a:lnTo>
                    <a:pt x="132" y="80"/>
                  </a:lnTo>
                  <a:lnTo>
                    <a:pt x="132" y="72"/>
                  </a:lnTo>
                  <a:lnTo>
                    <a:pt x="128" y="64"/>
                  </a:lnTo>
                  <a:lnTo>
                    <a:pt x="124" y="58"/>
                  </a:lnTo>
                  <a:lnTo>
                    <a:pt x="120" y="52"/>
                  </a:lnTo>
                  <a:lnTo>
                    <a:pt x="112" y="48"/>
                  </a:lnTo>
                  <a:lnTo>
                    <a:pt x="104" y="48"/>
                  </a:lnTo>
                  <a:lnTo>
                    <a:pt x="104" y="48"/>
                  </a:lnTo>
                  <a:lnTo>
                    <a:pt x="94" y="48"/>
                  </a:lnTo>
                  <a:lnTo>
                    <a:pt x="84" y="52"/>
                  </a:lnTo>
                  <a:lnTo>
                    <a:pt x="78" y="60"/>
                  </a:lnTo>
                  <a:lnTo>
                    <a:pt x="74" y="70"/>
                  </a:lnTo>
                  <a:lnTo>
                    <a:pt x="70" y="82"/>
                  </a:lnTo>
                  <a:lnTo>
                    <a:pt x="68" y="96"/>
                  </a:lnTo>
                  <a:lnTo>
                    <a:pt x="66" y="136"/>
                  </a:lnTo>
                  <a:lnTo>
                    <a:pt x="66" y="136"/>
                  </a:lnTo>
                  <a:lnTo>
                    <a:pt x="68" y="176"/>
                  </a:lnTo>
                  <a:lnTo>
                    <a:pt x="70" y="192"/>
                  </a:lnTo>
                  <a:lnTo>
                    <a:pt x="72" y="204"/>
                  </a:lnTo>
                  <a:lnTo>
                    <a:pt x="78" y="214"/>
                  </a:lnTo>
                  <a:lnTo>
                    <a:pt x="84" y="220"/>
                  </a:lnTo>
                  <a:lnTo>
                    <a:pt x="92" y="224"/>
                  </a:lnTo>
                  <a:lnTo>
                    <a:pt x="102" y="226"/>
                  </a:lnTo>
                  <a:lnTo>
                    <a:pt x="102" y="226"/>
                  </a:lnTo>
                  <a:lnTo>
                    <a:pt x="110" y="224"/>
                  </a:lnTo>
                  <a:lnTo>
                    <a:pt x="116" y="222"/>
                  </a:lnTo>
                  <a:lnTo>
                    <a:pt x="122" y="218"/>
                  </a:lnTo>
                  <a:lnTo>
                    <a:pt x="126" y="212"/>
                  </a:lnTo>
                  <a:lnTo>
                    <a:pt x="130" y="202"/>
                  </a:lnTo>
                  <a:lnTo>
                    <a:pt x="132" y="192"/>
                  </a:lnTo>
                  <a:lnTo>
                    <a:pt x="134" y="166"/>
                  </a:lnTo>
                  <a:lnTo>
                    <a:pt x="198" y="166"/>
                  </a:lnTo>
                  <a:lnTo>
                    <a:pt x="198" y="166"/>
                  </a:lnTo>
                  <a:lnTo>
                    <a:pt x="196" y="190"/>
                  </a:lnTo>
                  <a:lnTo>
                    <a:pt x="192" y="210"/>
                  </a:lnTo>
                  <a:lnTo>
                    <a:pt x="184" y="228"/>
                  </a:lnTo>
                  <a:lnTo>
                    <a:pt x="174" y="244"/>
                  </a:lnTo>
                  <a:lnTo>
                    <a:pt x="160" y="256"/>
                  </a:lnTo>
                  <a:lnTo>
                    <a:pt x="144" y="264"/>
                  </a:lnTo>
                  <a:lnTo>
                    <a:pt x="124" y="268"/>
                  </a:lnTo>
                  <a:lnTo>
                    <a:pt x="98" y="270"/>
                  </a:lnTo>
                  <a:lnTo>
                    <a:pt x="98" y="270"/>
                  </a:lnTo>
                  <a:lnTo>
                    <a:pt x="76" y="270"/>
                  </a:lnTo>
                  <a:lnTo>
                    <a:pt x="56" y="264"/>
                  </a:lnTo>
                  <a:lnTo>
                    <a:pt x="46" y="260"/>
                  </a:lnTo>
                  <a:lnTo>
                    <a:pt x="38" y="254"/>
                  </a:lnTo>
                  <a:lnTo>
                    <a:pt x="32" y="248"/>
                  </a:lnTo>
                  <a:lnTo>
                    <a:pt x="24" y="242"/>
                  </a:lnTo>
                  <a:lnTo>
                    <a:pt x="20" y="234"/>
                  </a:lnTo>
                  <a:lnTo>
                    <a:pt x="14" y="224"/>
                  </a:lnTo>
                  <a:lnTo>
                    <a:pt x="6" y="200"/>
                  </a:lnTo>
                  <a:lnTo>
                    <a:pt x="2" y="170"/>
                  </a:lnTo>
                  <a:lnTo>
                    <a:pt x="0" y="136"/>
                  </a:lnTo>
                  <a:lnTo>
                    <a:pt x="0" y="136"/>
                  </a:lnTo>
                  <a:lnTo>
                    <a:pt x="2" y="98"/>
                  </a:lnTo>
                  <a:lnTo>
                    <a:pt x="4" y="84"/>
                  </a:lnTo>
                  <a:lnTo>
                    <a:pt x="8" y="70"/>
                  </a:lnTo>
                  <a:lnTo>
                    <a:pt x="12" y="56"/>
                  </a:lnTo>
                  <a:lnTo>
                    <a:pt x="18" y="46"/>
                  </a:lnTo>
                  <a:lnTo>
                    <a:pt x="24" y="36"/>
                  </a:lnTo>
                  <a:lnTo>
                    <a:pt x="30" y="28"/>
                  </a:lnTo>
                  <a:lnTo>
                    <a:pt x="36" y="20"/>
                  </a:lnTo>
                  <a:lnTo>
                    <a:pt x="44" y="14"/>
                  </a:lnTo>
                  <a:lnTo>
                    <a:pt x="54" y="10"/>
                  </a:lnTo>
                  <a:lnTo>
                    <a:pt x="62" y="6"/>
                  </a:lnTo>
                  <a:lnTo>
                    <a:pt x="82" y="2"/>
                  </a:lnTo>
                  <a:lnTo>
                    <a:pt x="104" y="0"/>
                  </a:lnTo>
                  <a:lnTo>
                    <a:pt x="104" y="0"/>
                  </a:lnTo>
                  <a:lnTo>
                    <a:pt x="126" y="2"/>
                  </a:lnTo>
                  <a:lnTo>
                    <a:pt x="144" y="6"/>
                  </a:lnTo>
                  <a:lnTo>
                    <a:pt x="160" y="16"/>
                  </a:lnTo>
                  <a:lnTo>
                    <a:pt x="174" y="26"/>
                  </a:lnTo>
                  <a:lnTo>
                    <a:pt x="184" y="40"/>
                  </a:lnTo>
                  <a:lnTo>
                    <a:pt x="192" y="58"/>
                  </a:lnTo>
                  <a:lnTo>
                    <a:pt x="196" y="78"/>
                  </a:lnTo>
                  <a:lnTo>
                    <a:pt x="198" y="100"/>
                  </a:lnTo>
                  <a:lnTo>
                    <a:pt x="134" y="100"/>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400">
                <a:solidFill>
                  <a:srgbClr val="292929"/>
                </a:solidFill>
                <a:ea typeface="ＭＳ Ｐゴシック" pitchFamily="34" charset="-128"/>
              </a:endParaRPr>
            </a:p>
          </p:txBody>
        </p:sp>
        <p:sp>
          <p:nvSpPr>
            <p:cNvPr id="17" name="Freeform 31"/>
            <p:cNvSpPr>
              <a:spLocks noEditPoints="1"/>
            </p:cNvSpPr>
            <p:nvPr/>
          </p:nvSpPr>
          <p:spPr bwMode="auto">
            <a:xfrm>
              <a:off x="4544949" y="673735"/>
              <a:ext cx="323850" cy="428625"/>
            </a:xfrm>
            <a:custGeom>
              <a:avLst/>
              <a:gdLst/>
              <a:ahLst/>
              <a:cxnLst>
                <a:cxn ang="0">
                  <a:pos x="102" y="0"/>
                </a:cxn>
                <a:cxn ang="0">
                  <a:pos x="130" y="2"/>
                </a:cxn>
                <a:cxn ang="0">
                  <a:pos x="152" y="8"/>
                </a:cxn>
                <a:cxn ang="0">
                  <a:pos x="170" y="18"/>
                </a:cxn>
                <a:cxn ang="0">
                  <a:pos x="182" y="34"/>
                </a:cxn>
                <a:cxn ang="0">
                  <a:pos x="192" y="52"/>
                </a:cxn>
                <a:cxn ang="0">
                  <a:pos x="202" y="104"/>
                </a:cxn>
                <a:cxn ang="0">
                  <a:pos x="204" y="136"/>
                </a:cxn>
                <a:cxn ang="0">
                  <a:pos x="198" y="194"/>
                </a:cxn>
                <a:cxn ang="0">
                  <a:pos x="188" y="226"/>
                </a:cxn>
                <a:cxn ang="0">
                  <a:pos x="176" y="244"/>
                </a:cxn>
                <a:cxn ang="0">
                  <a:pos x="160" y="256"/>
                </a:cxn>
                <a:cxn ang="0">
                  <a:pos x="140" y="266"/>
                </a:cxn>
                <a:cxn ang="0">
                  <a:pos x="102" y="270"/>
                </a:cxn>
                <a:cxn ang="0">
                  <a:pos x="88" y="270"/>
                </a:cxn>
                <a:cxn ang="0">
                  <a:pos x="64" y="266"/>
                </a:cxn>
                <a:cxn ang="0">
                  <a:pos x="44" y="258"/>
                </a:cxn>
                <a:cxn ang="0">
                  <a:pos x="28" y="244"/>
                </a:cxn>
                <a:cxn ang="0">
                  <a:pos x="16" y="228"/>
                </a:cxn>
                <a:cxn ang="0">
                  <a:pos x="6" y="194"/>
                </a:cxn>
                <a:cxn ang="0">
                  <a:pos x="0" y="136"/>
                </a:cxn>
                <a:cxn ang="0">
                  <a:pos x="2" y="104"/>
                </a:cxn>
                <a:cxn ang="0">
                  <a:pos x="14" y="54"/>
                </a:cxn>
                <a:cxn ang="0">
                  <a:pos x="24" y="34"/>
                </a:cxn>
                <a:cxn ang="0">
                  <a:pos x="38" y="20"/>
                </a:cxn>
                <a:cxn ang="0">
                  <a:pos x="54" y="8"/>
                </a:cxn>
                <a:cxn ang="0">
                  <a:pos x="76" y="2"/>
                </a:cxn>
                <a:cxn ang="0">
                  <a:pos x="102" y="0"/>
                </a:cxn>
                <a:cxn ang="0">
                  <a:pos x="102" y="226"/>
                </a:cxn>
                <a:cxn ang="0">
                  <a:pos x="120" y="220"/>
                </a:cxn>
                <a:cxn ang="0">
                  <a:pos x="130" y="204"/>
                </a:cxn>
                <a:cxn ang="0">
                  <a:pos x="136" y="176"/>
                </a:cxn>
                <a:cxn ang="0">
                  <a:pos x="138" y="136"/>
                </a:cxn>
                <a:cxn ang="0">
                  <a:pos x="134" y="78"/>
                </a:cxn>
                <a:cxn ang="0">
                  <a:pos x="126" y="56"/>
                </a:cxn>
                <a:cxn ang="0">
                  <a:pos x="112" y="46"/>
                </a:cxn>
                <a:cxn ang="0">
                  <a:pos x="102" y="44"/>
                </a:cxn>
                <a:cxn ang="0">
                  <a:pos x="84" y="52"/>
                </a:cxn>
                <a:cxn ang="0">
                  <a:pos x="72" y="70"/>
                </a:cxn>
                <a:cxn ang="0">
                  <a:pos x="68" y="98"/>
                </a:cxn>
                <a:cxn ang="0">
                  <a:pos x="66" y="136"/>
                </a:cxn>
                <a:cxn ang="0">
                  <a:pos x="70" y="186"/>
                </a:cxn>
                <a:cxn ang="0">
                  <a:pos x="76" y="210"/>
                </a:cxn>
                <a:cxn ang="0">
                  <a:pos x="92" y="224"/>
                </a:cxn>
                <a:cxn ang="0">
                  <a:pos x="102" y="226"/>
                </a:cxn>
              </a:cxnLst>
              <a:rect l="0" t="0" r="r" b="b"/>
              <a:pathLst>
                <a:path w="204" h="270">
                  <a:moveTo>
                    <a:pt x="102" y="0"/>
                  </a:moveTo>
                  <a:lnTo>
                    <a:pt x="102" y="0"/>
                  </a:lnTo>
                  <a:lnTo>
                    <a:pt x="116" y="0"/>
                  </a:lnTo>
                  <a:lnTo>
                    <a:pt x="130" y="2"/>
                  </a:lnTo>
                  <a:lnTo>
                    <a:pt x="142" y="4"/>
                  </a:lnTo>
                  <a:lnTo>
                    <a:pt x="152" y="8"/>
                  </a:lnTo>
                  <a:lnTo>
                    <a:pt x="162" y="12"/>
                  </a:lnTo>
                  <a:lnTo>
                    <a:pt x="170" y="18"/>
                  </a:lnTo>
                  <a:lnTo>
                    <a:pt x="176" y="26"/>
                  </a:lnTo>
                  <a:lnTo>
                    <a:pt x="182" y="34"/>
                  </a:lnTo>
                  <a:lnTo>
                    <a:pt x="188" y="42"/>
                  </a:lnTo>
                  <a:lnTo>
                    <a:pt x="192" y="52"/>
                  </a:lnTo>
                  <a:lnTo>
                    <a:pt x="200" y="76"/>
                  </a:lnTo>
                  <a:lnTo>
                    <a:pt x="202" y="104"/>
                  </a:lnTo>
                  <a:lnTo>
                    <a:pt x="204" y="136"/>
                  </a:lnTo>
                  <a:lnTo>
                    <a:pt x="204" y="136"/>
                  </a:lnTo>
                  <a:lnTo>
                    <a:pt x="202" y="166"/>
                  </a:lnTo>
                  <a:lnTo>
                    <a:pt x="198" y="194"/>
                  </a:lnTo>
                  <a:lnTo>
                    <a:pt x="192" y="216"/>
                  </a:lnTo>
                  <a:lnTo>
                    <a:pt x="188" y="226"/>
                  </a:lnTo>
                  <a:lnTo>
                    <a:pt x="182" y="236"/>
                  </a:lnTo>
                  <a:lnTo>
                    <a:pt x="176" y="244"/>
                  </a:lnTo>
                  <a:lnTo>
                    <a:pt x="168" y="250"/>
                  </a:lnTo>
                  <a:lnTo>
                    <a:pt x="160" y="256"/>
                  </a:lnTo>
                  <a:lnTo>
                    <a:pt x="150" y="262"/>
                  </a:lnTo>
                  <a:lnTo>
                    <a:pt x="140" y="266"/>
                  </a:lnTo>
                  <a:lnTo>
                    <a:pt x="128" y="268"/>
                  </a:lnTo>
                  <a:lnTo>
                    <a:pt x="102" y="270"/>
                  </a:lnTo>
                  <a:lnTo>
                    <a:pt x="102" y="270"/>
                  </a:lnTo>
                  <a:lnTo>
                    <a:pt x="88" y="270"/>
                  </a:lnTo>
                  <a:lnTo>
                    <a:pt x="76" y="268"/>
                  </a:lnTo>
                  <a:lnTo>
                    <a:pt x="64" y="266"/>
                  </a:lnTo>
                  <a:lnTo>
                    <a:pt x="54" y="262"/>
                  </a:lnTo>
                  <a:lnTo>
                    <a:pt x="44" y="258"/>
                  </a:lnTo>
                  <a:lnTo>
                    <a:pt x="36" y="252"/>
                  </a:lnTo>
                  <a:lnTo>
                    <a:pt x="28" y="244"/>
                  </a:lnTo>
                  <a:lnTo>
                    <a:pt x="22" y="236"/>
                  </a:lnTo>
                  <a:lnTo>
                    <a:pt x="16" y="228"/>
                  </a:lnTo>
                  <a:lnTo>
                    <a:pt x="12" y="218"/>
                  </a:lnTo>
                  <a:lnTo>
                    <a:pt x="6" y="194"/>
                  </a:lnTo>
                  <a:lnTo>
                    <a:pt x="2" y="166"/>
                  </a:lnTo>
                  <a:lnTo>
                    <a:pt x="0" y="136"/>
                  </a:lnTo>
                  <a:lnTo>
                    <a:pt x="0" y="136"/>
                  </a:lnTo>
                  <a:lnTo>
                    <a:pt x="2" y="104"/>
                  </a:lnTo>
                  <a:lnTo>
                    <a:pt x="6" y="76"/>
                  </a:lnTo>
                  <a:lnTo>
                    <a:pt x="14" y="54"/>
                  </a:lnTo>
                  <a:lnTo>
                    <a:pt x="18" y="44"/>
                  </a:lnTo>
                  <a:lnTo>
                    <a:pt x="24" y="34"/>
                  </a:lnTo>
                  <a:lnTo>
                    <a:pt x="30" y="26"/>
                  </a:lnTo>
                  <a:lnTo>
                    <a:pt x="38" y="20"/>
                  </a:lnTo>
                  <a:lnTo>
                    <a:pt x="46" y="14"/>
                  </a:lnTo>
                  <a:lnTo>
                    <a:pt x="54" y="8"/>
                  </a:lnTo>
                  <a:lnTo>
                    <a:pt x="64" y="4"/>
                  </a:lnTo>
                  <a:lnTo>
                    <a:pt x="76" y="2"/>
                  </a:lnTo>
                  <a:lnTo>
                    <a:pt x="102" y="0"/>
                  </a:lnTo>
                  <a:lnTo>
                    <a:pt x="102" y="0"/>
                  </a:lnTo>
                  <a:close/>
                  <a:moveTo>
                    <a:pt x="102" y="226"/>
                  </a:moveTo>
                  <a:lnTo>
                    <a:pt x="102" y="226"/>
                  </a:lnTo>
                  <a:lnTo>
                    <a:pt x="112" y="224"/>
                  </a:lnTo>
                  <a:lnTo>
                    <a:pt x="120" y="220"/>
                  </a:lnTo>
                  <a:lnTo>
                    <a:pt x="126" y="214"/>
                  </a:lnTo>
                  <a:lnTo>
                    <a:pt x="130" y="204"/>
                  </a:lnTo>
                  <a:lnTo>
                    <a:pt x="134" y="192"/>
                  </a:lnTo>
                  <a:lnTo>
                    <a:pt x="136" y="176"/>
                  </a:lnTo>
                  <a:lnTo>
                    <a:pt x="138" y="136"/>
                  </a:lnTo>
                  <a:lnTo>
                    <a:pt x="138" y="136"/>
                  </a:lnTo>
                  <a:lnTo>
                    <a:pt x="136" y="94"/>
                  </a:lnTo>
                  <a:lnTo>
                    <a:pt x="134" y="78"/>
                  </a:lnTo>
                  <a:lnTo>
                    <a:pt x="130" y="66"/>
                  </a:lnTo>
                  <a:lnTo>
                    <a:pt x="126" y="56"/>
                  </a:lnTo>
                  <a:lnTo>
                    <a:pt x="120" y="50"/>
                  </a:lnTo>
                  <a:lnTo>
                    <a:pt x="112" y="46"/>
                  </a:lnTo>
                  <a:lnTo>
                    <a:pt x="102" y="44"/>
                  </a:lnTo>
                  <a:lnTo>
                    <a:pt x="102" y="44"/>
                  </a:lnTo>
                  <a:lnTo>
                    <a:pt x="92" y="46"/>
                  </a:lnTo>
                  <a:lnTo>
                    <a:pt x="84" y="52"/>
                  </a:lnTo>
                  <a:lnTo>
                    <a:pt x="76" y="60"/>
                  </a:lnTo>
                  <a:lnTo>
                    <a:pt x="72" y="70"/>
                  </a:lnTo>
                  <a:lnTo>
                    <a:pt x="70" y="84"/>
                  </a:lnTo>
                  <a:lnTo>
                    <a:pt x="68" y="98"/>
                  </a:lnTo>
                  <a:lnTo>
                    <a:pt x="66" y="136"/>
                  </a:lnTo>
                  <a:lnTo>
                    <a:pt x="66" y="136"/>
                  </a:lnTo>
                  <a:lnTo>
                    <a:pt x="68" y="172"/>
                  </a:lnTo>
                  <a:lnTo>
                    <a:pt x="70" y="186"/>
                  </a:lnTo>
                  <a:lnTo>
                    <a:pt x="72" y="200"/>
                  </a:lnTo>
                  <a:lnTo>
                    <a:pt x="76" y="210"/>
                  </a:lnTo>
                  <a:lnTo>
                    <a:pt x="84" y="218"/>
                  </a:lnTo>
                  <a:lnTo>
                    <a:pt x="92" y="224"/>
                  </a:lnTo>
                  <a:lnTo>
                    <a:pt x="102" y="226"/>
                  </a:lnTo>
                  <a:lnTo>
                    <a:pt x="102" y="226"/>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400">
                <a:solidFill>
                  <a:srgbClr val="292929"/>
                </a:solidFill>
                <a:ea typeface="ＭＳ Ｐゴシック" pitchFamily="34" charset="-128"/>
              </a:endParaRPr>
            </a:p>
          </p:txBody>
        </p:sp>
        <p:sp>
          <p:nvSpPr>
            <p:cNvPr id="18" name="Freeform 32"/>
            <p:cNvSpPr>
              <a:spLocks/>
            </p:cNvSpPr>
            <p:nvPr/>
          </p:nvSpPr>
          <p:spPr bwMode="auto">
            <a:xfrm>
              <a:off x="4925949" y="673735"/>
              <a:ext cx="504825" cy="419100"/>
            </a:xfrm>
            <a:custGeom>
              <a:avLst/>
              <a:gdLst/>
              <a:ahLst/>
              <a:cxnLst>
                <a:cxn ang="0">
                  <a:pos x="62" y="6"/>
                </a:cxn>
                <a:cxn ang="0">
                  <a:pos x="64" y="32"/>
                </a:cxn>
                <a:cxn ang="0">
                  <a:pos x="76" y="18"/>
                </a:cxn>
                <a:cxn ang="0">
                  <a:pos x="92" y="8"/>
                </a:cxn>
                <a:cxn ang="0">
                  <a:pos x="128" y="0"/>
                </a:cxn>
                <a:cxn ang="0">
                  <a:pos x="140" y="0"/>
                </a:cxn>
                <a:cxn ang="0">
                  <a:pos x="158" y="6"/>
                </a:cxn>
                <a:cxn ang="0">
                  <a:pos x="174" y="16"/>
                </a:cxn>
                <a:cxn ang="0">
                  <a:pos x="184" y="32"/>
                </a:cxn>
                <a:cxn ang="0">
                  <a:pos x="188" y="40"/>
                </a:cxn>
                <a:cxn ang="0">
                  <a:pos x="194" y="32"/>
                </a:cxn>
                <a:cxn ang="0">
                  <a:pos x="206" y="16"/>
                </a:cxn>
                <a:cxn ang="0">
                  <a:pos x="222" y="6"/>
                </a:cxn>
                <a:cxn ang="0">
                  <a:pos x="242" y="0"/>
                </a:cxn>
                <a:cxn ang="0">
                  <a:pos x="254" y="0"/>
                </a:cxn>
                <a:cxn ang="0">
                  <a:pos x="282" y="4"/>
                </a:cxn>
                <a:cxn ang="0">
                  <a:pos x="302" y="20"/>
                </a:cxn>
                <a:cxn ang="0">
                  <a:pos x="314" y="44"/>
                </a:cxn>
                <a:cxn ang="0">
                  <a:pos x="318" y="76"/>
                </a:cxn>
                <a:cxn ang="0">
                  <a:pos x="252" y="264"/>
                </a:cxn>
                <a:cxn ang="0">
                  <a:pos x="252" y="84"/>
                </a:cxn>
                <a:cxn ang="0">
                  <a:pos x="246" y="60"/>
                </a:cxn>
                <a:cxn ang="0">
                  <a:pos x="238" y="52"/>
                </a:cxn>
                <a:cxn ang="0">
                  <a:pos x="226" y="50"/>
                </a:cxn>
                <a:cxn ang="0">
                  <a:pos x="218" y="52"/>
                </a:cxn>
                <a:cxn ang="0">
                  <a:pos x="206" y="56"/>
                </a:cxn>
                <a:cxn ang="0">
                  <a:pos x="198" y="68"/>
                </a:cxn>
                <a:cxn ang="0">
                  <a:pos x="192" y="84"/>
                </a:cxn>
                <a:cxn ang="0">
                  <a:pos x="192" y="264"/>
                </a:cxn>
                <a:cxn ang="0">
                  <a:pos x="126" y="84"/>
                </a:cxn>
                <a:cxn ang="0">
                  <a:pos x="124" y="70"/>
                </a:cxn>
                <a:cxn ang="0">
                  <a:pos x="116" y="56"/>
                </a:cxn>
                <a:cxn ang="0">
                  <a:pos x="106" y="50"/>
                </a:cxn>
                <a:cxn ang="0">
                  <a:pos x="100" y="50"/>
                </a:cxn>
                <a:cxn ang="0">
                  <a:pos x="86" y="54"/>
                </a:cxn>
                <a:cxn ang="0">
                  <a:pos x="74" y="62"/>
                </a:cxn>
                <a:cxn ang="0">
                  <a:pos x="68" y="76"/>
                </a:cxn>
                <a:cxn ang="0">
                  <a:pos x="66" y="94"/>
                </a:cxn>
                <a:cxn ang="0">
                  <a:pos x="0" y="264"/>
                </a:cxn>
              </a:cxnLst>
              <a:rect l="0" t="0" r="r" b="b"/>
              <a:pathLst>
                <a:path w="318" h="264">
                  <a:moveTo>
                    <a:pt x="0" y="6"/>
                  </a:moveTo>
                  <a:lnTo>
                    <a:pt x="62" y="6"/>
                  </a:lnTo>
                  <a:lnTo>
                    <a:pt x="62" y="32"/>
                  </a:lnTo>
                  <a:lnTo>
                    <a:pt x="64" y="32"/>
                  </a:lnTo>
                  <a:lnTo>
                    <a:pt x="64" y="32"/>
                  </a:lnTo>
                  <a:lnTo>
                    <a:pt x="76" y="18"/>
                  </a:lnTo>
                  <a:lnTo>
                    <a:pt x="84" y="12"/>
                  </a:lnTo>
                  <a:lnTo>
                    <a:pt x="92" y="8"/>
                  </a:lnTo>
                  <a:lnTo>
                    <a:pt x="110" y="2"/>
                  </a:lnTo>
                  <a:lnTo>
                    <a:pt x="128" y="0"/>
                  </a:lnTo>
                  <a:lnTo>
                    <a:pt x="128" y="0"/>
                  </a:lnTo>
                  <a:lnTo>
                    <a:pt x="140" y="0"/>
                  </a:lnTo>
                  <a:lnTo>
                    <a:pt x="150" y="2"/>
                  </a:lnTo>
                  <a:lnTo>
                    <a:pt x="158" y="6"/>
                  </a:lnTo>
                  <a:lnTo>
                    <a:pt x="166" y="10"/>
                  </a:lnTo>
                  <a:lnTo>
                    <a:pt x="174" y="16"/>
                  </a:lnTo>
                  <a:lnTo>
                    <a:pt x="180" y="24"/>
                  </a:lnTo>
                  <a:lnTo>
                    <a:pt x="184" y="32"/>
                  </a:lnTo>
                  <a:lnTo>
                    <a:pt x="188" y="40"/>
                  </a:lnTo>
                  <a:lnTo>
                    <a:pt x="188" y="40"/>
                  </a:lnTo>
                  <a:lnTo>
                    <a:pt x="188" y="40"/>
                  </a:lnTo>
                  <a:lnTo>
                    <a:pt x="194" y="32"/>
                  </a:lnTo>
                  <a:lnTo>
                    <a:pt x="198" y="22"/>
                  </a:lnTo>
                  <a:lnTo>
                    <a:pt x="206" y="16"/>
                  </a:lnTo>
                  <a:lnTo>
                    <a:pt x="214" y="10"/>
                  </a:lnTo>
                  <a:lnTo>
                    <a:pt x="222" y="6"/>
                  </a:lnTo>
                  <a:lnTo>
                    <a:pt x="232" y="2"/>
                  </a:lnTo>
                  <a:lnTo>
                    <a:pt x="242" y="0"/>
                  </a:lnTo>
                  <a:lnTo>
                    <a:pt x="254" y="0"/>
                  </a:lnTo>
                  <a:lnTo>
                    <a:pt x="254" y="0"/>
                  </a:lnTo>
                  <a:lnTo>
                    <a:pt x="270" y="0"/>
                  </a:lnTo>
                  <a:lnTo>
                    <a:pt x="282" y="4"/>
                  </a:lnTo>
                  <a:lnTo>
                    <a:pt x="294" y="10"/>
                  </a:lnTo>
                  <a:lnTo>
                    <a:pt x="302" y="20"/>
                  </a:lnTo>
                  <a:lnTo>
                    <a:pt x="310" y="30"/>
                  </a:lnTo>
                  <a:lnTo>
                    <a:pt x="314" y="44"/>
                  </a:lnTo>
                  <a:lnTo>
                    <a:pt x="318" y="60"/>
                  </a:lnTo>
                  <a:lnTo>
                    <a:pt x="318" y="76"/>
                  </a:lnTo>
                  <a:lnTo>
                    <a:pt x="318" y="264"/>
                  </a:lnTo>
                  <a:lnTo>
                    <a:pt x="252" y="264"/>
                  </a:lnTo>
                  <a:lnTo>
                    <a:pt x="252" y="84"/>
                  </a:lnTo>
                  <a:lnTo>
                    <a:pt x="252" y="84"/>
                  </a:lnTo>
                  <a:lnTo>
                    <a:pt x="250" y="70"/>
                  </a:lnTo>
                  <a:lnTo>
                    <a:pt x="246" y="60"/>
                  </a:lnTo>
                  <a:lnTo>
                    <a:pt x="242" y="56"/>
                  </a:lnTo>
                  <a:lnTo>
                    <a:pt x="238" y="52"/>
                  </a:lnTo>
                  <a:lnTo>
                    <a:pt x="232" y="50"/>
                  </a:lnTo>
                  <a:lnTo>
                    <a:pt x="226" y="50"/>
                  </a:lnTo>
                  <a:lnTo>
                    <a:pt x="226" y="50"/>
                  </a:lnTo>
                  <a:lnTo>
                    <a:pt x="218" y="52"/>
                  </a:lnTo>
                  <a:lnTo>
                    <a:pt x="212" y="54"/>
                  </a:lnTo>
                  <a:lnTo>
                    <a:pt x="206" y="56"/>
                  </a:lnTo>
                  <a:lnTo>
                    <a:pt x="202" y="62"/>
                  </a:lnTo>
                  <a:lnTo>
                    <a:pt x="198" y="68"/>
                  </a:lnTo>
                  <a:lnTo>
                    <a:pt x="194" y="76"/>
                  </a:lnTo>
                  <a:lnTo>
                    <a:pt x="192" y="84"/>
                  </a:lnTo>
                  <a:lnTo>
                    <a:pt x="192" y="94"/>
                  </a:lnTo>
                  <a:lnTo>
                    <a:pt x="192" y="264"/>
                  </a:lnTo>
                  <a:lnTo>
                    <a:pt x="126" y="264"/>
                  </a:lnTo>
                  <a:lnTo>
                    <a:pt x="126" y="84"/>
                  </a:lnTo>
                  <a:lnTo>
                    <a:pt x="126" y="84"/>
                  </a:lnTo>
                  <a:lnTo>
                    <a:pt x="124" y="70"/>
                  </a:lnTo>
                  <a:lnTo>
                    <a:pt x="120" y="60"/>
                  </a:lnTo>
                  <a:lnTo>
                    <a:pt x="116" y="56"/>
                  </a:lnTo>
                  <a:lnTo>
                    <a:pt x="112" y="52"/>
                  </a:lnTo>
                  <a:lnTo>
                    <a:pt x="106" y="50"/>
                  </a:lnTo>
                  <a:lnTo>
                    <a:pt x="100" y="50"/>
                  </a:lnTo>
                  <a:lnTo>
                    <a:pt x="100" y="50"/>
                  </a:lnTo>
                  <a:lnTo>
                    <a:pt x="92" y="52"/>
                  </a:lnTo>
                  <a:lnTo>
                    <a:pt x="86" y="54"/>
                  </a:lnTo>
                  <a:lnTo>
                    <a:pt x="80" y="56"/>
                  </a:lnTo>
                  <a:lnTo>
                    <a:pt x="74" y="62"/>
                  </a:lnTo>
                  <a:lnTo>
                    <a:pt x="70" y="68"/>
                  </a:lnTo>
                  <a:lnTo>
                    <a:pt x="68" y="76"/>
                  </a:lnTo>
                  <a:lnTo>
                    <a:pt x="66" y="84"/>
                  </a:lnTo>
                  <a:lnTo>
                    <a:pt x="66" y="94"/>
                  </a:lnTo>
                  <a:lnTo>
                    <a:pt x="66" y="264"/>
                  </a:lnTo>
                  <a:lnTo>
                    <a:pt x="0" y="264"/>
                  </a:lnTo>
                  <a:lnTo>
                    <a:pt x="0" y="6"/>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400">
                <a:solidFill>
                  <a:srgbClr val="292929"/>
                </a:solidFill>
                <a:ea typeface="ＭＳ Ｐゴシック" pitchFamily="34" charset="-128"/>
              </a:endParaRPr>
            </a:p>
          </p:txBody>
        </p:sp>
      </p:grpSp>
      <p:sp>
        <p:nvSpPr>
          <p:cNvPr id="19" name="Rectangle 18">
            <a:hlinkClick r:id="rId3"/>
          </p:cNvPr>
          <p:cNvSpPr/>
          <p:nvPr userDrawn="1"/>
        </p:nvSpPr>
        <p:spPr bwMode="auto">
          <a:xfrm>
            <a:off x="1247775" y="6314349"/>
            <a:ext cx="1805940" cy="283464"/>
          </a:xfrm>
          <a:prstGeom prst="rect">
            <a:avLst/>
          </a:prstGeom>
          <a:solidFill>
            <a:schemeClr val="bg1">
              <a:alpha val="0"/>
            </a:schemeClr>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algn="ctr" fontAlgn="base">
              <a:spcBef>
                <a:spcPct val="50000"/>
              </a:spcBef>
              <a:spcAft>
                <a:spcPct val="17000"/>
              </a:spcAft>
              <a:buClr>
                <a:srgbClr val="000000"/>
              </a:buClr>
              <a:buFont typeface="Wingdings" pitchFamily="2" charset="2"/>
              <a:buNone/>
            </a:pPr>
            <a:endParaRPr lang="en-US" sz="1400" smtClean="0">
              <a:solidFill>
                <a:srgbClr val="292929"/>
              </a:solidFill>
              <a:ea typeface="ＭＳ Ｐゴシック" pitchFamily="34" charset="-128"/>
            </a:endParaRPr>
          </a:p>
        </p:txBody>
      </p:sp>
      <p:sp>
        <p:nvSpPr>
          <p:cNvPr id="20" name="Rectangle 45"/>
          <p:cNvSpPr>
            <a:spLocks noGrp="1" noChangeArrowheads="1"/>
          </p:cNvSpPr>
          <p:nvPr>
            <p:ph type="subTitle" sz="quarter" idx="1" hasCustomPrompt="1"/>
          </p:nvPr>
        </p:nvSpPr>
        <p:spPr>
          <a:xfrm>
            <a:off x="1226185" y="3267926"/>
            <a:ext cx="3810000" cy="355482"/>
          </a:xfrm>
        </p:spPr>
        <p:txBody>
          <a:bodyPr/>
          <a:lstStyle>
            <a:lvl1pPr marL="0" indent="0">
              <a:lnSpc>
                <a:spcPct val="95000"/>
              </a:lnSpc>
              <a:spcBef>
                <a:spcPct val="0"/>
              </a:spcBef>
              <a:spcAft>
                <a:spcPct val="0"/>
              </a:spcAft>
              <a:buFont typeface="Wingdings" pitchFamily="2" charset="2"/>
              <a:buNone/>
              <a:defRPr sz="1800" b="1" baseline="0">
                <a:solidFill>
                  <a:srgbClr val="D9D9D9"/>
                </a:solidFill>
                <a:latin typeface="Arial Narrow" pitchFamily="34" charset="0"/>
              </a:defRPr>
            </a:lvl1pPr>
          </a:lstStyle>
          <a:p>
            <a:r>
              <a:rPr lang="en-US" dirty="0" smtClean="0"/>
              <a:t>Click to edit subtitle text</a:t>
            </a:r>
            <a:endParaRPr lang="en-US" dirty="0"/>
          </a:p>
        </p:txBody>
      </p:sp>
    </p:spTree>
    <p:extLst>
      <p:ext uri="{BB962C8B-B14F-4D97-AF65-F5344CB8AC3E}">
        <p14:creationId xmlns:p14="http://schemas.microsoft.com/office/powerpoint/2010/main" val="110774427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SAS Closing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08088" y="2095500"/>
            <a:ext cx="5408612" cy="1003300"/>
          </a:xfrm>
        </p:spPr>
        <p:txBody>
          <a:bodyPr anchor="ctr"/>
          <a:lstStyle>
            <a:lvl1pPr algn="l">
              <a:defRPr baseline="0">
                <a:solidFill>
                  <a:srgbClr val="FFFFFF"/>
                </a:solidFill>
              </a:defRPr>
            </a:lvl1pPr>
          </a:lstStyle>
          <a:p>
            <a:r>
              <a:rPr lang="en-US" smtClean="0"/>
              <a:t>Click to edit Master title style</a:t>
            </a:r>
            <a:endParaRPr lang="en-US" dirty="0"/>
          </a:p>
        </p:txBody>
      </p:sp>
      <p:sp>
        <p:nvSpPr>
          <p:cNvPr id="13" name="Rectangle 12"/>
          <p:cNvSpPr>
            <a:spLocks noChangeArrowheads="1"/>
          </p:cNvSpPr>
          <p:nvPr/>
        </p:nvSpPr>
        <p:spPr bwMode="auto">
          <a:xfrm>
            <a:off x="2819400" y="6553200"/>
            <a:ext cx="3505200" cy="304800"/>
          </a:xfrm>
          <a:prstGeom prst="rect">
            <a:avLst/>
          </a:prstGeom>
          <a:noFill/>
          <a:ln w="9525">
            <a:noFill/>
            <a:miter lim="800000"/>
            <a:headEnd/>
            <a:tailEnd/>
          </a:ln>
          <a:effectLst/>
        </p:spPr>
        <p:txBody>
          <a:bodyPr anchor="b"/>
          <a:lstStyle/>
          <a:p>
            <a:pPr algn="ctr" eaLnBrk="0" fontAlgn="base" hangingPunct="0">
              <a:spcBef>
                <a:spcPct val="0"/>
              </a:spcBef>
              <a:spcAft>
                <a:spcPct val="0"/>
              </a:spcAft>
            </a:pPr>
            <a:r>
              <a:rPr lang="en-US" sz="600" b="1" dirty="0" smtClean="0">
                <a:solidFill>
                  <a:srgbClr val="00539B"/>
                </a:solidFill>
                <a:ea typeface="ＭＳ Ｐゴシック" pitchFamily="34" charset="-128"/>
              </a:rPr>
              <a:t/>
            </a:r>
            <a:br>
              <a:rPr lang="en-US" sz="600" b="1" dirty="0" smtClean="0">
                <a:solidFill>
                  <a:srgbClr val="00539B"/>
                </a:solidFill>
                <a:ea typeface="ＭＳ Ｐゴシック" pitchFamily="34" charset="-128"/>
              </a:rPr>
            </a:br>
            <a:r>
              <a:rPr lang="en-US" sz="600" b="1" dirty="0">
                <a:solidFill>
                  <a:srgbClr val="00539B"/>
                </a:solidFill>
                <a:ea typeface="ＭＳ Ｐゴシック" pitchFamily="34" charset="-128"/>
              </a:rPr>
              <a:t>Copyright © </a:t>
            </a:r>
            <a:r>
              <a:rPr lang="en-US" sz="600" b="1" dirty="0" smtClean="0">
                <a:solidFill>
                  <a:srgbClr val="00539B"/>
                </a:solidFill>
                <a:ea typeface="ＭＳ Ｐゴシック" pitchFamily="34" charset="-128"/>
              </a:rPr>
              <a:t>2011, </a:t>
            </a:r>
            <a:r>
              <a:rPr lang="en-US" sz="600" b="1" dirty="0">
                <a:solidFill>
                  <a:srgbClr val="00539B"/>
                </a:solidFill>
                <a:ea typeface="ＭＳ Ｐゴシック" pitchFamily="34" charset="-128"/>
              </a:rPr>
              <a:t>SAS Institute Inc. All rights reserved.</a:t>
            </a:r>
            <a:endParaRPr lang="en-US" sz="600" dirty="0">
              <a:solidFill>
                <a:srgbClr val="00539B"/>
              </a:solidFill>
              <a:latin typeface="Times New Roman" pitchFamily="18" charset="0"/>
              <a:ea typeface="ＭＳ Ｐゴシック" pitchFamily="34" charset="-128"/>
            </a:endParaRPr>
          </a:p>
        </p:txBody>
      </p:sp>
      <p:grpSp>
        <p:nvGrpSpPr>
          <p:cNvPr id="5" name="Group 4"/>
          <p:cNvGrpSpPr/>
          <p:nvPr userDrawn="1"/>
        </p:nvGrpSpPr>
        <p:grpSpPr>
          <a:xfrm>
            <a:off x="1313815" y="6371055"/>
            <a:ext cx="1655277" cy="167513"/>
            <a:chOff x="1195324" y="673735"/>
            <a:chExt cx="4235450" cy="428625"/>
          </a:xfrm>
        </p:grpSpPr>
        <p:sp>
          <p:nvSpPr>
            <p:cNvPr id="6" name="Freeform 22"/>
            <p:cNvSpPr>
              <a:spLocks/>
            </p:cNvSpPr>
            <p:nvPr/>
          </p:nvSpPr>
          <p:spPr bwMode="auto">
            <a:xfrm>
              <a:off x="1195324" y="683260"/>
              <a:ext cx="527050" cy="409575"/>
            </a:xfrm>
            <a:custGeom>
              <a:avLst/>
              <a:gdLst/>
              <a:ahLst/>
              <a:cxnLst>
                <a:cxn ang="0">
                  <a:pos x="0" y="0"/>
                </a:cxn>
                <a:cxn ang="0">
                  <a:pos x="66" y="0"/>
                </a:cxn>
                <a:cxn ang="0">
                  <a:pos x="98" y="184"/>
                </a:cxn>
                <a:cxn ang="0">
                  <a:pos x="98" y="184"/>
                </a:cxn>
                <a:cxn ang="0">
                  <a:pos x="130" y="0"/>
                </a:cxn>
                <a:cxn ang="0">
                  <a:pos x="202" y="0"/>
                </a:cxn>
                <a:cxn ang="0">
                  <a:pos x="236" y="184"/>
                </a:cxn>
                <a:cxn ang="0">
                  <a:pos x="236" y="184"/>
                </a:cxn>
                <a:cxn ang="0">
                  <a:pos x="268" y="0"/>
                </a:cxn>
                <a:cxn ang="0">
                  <a:pos x="332" y="0"/>
                </a:cxn>
                <a:cxn ang="0">
                  <a:pos x="276" y="258"/>
                </a:cxn>
                <a:cxn ang="0">
                  <a:pos x="200" y="258"/>
                </a:cxn>
                <a:cxn ang="0">
                  <a:pos x="166" y="76"/>
                </a:cxn>
                <a:cxn ang="0">
                  <a:pos x="166" y="76"/>
                </a:cxn>
                <a:cxn ang="0">
                  <a:pos x="134" y="258"/>
                </a:cxn>
                <a:cxn ang="0">
                  <a:pos x="56" y="258"/>
                </a:cxn>
                <a:cxn ang="0">
                  <a:pos x="0" y="0"/>
                </a:cxn>
              </a:cxnLst>
              <a:rect l="0" t="0" r="r" b="b"/>
              <a:pathLst>
                <a:path w="332" h="258">
                  <a:moveTo>
                    <a:pt x="0" y="0"/>
                  </a:moveTo>
                  <a:lnTo>
                    <a:pt x="66" y="0"/>
                  </a:lnTo>
                  <a:lnTo>
                    <a:pt x="98" y="184"/>
                  </a:lnTo>
                  <a:lnTo>
                    <a:pt x="98" y="184"/>
                  </a:lnTo>
                  <a:lnTo>
                    <a:pt x="130" y="0"/>
                  </a:lnTo>
                  <a:lnTo>
                    <a:pt x="202" y="0"/>
                  </a:lnTo>
                  <a:lnTo>
                    <a:pt x="236" y="184"/>
                  </a:lnTo>
                  <a:lnTo>
                    <a:pt x="236" y="184"/>
                  </a:lnTo>
                  <a:lnTo>
                    <a:pt x="268" y="0"/>
                  </a:lnTo>
                  <a:lnTo>
                    <a:pt x="332" y="0"/>
                  </a:lnTo>
                  <a:lnTo>
                    <a:pt x="276" y="258"/>
                  </a:lnTo>
                  <a:lnTo>
                    <a:pt x="200" y="258"/>
                  </a:lnTo>
                  <a:lnTo>
                    <a:pt x="166" y="76"/>
                  </a:lnTo>
                  <a:lnTo>
                    <a:pt x="166" y="76"/>
                  </a:lnTo>
                  <a:lnTo>
                    <a:pt x="134" y="258"/>
                  </a:lnTo>
                  <a:lnTo>
                    <a:pt x="56" y="258"/>
                  </a:lnTo>
                  <a:lnTo>
                    <a:pt x="0" y="0"/>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400">
                <a:solidFill>
                  <a:srgbClr val="292929"/>
                </a:solidFill>
                <a:ea typeface="ＭＳ Ｐゴシック" pitchFamily="34" charset="-128"/>
              </a:endParaRPr>
            </a:p>
          </p:txBody>
        </p:sp>
        <p:sp>
          <p:nvSpPr>
            <p:cNvPr id="7" name="Freeform 23"/>
            <p:cNvSpPr>
              <a:spLocks/>
            </p:cNvSpPr>
            <p:nvPr/>
          </p:nvSpPr>
          <p:spPr bwMode="auto">
            <a:xfrm>
              <a:off x="1731899" y="683260"/>
              <a:ext cx="523875" cy="409575"/>
            </a:xfrm>
            <a:custGeom>
              <a:avLst/>
              <a:gdLst/>
              <a:ahLst/>
              <a:cxnLst>
                <a:cxn ang="0">
                  <a:pos x="0" y="0"/>
                </a:cxn>
                <a:cxn ang="0">
                  <a:pos x="66" y="0"/>
                </a:cxn>
                <a:cxn ang="0">
                  <a:pos x="96" y="184"/>
                </a:cxn>
                <a:cxn ang="0">
                  <a:pos x="98" y="184"/>
                </a:cxn>
                <a:cxn ang="0">
                  <a:pos x="130" y="0"/>
                </a:cxn>
                <a:cxn ang="0">
                  <a:pos x="200" y="0"/>
                </a:cxn>
                <a:cxn ang="0">
                  <a:pos x="234" y="184"/>
                </a:cxn>
                <a:cxn ang="0">
                  <a:pos x="236" y="184"/>
                </a:cxn>
                <a:cxn ang="0">
                  <a:pos x="266" y="0"/>
                </a:cxn>
                <a:cxn ang="0">
                  <a:pos x="330" y="0"/>
                </a:cxn>
                <a:cxn ang="0">
                  <a:pos x="274" y="258"/>
                </a:cxn>
                <a:cxn ang="0">
                  <a:pos x="200" y="258"/>
                </a:cxn>
                <a:cxn ang="0">
                  <a:pos x="166" y="76"/>
                </a:cxn>
                <a:cxn ang="0">
                  <a:pos x="164" y="76"/>
                </a:cxn>
                <a:cxn ang="0">
                  <a:pos x="132" y="258"/>
                </a:cxn>
                <a:cxn ang="0">
                  <a:pos x="56" y="258"/>
                </a:cxn>
                <a:cxn ang="0">
                  <a:pos x="0" y="0"/>
                </a:cxn>
              </a:cxnLst>
              <a:rect l="0" t="0" r="r" b="b"/>
              <a:pathLst>
                <a:path w="330" h="258">
                  <a:moveTo>
                    <a:pt x="0" y="0"/>
                  </a:moveTo>
                  <a:lnTo>
                    <a:pt x="66" y="0"/>
                  </a:lnTo>
                  <a:lnTo>
                    <a:pt x="96" y="184"/>
                  </a:lnTo>
                  <a:lnTo>
                    <a:pt x="98" y="184"/>
                  </a:lnTo>
                  <a:lnTo>
                    <a:pt x="130" y="0"/>
                  </a:lnTo>
                  <a:lnTo>
                    <a:pt x="200" y="0"/>
                  </a:lnTo>
                  <a:lnTo>
                    <a:pt x="234" y="184"/>
                  </a:lnTo>
                  <a:lnTo>
                    <a:pt x="236" y="184"/>
                  </a:lnTo>
                  <a:lnTo>
                    <a:pt x="266" y="0"/>
                  </a:lnTo>
                  <a:lnTo>
                    <a:pt x="330" y="0"/>
                  </a:lnTo>
                  <a:lnTo>
                    <a:pt x="274" y="258"/>
                  </a:lnTo>
                  <a:lnTo>
                    <a:pt x="200" y="258"/>
                  </a:lnTo>
                  <a:lnTo>
                    <a:pt x="166" y="76"/>
                  </a:lnTo>
                  <a:lnTo>
                    <a:pt x="164" y="76"/>
                  </a:lnTo>
                  <a:lnTo>
                    <a:pt x="132" y="258"/>
                  </a:lnTo>
                  <a:lnTo>
                    <a:pt x="56" y="258"/>
                  </a:lnTo>
                  <a:lnTo>
                    <a:pt x="0" y="0"/>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400">
                <a:solidFill>
                  <a:srgbClr val="292929"/>
                </a:solidFill>
                <a:ea typeface="ＭＳ Ｐゴシック" pitchFamily="34" charset="-128"/>
              </a:endParaRPr>
            </a:p>
          </p:txBody>
        </p:sp>
        <p:sp>
          <p:nvSpPr>
            <p:cNvPr id="8" name="Freeform 24"/>
            <p:cNvSpPr>
              <a:spLocks/>
            </p:cNvSpPr>
            <p:nvPr/>
          </p:nvSpPr>
          <p:spPr bwMode="auto">
            <a:xfrm>
              <a:off x="2265299" y="683260"/>
              <a:ext cx="527050" cy="409575"/>
            </a:xfrm>
            <a:custGeom>
              <a:avLst/>
              <a:gdLst/>
              <a:ahLst/>
              <a:cxnLst>
                <a:cxn ang="0">
                  <a:pos x="0" y="0"/>
                </a:cxn>
                <a:cxn ang="0">
                  <a:pos x="66" y="0"/>
                </a:cxn>
                <a:cxn ang="0">
                  <a:pos x="98" y="184"/>
                </a:cxn>
                <a:cxn ang="0">
                  <a:pos x="98" y="184"/>
                </a:cxn>
                <a:cxn ang="0">
                  <a:pos x="130" y="0"/>
                </a:cxn>
                <a:cxn ang="0">
                  <a:pos x="202" y="0"/>
                </a:cxn>
                <a:cxn ang="0">
                  <a:pos x="236" y="184"/>
                </a:cxn>
                <a:cxn ang="0">
                  <a:pos x="236" y="184"/>
                </a:cxn>
                <a:cxn ang="0">
                  <a:pos x="268" y="0"/>
                </a:cxn>
                <a:cxn ang="0">
                  <a:pos x="332" y="0"/>
                </a:cxn>
                <a:cxn ang="0">
                  <a:pos x="276" y="258"/>
                </a:cxn>
                <a:cxn ang="0">
                  <a:pos x="200" y="258"/>
                </a:cxn>
                <a:cxn ang="0">
                  <a:pos x="166" y="76"/>
                </a:cxn>
                <a:cxn ang="0">
                  <a:pos x="166" y="76"/>
                </a:cxn>
                <a:cxn ang="0">
                  <a:pos x="134" y="258"/>
                </a:cxn>
                <a:cxn ang="0">
                  <a:pos x="56" y="258"/>
                </a:cxn>
                <a:cxn ang="0">
                  <a:pos x="0" y="0"/>
                </a:cxn>
              </a:cxnLst>
              <a:rect l="0" t="0" r="r" b="b"/>
              <a:pathLst>
                <a:path w="332" h="258">
                  <a:moveTo>
                    <a:pt x="0" y="0"/>
                  </a:moveTo>
                  <a:lnTo>
                    <a:pt x="66" y="0"/>
                  </a:lnTo>
                  <a:lnTo>
                    <a:pt x="98" y="184"/>
                  </a:lnTo>
                  <a:lnTo>
                    <a:pt x="98" y="184"/>
                  </a:lnTo>
                  <a:lnTo>
                    <a:pt x="130" y="0"/>
                  </a:lnTo>
                  <a:lnTo>
                    <a:pt x="202" y="0"/>
                  </a:lnTo>
                  <a:lnTo>
                    <a:pt x="236" y="184"/>
                  </a:lnTo>
                  <a:lnTo>
                    <a:pt x="236" y="184"/>
                  </a:lnTo>
                  <a:lnTo>
                    <a:pt x="268" y="0"/>
                  </a:lnTo>
                  <a:lnTo>
                    <a:pt x="332" y="0"/>
                  </a:lnTo>
                  <a:lnTo>
                    <a:pt x="276" y="258"/>
                  </a:lnTo>
                  <a:lnTo>
                    <a:pt x="200" y="258"/>
                  </a:lnTo>
                  <a:lnTo>
                    <a:pt x="166" y="76"/>
                  </a:lnTo>
                  <a:lnTo>
                    <a:pt x="166" y="76"/>
                  </a:lnTo>
                  <a:lnTo>
                    <a:pt x="134" y="258"/>
                  </a:lnTo>
                  <a:lnTo>
                    <a:pt x="56" y="258"/>
                  </a:lnTo>
                  <a:lnTo>
                    <a:pt x="0" y="0"/>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400">
                <a:solidFill>
                  <a:srgbClr val="292929"/>
                </a:solidFill>
                <a:ea typeface="ＭＳ Ｐゴシック" pitchFamily="34" charset="-128"/>
              </a:endParaRPr>
            </a:p>
          </p:txBody>
        </p:sp>
        <p:sp>
          <p:nvSpPr>
            <p:cNvPr id="9" name="Rectangle 25"/>
            <p:cNvSpPr>
              <a:spLocks noChangeArrowheads="1"/>
            </p:cNvSpPr>
            <p:nvPr/>
          </p:nvSpPr>
          <p:spPr bwMode="auto">
            <a:xfrm>
              <a:off x="2808224" y="975360"/>
              <a:ext cx="101600" cy="117475"/>
            </a:xfrm>
            <a:prstGeom prst="rect">
              <a:avLst/>
            </a:prstGeom>
            <a:solidFill>
              <a:schemeClr val="bg1"/>
            </a:solidFill>
            <a:ln w="9525">
              <a:noFill/>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400">
                <a:solidFill>
                  <a:srgbClr val="292929"/>
                </a:solidFill>
                <a:ea typeface="ＭＳ Ｐゴシック" pitchFamily="34" charset="-128"/>
              </a:endParaRPr>
            </a:p>
          </p:txBody>
        </p:sp>
        <p:sp>
          <p:nvSpPr>
            <p:cNvPr id="10" name="Freeform 26"/>
            <p:cNvSpPr>
              <a:spLocks/>
            </p:cNvSpPr>
            <p:nvPr/>
          </p:nvSpPr>
          <p:spPr bwMode="auto">
            <a:xfrm>
              <a:off x="2966974" y="673735"/>
              <a:ext cx="304800" cy="428625"/>
            </a:xfrm>
            <a:custGeom>
              <a:avLst/>
              <a:gdLst/>
              <a:ahLst/>
              <a:cxnLst>
                <a:cxn ang="0">
                  <a:pos x="60" y="188"/>
                </a:cxn>
                <a:cxn ang="0">
                  <a:pos x="60" y="196"/>
                </a:cxn>
                <a:cxn ang="0">
                  <a:pos x="66" y="210"/>
                </a:cxn>
                <a:cxn ang="0">
                  <a:pos x="74" y="220"/>
                </a:cxn>
                <a:cxn ang="0">
                  <a:pos x="86" y="224"/>
                </a:cxn>
                <a:cxn ang="0">
                  <a:pos x="94" y="226"/>
                </a:cxn>
                <a:cxn ang="0">
                  <a:pos x="114" y="222"/>
                </a:cxn>
                <a:cxn ang="0">
                  <a:pos x="122" y="214"/>
                </a:cxn>
                <a:cxn ang="0">
                  <a:pos x="128" y="202"/>
                </a:cxn>
                <a:cxn ang="0">
                  <a:pos x="128" y="194"/>
                </a:cxn>
                <a:cxn ang="0">
                  <a:pos x="120" y="176"/>
                </a:cxn>
                <a:cxn ang="0">
                  <a:pos x="104" y="166"/>
                </a:cxn>
                <a:cxn ang="0">
                  <a:pos x="58" y="148"/>
                </a:cxn>
                <a:cxn ang="0">
                  <a:pos x="34" y="138"/>
                </a:cxn>
                <a:cxn ang="0">
                  <a:pos x="16" y="122"/>
                </a:cxn>
                <a:cxn ang="0">
                  <a:pos x="6" y="102"/>
                </a:cxn>
                <a:cxn ang="0">
                  <a:pos x="2" y="78"/>
                </a:cxn>
                <a:cxn ang="0">
                  <a:pos x="4" y="62"/>
                </a:cxn>
                <a:cxn ang="0">
                  <a:pos x="14" y="34"/>
                </a:cxn>
                <a:cxn ang="0">
                  <a:pos x="38" y="12"/>
                </a:cxn>
                <a:cxn ang="0">
                  <a:pos x="74" y="2"/>
                </a:cxn>
                <a:cxn ang="0">
                  <a:pos x="98" y="0"/>
                </a:cxn>
                <a:cxn ang="0">
                  <a:pos x="136" y="4"/>
                </a:cxn>
                <a:cxn ang="0">
                  <a:pos x="164" y="18"/>
                </a:cxn>
                <a:cxn ang="0">
                  <a:pos x="180" y="42"/>
                </a:cxn>
                <a:cxn ang="0">
                  <a:pos x="186" y="72"/>
                </a:cxn>
                <a:cxn ang="0">
                  <a:pos x="126" y="84"/>
                </a:cxn>
                <a:cxn ang="0">
                  <a:pos x="124" y="66"/>
                </a:cxn>
                <a:cxn ang="0">
                  <a:pos x="120" y="54"/>
                </a:cxn>
                <a:cxn ang="0">
                  <a:pos x="110" y="48"/>
                </a:cxn>
                <a:cxn ang="0">
                  <a:pos x="96" y="44"/>
                </a:cxn>
                <a:cxn ang="0">
                  <a:pos x="84" y="46"/>
                </a:cxn>
                <a:cxn ang="0">
                  <a:pos x="72" y="56"/>
                </a:cxn>
                <a:cxn ang="0">
                  <a:pos x="66" y="66"/>
                </a:cxn>
                <a:cxn ang="0">
                  <a:pos x="66" y="72"/>
                </a:cxn>
                <a:cxn ang="0">
                  <a:pos x="72" y="90"/>
                </a:cxn>
                <a:cxn ang="0">
                  <a:pos x="94" y="102"/>
                </a:cxn>
                <a:cxn ang="0">
                  <a:pos x="134" y="116"/>
                </a:cxn>
                <a:cxn ang="0">
                  <a:pos x="160" y="128"/>
                </a:cxn>
                <a:cxn ang="0">
                  <a:pos x="178" y="144"/>
                </a:cxn>
                <a:cxn ang="0">
                  <a:pos x="188" y="164"/>
                </a:cxn>
                <a:cxn ang="0">
                  <a:pos x="192" y="190"/>
                </a:cxn>
                <a:cxn ang="0">
                  <a:pos x="190" y="208"/>
                </a:cxn>
                <a:cxn ang="0">
                  <a:pos x="176" y="240"/>
                </a:cxn>
                <a:cxn ang="0">
                  <a:pos x="150" y="260"/>
                </a:cxn>
                <a:cxn ang="0">
                  <a:pos x="116" y="270"/>
                </a:cxn>
                <a:cxn ang="0">
                  <a:pos x="96" y="270"/>
                </a:cxn>
                <a:cxn ang="0">
                  <a:pos x="50" y="264"/>
                </a:cxn>
                <a:cxn ang="0">
                  <a:pos x="20" y="248"/>
                </a:cxn>
                <a:cxn ang="0">
                  <a:pos x="6" y="222"/>
                </a:cxn>
                <a:cxn ang="0">
                  <a:pos x="0" y="188"/>
                </a:cxn>
                <a:cxn ang="0">
                  <a:pos x="60" y="180"/>
                </a:cxn>
              </a:cxnLst>
              <a:rect l="0" t="0" r="r" b="b"/>
              <a:pathLst>
                <a:path w="192" h="270">
                  <a:moveTo>
                    <a:pt x="60" y="180"/>
                  </a:moveTo>
                  <a:lnTo>
                    <a:pt x="60" y="188"/>
                  </a:lnTo>
                  <a:lnTo>
                    <a:pt x="60" y="188"/>
                  </a:lnTo>
                  <a:lnTo>
                    <a:pt x="60" y="196"/>
                  </a:lnTo>
                  <a:lnTo>
                    <a:pt x="62" y="204"/>
                  </a:lnTo>
                  <a:lnTo>
                    <a:pt x="66" y="210"/>
                  </a:lnTo>
                  <a:lnTo>
                    <a:pt x="68" y="216"/>
                  </a:lnTo>
                  <a:lnTo>
                    <a:pt x="74" y="220"/>
                  </a:lnTo>
                  <a:lnTo>
                    <a:pt x="80" y="222"/>
                  </a:lnTo>
                  <a:lnTo>
                    <a:pt x="86" y="224"/>
                  </a:lnTo>
                  <a:lnTo>
                    <a:pt x="94" y="226"/>
                  </a:lnTo>
                  <a:lnTo>
                    <a:pt x="94" y="226"/>
                  </a:lnTo>
                  <a:lnTo>
                    <a:pt x="108" y="224"/>
                  </a:lnTo>
                  <a:lnTo>
                    <a:pt x="114" y="222"/>
                  </a:lnTo>
                  <a:lnTo>
                    <a:pt x="118" y="218"/>
                  </a:lnTo>
                  <a:lnTo>
                    <a:pt x="122" y="214"/>
                  </a:lnTo>
                  <a:lnTo>
                    <a:pt x="126" y="208"/>
                  </a:lnTo>
                  <a:lnTo>
                    <a:pt x="128" y="202"/>
                  </a:lnTo>
                  <a:lnTo>
                    <a:pt x="128" y="194"/>
                  </a:lnTo>
                  <a:lnTo>
                    <a:pt x="128" y="194"/>
                  </a:lnTo>
                  <a:lnTo>
                    <a:pt x="126" y="184"/>
                  </a:lnTo>
                  <a:lnTo>
                    <a:pt x="120" y="176"/>
                  </a:lnTo>
                  <a:lnTo>
                    <a:pt x="114" y="170"/>
                  </a:lnTo>
                  <a:lnTo>
                    <a:pt x="104" y="166"/>
                  </a:lnTo>
                  <a:lnTo>
                    <a:pt x="58" y="148"/>
                  </a:lnTo>
                  <a:lnTo>
                    <a:pt x="58" y="148"/>
                  </a:lnTo>
                  <a:lnTo>
                    <a:pt x="44" y="144"/>
                  </a:lnTo>
                  <a:lnTo>
                    <a:pt x="34" y="138"/>
                  </a:lnTo>
                  <a:lnTo>
                    <a:pt x="24" y="130"/>
                  </a:lnTo>
                  <a:lnTo>
                    <a:pt x="16" y="122"/>
                  </a:lnTo>
                  <a:lnTo>
                    <a:pt x="10" y="112"/>
                  </a:lnTo>
                  <a:lnTo>
                    <a:pt x="6" y="102"/>
                  </a:lnTo>
                  <a:lnTo>
                    <a:pt x="4" y="90"/>
                  </a:lnTo>
                  <a:lnTo>
                    <a:pt x="2" y="78"/>
                  </a:lnTo>
                  <a:lnTo>
                    <a:pt x="2" y="78"/>
                  </a:lnTo>
                  <a:lnTo>
                    <a:pt x="4" y="62"/>
                  </a:lnTo>
                  <a:lnTo>
                    <a:pt x="8" y="48"/>
                  </a:lnTo>
                  <a:lnTo>
                    <a:pt x="14" y="34"/>
                  </a:lnTo>
                  <a:lnTo>
                    <a:pt x="24" y="22"/>
                  </a:lnTo>
                  <a:lnTo>
                    <a:pt x="38" y="12"/>
                  </a:lnTo>
                  <a:lnTo>
                    <a:pt x="54" y="6"/>
                  </a:lnTo>
                  <a:lnTo>
                    <a:pt x="74" y="2"/>
                  </a:lnTo>
                  <a:lnTo>
                    <a:pt x="98" y="0"/>
                  </a:lnTo>
                  <a:lnTo>
                    <a:pt x="98" y="0"/>
                  </a:lnTo>
                  <a:lnTo>
                    <a:pt x="118" y="0"/>
                  </a:lnTo>
                  <a:lnTo>
                    <a:pt x="136" y="4"/>
                  </a:lnTo>
                  <a:lnTo>
                    <a:pt x="152" y="10"/>
                  </a:lnTo>
                  <a:lnTo>
                    <a:pt x="164" y="18"/>
                  </a:lnTo>
                  <a:lnTo>
                    <a:pt x="174" y="30"/>
                  </a:lnTo>
                  <a:lnTo>
                    <a:pt x="180" y="42"/>
                  </a:lnTo>
                  <a:lnTo>
                    <a:pt x="184" y="56"/>
                  </a:lnTo>
                  <a:lnTo>
                    <a:pt x="186" y="72"/>
                  </a:lnTo>
                  <a:lnTo>
                    <a:pt x="186" y="84"/>
                  </a:lnTo>
                  <a:lnTo>
                    <a:pt x="126" y="84"/>
                  </a:lnTo>
                  <a:lnTo>
                    <a:pt x="126" y="84"/>
                  </a:lnTo>
                  <a:lnTo>
                    <a:pt x="124" y="66"/>
                  </a:lnTo>
                  <a:lnTo>
                    <a:pt x="122" y="60"/>
                  </a:lnTo>
                  <a:lnTo>
                    <a:pt x="120" y="54"/>
                  </a:lnTo>
                  <a:lnTo>
                    <a:pt x="116" y="50"/>
                  </a:lnTo>
                  <a:lnTo>
                    <a:pt x="110" y="48"/>
                  </a:lnTo>
                  <a:lnTo>
                    <a:pt x="104" y="46"/>
                  </a:lnTo>
                  <a:lnTo>
                    <a:pt x="96" y="44"/>
                  </a:lnTo>
                  <a:lnTo>
                    <a:pt x="96" y="44"/>
                  </a:lnTo>
                  <a:lnTo>
                    <a:pt x="84" y="46"/>
                  </a:lnTo>
                  <a:lnTo>
                    <a:pt x="76" y="52"/>
                  </a:lnTo>
                  <a:lnTo>
                    <a:pt x="72" y="56"/>
                  </a:lnTo>
                  <a:lnTo>
                    <a:pt x="68" y="60"/>
                  </a:lnTo>
                  <a:lnTo>
                    <a:pt x="66" y="66"/>
                  </a:lnTo>
                  <a:lnTo>
                    <a:pt x="66" y="72"/>
                  </a:lnTo>
                  <a:lnTo>
                    <a:pt x="66" y="72"/>
                  </a:lnTo>
                  <a:lnTo>
                    <a:pt x="68" y="82"/>
                  </a:lnTo>
                  <a:lnTo>
                    <a:pt x="72" y="90"/>
                  </a:lnTo>
                  <a:lnTo>
                    <a:pt x="80" y="96"/>
                  </a:lnTo>
                  <a:lnTo>
                    <a:pt x="94" y="102"/>
                  </a:lnTo>
                  <a:lnTo>
                    <a:pt x="134" y="116"/>
                  </a:lnTo>
                  <a:lnTo>
                    <a:pt x="134" y="116"/>
                  </a:lnTo>
                  <a:lnTo>
                    <a:pt x="148" y="122"/>
                  </a:lnTo>
                  <a:lnTo>
                    <a:pt x="160" y="128"/>
                  </a:lnTo>
                  <a:lnTo>
                    <a:pt x="170" y="136"/>
                  </a:lnTo>
                  <a:lnTo>
                    <a:pt x="178" y="144"/>
                  </a:lnTo>
                  <a:lnTo>
                    <a:pt x="184" y="152"/>
                  </a:lnTo>
                  <a:lnTo>
                    <a:pt x="188" y="164"/>
                  </a:lnTo>
                  <a:lnTo>
                    <a:pt x="190" y="176"/>
                  </a:lnTo>
                  <a:lnTo>
                    <a:pt x="192" y="190"/>
                  </a:lnTo>
                  <a:lnTo>
                    <a:pt x="192" y="190"/>
                  </a:lnTo>
                  <a:lnTo>
                    <a:pt x="190" y="208"/>
                  </a:lnTo>
                  <a:lnTo>
                    <a:pt x="184" y="226"/>
                  </a:lnTo>
                  <a:lnTo>
                    <a:pt x="176" y="240"/>
                  </a:lnTo>
                  <a:lnTo>
                    <a:pt x="164" y="250"/>
                  </a:lnTo>
                  <a:lnTo>
                    <a:pt x="150" y="260"/>
                  </a:lnTo>
                  <a:lnTo>
                    <a:pt x="134" y="266"/>
                  </a:lnTo>
                  <a:lnTo>
                    <a:pt x="116" y="270"/>
                  </a:lnTo>
                  <a:lnTo>
                    <a:pt x="96" y="270"/>
                  </a:lnTo>
                  <a:lnTo>
                    <a:pt x="96" y="270"/>
                  </a:lnTo>
                  <a:lnTo>
                    <a:pt x="70" y="270"/>
                  </a:lnTo>
                  <a:lnTo>
                    <a:pt x="50" y="264"/>
                  </a:lnTo>
                  <a:lnTo>
                    <a:pt x="32" y="258"/>
                  </a:lnTo>
                  <a:lnTo>
                    <a:pt x="20" y="248"/>
                  </a:lnTo>
                  <a:lnTo>
                    <a:pt x="12" y="236"/>
                  </a:lnTo>
                  <a:lnTo>
                    <a:pt x="6" y="222"/>
                  </a:lnTo>
                  <a:lnTo>
                    <a:pt x="2" y="206"/>
                  </a:lnTo>
                  <a:lnTo>
                    <a:pt x="0" y="188"/>
                  </a:lnTo>
                  <a:lnTo>
                    <a:pt x="0" y="180"/>
                  </a:lnTo>
                  <a:lnTo>
                    <a:pt x="60" y="180"/>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400">
                <a:solidFill>
                  <a:srgbClr val="292929"/>
                </a:solidFill>
                <a:ea typeface="ＭＳ Ｐゴシック" pitchFamily="34" charset="-128"/>
              </a:endParaRPr>
            </a:p>
          </p:txBody>
        </p:sp>
        <p:sp>
          <p:nvSpPr>
            <p:cNvPr id="11" name="Freeform 27"/>
            <p:cNvSpPr>
              <a:spLocks noEditPoints="1"/>
            </p:cNvSpPr>
            <p:nvPr/>
          </p:nvSpPr>
          <p:spPr bwMode="auto">
            <a:xfrm>
              <a:off x="3309874" y="673735"/>
              <a:ext cx="317500" cy="428625"/>
            </a:xfrm>
            <a:custGeom>
              <a:avLst/>
              <a:gdLst/>
              <a:ahLst/>
              <a:cxnLst>
                <a:cxn ang="0">
                  <a:pos x="8" y="80"/>
                </a:cxn>
                <a:cxn ang="0">
                  <a:pos x="10" y="58"/>
                </a:cxn>
                <a:cxn ang="0">
                  <a:pos x="24" y="28"/>
                </a:cxn>
                <a:cxn ang="0">
                  <a:pos x="48" y="10"/>
                </a:cxn>
                <a:cxn ang="0">
                  <a:pos x="80" y="0"/>
                </a:cxn>
                <a:cxn ang="0">
                  <a:pos x="98" y="0"/>
                </a:cxn>
                <a:cxn ang="0">
                  <a:pos x="146" y="6"/>
                </a:cxn>
                <a:cxn ang="0">
                  <a:pos x="174" y="22"/>
                </a:cxn>
                <a:cxn ang="0">
                  <a:pos x="188" y="46"/>
                </a:cxn>
                <a:cxn ang="0">
                  <a:pos x="192" y="78"/>
                </a:cxn>
                <a:cxn ang="0">
                  <a:pos x="192" y="214"/>
                </a:cxn>
                <a:cxn ang="0">
                  <a:pos x="196" y="254"/>
                </a:cxn>
                <a:cxn ang="0">
                  <a:pos x="136" y="264"/>
                </a:cxn>
                <a:cxn ang="0">
                  <a:pos x="132" y="250"/>
                </a:cxn>
                <a:cxn ang="0">
                  <a:pos x="128" y="238"/>
                </a:cxn>
                <a:cxn ang="0">
                  <a:pos x="122" y="246"/>
                </a:cxn>
                <a:cxn ang="0">
                  <a:pos x="108" y="260"/>
                </a:cxn>
                <a:cxn ang="0">
                  <a:pos x="92" y="268"/>
                </a:cxn>
                <a:cxn ang="0">
                  <a:pos x="62" y="270"/>
                </a:cxn>
                <a:cxn ang="0">
                  <a:pos x="46" y="268"/>
                </a:cxn>
                <a:cxn ang="0">
                  <a:pos x="22" y="256"/>
                </a:cxn>
                <a:cxn ang="0">
                  <a:pos x="8" y="236"/>
                </a:cxn>
                <a:cxn ang="0">
                  <a:pos x="0" y="210"/>
                </a:cxn>
                <a:cxn ang="0">
                  <a:pos x="0" y="196"/>
                </a:cxn>
                <a:cxn ang="0">
                  <a:pos x="4" y="166"/>
                </a:cxn>
                <a:cxn ang="0">
                  <a:pos x="16" y="144"/>
                </a:cxn>
                <a:cxn ang="0">
                  <a:pos x="36" y="128"/>
                </a:cxn>
                <a:cxn ang="0">
                  <a:pos x="64" y="116"/>
                </a:cxn>
                <a:cxn ang="0">
                  <a:pos x="102" y="106"/>
                </a:cxn>
                <a:cxn ang="0">
                  <a:pos x="122" y="96"/>
                </a:cxn>
                <a:cxn ang="0">
                  <a:pos x="128" y="76"/>
                </a:cxn>
                <a:cxn ang="0">
                  <a:pos x="126" y="62"/>
                </a:cxn>
                <a:cxn ang="0">
                  <a:pos x="122" y="54"/>
                </a:cxn>
                <a:cxn ang="0">
                  <a:pos x="112" y="46"/>
                </a:cxn>
                <a:cxn ang="0">
                  <a:pos x="98" y="44"/>
                </a:cxn>
                <a:cxn ang="0">
                  <a:pos x="90" y="46"/>
                </a:cxn>
                <a:cxn ang="0">
                  <a:pos x="80" y="50"/>
                </a:cxn>
                <a:cxn ang="0">
                  <a:pos x="72" y="58"/>
                </a:cxn>
                <a:cxn ang="0">
                  <a:pos x="68" y="78"/>
                </a:cxn>
                <a:cxn ang="0">
                  <a:pos x="8" y="86"/>
                </a:cxn>
                <a:cxn ang="0">
                  <a:pos x="128" y="136"/>
                </a:cxn>
                <a:cxn ang="0">
                  <a:pos x="100" y="148"/>
                </a:cxn>
                <a:cxn ang="0">
                  <a:pos x="84" y="154"/>
                </a:cxn>
                <a:cxn ang="0">
                  <a:pos x="72" y="162"/>
                </a:cxn>
                <a:cxn ang="0">
                  <a:pos x="64" y="174"/>
                </a:cxn>
                <a:cxn ang="0">
                  <a:pos x="62" y="190"/>
                </a:cxn>
                <a:cxn ang="0">
                  <a:pos x="68" y="214"/>
                </a:cxn>
                <a:cxn ang="0">
                  <a:pos x="76" y="222"/>
                </a:cxn>
                <a:cxn ang="0">
                  <a:pos x="88" y="226"/>
                </a:cxn>
                <a:cxn ang="0">
                  <a:pos x="102" y="224"/>
                </a:cxn>
                <a:cxn ang="0">
                  <a:pos x="114" y="216"/>
                </a:cxn>
                <a:cxn ang="0">
                  <a:pos x="124" y="204"/>
                </a:cxn>
                <a:cxn ang="0">
                  <a:pos x="128" y="186"/>
                </a:cxn>
              </a:cxnLst>
              <a:rect l="0" t="0" r="r" b="b"/>
              <a:pathLst>
                <a:path w="200" h="270">
                  <a:moveTo>
                    <a:pt x="8" y="86"/>
                  </a:moveTo>
                  <a:lnTo>
                    <a:pt x="8" y="80"/>
                  </a:lnTo>
                  <a:lnTo>
                    <a:pt x="8" y="80"/>
                  </a:lnTo>
                  <a:lnTo>
                    <a:pt x="10" y="58"/>
                  </a:lnTo>
                  <a:lnTo>
                    <a:pt x="14" y="42"/>
                  </a:lnTo>
                  <a:lnTo>
                    <a:pt x="24" y="28"/>
                  </a:lnTo>
                  <a:lnTo>
                    <a:pt x="34" y="18"/>
                  </a:lnTo>
                  <a:lnTo>
                    <a:pt x="48" y="10"/>
                  </a:lnTo>
                  <a:lnTo>
                    <a:pt x="64" y="4"/>
                  </a:lnTo>
                  <a:lnTo>
                    <a:pt x="80" y="0"/>
                  </a:lnTo>
                  <a:lnTo>
                    <a:pt x="98" y="0"/>
                  </a:lnTo>
                  <a:lnTo>
                    <a:pt x="98" y="0"/>
                  </a:lnTo>
                  <a:lnTo>
                    <a:pt x="124" y="2"/>
                  </a:lnTo>
                  <a:lnTo>
                    <a:pt x="146" y="6"/>
                  </a:lnTo>
                  <a:lnTo>
                    <a:pt x="162" y="12"/>
                  </a:lnTo>
                  <a:lnTo>
                    <a:pt x="174" y="22"/>
                  </a:lnTo>
                  <a:lnTo>
                    <a:pt x="182" y="34"/>
                  </a:lnTo>
                  <a:lnTo>
                    <a:pt x="188" y="46"/>
                  </a:lnTo>
                  <a:lnTo>
                    <a:pt x="190" y="62"/>
                  </a:lnTo>
                  <a:lnTo>
                    <a:pt x="192" y="78"/>
                  </a:lnTo>
                  <a:lnTo>
                    <a:pt x="192" y="214"/>
                  </a:lnTo>
                  <a:lnTo>
                    <a:pt x="192" y="214"/>
                  </a:lnTo>
                  <a:lnTo>
                    <a:pt x="194" y="242"/>
                  </a:lnTo>
                  <a:lnTo>
                    <a:pt x="196" y="254"/>
                  </a:lnTo>
                  <a:lnTo>
                    <a:pt x="200" y="264"/>
                  </a:lnTo>
                  <a:lnTo>
                    <a:pt x="136" y="264"/>
                  </a:lnTo>
                  <a:lnTo>
                    <a:pt x="136" y="264"/>
                  </a:lnTo>
                  <a:lnTo>
                    <a:pt x="132" y="250"/>
                  </a:lnTo>
                  <a:lnTo>
                    <a:pt x="128" y="238"/>
                  </a:lnTo>
                  <a:lnTo>
                    <a:pt x="128" y="238"/>
                  </a:lnTo>
                  <a:lnTo>
                    <a:pt x="128" y="238"/>
                  </a:lnTo>
                  <a:lnTo>
                    <a:pt x="122" y="246"/>
                  </a:lnTo>
                  <a:lnTo>
                    <a:pt x="116" y="254"/>
                  </a:lnTo>
                  <a:lnTo>
                    <a:pt x="108" y="260"/>
                  </a:lnTo>
                  <a:lnTo>
                    <a:pt x="100" y="264"/>
                  </a:lnTo>
                  <a:lnTo>
                    <a:pt x="92" y="268"/>
                  </a:lnTo>
                  <a:lnTo>
                    <a:pt x="84" y="270"/>
                  </a:lnTo>
                  <a:lnTo>
                    <a:pt x="62" y="270"/>
                  </a:lnTo>
                  <a:lnTo>
                    <a:pt x="62" y="270"/>
                  </a:lnTo>
                  <a:lnTo>
                    <a:pt x="46" y="268"/>
                  </a:lnTo>
                  <a:lnTo>
                    <a:pt x="32" y="264"/>
                  </a:lnTo>
                  <a:lnTo>
                    <a:pt x="22" y="256"/>
                  </a:lnTo>
                  <a:lnTo>
                    <a:pt x="14" y="246"/>
                  </a:lnTo>
                  <a:lnTo>
                    <a:pt x="8" y="236"/>
                  </a:lnTo>
                  <a:lnTo>
                    <a:pt x="2" y="222"/>
                  </a:lnTo>
                  <a:lnTo>
                    <a:pt x="0" y="210"/>
                  </a:lnTo>
                  <a:lnTo>
                    <a:pt x="0" y="196"/>
                  </a:lnTo>
                  <a:lnTo>
                    <a:pt x="0" y="196"/>
                  </a:lnTo>
                  <a:lnTo>
                    <a:pt x="0" y="180"/>
                  </a:lnTo>
                  <a:lnTo>
                    <a:pt x="4" y="166"/>
                  </a:lnTo>
                  <a:lnTo>
                    <a:pt x="8" y="154"/>
                  </a:lnTo>
                  <a:lnTo>
                    <a:pt x="16" y="144"/>
                  </a:lnTo>
                  <a:lnTo>
                    <a:pt x="24" y="134"/>
                  </a:lnTo>
                  <a:lnTo>
                    <a:pt x="36" y="128"/>
                  </a:lnTo>
                  <a:lnTo>
                    <a:pt x="48" y="122"/>
                  </a:lnTo>
                  <a:lnTo>
                    <a:pt x="64" y="116"/>
                  </a:lnTo>
                  <a:lnTo>
                    <a:pt x="102" y="106"/>
                  </a:lnTo>
                  <a:lnTo>
                    <a:pt x="102" y="106"/>
                  </a:lnTo>
                  <a:lnTo>
                    <a:pt x="114" y="102"/>
                  </a:lnTo>
                  <a:lnTo>
                    <a:pt x="122" y="96"/>
                  </a:lnTo>
                  <a:lnTo>
                    <a:pt x="128" y="88"/>
                  </a:lnTo>
                  <a:lnTo>
                    <a:pt x="128" y="76"/>
                  </a:lnTo>
                  <a:lnTo>
                    <a:pt x="128" y="76"/>
                  </a:lnTo>
                  <a:lnTo>
                    <a:pt x="126" y="62"/>
                  </a:lnTo>
                  <a:lnTo>
                    <a:pt x="124" y="58"/>
                  </a:lnTo>
                  <a:lnTo>
                    <a:pt x="122" y="54"/>
                  </a:lnTo>
                  <a:lnTo>
                    <a:pt x="118" y="50"/>
                  </a:lnTo>
                  <a:lnTo>
                    <a:pt x="112" y="46"/>
                  </a:lnTo>
                  <a:lnTo>
                    <a:pt x="106" y="46"/>
                  </a:lnTo>
                  <a:lnTo>
                    <a:pt x="98" y="44"/>
                  </a:lnTo>
                  <a:lnTo>
                    <a:pt x="98" y="44"/>
                  </a:lnTo>
                  <a:lnTo>
                    <a:pt x="90" y="46"/>
                  </a:lnTo>
                  <a:lnTo>
                    <a:pt x="84" y="48"/>
                  </a:lnTo>
                  <a:lnTo>
                    <a:pt x="80" y="50"/>
                  </a:lnTo>
                  <a:lnTo>
                    <a:pt x="74" y="54"/>
                  </a:lnTo>
                  <a:lnTo>
                    <a:pt x="72" y="58"/>
                  </a:lnTo>
                  <a:lnTo>
                    <a:pt x="70" y="64"/>
                  </a:lnTo>
                  <a:lnTo>
                    <a:pt x="68" y="78"/>
                  </a:lnTo>
                  <a:lnTo>
                    <a:pt x="68" y="86"/>
                  </a:lnTo>
                  <a:lnTo>
                    <a:pt x="8" y="86"/>
                  </a:lnTo>
                  <a:close/>
                  <a:moveTo>
                    <a:pt x="128" y="136"/>
                  </a:moveTo>
                  <a:lnTo>
                    <a:pt x="128" y="136"/>
                  </a:lnTo>
                  <a:lnTo>
                    <a:pt x="114" y="144"/>
                  </a:lnTo>
                  <a:lnTo>
                    <a:pt x="100" y="148"/>
                  </a:lnTo>
                  <a:lnTo>
                    <a:pt x="100" y="148"/>
                  </a:lnTo>
                  <a:lnTo>
                    <a:pt x="84" y="154"/>
                  </a:lnTo>
                  <a:lnTo>
                    <a:pt x="76" y="158"/>
                  </a:lnTo>
                  <a:lnTo>
                    <a:pt x="72" y="162"/>
                  </a:lnTo>
                  <a:lnTo>
                    <a:pt x="68" y="168"/>
                  </a:lnTo>
                  <a:lnTo>
                    <a:pt x="64" y="174"/>
                  </a:lnTo>
                  <a:lnTo>
                    <a:pt x="62" y="190"/>
                  </a:lnTo>
                  <a:lnTo>
                    <a:pt x="62" y="190"/>
                  </a:lnTo>
                  <a:lnTo>
                    <a:pt x="64" y="204"/>
                  </a:lnTo>
                  <a:lnTo>
                    <a:pt x="68" y="214"/>
                  </a:lnTo>
                  <a:lnTo>
                    <a:pt x="72" y="220"/>
                  </a:lnTo>
                  <a:lnTo>
                    <a:pt x="76" y="222"/>
                  </a:lnTo>
                  <a:lnTo>
                    <a:pt x="82" y="224"/>
                  </a:lnTo>
                  <a:lnTo>
                    <a:pt x="88" y="226"/>
                  </a:lnTo>
                  <a:lnTo>
                    <a:pt x="88" y="226"/>
                  </a:lnTo>
                  <a:lnTo>
                    <a:pt x="102" y="224"/>
                  </a:lnTo>
                  <a:lnTo>
                    <a:pt x="108" y="220"/>
                  </a:lnTo>
                  <a:lnTo>
                    <a:pt x="114" y="216"/>
                  </a:lnTo>
                  <a:lnTo>
                    <a:pt x="120" y="210"/>
                  </a:lnTo>
                  <a:lnTo>
                    <a:pt x="124" y="204"/>
                  </a:lnTo>
                  <a:lnTo>
                    <a:pt x="128" y="196"/>
                  </a:lnTo>
                  <a:lnTo>
                    <a:pt x="128" y="186"/>
                  </a:lnTo>
                  <a:lnTo>
                    <a:pt x="128" y="136"/>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400">
                <a:solidFill>
                  <a:srgbClr val="292929"/>
                </a:solidFill>
                <a:ea typeface="ＭＳ Ｐゴシック" pitchFamily="34" charset="-128"/>
              </a:endParaRPr>
            </a:p>
          </p:txBody>
        </p:sp>
        <p:sp>
          <p:nvSpPr>
            <p:cNvPr id="14" name="Freeform 28"/>
            <p:cNvSpPr>
              <a:spLocks/>
            </p:cNvSpPr>
            <p:nvPr/>
          </p:nvSpPr>
          <p:spPr bwMode="auto">
            <a:xfrm>
              <a:off x="3671824" y="673735"/>
              <a:ext cx="301625" cy="428625"/>
            </a:xfrm>
            <a:custGeom>
              <a:avLst/>
              <a:gdLst/>
              <a:ahLst/>
              <a:cxnLst>
                <a:cxn ang="0">
                  <a:pos x="58" y="188"/>
                </a:cxn>
                <a:cxn ang="0">
                  <a:pos x="60" y="196"/>
                </a:cxn>
                <a:cxn ang="0">
                  <a:pos x="64" y="210"/>
                </a:cxn>
                <a:cxn ang="0">
                  <a:pos x="72" y="220"/>
                </a:cxn>
                <a:cxn ang="0">
                  <a:pos x="86" y="224"/>
                </a:cxn>
                <a:cxn ang="0">
                  <a:pos x="94" y="226"/>
                </a:cxn>
                <a:cxn ang="0">
                  <a:pos x="112" y="222"/>
                </a:cxn>
                <a:cxn ang="0">
                  <a:pos x="122" y="214"/>
                </a:cxn>
                <a:cxn ang="0">
                  <a:pos x="126" y="202"/>
                </a:cxn>
                <a:cxn ang="0">
                  <a:pos x="126" y="194"/>
                </a:cxn>
                <a:cxn ang="0">
                  <a:pos x="120" y="176"/>
                </a:cxn>
                <a:cxn ang="0">
                  <a:pos x="102" y="166"/>
                </a:cxn>
                <a:cxn ang="0">
                  <a:pos x="56" y="148"/>
                </a:cxn>
                <a:cxn ang="0">
                  <a:pos x="32" y="138"/>
                </a:cxn>
                <a:cxn ang="0">
                  <a:pos x="16" y="122"/>
                </a:cxn>
                <a:cxn ang="0">
                  <a:pos x="4" y="102"/>
                </a:cxn>
                <a:cxn ang="0">
                  <a:pos x="2" y="78"/>
                </a:cxn>
                <a:cxn ang="0">
                  <a:pos x="2" y="62"/>
                </a:cxn>
                <a:cxn ang="0">
                  <a:pos x="14" y="34"/>
                </a:cxn>
                <a:cxn ang="0">
                  <a:pos x="36" y="12"/>
                </a:cxn>
                <a:cxn ang="0">
                  <a:pos x="72" y="2"/>
                </a:cxn>
                <a:cxn ang="0">
                  <a:pos x="96" y="0"/>
                </a:cxn>
                <a:cxn ang="0">
                  <a:pos x="136" y="4"/>
                </a:cxn>
                <a:cxn ang="0">
                  <a:pos x="162" y="18"/>
                </a:cxn>
                <a:cxn ang="0">
                  <a:pos x="178" y="42"/>
                </a:cxn>
                <a:cxn ang="0">
                  <a:pos x="184" y="72"/>
                </a:cxn>
                <a:cxn ang="0">
                  <a:pos x="124" y="84"/>
                </a:cxn>
                <a:cxn ang="0">
                  <a:pos x="124" y="66"/>
                </a:cxn>
                <a:cxn ang="0">
                  <a:pos x="118" y="54"/>
                </a:cxn>
                <a:cxn ang="0">
                  <a:pos x="110" y="48"/>
                </a:cxn>
                <a:cxn ang="0">
                  <a:pos x="96" y="44"/>
                </a:cxn>
                <a:cxn ang="0">
                  <a:pos x="84" y="46"/>
                </a:cxn>
                <a:cxn ang="0">
                  <a:pos x="70" y="56"/>
                </a:cxn>
                <a:cxn ang="0">
                  <a:pos x="66" y="66"/>
                </a:cxn>
                <a:cxn ang="0">
                  <a:pos x="64" y="72"/>
                </a:cxn>
                <a:cxn ang="0">
                  <a:pos x="70" y="90"/>
                </a:cxn>
                <a:cxn ang="0">
                  <a:pos x="94" y="102"/>
                </a:cxn>
                <a:cxn ang="0">
                  <a:pos x="134" y="116"/>
                </a:cxn>
                <a:cxn ang="0">
                  <a:pos x="160" y="128"/>
                </a:cxn>
                <a:cxn ang="0">
                  <a:pos x="178" y="144"/>
                </a:cxn>
                <a:cxn ang="0">
                  <a:pos x="186" y="164"/>
                </a:cxn>
                <a:cxn ang="0">
                  <a:pos x="190" y="190"/>
                </a:cxn>
                <a:cxn ang="0">
                  <a:pos x="188" y="208"/>
                </a:cxn>
                <a:cxn ang="0">
                  <a:pos x="174" y="240"/>
                </a:cxn>
                <a:cxn ang="0">
                  <a:pos x="148" y="260"/>
                </a:cxn>
                <a:cxn ang="0">
                  <a:pos x="114" y="270"/>
                </a:cxn>
                <a:cxn ang="0">
                  <a:pos x="94" y="270"/>
                </a:cxn>
                <a:cxn ang="0">
                  <a:pos x="48" y="264"/>
                </a:cxn>
                <a:cxn ang="0">
                  <a:pos x="20" y="248"/>
                </a:cxn>
                <a:cxn ang="0">
                  <a:pos x="4" y="222"/>
                </a:cxn>
                <a:cxn ang="0">
                  <a:pos x="0" y="188"/>
                </a:cxn>
                <a:cxn ang="0">
                  <a:pos x="58" y="180"/>
                </a:cxn>
              </a:cxnLst>
              <a:rect l="0" t="0" r="r" b="b"/>
              <a:pathLst>
                <a:path w="190" h="270">
                  <a:moveTo>
                    <a:pt x="58" y="180"/>
                  </a:moveTo>
                  <a:lnTo>
                    <a:pt x="58" y="188"/>
                  </a:lnTo>
                  <a:lnTo>
                    <a:pt x="58" y="188"/>
                  </a:lnTo>
                  <a:lnTo>
                    <a:pt x="60" y="196"/>
                  </a:lnTo>
                  <a:lnTo>
                    <a:pt x="62" y="204"/>
                  </a:lnTo>
                  <a:lnTo>
                    <a:pt x="64" y="210"/>
                  </a:lnTo>
                  <a:lnTo>
                    <a:pt x="68" y="216"/>
                  </a:lnTo>
                  <a:lnTo>
                    <a:pt x="72" y="220"/>
                  </a:lnTo>
                  <a:lnTo>
                    <a:pt x="78" y="222"/>
                  </a:lnTo>
                  <a:lnTo>
                    <a:pt x="86" y="224"/>
                  </a:lnTo>
                  <a:lnTo>
                    <a:pt x="94" y="226"/>
                  </a:lnTo>
                  <a:lnTo>
                    <a:pt x="94" y="226"/>
                  </a:lnTo>
                  <a:lnTo>
                    <a:pt x="108" y="224"/>
                  </a:lnTo>
                  <a:lnTo>
                    <a:pt x="112" y="222"/>
                  </a:lnTo>
                  <a:lnTo>
                    <a:pt x="118" y="218"/>
                  </a:lnTo>
                  <a:lnTo>
                    <a:pt x="122" y="214"/>
                  </a:lnTo>
                  <a:lnTo>
                    <a:pt x="124" y="208"/>
                  </a:lnTo>
                  <a:lnTo>
                    <a:pt x="126" y="202"/>
                  </a:lnTo>
                  <a:lnTo>
                    <a:pt x="126" y="194"/>
                  </a:lnTo>
                  <a:lnTo>
                    <a:pt x="126" y="194"/>
                  </a:lnTo>
                  <a:lnTo>
                    <a:pt x="124" y="184"/>
                  </a:lnTo>
                  <a:lnTo>
                    <a:pt x="120" y="176"/>
                  </a:lnTo>
                  <a:lnTo>
                    <a:pt x="112" y="170"/>
                  </a:lnTo>
                  <a:lnTo>
                    <a:pt x="102" y="166"/>
                  </a:lnTo>
                  <a:lnTo>
                    <a:pt x="56" y="148"/>
                  </a:lnTo>
                  <a:lnTo>
                    <a:pt x="56" y="148"/>
                  </a:lnTo>
                  <a:lnTo>
                    <a:pt x="44" y="144"/>
                  </a:lnTo>
                  <a:lnTo>
                    <a:pt x="32" y="138"/>
                  </a:lnTo>
                  <a:lnTo>
                    <a:pt x="24" y="130"/>
                  </a:lnTo>
                  <a:lnTo>
                    <a:pt x="16" y="122"/>
                  </a:lnTo>
                  <a:lnTo>
                    <a:pt x="10" y="112"/>
                  </a:lnTo>
                  <a:lnTo>
                    <a:pt x="4" y="102"/>
                  </a:lnTo>
                  <a:lnTo>
                    <a:pt x="2" y="90"/>
                  </a:lnTo>
                  <a:lnTo>
                    <a:pt x="2" y="78"/>
                  </a:lnTo>
                  <a:lnTo>
                    <a:pt x="2" y="78"/>
                  </a:lnTo>
                  <a:lnTo>
                    <a:pt x="2" y="62"/>
                  </a:lnTo>
                  <a:lnTo>
                    <a:pt x="6" y="48"/>
                  </a:lnTo>
                  <a:lnTo>
                    <a:pt x="14" y="34"/>
                  </a:lnTo>
                  <a:lnTo>
                    <a:pt x="24" y="22"/>
                  </a:lnTo>
                  <a:lnTo>
                    <a:pt x="36" y="12"/>
                  </a:lnTo>
                  <a:lnTo>
                    <a:pt x="52" y="6"/>
                  </a:lnTo>
                  <a:lnTo>
                    <a:pt x="72" y="2"/>
                  </a:lnTo>
                  <a:lnTo>
                    <a:pt x="96" y="0"/>
                  </a:lnTo>
                  <a:lnTo>
                    <a:pt x="96" y="0"/>
                  </a:lnTo>
                  <a:lnTo>
                    <a:pt x="118" y="0"/>
                  </a:lnTo>
                  <a:lnTo>
                    <a:pt x="136" y="4"/>
                  </a:lnTo>
                  <a:lnTo>
                    <a:pt x="150" y="10"/>
                  </a:lnTo>
                  <a:lnTo>
                    <a:pt x="162" y="18"/>
                  </a:lnTo>
                  <a:lnTo>
                    <a:pt x="172" y="30"/>
                  </a:lnTo>
                  <a:lnTo>
                    <a:pt x="178" y="42"/>
                  </a:lnTo>
                  <a:lnTo>
                    <a:pt x="182" y="56"/>
                  </a:lnTo>
                  <a:lnTo>
                    <a:pt x="184" y="72"/>
                  </a:lnTo>
                  <a:lnTo>
                    <a:pt x="184" y="84"/>
                  </a:lnTo>
                  <a:lnTo>
                    <a:pt x="124" y="84"/>
                  </a:lnTo>
                  <a:lnTo>
                    <a:pt x="124" y="84"/>
                  </a:lnTo>
                  <a:lnTo>
                    <a:pt x="124" y="66"/>
                  </a:lnTo>
                  <a:lnTo>
                    <a:pt x="122" y="60"/>
                  </a:lnTo>
                  <a:lnTo>
                    <a:pt x="118" y="54"/>
                  </a:lnTo>
                  <a:lnTo>
                    <a:pt x="114" y="50"/>
                  </a:lnTo>
                  <a:lnTo>
                    <a:pt x="110" y="48"/>
                  </a:lnTo>
                  <a:lnTo>
                    <a:pt x="104" y="46"/>
                  </a:lnTo>
                  <a:lnTo>
                    <a:pt x="96" y="44"/>
                  </a:lnTo>
                  <a:lnTo>
                    <a:pt x="96" y="44"/>
                  </a:lnTo>
                  <a:lnTo>
                    <a:pt x="84" y="46"/>
                  </a:lnTo>
                  <a:lnTo>
                    <a:pt x="74" y="52"/>
                  </a:lnTo>
                  <a:lnTo>
                    <a:pt x="70" y="56"/>
                  </a:lnTo>
                  <a:lnTo>
                    <a:pt x="68" y="60"/>
                  </a:lnTo>
                  <a:lnTo>
                    <a:pt x="66" y="66"/>
                  </a:lnTo>
                  <a:lnTo>
                    <a:pt x="64" y="72"/>
                  </a:lnTo>
                  <a:lnTo>
                    <a:pt x="64" y="72"/>
                  </a:lnTo>
                  <a:lnTo>
                    <a:pt x="66" y="82"/>
                  </a:lnTo>
                  <a:lnTo>
                    <a:pt x="70" y="90"/>
                  </a:lnTo>
                  <a:lnTo>
                    <a:pt x="80" y="96"/>
                  </a:lnTo>
                  <a:lnTo>
                    <a:pt x="94" y="102"/>
                  </a:lnTo>
                  <a:lnTo>
                    <a:pt x="134" y="116"/>
                  </a:lnTo>
                  <a:lnTo>
                    <a:pt x="134" y="116"/>
                  </a:lnTo>
                  <a:lnTo>
                    <a:pt x="148" y="122"/>
                  </a:lnTo>
                  <a:lnTo>
                    <a:pt x="160" y="128"/>
                  </a:lnTo>
                  <a:lnTo>
                    <a:pt x="170" y="136"/>
                  </a:lnTo>
                  <a:lnTo>
                    <a:pt x="178" y="144"/>
                  </a:lnTo>
                  <a:lnTo>
                    <a:pt x="182" y="152"/>
                  </a:lnTo>
                  <a:lnTo>
                    <a:pt x="186" y="164"/>
                  </a:lnTo>
                  <a:lnTo>
                    <a:pt x="190" y="176"/>
                  </a:lnTo>
                  <a:lnTo>
                    <a:pt x="190" y="190"/>
                  </a:lnTo>
                  <a:lnTo>
                    <a:pt x="190" y="190"/>
                  </a:lnTo>
                  <a:lnTo>
                    <a:pt x="188" y="208"/>
                  </a:lnTo>
                  <a:lnTo>
                    <a:pt x="182" y="226"/>
                  </a:lnTo>
                  <a:lnTo>
                    <a:pt x="174" y="240"/>
                  </a:lnTo>
                  <a:lnTo>
                    <a:pt x="162" y="250"/>
                  </a:lnTo>
                  <a:lnTo>
                    <a:pt x="148" y="260"/>
                  </a:lnTo>
                  <a:lnTo>
                    <a:pt x="132" y="266"/>
                  </a:lnTo>
                  <a:lnTo>
                    <a:pt x="114" y="270"/>
                  </a:lnTo>
                  <a:lnTo>
                    <a:pt x="94" y="270"/>
                  </a:lnTo>
                  <a:lnTo>
                    <a:pt x="94" y="270"/>
                  </a:lnTo>
                  <a:lnTo>
                    <a:pt x="68" y="270"/>
                  </a:lnTo>
                  <a:lnTo>
                    <a:pt x="48" y="264"/>
                  </a:lnTo>
                  <a:lnTo>
                    <a:pt x="32" y="258"/>
                  </a:lnTo>
                  <a:lnTo>
                    <a:pt x="20" y="248"/>
                  </a:lnTo>
                  <a:lnTo>
                    <a:pt x="10" y="236"/>
                  </a:lnTo>
                  <a:lnTo>
                    <a:pt x="4" y="222"/>
                  </a:lnTo>
                  <a:lnTo>
                    <a:pt x="0" y="206"/>
                  </a:lnTo>
                  <a:lnTo>
                    <a:pt x="0" y="188"/>
                  </a:lnTo>
                  <a:lnTo>
                    <a:pt x="0" y="180"/>
                  </a:lnTo>
                  <a:lnTo>
                    <a:pt x="58" y="180"/>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400">
                <a:solidFill>
                  <a:srgbClr val="292929"/>
                </a:solidFill>
                <a:ea typeface="ＭＳ Ｐゴシック" pitchFamily="34" charset="-128"/>
              </a:endParaRPr>
            </a:p>
          </p:txBody>
        </p:sp>
        <p:sp>
          <p:nvSpPr>
            <p:cNvPr id="15" name="Rectangle 29"/>
            <p:cNvSpPr>
              <a:spLocks noChangeArrowheads="1"/>
            </p:cNvSpPr>
            <p:nvPr/>
          </p:nvSpPr>
          <p:spPr bwMode="auto">
            <a:xfrm>
              <a:off x="4030599" y="975360"/>
              <a:ext cx="101600" cy="117475"/>
            </a:xfrm>
            <a:prstGeom prst="rect">
              <a:avLst/>
            </a:prstGeom>
            <a:solidFill>
              <a:schemeClr val="bg1"/>
            </a:solidFill>
            <a:ln w="9525">
              <a:noFill/>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400">
                <a:solidFill>
                  <a:srgbClr val="292929"/>
                </a:solidFill>
                <a:ea typeface="ＭＳ Ｐゴシック" pitchFamily="34" charset="-128"/>
              </a:endParaRPr>
            </a:p>
          </p:txBody>
        </p:sp>
        <p:sp>
          <p:nvSpPr>
            <p:cNvPr id="16" name="Freeform 30"/>
            <p:cNvSpPr>
              <a:spLocks/>
            </p:cNvSpPr>
            <p:nvPr/>
          </p:nvSpPr>
          <p:spPr bwMode="auto">
            <a:xfrm>
              <a:off x="4192524" y="673735"/>
              <a:ext cx="314325" cy="428625"/>
            </a:xfrm>
            <a:custGeom>
              <a:avLst/>
              <a:gdLst/>
              <a:ahLst/>
              <a:cxnLst>
                <a:cxn ang="0">
                  <a:pos x="134" y="100"/>
                </a:cxn>
                <a:cxn ang="0">
                  <a:pos x="132" y="72"/>
                </a:cxn>
                <a:cxn ang="0">
                  <a:pos x="124" y="58"/>
                </a:cxn>
                <a:cxn ang="0">
                  <a:pos x="112" y="48"/>
                </a:cxn>
                <a:cxn ang="0">
                  <a:pos x="104" y="48"/>
                </a:cxn>
                <a:cxn ang="0">
                  <a:pos x="84" y="52"/>
                </a:cxn>
                <a:cxn ang="0">
                  <a:pos x="74" y="70"/>
                </a:cxn>
                <a:cxn ang="0">
                  <a:pos x="68" y="96"/>
                </a:cxn>
                <a:cxn ang="0">
                  <a:pos x="66" y="136"/>
                </a:cxn>
                <a:cxn ang="0">
                  <a:pos x="70" y="192"/>
                </a:cxn>
                <a:cxn ang="0">
                  <a:pos x="78" y="214"/>
                </a:cxn>
                <a:cxn ang="0">
                  <a:pos x="92" y="224"/>
                </a:cxn>
                <a:cxn ang="0">
                  <a:pos x="102" y="226"/>
                </a:cxn>
                <a:cxn ang="0">
                  <a:pos x="116" y="222"/>
                </a:cxn>
                <a:cxn ang="0">
                  <a:pos x="126" y="212"/>
                </a:cxn>
                <a:cxn ang="0">
                  <a:pos x="132" y="192"/>
                </a:cxn>
                <a:cxn ang="0">
                  <a:pos x="198" y="166"/>
                </a:cxn>
                <a:cxn ang="0">
                  <a:pos x="196" y="190"/>
                </a:cxn>
                <a:cxn ang="0">
                  <a:pos x="184" y="228"/>
                </a:cxn>
                <a:cxn ang="0">
                  <a:pos x="160" y="256"/>
                </a:cxn>
                <a:cxn ang="0">
                  <a:pos x="124" y="268"/>
                </a:cxn>
                <a:cxn ang="0">
                  <a:pos x="98" y="270"/>
                </a:cxn>
                <a:cxn ang="0">
                  <a:pos x="56" y="264"/>
                </a:cxn>
                <a:cxn ang="0">
                  <a:pos x="38" y="254"/>
                </a:cxn>
                <a:cxn ang="0">
                  <a:pos x="24" y="242"/>
                </a:cxn>
                <a:cxn ang="0">
                  <a:pos x="14" y="224"/>
                </a:cxn>
                <a:cxn ang="0">
                  <a:pos x="2" y="170"/>
                </a:cxn>
                <a:cxn ang="0">
                  <a:pos x="0" y="136"/>
                </a:cxn>
                <a:cxn ang="0">
                  <a:pos x="4" y="84"/>
                </a:cxn>
                <a:cxn ang="0">
                  <a:pos x="12" y="56"/>
                </a:cxn>
                <a:cxn ang="0">
                  <a:pos x="24" y="36"/>
                </a:cxn>
                <a:cxn ang="0">
                  <a:pos x="36" y="20"/>
                </a:cxn>
                <a:cxn ang="0">
                  <a:pos x="54" y="10"/>
                </a:cxn>
                <a:cxn ang="0">
                  <a:pos x="82" y="2"/>
                </a:cxn>
                <a:cxn ang="0">
                  <a:pos x="104" y="0"/>
                </a:cxn>
                <a:cxn ang="0">
                  <a:pos x="144" y="6"/>
                </a:cxn>
                <a:cxn ang="0">
                  <a:pos x="174" y="26"/>
                </a:cxn>
                <a:cxn ang="0">
                  <a:pos x="192" y="58"/>
                </a:cxn>
                <a:cxn ang="0">
                  <a:pos x="198" y="100"/>
                </a:cxn>
              </a:cxnLst>
              <a:rect l="0" t="0" r="r" b="b"/>
              <a:pathLst>
                <a:path w="198" h="270">
                  <a:moveTo>
                    <a:pt x="134" y="100"/>
                  </a:moveTo>
                  <a:lnTo>
                    <a:pt x="134" y="100"/>
                  </a:lnTo>
                  <a:lnTo>
                    <a:pt x="132" y="80"/>
                  </a:lnTo>
                  <a:lnTo>
                    <a:pt x="132" y="72"/>
                  </a:lnTo>
                  <a:lnTo>
                    <a:pt x="128" y="64"/>
                  </a:lnTo>
                  <a:lnTo>
                    <a:pt x="124" y="58"/>
                  </a:lnTo>
                  <a:lnTo>
                    <a:pt x="120" y="52"/>
                  </a:lnTo>
                  <a:lnTo>
                    <a:pt x="112" y="48"/>
                  </a:lnTo>
                  <a:lnTo>
                    <a:pt x="104" y="48"/>
                  </a:lnTo>
                  <a:lnTo>
                    <a:pt x="104" y="48"/>
                  </a:lnTo>
                  <a:lnTo>
                    <a:pt x="94" y="48"/>
                  </a:lnTo>
                  <a:lnTo>
                    <a:pt x="84" y="52"/>
                  </a:lnTo>
                  <a:lnTo>
                    <a:pt x="78" y="60"/>
                  </a:lnTo>
                  <a:lnTo>
                    <a:pt x="74" y="70"/>
                  </a:lnTo>
                  <a:lnTo>
                    <a:pt x="70" y="82"/>
                  </a:lnTo>
                  <a:lnTo>
                    <a:pt x="68" y="96"/>
                  </a:lnTo>
                  <a:lnTo>
                    <a:pt x="66" y="136"/>
                  </a:lnTo>
                  <a:lnTo>
                    <a:pt x="66" y="136"/>
                  </a:lnTo>
                  <a:lnTo>
                    <a:pt x="68" y="176"/>
                  </a:lnTo>
                  <a:lnTo>
                    <a:pt x="70" y="192"/>
                  </a:lnTo>
                  <a:lnTo>
                    <a:pt x="72" y="204"/>
                  </a:lnTo>
                  <a:lnTo>
                    <a:pt x="78" y="214"/>
                  </a:lnTo>
                  <a:lnTo>
                    <a:pt x="84" y="220"/>
                  </a:lnTo>
                  <a:lnTo>
                    <a:pt x="92" y="224"/>
                  </a:lnTo>
                  <a:lnTo>
                    <a:pt x="102" y="226"/>
                  </a:lnTo>
                  <a:lnTo>
                    <a:pt x="102" y="226"/>
                  </a:lnTo>
                  <a:lnTo>
                    <a:pt x="110" y="224"/>
                  </a:lnTo>
                  <a:lnTo>
                    <a:pt x="116" y="222"/>
                  </a:lnTo>
                  <a:lnTo>
                    <a:pt x="122" y="218"/>
                  </a:lnTo>
                  <a:lnTo>
                    <a:pt x="126" y="212"/>
                  </a:lnTo>
                  <a:lnTo>
                    <a:pt x="130" y="202"/>
                  </a:lnTo>
                  <a:lnTo>
                    <a:pt x="132" y="192"/>
                  </a:lnTo>
                  <a:lnTo>
                    <a:pt x="134" y="166"/>
                  </a:lnTo>
                  <a:lnTo>
                    <a:pt x="198" y="166"/>
                  </a:lnTo>
                  <a:lnTo>
                    <a:pt x="198" y="166"/>
                  </a:lnTo>
                  <a:lnTo>
                    <a:pt x="196" y="190"/>
                  </a:lnTo>
                  <a:lnTo>
                    <a:pt x="192" y="210"/>
                  </a:lnTo>
                  <a:lnTo>
                    <a:pt x="184" y="228"/>
                  </a:lnTo>
                  <a:lnTo>
                    <a:pt x="174" y="244"/>
                  </a:lnTo>
                  <a:lnTo>
                    <a:pt x="160" y="256"/>
                  </a:lnTo>
                  <a:lnTo>
                    <a:pt x="144" y="264"/>
                  </a:lnTo>
                  <a:lnTo>
                    <a:pt x="124" y="268"/>
                  </a:lnTo>
                  <a:lnTo>
                    <a:pt x="98" y="270"/>
                  </a:lnTo>
                  <a:lnTo>
                    <a:pt x="98" y="270"/>
                  </a:lnTo>
                  <a:lnTo>
                    <a:pt x="76" y="270"/>
                  </a:lnTo>
                  <a:lnTo>
                    <a:pt x="56" y="264"/>
                  </a:lnTo>
                  <a:lnTo>
                    <a:pt x="46" y="260"/>
                  </a:lnTo>
                  <a:lnTo>
                    <a:pt x="38" y="254"/>
                  </a:lnTo>
                  <a:lnTo>
                    <a:pt x="32" y="248"/>
                  </a:lnTo>
                  <a:lnTo>
                    <a:pt x="24" y="242"/>
                  </a:lnTo>
                  <a:lnTo>
                    <a:pt x="20" y="234"/>
                  </a:lnTo>
                  <a:lnTo>
                    <a:pt x="14" y="224"/>
                  </a:lnTo>
                  <a:lnTo>
                    <a:pt x="6" y="200"/>
                  </a:lnTo>
                  <a:lnTo>
                    <a:pt x="2" y="170"/>
                  </a:lnTo>
                  <a:lnTo>
                    <a:pt x="0" y="136"/>
                  </a:lnTo>
                  <a:lnTo>
                    <a:pt x="0" y="136"/>
                  </a:lnTo>
                  <a:lnTo>
                    <a:pt x="2" y="98"/>
                  </a:lnTo>
                  <a:lnTo>
                    <a:pt x="4" y="84"/>
                  </a:lnTo>
                  <a:lnTo>
                    <a:pt x="8" y="70"/>
                  </a:lnTo>
                  <a:lnTo>
                    <a:pt x="12" y="56"/>
                  </a:lnTo>
                  <a:lnTo>
                    <a:pt x="18" y="46"/>
                  </a:lnTo>
                  <a:lnTo>
                    <a:pt x="24" y="36"/>
                  </a:lnTo>
                  <a:lnTo>
                    <a:pt x="30" y="28"/>
                  </a:lnTo>
                  <a:lnTo>
                    <a:pt x="36" y="20"/>
                  </a:lnTo>
                  <a:lnTo>
                    <a:pt x="44" y="14"/>
                  </a:lnTo>
                  <a:lnTo>
                    <a:pt x="54" y="10"/>
                  </a:lnTo>
                  <a:lnTo>
                    <a:pt x="62" y="6"/>
                  </a:lnTo>
                  <a:lnTo>
                    <a:pt x="82" y="2"/>
                  </a:lnTo>
                  <a:lnTo>
                    <a:pt x="104" y="0"/>
                  </a:lnTo>
                  <a:lnTo>
                    <a:pt x="104" y="0"/>
                  </a:lnTo>
                  <a:lnTo>
                    <a:pt x="126" y="2"/>
                  </a:lnTo>
                  <a:lnTo>
                    <a:pt x="144" y="6"/>
                  </a:lnTo>
                  <a:lnTo>
                    <a:pt x="160" y="16"/>
                  </a:lnTo>
                  <a:lnTo>
                    <a:pt x="174" y="26"/>
                  </a:lnTo>
                  <a:lnTo>
                    <a:pt x="184" y="40"/>
                  </a:lnTo>
                  <a:lnTo>
                    <a:pt x="192" y="58"/>
                  </a:lnTo>
                  <a:lnTo>
                    <a:pt x="196" y="78"/>
                  </a:lnTo>
                  <a:lnTo>
                    <a:pt x="198" y="100"/>
                  </a:lnTo>
                  <a:lnTo>
                    <a:pt x="134" y="100"/>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400">
                <a:solidFill>
                  <a:srgbClr val="292929"/>
                </a:solidFill>
                <a:ea typeface="ＭＳ Ｐゴシック" pitchFamily="34" charset="-128"/>
              </a:endParaRPr>
            </a:p>
          </p:txBody>
        </p:sp>
        <p:sp>
          <p:nvSpPr>
            <p:cNvPr id="17" name="Freeform 31"/>
            <p:cNvSpPr>
              <a:spLocks noEditPoints="1"/>
            </p:cNvSpPr>
            <p:nvPr/>
          </p:nvSpPr>
          <p:spPr bwMode="auto">
            <a:xfrm>
              <a:off x="4544949" y="673735"/>
              <a:ext cx="323850" cy="428625"/>
            </a:xfrm>
            <a:custGeom>
              <a:avLst/>
              <a:gdLst/>
              <a:ahLst/>
              <a:cxnLst>
                <a:cxn ang="0">
                  <a:pos x="102" y="0"/>
                </a:cxn>
                <a:cxn ang="0">
                  <a:pos x="130" y="2"/>
                </a:cxn>
                <a:cxn ang="0">
                  <a:pos x="152" y="8"/>
                </a:cxn>
                <a:cxn ang="0">
                  <a:pos x="170" y="18"/>
                </a:cxn>
                <a:cxn ang="0">
                  <a:pos x="182" y="34"/>
                </a:cxn>
                <a:cxn ang="0">
                  <a:pos x="192" y="52"/>
                </a:cxn>
                <a:cxn ang="0">
                  <a:pos x="202" y="104"/>
                </a:cxn>
                <a:cxn ang="0">
                  <a:pos x="204" y="136"/>
                </a:cxn>
                <a:cxn ang="0">
                  <a:pos x="198" y="194"/>
                </a:cxn>
                <a:cxn ang="0">
                  <a:pos x="188" y="226"/>
                </a:cxn>
                <a:cxn ang="0">
                  <a:pos x="176" y="244"/>
                </a:cxn>
                <a:cxn ang="0">
                  <a:pos x="160" y="256"/>
                </a:cxn>
                <a:cxn ang="0">
                  <a:pos x="140" y="266"/>
                </a:cxn>
                <a:cxn ang="0">
                  <a:pos x="102" y="270"/>
                </a:cxn>
                <a:cxn ang="0">
                  <a:pos x="88" y="270"/>
                </a:cxn>
                <a:cxn ang="0">
                  <a:pos x="64" y="266"/>
                </a:cxn>
                <a:cxn ang="0">
                  <a:pos x="44" y="258"/>
                </a:cxn>
                <a:cxn ang="0">
                  <a:pos x="28" y="244"/>
                </a:cxn>
                <a:cxn ang="0">
                  <a:pos x="16" y="228"/>
                </a:cxn>
                <a:cxn ang="0">
                  <a:pos x="6" y="194"/>
                </a:cxn>
                <a:cxn ang="0">
                  <a:pos x="0" y="136"/>
                </a:cxn>
                <a:cxn ang="0">
                  <a:pos x="2" y="104"/>
                </a:cxn>
                <a:cxn ang="0">
                  <a:pos x="14" y="54"/>
                </a:cxn>
                <a:cxn ang="0">
                  <a:pos x="24" y="34"/>
                </a:cxn>
                <a:cxn ang="0">
                  <a:pos x="38" y="20"/>
                </a:cxn>
                <a:cxn ang="0">
                  <a:pos x="54" y="8"/>
                </a:cxn>
                <a:cxn ang="0">
                  <a:pos x="76" y="2"/>
                </a:cxn>
                <a:cxn ang="0">
                  <a:pos x="102" y="0"/>
                </a:cxn>
                <a:cxn ang="0">
                  <a:pos x="102" y="226"/>
                </a:cxn>
                <a:cxn ang="0">
                  <a:pos x="120" y="220"/>
                </a:cxn>
                <a:cxn ang="0">
                  <a:pos x="130" y="204"/>
                </a:cxn>
                <a:cxn ang="0">
                  <a:pos x="136" y="176"/>
                </a:cxn>
                <a:cxn ang="0">
                  <a:pos x="138" y="136"/>
                </a:cxn>
                <a:cxn ang="0">
                  <a:pos x="134" y="78"/>
                </a:cxn>
                <a:cxn ang="0">
                  <a:pos x="126" y="56"/>
                </a:cxn>
                <a:cxn ang="0">
                  <a:pos x="112" y="46"/>
                </a:cxn>
                <a:cxn ang="0">
                  <a:pos x="102" y="44"/>
                </a:cxn>
                <a:cxn ang="0">
                  <a:pos x="84" y="52"/>
                </a:cxn>
                <a:cxn ang="0">
                  <a:pos x="72" y="70"/>
                </a:cxn>
                <a:cxn ang="0">
                  <a:pos x="68" y="98"/>
                </a:cxn>
                <a:cxn ang="0">
                  <a:pos x="66" y="136"/>
                </a:cxn>
                <a:cxn ang="0">
                  <a:pos x="70" y="186"/>
                </a:cxn>
                <a:cxn ang="0">
                  <a:pos x="76" y="210"/>
                </a:cxn>
                <a:cxn ang="0">
                  <a:pos x="92" y="224"/>
                </a:cxn>
                <a:cxn ang="0">
                  <a:pos x="102" y="226"/>
                </a:cxn>
              </a:cxnLst>
              <a:rect l="0" t="0" r="r" b="b"/>
              <a:pathLst>
                <a:path w="204" h="270">
                  <a:moveTo>
                    <a:pt x="102" y="0"/>
                  </a:moveTo>
                  <a:lnTo>
                    <a:pt x="102" y="0"/>
                  </a:lnTo>
                  <a:lnTo>
                    <a:pt x="116" y="0"/>
                  </a:lnTo>
                  <a:lnTo>
                    <a:pt x="130" y="2"/>
                  </a:lnTo>
                  <a:lnTo>
                    <a:pt x="142" y="4"/>
                  </a:lnTo>
                  <a:lnTo>
                    <a:pt x="152" y="8"/>
                  </a:lnTo>
                  <a:lnTo>
                    <a:pt x="162" y="12"/>
                  </a:lnTo>
                  <a:lnTo>
                    <a:pt x="170" y="18"/>
                  </a:lnTo>
                  <a:lnTo>
                    <a:pt x="176" y="26"/>
                  </a:lnTo>
                  <a:lnTo>
                    <a:pt x="182" y="34"/>
                  </a:lnTo>
                  <a:lnTo>
                    <a:pt x="188" y="42"/>
                  </a:lnTo>
                  <a:lnTo>
                    <a:pt x="192" y="52"/>
                  </a:lnTo>
                  <a:lnTo>
                    <a:pt x="200" y="76"/>
                  </a:lnTo>
                  <a:lnTo>
                    <a:pt x="202" y="104"/>
                  </a:lnTo>
                  <a:lnTo>
                    <a:pt x="204" y="136"/>
                  </a:lnTo>
                  <a:lnTo>
                    <a:pt x="204" y="136"/>
                  </a:lnTo>
                  <a:lnTo>
                    <a:pt x="202" y="166"/>
                  </a:lnTo>
                  <a:lnTo>
                    <a:pt x="198" y="194"/>
                  </a:lnTo>
                  <a:lnTo>
                    <a:pt x="192" y="216"/>
                  </a:lnTo>
                  <a:lnTo>
                    <a:pt x="188" y="226"/>
                  </a:lnTo>
                  <a:lnTo>
                    <a:pt x="182" y="236"/>
                  </a:lnTo>
                  <a:lnTo>
                    <a:pt x="176" y="244"/>
                  </a:lnTo>
                  <a:lnTo>
                    <a:pt x="168" y="250"/>
                  </a:lnTo>
                  <a:lnTo>
                    <a:pt x="160" y="256"/>
                  </a:lnTo>
                  <a:lnTo>
                    <a:pt x="150" y="262"/>
                  </a:lnTo>
                  <a:lnTo>
                    <a:pt x="140" y="266"/>
                  </a:lnTo>
                  <a:lnTo>
                    <a:pt x="128" y="268"/>
                  </a:lnTo>
                  <a:lnTo>
                    <a:pt x="102" y="270"/>
                  </a:lnTo>
                  <a:lnTo>
                    <a:pt x="102" y="270"/>
                  </a:lnTo>
                  <a:lnTo>
                    <a:pt x="88" y="270"/>
                  </a:lnTo>
                  <a:lnTo>
                    <a:pt x="76" y="268"/>
                  </a:lnTo>
                  <a:lnTo>
                    <a:pt x="64" y="266"/>
                  </a:lnTo>
                  <a:lnTo>
                    <a:pt x="54" y="262"/>
                  </a:lnTo>
                  <a:lnTo>
                    <a:pt x="44" y="258"/>
                  </a:lnTo>
                  <a:lnTo>
                    <a:pt x="36" y="252"/>
                  </a:lnTo>
                  <a:lnTo>
                    <a:pt x="28" y="244"/>
                  </a:lnTo>
                  <a:lnTo>
                    <a:pt x="22" y="236"/>
                  </a:lnTo>
                  <a:lnTo>
                    <a:pt x="16" y="228"/>
                  </a:lnTo>
                  <a:lnTo>
                    <a:pt x="12" y="218"/>
                  </a:lnTo>
                  <a:lnTo>
                    <a:pt x="6" y="194"/>
                  </a:lnTo>
                  <a:lnTo>
                    <a:pt x="2" y="166"/>
                  </a:lnTo>
                  <a:lnTo>
                    <a:pt x="0" y="136"/>
                  </a:lnTo>
                  <a:lnTo>
                    <a:pt x="0" y="136"/>
                  </a:lnTo>
                  <a:lnTo>
                    <a:pt x="2" y="104"/>
                  </a:lnTo>
                  <a:lnTo>
                    <a:pt x="6" y="76"/>
                  </a:lnTo>
                  <a:lnTo>
                    <a:pt x="14" y="54"/>
                  </a:lnTo>
                  <a:lnTo>
                    <a:pt x="18" y="44"/>
                  </a:lnTo>
                  <a:lnTo>
                    <a:pt x="24" y="34"/>
                  </a:lnTo>
                  <a:lnTo>
                    <a:pt x="30" y="26"/>
                  </a:lnTo>
                  <a:lnTo>
                    <a:pt x="38" y="20"/>
                  </a:lnTo>
                  <a:lnTo>
                    <a:pt x="46" y="14"/>
                  </a:lnTo>
                  <a:lnTo>
                    <a:pt x="54" y="8"/>
                  </a:lnTo>
                  <a:lnTo>
                    <a:pt x="64" y="4"/>
                  </a:lnTo>
                  <a:lnTo>
                    <a:pt x="76" y="2"/>
                  </a:lnTo>
                  <a:lnTo>
                    <a:pt x="102" y="0"/>
                  </a:lnTo>
                  <a:lnTo>
                    <a:pt x="102" y="0"/>
                  </a:lnTo>
                  <a:close/>
                  <a:moveTo>
                    <a:pt x="102" y="226"/>
                  </a:moveTo>
                  <a:lnTo>
                    <a:pt x="102" y="226"/>
                  </a:lnTo>
                  <a:lnTo>
                    <a:pt x="112" y="224"/>
                  </a:lnTo>
                  <a:lnTo>
                    <a:pt x="120" y="220"/>
                  </a:lnTo>
                  <a:lnTo>
                    <a:pt x="126" y="214"/>
                  </a:lnTo>
                  <a:lnTo>
                    <a:pt x="130" y="204"/>
                  </a:lnTo>
                  <a:lnTo>
                    <a:pt x="134" y="192"/>
                  </a:lnTo>
                  <a:lnTo>
                    <a:pt x="136" y="176"/>
                  </a:lnTo>
                  <a:lnTo>
                    <a:pt x="138" y="136"/>
                  </a:lnTo>
                  <a:lnTo>
                    <a:pt x="138" y="136"/>
                  </a:lnTo>
                  <a:lnTo>
                    <a:pt x="136" y="94"/>
                  </a:lnTo>
                  <a:lnTo>
                    <a:pt x="134" y="78"/>
                  </a:lnTo>
                  <a:lnTo>
                    <a:pt x="130" y="66"/>
                  </a:lnTo>
                  <a:lnTo>
                    <a:pt x="126" y="56"/>
                  </a:lnTo>
                  <a:lnTo>
                    <a:pt x="120" y="50"/>
                  </a:lnTo>
                  <a:lnTo>
                    <a:pt x="112" y="46"/>
                  </a:lnTo>
                  <a:lnTo>
                    <a:pt x="102" y="44"/>
                  </a:lnTo>
                  <a:lnTo>
                    <a:pt x="102" y="44"/>
                  </a:lnTo>
                  <a:lnTo>
                    <a:pt x="92" y="46"/>
                  </a:lnTo>
                  <a:lnTo>
                    <a:pt x="84" y="52"/>
                  </a:lnTo>
                  <a:lnTo>
                    <a:pt x="76" y="60"/>
                  </a:lnTo>
                  <a:lnTo>
                    <a:pt x="72" y="70"/>
                  </a:lnTo>
                  <a:lnTo>
                    <a:pt x="70" y="84"/>
                  </a:lnTo>
                  <a:lnTo>
                    <a:pt x="68" y="98"/>
                  </a:lnTo>
                  <a:lnTo>
                    <a:pt x="66" y="136"/>
                  </a:lnTo>
                  <a:lnTo>
                    <a:pt x="66" y="136"/>
                  </a:lnTo>
                  <a:lnTo>
                    <a:pt x="68" y="172"/>
                  </a:lnTo>
                  <a:lnTo>
                    <a:pt x="70" y="186"/>
                  </a:lnTo>
                  <a:lnTo>
                    <a:pt x="72" y="200"/>
                  </a:lnTo>
                  <a:lnTo>
                    <a:pt x="76" y="210"/>
                  </a:lnTo>
                  <a:lnTo>
                    <a:pt x="84" y="218"/>
                  </a:lnTo>
                  <a:lnTo>
                    <a:pt x="92" y="224"/>
                  </a:lnTo>
                  <a:lnTo>
                    <a:pt x="102" y="226"/>
                  </a:lnTo>
                  <a:lnTo>
                    <a:pt x="102" y="226"/>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400">
                <a:solidFill>
                  <a:srgbClr val="292929"/>
                </a:solidFill>
                <a:ea typeface="ＭＳ Ｐゴシック" pitchFamily="34" charset="-128"/>
              </a:endParaRPr>
            </a:p>
          </p:txBody>
        </p:sp>
        <p:sp>
          <p:nvSpPr>
            <p:cNvPr id="18" name="Freeform 32"/>
            <p:cNvSpPr>
              <a:spLocks/>
            </p:cNvSpPr>
            <p:nvPr/>
          </p:nvSpPr>
          <p:spPr bwMode="auto">
            <a:xfrm>
              <a:off x="4925949" y="673735"/>
              <a:ext cx="504825" cy="419100"/>
            </a:xfrm>
            <a:custGeom>
              <a:avLst/>
              <a:gdLst/>
              <a:ahLst/>
              <a:cxnLst>
                <a:cxn ang="0">
                  <a:pos x="62" y="6"/>
                </a:cxn>
                <a:cxn ang="0">
                  <a:pos x="64" y="32"/>
                </a:cxn>
                <a:cxn ang="0">
                  <a:pos x="76" y="18"/>
                </a:cxn>
                <a:cxn ang="0">
                  <a:pos x="92" y="8"/>
                </a:cxn>
                <a:cxn ang="0">
                  <a:pos x="128" y="0"/>
                </a:cxn>
                <a:cxn ang="0">
                  <a:pos x="140" y="0"/>
                </a:cxn>
                <a:cxn ang="0">
                  <a:pos x="158" y="6"/>
                </a:cxn>
                <a:cxn ang="0">
                  <a:pos x="174" y="16"/>
                </a:cxn>
                <a:cxn ang="0">
                  <a:pos x="184" y="32"/>
                </a:cxn>
                <a:cxn ang="0">
                  <a:pos x="188" y="40"/>
                </a:cxn>
                <a:cxn ang="0">
                  <a:pos x="194" y="32"/>
                </a:cxn>
                <a:cxn ang="0">
                  <a:pos x="206" y="16"/>
                </a:cxn>
                <a:cxn ang="0">
                  <a:pos x="222" y="6"/>
                </a:cxn>
                <a:cxn ang="0">
                  <a:pos x="242" y="0"/>
                </a:cxn>
                <a:cxn ang="0">
                  <a:pos x="254" y="0"/>
                </a:cxn>
                <a:cxn ang="0">
                  <a:pos x="282" y="4"/>
                </a:cxn>
                <a:cxn ang="0">
                  <a:pos x="302" y="20"/>
                </a:cxn>
                <a:cxn ang="0">
                  <a:pos x="314" y="44"/>
                </a:cxn>
                <a:cxn ang="0">
                  <a:pos x="318" y="76"/>
                </a:cxn>
                <a:cxn ang="0">
                  <a:pos x="252" y="264"/>
                </a:cxn>
                <a:cxn ang="0">
                  <a:pos x="252" y="84"/>
                </a:cxn>
                <a:cxn ang="0">
                  <a:pos x="246" y="60"/>
                </a:cxn>
                <a:cxn ang="0">
                  <a:pos x="238" y="52"/>
                </a:cxn>
                <a:cxn ang="0">
                  <a:pos x="226" y="50"/>
                </a:cxn>
                <a:cxn ang="0">
                  <a:pos x="218" y="52"/>
                </a:cxn>
                <a:cxn ang="0">
                  <a:pos x="206" y="56"/>
                </a:cxn>
                <a:cxn ang="0">
                  <a:pos x="198" y="68"/>
                </a:cxn>
                <a:cxn ang="0">
                  <a:pos x="192" y="84"/>
                </a:cxn>
                <a:cxn ang="0">
                  <a:pos x="192" y="264"/>
                </a:cxn>
                <a:cxn ang="0">
                  <a:pos x="126" y="84"/>
                </a:cxn>
                <a:cxn ang="0">
                  <a:pos x="124" y="70"/>
                </a:cxn>
                <a:cxn ang="0">
                  <a:pos x="116" y="56"/>
                </a:cxn>
                <a:cxn ang="0">
                  <a:pos x="106" y="50"/>
                </a:cxn>
                <a:cxn ang="0">
                  <a:pos x="100" y="50"/>
                </a:cxn>
                <a:cxn ang="0">
                  <a:pos x="86" y="54"/>
                </a:cxn>
                <a:cxn ang="0">
                  <a:pos x="74" y="62"/>
                </a:cxn>
                <a:cxn ang="0">
                  <a:pos x="68" y="76"/>
                </a:cxn>
                <a:cxn ang="0">
                  <a:pos x="66" y="94"/>
                </a:cxn>
                <a:cxn ang="0">
                  <a:pos x="0" y="264"/>
                </a:cxn>
              </a:cxnLst>
              <a:rect l="0" t="0" r="r" b="b"/>
              <a:pathLst>
                <a:path w="318" h="264">
                  <a:moveTo>
                    <a:pt x="0" y="6"/>
                  </a:moveTo>
                  <a:lnTo>
                    <a:pt x="62" y="6"/>
                  </a:lnTo>
                  <a:lnTo>
                    <a:pt x="62" y="32"/>
                  </a:lnTo>
                  <a:lnTo>
                    <a:pt x="64" y="32"/>
                  </a:lnTo>
                  <a:lnTo>
                    <a:pt x="64" y="32"/>
                  </a:lnTo>
                  <a:lnTo>
                    <a:pt x="76" y="18"/>
                  </a:lnTo>
                  <a:lnTo>
                    <a:pt x="84" y="12"/>
                  </a:lnTo>
                  <a:lnTo>
                    <a:pt x="92" y="8"/>
                  </a:lnTo>
                  <a:lnTo>
                    <a:pt x="110" y="2"/>
                  </a:lnTo>
                  <a:lnTo>
                    <a:pt x="128" y="0"/>
                  </a:lnTo>
                  <a:lnTo>
                    <a:pt x="128" y="0"/>
                  </a:lnTo>
                  <a:lnTo>
                    <a:pt x="140" y="0"/>
                  </a:lnTo>
                  <a:lnTo>
                    <a:pt x="150" y="2"/>
                  </a:lnTo>
                  <a:lnTo>
                    <a:pt x="158" y="6"/>
                  </a:lnTo>
                  <a:lnTo>
                    <a:pt x="166" y="10"/>
                  </a:lnTo>
                  <a:lnTo>
                    <a:pt x="174" y="16"/>
                  </a:lnTo>
                  <a:lnTo>
                    <a:pt x="180" y="24"/>
                  </a:lnTo>
                  <a:lnTo>
                    <a:pt x="184" y="32"/>
                  </a:lnTo>
                  <a:lnTo>
                    <a:pt x="188" y="40"/>
                  </a:lnTo>
                  <a:lnTo>
                    <a:pt x="188" y="40"/>
                  </a:lnTo>
                  <a:lnTo>
                    <a:pt x="188" y="40"/>
                  </a:lnTo>
                  <a:lnTo>
                    <a:pt x="194" y="32"/>
                  </a:lnTo>
                  <a:lnTo>
                    <a:pt x="198" y="22"/>
                  </a:lnTo>
                  <a:lnTo>
                    <a:pt x="206" y="16"/>
                  </a:lnTo>
                  <a:lnTo>
                    <a:pt x="214" y="10"/>
                  </a:lnTo>
                  <a:lnTo>
                    <a:pt x="222" y="6"/>
                  </a:lnTo>
                  <a:lnTo>
                    <a:pt x="232" y="2"/>
                  </a:lnTo>
                  <a:lnTo>
                    <a:pt x="242" y="0"/>
                  </a:lnTo>
                  <a:lnTo>
                    <a:pt x="254" y="0"/>
                  </a:lnTo>
                  <a:lnTo>
                    <a:pt x="254" y="0"/>
                  </a:lnTo>
                  <a:lnTo>
                    <a:pt x="270" y="0"/>
                  </a:lnTo>
                  <a:lnTo>
                    <a:pt x="282" y="4"/>
                  </a:lnTo>
                  <a:lnTo>
                    <a:pt x="294" y="10"/>
                  </a:lnTo>
                  <a:lnTo>
                    <a:pt x="302" y="20"/>
                  </a:lnTo>
                  <a:lnTo>
                    <a:pt x="310" y="30"/>
                  </a:lnTo>
                  <a:lnTo>
                    <a:pt x="314" y="44"/>
                  </a:lnTo>
                  <a:lnTo>
                    <a:pt x="318" y="60"/>
                  </a:lnTo>
                  <a:lnTo>
                    <a:pt x="318" y="76"/>
                  </a:lnTo>
                  <a:lnTo>
                    <a:pt x="318" y="264"/>
                  </a:lnTo>
                  <a:lnTo>
                    <a:pt x="252" y="264"/>
                  </a:lnTo>
                  <a:lnTo>
                    <a:pt x="252" y="84"/>
                  </a:lnTo>
                  <a:lnTo>
                    <a:pt x="252" y="84"/>
                  </a:lnTo>
                  <a:lnTo>
                    <a:pt x="250" y="70"/>
                  </a:lnTo>
                  <a:lnTo>
                    <a:pt x="246" y="60"/>
                  </a:lnTo>
                  <a:lnTo>
                    <a:pt x="242" y="56"/>
                  </a:lnTo>
                  <a:lnTo>
                    <a:pt x="238" y="52"/>
                  </a:lnTo>
                  <a:lnTo>
                    <a:pt x="232" y="50"/>
                  </a:lnTo>
                  <a:lnTo>
                    <a:pt x="226" y="50"/>
                  </a:lnTo>
                  <a:lnTo>
                    <a:pt x="226" y="50"/>
                  </a:lnTo>
                  <a:lnTo>
                    <a:pt x="218" y="52"/>
                  </a:lnTo>
                  <a:lnTo>
                    <a:pt x="212" y="54"/>
                  </a:lnTo>
                  <a:lnTo>
                    <a:pt x="206" y="56"/>
                  </a:lnTo>
                  <a:lnTo>
                    <a:pt x="202" y="62"/>
                  </a:lnTo>
                  <a:lnTo>
                    <a:pt x="198" y="68"/>
                  </a:lnTo>
                  <a:lnTo>
                    <a:pt x="194" y="76"/>
                  </a:lnTo>
                  <a:lnTo>
                    <a:pt x="192" y="84"/>
                  </a:lnTo>
                  <a:lnTo>
                    <a:pt x="192" y="94"/>
                  </a:lnTo>
                  <a:lnTo>
                    <a:pt x="192" y="264"/>
                  </a:lnTo>
                  <a:lnTo>
                    <a:pt x="126" y="264"/>
                  </a:lnTo>
                  <a:lnTo>
                    <a:pt x="126" y="84"/>
                  </a:lnTo>
                  <a:lnTo>
                    <a:pt x="126" y="84"/>
                  </a:lnTo>
                  <a:lnTo>
                    <a:pt x="124" y="70"/>
                  </a:lnTo>
                  <a:lnTo>
                    <a:pt x="120" y="60"/>
                  </a:lnTo>
                  <a:lnTo>
                    <a:pt x="116" y="56"/>
                  </a:lnTo>
                  <a:lnTo>
                    <a:pt x="112" y="52"/>
                  </a:lnTo>
                  <a:lnTo>
                    <a:pt x="106" y="50"/>
                  </a:lnTo>
                  <a:lnTo>
                    <a:pt x="100" y="50"/>
                  </a:lnTo>
                  <a:lnTo>
                    <a:pt x="100" y="50"/>
                  </a:lnTo>
                  <a:lnTo>
                    <a:pt x="92" y="52"/>
                  </a:lnTo>
                  <a:lnTo>
                    <a:pt x="86" y="54"/>
                  </a:lnTo>
                  <a:lnTo>
                    <a:pt x="80" y="56"/>
                  </a:lnTo>
                  <a:lnTo>
                    <a:pt x="74" y="62"/>
                  </a:lnTo>
                  <a:lnTo>
                    <a:pt x="70" y="68"/>
                  </a:lnTo>
                  <a:lnTo>
                    <a:pt x="68" y="76"/>
                  </a:lnTo>
                  <a:lnTo>
                    <a:pt x="66" y="84"/>
                  </a:lnTo>
                  <a:lnTo>
                    <a:pt x="66" y="94"/>
                  </a:lnTo>
                  <a:lnTo>
                    <a:pt x="66" y="264"/>
                  </a:lnTo>
                  <a:lnTo>
                    <a:pt x="0" y="264"/>
                  </a:lnTo>
                  <a:lnTo>
                    <a:pt x="0" y="6"/>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400">
                <a:solidFill>
                  <a:srgbClr val="292929"/>
                </a:solidFill>
                <a:ea typeface="ＭＳ Ｐゴシック" pitchFamily="34" charset="-128"/>
              </a:endParaRPr>
            </a:p>
          </p:txBody>
        </p:sp>
      </p:grpSp>
      <p:sp>
        <p:nvSpPr>
          <p:cNvPr id="19" name="Rectangle 18">
            <a:hlinkClick r:id="rId3"/>
          </p:cNvPr>
          <p:cNvSpPr/>
          <p:nvPr userDrawn="1"/>
        </p:nvSpPr>
        <p:spPr bwMode="auto">
          <a:xfrm>
            <a:off x="1247775" y="6314349"/>
            <a:ext cx="1805940" cy="283464"/>
          </a:xfrm>
          <a:prstGeom prst="rect">
            <a:avLst/>
          </a:prstGeom>
          <a:solidFill>
            <a:schemeClr val="bg1">
              <a:alpha val="0"/>
            </a:schemeClr>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algn="ctr" fontAlgn="base">
              <a:spcBef>
                <a:spcPct val="50000"/>
              </a:spcBef>
              <a:spcAft>
                <a:spcPct val="17000"/>
              </a:spcAft>
              <a:buClr>
                <a:srgbClr val="000000"/>
              </a:buClr>
              <a:buFont typeface="Wingdings" pitchFamily="2" charset="2"/>
              <a:buNone/>
            </a:pPr>
            <a:endParaRPr lang="en-US" sz="1400" smtClean="0">
              <a:solidFill>
                <a:srgbClr val="292929"/>
              </a:solidFill>
              <a:ea typeface="ＭＳ Ｐゴシック" pitchFamily="34" charset="-128"/>
            </a:endParaRPr>
          </a:p>
        </p:txBody>
      </p:sp>
      <p:sp>
        <p:nvSpPr>
          <p:cNvPr id="20" name="Rectangle 45"/>
          <p:cNvSpPr>
            <a:spLocks noGrp="1" noChangeArrowheads="1"/>
          </p:cNvSpPr>
          <p:nvPr>
            <p:ph type="subTitle" sz="quarter" idx="1" hasCustomPrompt="1"/>
          </p:nvPr>
        </p:nvSpPr>
        <p:spPr>
          <a:xfrm>
            <a:off x="1226185" y="3267926"/>
            <a:ext cx="3810000" cy="355482"/>
          </a:xfrm>
        </p:spPr>
        <p:txBody>
          <a:bodyPr/>
          <a:lstStyle>
            <a:lvl1pPr marL="0" indent="0">
              <a:lnSpc>
                <a:spcPct val="95000"/>
              </a:lnSpc>
              <a:spcBef>
                <a:spcPct val="0"/>
              </a:spcBef>
              <a:spcAft>
                <a:spcPct val="0"/>
              </a:spcAft>
              <a:buFont typeface="Wingdings" pitchFamily="2" charset="2"/>
              <a:buNone/>
              <a:defRPr sz="1800" b="1" baseline="0">
                <a:solidFill>
                  <a:srgbClr val="D9D9D9"/>
                </a:solidFill>
                <a:latin typeface="Arial Narrow" pitchFamily="34" charset="0"/>
              </a:defRPr>
            </a:lvl1pPr>
          </a:lstStyle>
          <a:p>
            <a:r>
              <a:rPr lang="en-US" dirty="0" smtClean="0"/>
              <a:t>Click to edit subtitle text</a:t>
            </a:r>
            <a:endParaRPr lang="en-US" dirty="0"/>
          </a:p>
        </p:txBody>
      </p:sp>
      <p:sp>
        <p:nvSpPr>
          <p:cNvPr id="21" name="Text Placeholder 9"/>
          <p:cNvSpPr>
            <a:spLocks noGrp="1"/>
          </p:cNvSpPr>
          <p:nvPr>
            <p:ph type="body" sz="quarter" idx="11" hasCustomPrompt="1"/>
          </p:nvPr>
        </p:nvSpPr>
        <p:spPr>
          <a:xfrm>
            <a:off x="1490262" y="3697674"/>
            <a:ext cx="5168042" cy="1077218"/>
          </a:xfrm>
        </p:spPr>
        <p:txBody>
          <a:bodyPr/>
          <a:lstStyle>
            <a:lvl1pPr marL="0" indent="0" algn="l">
              <a:lnSpc>
                <a:spcPct val="100000"/>
              </a:lnSpc>
              <a:spcBef>
                <a:spcPts val="0"/>
              </a:spcBef>
              <a:spcAft>
                <a:spcPts val="0"/>
              </a:spcAft>
              <a:buNone/>
              <a:defRPr sz="1600" b="0" baseline="0">
                <a:solidFill>
                  <a:schemeClr val="bg1"/>
                </a:solidFill>
                <a:latin typeface="+mj-lt"/>
              </a:defRPr>
            </a:lvl1pPr>
            <a:lvl2pPr indent="0" algn="ctr">
              <a:lnSpc>
                <a:spcPct val="100000"/>
              </a:lnSpc>
              <a:buNone/>
              <a:defRPr sz="1800" b="0">
                <a:solidFill>
                  <a:schemeClr val="bg1"/>
                </a:solidFill>
                <a:latin typeface="+mj-lt"/>
              </a:defRPr>
            </a:lvl2pPr>
            <a:lvl3pPr indent="0" algn="ctr">
              <a:lnSpc>
                <a:spcPct val="100000"/>
              </a:lnSpc>
              <a:buNone/>
              <a:defRPr sz="1800" b="0">
                <a:solidFill>
                  <a:schemeClr val="bg1"/>
                </a:solidFill>
                <a:latin typeface="+mj-lt"/>
              </a:defRPr>
            </a:lvl3pPr>
            <a:lvl4pPr algn="ctr">
              <a:buNone/>
              <a:defRPr sz="1800" b="0">
                <a:solidFill>
                  <a:schemeClr val="bg1"/>
                </a:solidFill>
                <a:latin typeface="+mj-lt"/>
              </a:defRPr>
            </a:lvl4pPr>
            <a:lvl5pPr algn="ctr">
              <a:buNone/>
              <a:defRPr sz="1800" b="0">
                <a:solidFill>
                  <a:schemeClr val="bg1"/>
                </a:solidFill>
                <a:latin typeface="+mj-lt"/>
              </a:defRPr>
            </a:lvl5pPr>
          </a:lstStyle>
          <a:p>
            <a:pPr lvl="0"/>
            <a:r>
              <a:rPr lang="en-US" dirty="0" smtClean="0"/>
              <a:t>Second level</a:t>
            </a:r>
          </a:p>
          <a:p>
            <a:pPr lvl="0"/>
            <a:r>
              <a:rPr lang="en-US" dirty="0" smtClean="0"/>
              <a:t>Third level</a:t>
            </a:r>
          </a:p>
          <a:p>
            <a:pPr lvl="0"/>
            <a:r>
              <a:rPr lang="en-US" dirty="0" smtClean="0"/>
              <a:t>Fourth level</a:t>
            </a:r>
          </a:p>
          <a:p>
            <a:pPr lvl="0"/>
            <a:r>
              <a:rPr lang="en-US" dirty="0" smtClean="0"/>
              <a:t>Fifth level</a:t>
            </a:r>
          </a:p>
        </p:txBody>
      </p:sp>
    </p:spTree>
    <p:extLst>
      <p:ext uri="{BB962C8B-B14F-4D97-AF65-F5344CB8AC3E}">
        <p14:creationId xmlns:p14="http://schemas.microsoft.com/office/powerpoint/2010/main" val="99121379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SAS Closing Slide Alternativ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4" name="Rectangle 13"/>
          <p:cNvSpPr>
            <a:spLocks noChangeArrowheads="1"/>
          </p:cNvSpPr>
          <p:nvPr userDrawn="1"/>
        </p:nvSpPr>
        <p:spPr bwMode="auto">
          <a:xfrm>
            <a:off x="2819400" y="6553200"/>
            <a:ext cx="3505200" cy="304800"/>
          </a:xfrm>
          <a:prstGeom prst="rect">
            <a:avLst/>
          </a:prstGeom>
          <a:noFill/>
          <a:ln w="9525">
            <a:noFill/>
            <a:miter lim="800000"/>
            <a:headEnd/>
            <a:tailEnd/>
          </a:ln>
          <a:effectLst/>
        </p:spPr>
        <p:txBody>
          <a:bodyPr anchor="b"/>
          <a:lstStyle/>
          <a:p>
            <a:pPr algn="ctr" eaLnBrk="0" fontAlgn="base" hangingPunct="0">
              <a:spcBef>
                <a:spcPct val="0"/>
              </a:spcBef>
              <a:spcAft>
                <a:spcPct val="0"/>
              </a:spcAft>
            </a:pPr>
            <a:r>
              <a:rPr lang="en-US" sz="600" b="1" dirty="0" smtClean="0">
                <a:solidFill>
                  <a:srgbClr val="00539B"/>
                </a:solidFill>
                <a:ea typeface="ＭＳ Ｐゴシック" pitchFamily="34" charset="-128"/>
              </a:rPr>
              <a:t/>
            </a:r>
            <a:br>
              <a:rPr lang="en-US" sz="600" b="1" dirty="0" smtClean="0">
                <a:solidFill>
                  <a:srgbClr val="00539B"/>
                </a:solidFill>
                <a:ea typeface="ＭＳ Ｐゴシック" pitchFamily="34" charset="-128"/>
              </a:rPr>
            </a:br>
            <a:r>
              <a:rPr lang="en-US" sz="600" b="1" dirty="0">
                <a:solidFill>
                  <a:srgbClr val="00539B"/>
                </a:solidFill>
                <a:ea typeface="ＭＳ Ｐゴシック" pitchFamily="34" charset="-128"/>
              </a:rPr>
              <a:t>Copyright © </a:t>
            </a:r>
            <a:r>
              <a:rPr lang="en-US" sz="600" b="1" dirty="0" smtClean="0">
                <a:solidFill>
                  <a:srgbClr val="00539B"/>
                </a:solidFill>
                <a:ea typeface="ＭＳ Ｐゴシック" pitchFamily="34" charset="-128"/>
              </a:rPr>
              <a:t>2011, </a:t>
            </a:r>
            <a:r>
              <a:rPr lang="en-US" sz="600" b="1" dirty="0">
                <a:solidFill>
                  <a:srgbClr val="00539B"/>
                </a:solidFill>
                <a:ea typeface="ＭＳ Ｐゴシック" pitchFamily="34" charset="-128"/>
              </a:rPr>
              <a:t>SAS Institute Inc. All rights reserved.</a:t>
            </a:r>
            <a:endParaRPr lang="en-US" sz="600" dirty="0">
              <a:solidFill>
                <a:srgbClr val="00539B"/>
              </a:solidFill>
              <a:latin typeface="Times New Roman" pitchFamily="18" charset="0"/>
              <a:ea typeface="ＭＳ Ｐゴシック" pitchFamily="34" charset="-128"/>
            </a:endParaRPr>
          </a:p>
        </p:txBody>
      </p:sp>
      <p:grpSp>
        <p:nvGrpSpPr>
          <p:cNvPr id="5" name="Group 4"/>
          <p:cNvGrpSpPr/>
          <p:nvPr userDrawn="1"/>
        </p:nvGrpSpPr>
        <p:grpSpPr>
          <a:xfrm>
            <a:off x="3744362" y="6371055"/>
            <a:ext cx="1655277" cy="167513"/>
            <a:chOff x="1195324" y="673735"/>
            <a:chExt cx="4235450" cy="428625"/>
          </a:xfrm>
        </p:grpSpPr>
        <p:sp>
          <p:nvSpPr>
            <p:cNvPr id="6" name="Freeform 22"/>
            <p:cNvSpPr>
              <a:spLocks/>
            </p:cNvSpPr>
            <p:nvPr/>
          </p:nvSpPr>
          <p:spPr bwMode="auto">
            <a:xfrm>
              <a:off x="1195324" y="683260"/>
              <a:ext cx="527050" cy="409575"/>
            </a:xfrm>
            <a:custGeom>
              <a:avLst/>
              <a:gdLst/>
              <a:ahLst/>
              <a:cxnLst>
                <a:cxn ang="0">
                  <a:pos x="0" y="0"/>
                </a:cxn>
                <a:cxn ang="0">
                  <a:pos x="66" y="0"/>
                </a:cxn>
                <a:cxn ang="0">
                  <a:pos x="98" y="184"/>
                </a:cxn>
                <a:cxn ang="0">
                  <a:pos x="98" y="184"/>
                </a:cxn>
                <a:cxn ang="0">
                  <a:pos x="130" y="0"/>
                </a:cxn>
                <a:cxn ang="0">
                  <a:pos x="202" y="0"/>
                </a:cxn>
                <a:cxn ang="0">
                  <a:pos x="236" y="184"/>
                </a:cxn>
                <a:cxn ang="0">
                  <a:pos x="236" y="184"/>
                </a:cxn>
                <a:cxn ang="0">
                  <a:pos x="268" y="0"/>
                </a:cxn>
                <a:cxn ang="0">
                  <a:pos x="332" y="0"/>
                </a:cxn>
                <a:cxn ang="0">
                  <a:pos x="276" y="258"/>
                </a:cxn>
                <a:cxn ang="0">
                  <a:pos x="200" y="258"/>
                </a:cxn>
                <a:cxn ang="0">
                  <a:pos x="166" y="76"/>
                </a:cxn>
                <a:cxn ang="0">
                  <a:pos x="166" y="76"/>
                </a:cxn>
                <a:cxn ang="0">
                  <a:pos x="134" y="258"/>
                </a:cxn>
                <a:cxn ang="0">
                  <a:pos x="56" y="258"/>
                </a:cxn>
                <a:cxn ang="0">
                  <a:pos x="0" y="0"/>
                </a:cxn>
              </a:cxnLst>
              <a:rect l="0" t="0" r="r" b="b"/>
              <a:pathLst>
                <a:path w="332" h="258">
                  <a:moveTo>
                    <a:pt x="0" y="0"/>
                  </a:moveTo>
                  <a:lnTo>
                    <a:pt x="66" y="0"/>
                  </a:lnTo>
                  <a:lnTo>
                    <a:pt x="98" y="184"/>
                  </a:lnTo>
                  <a:lnTo>
                    <a:pt x="98" y="184"/>
                  </a:lnTo>
                  <a:lnTo>
                    <a:pt x="130" y="0"/>
                  </a:lnTo>
                  <a:lnTo>
                    <a:pt x="202" y="0"/>
                  </a:lnTo>
                  <a:lnTo>
                    <a:pt x="236" y="184"/>
                  </a:lnTo>
                  <a:lnTo>
                    <a:pt x="236" y="184"/>
                  </a:lnTo>
                  <a:lnTo>
                    <a:pt x="268" y="0"/>
                  </a:lnTo>
                  <a:lnTo>
                    <a:pt x="332" y="0"/>
                  </a:lnTo>
                  <a:lnTo>
                    <a:pt x="276" y="258"/>
                  </a:lnTo>
                  <a:lnTo>
                    <a:pt x="200" y="258"/>
                  </a:lnTo>
                  <a:lnTo>
                    <a:pt x="166" y="76"/>
                  </a:lnTo>
                  <a:lnTo>
                    <a:pt x="166" y="76"/>
                  </a:lnTo>
                  <a:lnTo>
                    <a:pt x="134" y="258"/>
                  </a:lnTo>
                  <a:lnTo>
                    <a:pt x="56" y="258"/>
                  </a:lnTo>
                  <a:lnTo>
                    <a:pt x="0" y="0"/>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400">
                <a:solidFill>
                  <a:srgbClr val="292929"/>
                </a:solidFill>
                <a:ea typeface="ＭＳ Ｐゴシック" pitchFamily="34" charset="-128"/>
              </a:endParaRPr>
            </a:p>
          </p:txBody>
        </p:sp>
        <p:sp>
          <p:nvSpPr>
            <p:cNvPr id="7" name="Freeform 23"/>
            <p:cNvSpPr>
              <a:spLocks/>
            </p:cNvSpPr>
            <p:nvPr/>
          </p:nvSpPr>
          <p:spPr bwMode="auto">
            <a:xfrm>
              <a:off x="1731899" y="683260"/>
              <a:ext cx="523875" cy="409575"/>
            </a:xfrm>
            <a:custGeom>
              <a:avLst/>
              <a:gdLst/>
              <a:ahLst/>
              <a:cxnLst>
                <a:cxn ang="0">
                  <a:pos x="0" y="0"/>
                </a:cxn>
                <a:cxn ang="0">
                  <a:pos x="66" y="0"/>
                </a:cxn>
                <a:cxn ang="0">
                  <a:pos x="96" y="184"/>
                </a:cxn>
                <a:cxn ang="0">
                  <a:pos x="98" y="184"/>
                </a:cxn>
                <a:cxn ang="0">
                  <a:pos x="130" y="0"/>
                </a:cxn>
                <a:cxn ang="0">
                  <a:pos x="200" y="0"/>
                </a:cxn>
                <a:cxn ang="0">
                  <a:pos x="234" y="184"/>
                </a:cxn>
                <a:cxn ang="0">
                  <a:pos x="236" y="184"/>
                </a:cxn>
                <a:cxn ang="0">
                  <a:pos x="266" y="0"/>
                </a:cxn>
                <a:cxn ang="0">
                  <a:pos x="330" y="0"/>
                </a:cxn>
                <a:cxn ang="0">
                  <a:pos x="274" y="258"/>
                </a:cxn>
                <a:cxn ang="0">
                  <a:pos x="200" y="258"/>
                </a:cxn>
                <a:cxn ang="0">
                  <a:pos x="166" y="76"/>
                </a:cxn>
                <a:cxn ang="0">
                  <a:pos x="164" y="76"/>
                </a:cxn>
                <a:cxn ang="0">
                  <a:pos x="132" y="258"/>
                </a:cxn>
                <a:cxn ang="0">
                  <a:pos x="56" y="258"/>
                </a:cxn>
                <a:cxn ang="0">
                  <a:pos x="0" y="0"/>
                </a:cxn>
              </a:cxnLst>
              <a:rect l="0" t="0" r="r" b="b"/>
              <a:pathLst>
                <a:path w="330" h="258">
                  <a:moveTo>
                    <a:pt x="0" y="0"/>
                  </a:moveTo>
                  <a:lnTo>
                    <a:pt x="66" y="0"/>
                  </a:lnTo>
                  <a:lnTo>
                    <a:pt x="96" y="184"/>
                  </a:lnTo>
                  <a:lnTo>
                    <a:pt x="98" y="184"/>
                  </a:lnTo>
                  <a:lnTo>
                    <a:pt x="130" y="0"/>
                  </a:lnTo>
                  <a:lnTo>
                    <a:pt x="200" y="0"/>
                  </a:lnTo>
                  <a:lnTo>
                    <a:pt x="234" y="184"/>
                  </a:lnTo>
                  <a:lnTo>
                    <a:pt x="236" y="184"/>
                  </a:lnTo>
                  <a:lnTo>
                    <a:pt x="266" y="0"/>
                  </a:lnTo>
                  <a:lnTo>
                    <a:pt x="330" y="0"/>
                  </a:lnTo>
                  <a:lnTo>
                    <a:pt x="274" y="258"/>
                  </a:lnTo>
                  <a:lnTo>
                    <a:pt x="200" y="258"/>
                  </a:lnTo>
                  <a:lnTo>
                    <a:pt x="166" y="76"/>
                  </a:lnTo>
                  <a:lnTo>
                    <a:pt x="164" y="76"/>
                  </a:lnTo>
                  <a:lnTo>
                    <a:pt x="132" y="258"/>
                  </a:lnTo>
                  <a:lnTo>
                    <a:pt x="56" y="258"/>
                  </a:lnTo>
                  <a:lnTo>
                    <a:pt x="0" y="0"/>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400">
                <a:solidFill>
                  <a:srgbClr val="292929"/>
                </a:solidFill>
                <a:ea typeface="ＭＳ Ｐゴシック" pitchFamily="34" charset="-128"/>
              </a:endParaRPr>
            </a:p>
          </p:txBody>
        </p:sp>
        <p:sp>
          <p:nvSpPr>
            <p:cNvPr id="8" name="Freeform 24"/>
            <p:cNvSpPr>
              <a:spLocks/>
            </p:cNvSpPr>
            <p:nvPr/>
          </p:nvSpPr>
          <p:spPr bwMode="auto">
            <a:xfrm>
              <a:off x="2265299" y="683260"/>
              <a:ext cx="527050" cy="409575"/>
            </a:xfrm>
            <a:custGeom>
              <a:avLst/>
              <a:gdLst/>
              <a:ahLst/>
              <a:cxnLst>
                <a:cxn ang="0">
                  <a:pos x="0" y="0"/>
                </a:cxn>
                <a:cxn ang="0">
                  <a:pos x="66" y="0"/>
                </a:cxn>
                <a:cxn ang="0">
                  <a:pos x="98" y="184"/>
                </a:cxn>
                <a:cxn ang="0">
                  <a:pos x="98" y="184"/>
                </a:cxn>
                <a:cxn ang="0">
                  <a:pos x="130" y="0"/>
                </a:cxn>
                <a:cxn ang="0">
                  <a:pos x="202" y="0"/>
                </a:cxn>
                <a:cxn ang="0">
                  <a:pos x="236" y="184"/>
                </a:cxn>
                <a:cxn ang="0">
                  <a:pos x="236" y="184"/>
                </a:cxn>
                <a:cxn ang="0">
                  <a:pos x="268" y="0"/>
                </a:cxn>
                <a:cxn ang="0">
                  <a:pos x="332" y="0"/>
                </a:cxn>
                <a:cxn ang="0">
                  <a:pos x="276" y="258"/>
                </a:cxn>
                <a:cxn ang="0">
                  <a:pos x="200" y="258"/>
                </a:cxn>
                <a:cxn ang="0">
                  <a:pos x="166" y="76"/>
                </a:cxn>
                <a:cxn ang="0">
                  <a:pos x="166" y="76"/>
                </a:cxn>
                <a:cxn ang="0">
                  <a:pos x="134" y="258"/>
                </a:cxn>
                <a:cxn ang="0">
                  <a:pos x="56" y="258"/>
                </a:cxn>
                <a:cxn ang="0">
                  <a:pos x="0" y="0"/>
                </a:cxn>
              </a:cxnLst>
              <a:rect l="0" t="0" r="r" b="b"/>
              <a:pathLst>
                <a:path w="332" h="258">
                  <a:moveTo>
                    <a:pt x="0" y="0"/>
                  </a:moveTo>
                  <a:lnTo>
                    <a:pt x="66" y="0"/>
                  </a:lnTo>
                  <a:lnTo>
                    <a:pt x="98" y="184"/>
                  </a:lnTo>
                  <a:lnTo>
                    <a:pt x="98" y="184"/>
                  </a:lnTo>
                  <a:lnTo>
                    <a:pt x="130" y="0"/>
                  </a:lnTo>
                  <a:lnTo>
                    <a:pt x="202" y="0"/>
                  </a:lnTo>
                  <a:lnTo>
                    <a:pt x="236" y="184"/>
                  </a:lnTo>
                  <a:lnTo>
                    <a:pt x="236" y="184"/>
                  </a:lnTo>
                  <a:lnTo>
                    <a:pt x="268" y="0"/>
                  </a:lnTo>
                  <a:lnTo>
                    <a:pt x="332" y="0"/>
                  </a:lnTo>
                  <a:lnTo>
                    <a:pt x="276" y="258"/>
                  </a:lnTo>
                  <a:lnTo>
                    <a:pt x="200" y="258"/>
                  </a:lnTo>
                  <a:lnTo>
                    <a:pt x="166" y="76"/>
                  </a:lnTo>
                  <a:lnTo>
                    <a:pt x="166" y="76"/>
                  </a:lnTo>
                  <a:lnTo>
                    <a:pt x="134" y="258"/>
                  </a:lnTo>
                  <a:lnTo>
                    <a:pt x="56" y="258"/>
                  </a:lnTo>
                  <a:lnTo>
                    <a:pt x="0" y="0"/>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400">
                <a:solidFill>
                  <a:srgbClr val="292929"/>
                </a:solidFill>
                <a:ea typeface="ＭＳ Ｐゴシック" pitchFamily="34" charset="-128"/>
              </a:endParaRPr>
            </a:p>
          </p:txBody>
        </p:sp>
        <p:sp>
          <p:nvSpPr>
            <p:cNvPr id="9" name="Rectangle 25"/>
            <p:cNvSpPr>
              <a:spLocks noChangeArrowheads="1"/>
            </p:cNvSpPr>
            <p:nvPr/>
          </p:nvSpPr>
          <p:spPr bwMode="auto">
            <a:xfrm>
              <a:off x="2808224" y="975360"/>
              <a:ext cx="101600" cy="117475"/>
            </a:xfrm>
            <a:prstGeom prst="rect">
              <a:avLst/>
            </a:prstGeom>
            <a:solidFill>
              <a:schemeClr val="bg1"/>
            </a:solidFill>
            <a:ln w="9525">
              <a:noFill/>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400">
                <a:solidFill>
                  <a:srgbClr val="292929"/>
                </a:solidFill>
                <a:ea typeface="ＭＳ Ｐゴシック" pitchFamily="34" charset="-128"/>
              </a:endParaRPr>
            </a:p>
          </p:txBody>
        </p:sp>
        <p:sp>
          <p:nvSpPr>
            <p:cNvPr id="11" name="Freeform 26"/>
            <p:cNvSpPr>
              <a:spLocks/>
            </p:cNvSpPr>
            <p:nvPr/>
          </p:nvSpPr>
          <p:spPr bwMode="auto">
            <a:xfrm>
              <a:off x="2966974" y="673735"/>
              <a:ext cx="304800" cy="428625"/>
            </a:xfrm>
            <a:custGeom>
              <a:avLst/>
              <a:gdLst/>
              <a:ahLst/>
              <a:cxnLst>
                <a:cxn ang="0">
                  <a:pos x="60" y="188"/>
                </a:cxn>
                <a:cxn ang="0">
                  <a:pos x="60" y="196"/>
                </a:cxn>
                <a:cxn ang="0">
                  <a:pos x="66" y="210"/>
                </a:cxn>
                <a:cxn ang="0">
                  <a:pos x="74" y="220"/>
                </a:cxn>
                <a:cxn ang="0">
                  <a:pos x="86" y="224"/>
                </a:cxn>
                <a:cxn ang="0">
                  <a:pos x="94" y="226"/>
                </a:cxn>
                <a:cxn ang="0">
                  <a:pos x="114" y="222"/>
                </a:cxn>
                <a:cxn ang="0">
                  <a:pos x="122" y="214"/>
                </a:cxn>
                <a:cxn ang="0">
                  <a:pos x="128" y="202"/>
                </a:cxn>
                <a:cxn ang="0">
                  <a:pos x="128" y="194"/>
                </a:cxn>
                <a:cxn ang="0">
                  <a:pos x="120" y="176"/>
                </a:cxn>
                <a:cxn ang="0">
                  <a:pos x="104" y="166"/>
                </a:cxn>
                <a:cxn ang="0">
                  <a:pos x="58" y="148"/>
                </a:cxn>
                <a:cxn ang="0">
                  <a:pos x="34" y="138"/>
                </a:cxn>
                <a:cxn ang="0">
                  <a:pos x="16" y="122"/>
                </a:cxn>
                <a:cxn ang="0">
                  <a:pos x="6" y="102"/>
                </a:cxn>
                <a:cxn ang="0">
                  <a:pos x="2" y="78"/>
                </a:cxn>
                <a:cxn ang="0">
                  <a:pos x="4" y="62"/>
                </a:cxn>
                <a:cxn ang="0">
                  <a:pos x="14" y="34"/>
                </a:cxn>
                <a:cxn ang="0">
                  <a:pos x="38" y="12"/>
                </a:cxn>
                <a:cxn ang="0">
                  <a:pos x="74" y="2"/>
                </a:cxn>
                <a:cxn ang="0">
                  <a:pos x="98" y="0"/>
                </a:cxn>
                <a:cxn ang="0">
                  <a:pos x="136" y="4"/>
                </a:cxn>
                <a:cxn ang="0">
                  <a:pos x="164" y="18"/>
                </a:cxn>
                <a:cxn ang="0">
                  <a:pos x="180" y="42"/>
                </a:cxn>
                <a:cxn ang="0">
                  <a:pos x="186" y="72"/>
                </a:cxn>
                <a:cxn ang="0">
                  <a:pos x="126" y="84"/>
                </a:cxn>
                <a:cxn ang="0">
                  <a:pos x="124" y="66"/>
                </a:cxn>
                <a:cxn ang="0">
                  <a:pos x="120" y="54"/>
                </a:cxn>
                <a:cxn ang="0">
                  <a:pos x="110" y="48"/>
                </a:cxn>
                <a:cxn ang="0">
                  <a:pos x="96" y="44"/>
                </a:cxn>
                <a:cxn ang="0">
                  <a:pos x="84" y="46"/>
                </a:cxn>
                <a:cxn ang="0">
                  <a:pos x="72" y="56"/>
                </a:cxn>
                <a:cxn ang="0">
                  <a:pos x="66" y="66"/>
                </a:cxn>
                <a:cxn ang="0">
                  <a:pos x="66" y="72"/>
                </a:cxn>
                <a:cxn ang="0">
                  <a:pos x="72" y="90"/>
                </a:cxn>
                <a:cxn ang="0">
                  <a:pos x="94" y="102"/>
                </a:cxn>
                <a:cxn ang="0">
                  <a:pos x="134" y="116"/>
                </a:cxn>
                <a:cxn ang="0">
                  <a:pos x="160" y="128"/>
                </a:cxn>
                <a:cxn ang="0">
                  <a:pos x="178" y="144"/>
                </a:cxn>
                <a:cxn ang="0">
                  <a:pos x="188" y="164"/>
                </a:cxn>
                <a:cxn ang="0">
                  <a:pos x="192" y="190"/>
                </a:cxn>
                <a:cxn ang="0">
                  <a:pos x="190" y="208"/>
                </a:cxn>
                <a:cxn ang="0">
                  <a:pos x="176" y="240"/>
                </a:cxn>
                <a:cxn ang="0">
                  <a:pos x="150" y="260"/>
                </a:cxn>
                <a:cxn ang="0">
                  <a:pos x="116" y="270"/>
                </a:cxn>
                <a:cxn ang="0">
                  <a:pos x="96" y="270"/>
                </a:cxn>
                <a:cxn ang="0">
                  <a:pos x="50" y="264"/>
                </a:cxn>
                <a:cxn ang="0">
                  <a:pos x="20" y="248"/>
                </a:cxn>
                <a:cxn ang="0">
                  <a:pos x="6" y="222"/>
                </a:cxn>
                <a:cxn ang="0">
                  <a:pos x="0" y="188"/>
                </a:cxn>
                <a:cxn ang="0">
                  <a:pos x="60" y="180"/>
                </a:cxn>
              </a:cxnLst>
              <a:rect l="0" t="0" r="r" b="b"/>
              <a:pathLst>
                <a:path w="192" h="270">
                  <a:moveTo>
                    <a:pt x="60" y="180"/>
                  </a:moveTo>
                  <a:lnTo>
                    <a:pt x="60" y="188"/>
                  </a:lnTo>
                  <a:lnTo>
                    <a:pt x="60" y="188"/>
                  </a:lnTo>
                  <a:lnTo>
                    <a:pt x="60" y="196"/>
                  </a:lnTo>
                  <a:lnTo>
                    <a:pt x="62" y="204"/>
                  </a:lnTo>
                  <a:lnTo>
                    <a:pt x="66" y="210"/>
                  </a:lnTo>
                  <a:lnTo>
                    <a:pt x="68" y="216"/>
                  </a:lnTo>
                  <a:lnTo>
                    <a:pt x="74" y="220"/>
                  </a:lnTo>
                  <a:lnTo>
                    <a:pt x="80" y="222"/>
                  </a:lnTo>
                  <a:lnTo>
                    <a:pt x="86" y="224"/>
                  </a:lnTo>
                  <a:lnTo>
                    <a:pt x="94" y="226"/>
                  </a:lnTo>
                  <a:lnTo>
                    <a:pt x="94" y="226"/>
                  </a:lnTo>
                  <a:lnTo>
                    <a:pt x="108" y="224"/>
                  </a:lnTo>
                  <a:lnTo>
                    <a:pt x="114" y="222"/>
                  </a:lnTo>
                  <a:lnTo>
                    <a:pt x="118" y="218"/>
                  </a:lnTo>
                  <a:lnTo>
                    <a:pt x="122" y="214"/>
                  </a:lnTo>
                  <a:lnTo>
                    <a:pt x="126" y="208"/>
                  </a:lnTo>
                  <a:lnTo>
                    <a:pt x="128" y="202"/>
                  </a:lnTo>
                  <a:lnTo>
                    <a:pt x="128" y="194"/>
                  </a:lnTo>
                  <a:lnTo>
                    <a:pt x="128" y="194"/>
                  </a:lnTo>
                  <a:lnTo>
                    <a:pt x="126" y="184"/>
                  </a:lnTo>
                  <a:lnTo>
                    <a:pt x="120" y="176"/>
                  </a:lnTo>
                  <a:lnTo>
                    <a:pt x="114" y="170"/>
                  </a:lnTo>
                  <a:lnTo>
                    <a:pt x="104" y="166"/>
                  </a:lnTo>
                  <a:lnTo>
                    <a:pt x="58" y="148"/>
                  </a:lnTo>
                  <a:lnTo>
                    <a:pt x="58" y="148"/>
                  </a:lnTo>
                  <a:lnTo>
                    <a:pt x="44" y="144"/>
                  </a:lnTo>
                  <a:lnTo>
                    <a:pt x="34" y="138"/>
                  </a:lnTo>
                  <a:lnTo>
                    <a:pt x="24" y="130"/>
                  </a:lnTo>
                  <a:lnTo>
                    <a:pt x="16" y="122"/>
                  </a:lnTo>
                  <a:lnTo>
                    <a:pt x="10" y="112"/>
                  </a:lnTo>
                  <a:lnTo>
                    <a:pt x="6" y="102"/>
                  </a:lnTo>
                  <a:lnTo>
                    <a:pt x="4" y="90"/>
                  </a:lnTo>
                  <a:lnTo>
                    <a:pt x="2" y="78"/>
                  </a:lnTo>
                  <a:lnTo>
                    <a:pt x="2" y="78"/>
                  </a:lnTo>
                  <a:lnTo>
                    <a:pt x="4" y="62"/>
                  </a:lnTo>
                  <a:lnTo>
                    <a:pt x="8" y="48"/>
                  </a:lnTo>
                  <a:lnTo>
                    <a:pt x="14" y="34"/>
                  </a:lnTo>
                  <a:lnTo>
                    <a:pt x="24" y="22"/>
                  </a:lnTo>
                  <a:lnTo>
                    <a:pt x="38" y="12"/>
                  </a:lnTo>
                  <a:lnTo>
                    <a:pt x="54" y="6"/>
                  </a:lnTo>
                  <a:lnTo>
                    <a:pt x="74" y="2"/>
                  </a:lnTo>
                  <a:lnTo>
                    <a:pt x="98" y="0"/>
                  </a:lnTo>
                  <a:lnTo>
                    <a:pt x="98" y="0"/>
                  </a:lnTo>
                  <a:lnTo>
                    <a:pt x="118" y="0"/>
                  </a:lnTo>
                  <a:lnTo>
                    <a:pt x="136" y="4"/>
                  </a:lnTo>
                  <a:lnTo>
                    <a:pt x="152" y="10"/>
                  </a:lnTo>
                  <a:lnTo>
                    <a:pt x="164" y="18"/>
                  </a:lnTo>
                  <a:lnTo>
                    <a:pt x="174" y="30"/>
                  </a:lnTo>
                  <a:lnTo>
                    <a:pt x="180" y="42"/>
                  </a:lnTo>
                  <a:lnTo>
                    <a:pt x="184" y="56"/>
                  </a:lnTo>
                  <a:lnTo>
                    <a:pt x="186" y="72"/>
                  </a:lnTo>
                  <a:lnTo>
                    <a:pt x="186" y="84"/>
                  </a:lnTo>
                  <a:lnTo>
                    <a:pt x="126" y="84"/>
                  </a:lnTo>
                  <a:lnTo>
                    <a:pt x="126" y="84"/>
                  </a:lnTo>
                  <a:lnTo>
                    <a:pt x="124" y="66"/>
                  </a:lnTo>
                  <a:lnTo>
                    <a:pt x="122" y="60"/>
                  </a:lnTo>
                  <a:lnTo>
                    <a:pt x="120" y="54"/>
                  </a:lnTo>
                  <a:lnTo>
                    <a:pt x="116" y="50"/>
                  </a:lnTo>
                  <a:lnTo>
                    <a:pt x="110" y="48"/>
                  </a:lnTo>
                  <a:lnTo>
                    <a:pt x="104" y="46"/>
                  </a:lnTo>
                  <a:lnTo>
                    <a:pt x="96" y="44"/>
                  </a:lnTo>
                  <a:lnTo>
                    <a:pt x="96" y="44"/>
                  </a:lnTo>
                  <a:lnTo>
                    <a:pt x="84" y="46"/>
                  </a:lnTo>
                  <a:lnTo>
                    <a:pt x="76" y="52"/>
                  </a:lnTo>
                  <a:lnTo>
                    <a:pt x="72" y="56"/>
                  </a:lnTo>
                  <a:lnTo>
                    <a:pt x="68" y="60"/>
                  </a:lnTo>
                  <a:lnTo>
                    <a:pt x="66" y="66"/>
                  </a:lnTo>
                  <a:lnTo>
                    <a:pt x="66" y="72"/>
                  </a:lnTo>
                  <a:lnTo>
                    <a:pt x="66" y="72"/>
                  </a:lnTo>
                  <a:lnTo>
                    <a:pt x="68" y="82"/>
                  </a:lnTo>
                  <a:lnTo>
                    <a:pt x="72" y="90"/>
                  </a:lnTo>
                  <a:lnTo>
                    <a:pt x="80" y="96"/>
                  </a:lnTo>
                  <a:lnTo>
                    <a:pt x="94" y="102"/>
                  </a:lnTo>
                  <a:lnTo>
                    <a:pt x="134" y="116"/>
                  </a:lnTo>
                  <a:lnTo>
                    <a:pt x="134" y="116"/>
                  </a:lnTo>
                  <a:lnTo>
                    <a:pt x="148" y="122"/>
                  </a:lnTo>
                  <a:lnTo>
                    <a:pt x="160" y="128"/>
                  </a:lnTo>
                  <a:lnTo>
                    <a:pt x="170" y="136"/>
                  </a:lnTo>
                  <a:lnTo>
                    <a:pt x="178" y="144"/>
                  </a:lnTo>
                  <a:lnTo>
                    <a:pt x="184" y="152"/>
                  </a:lnTo>
                  <a:lnTo>
                    <a:pt x="188" y="164"/>
                  </a:lnTo>
                  <a:lnTo>
                    <a:pt x="190" y="176"/>
                  </a:lnTo>
                  <a:lnTo>
                    <a:pt x="192" y="190"/>
                  </a:lnTo>
                  <a:lnTo>
                    <a:pt x="192" y="190"/>
                  </a:lnTo>
                  <a:lnTo>
                    <a:pt x="190" y="208"/>
                  </a:lnTo>
                  <a:lnTo>
                    <a:pt x="184" y="226"/>
                  </a:lnTo>
                  <a:lnTo>
                    <a:pt x="176" y="240"/>
                  </a:lnTo>
                  <a:lnTo>
                    <a:pt x="164" y="250"/>
                  </a:lnTo>
                  <a:lnTo>
                    <a:pt x="150" y="260"/>
                  </a:lnTo>
                  <a:lnTo>
                    <a:pt x="134" y="266"/>
                  </a:lnTo>
                  <a:lnTo>
                    <a:pt x="116" y="270"/>
                  </a:lnTo>
                  <a:lnTo>
                    <a:pt x="96" y="270"/>
                  </a:lnTo>
                  <a:lnTo>
                    <a:pt x="96" y="270"/>
                  </a:lnTo>
                  <a:lnTo>
                    <a:pt x="70" y="270"/>
                  </a:lnTo>
                  <a:lnTo>
                    <a:pt x="50" y="264"/>
                  </a:lnTo>
                  <a:lnTo>
                    <a:pt x="32" y="258"/>
                  </a:lnTo>
                  <a:lnTo>
                    <a:pt x="20" y="248"/>
                  </a:lnTo>
                  <a:lnTo>
                    <a:pt x="12" y="236"/>
                  </a:lnTo>
                  <a:lnTo>
                    <a:pt x="6" y="222"/>
                  </a:lnTo>
                  <a:lnTo>
                    <a:pt x="2" y="206"/>
                  </a:lnTo>
                  <a:lnTo>
                    <a:pt x="0" y="188"/>
                  </a:lnTo>
                  <a:lnTo>
                    <a:pt x="0" y="180"/>
                  </a:lnTo>
                  <a:lnTo>
                    <a:pt x="60" y="180"/>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400">
                <a:solidFill>
                  <a:srgbClr val="292929"/>
                </a:solidFill>
                <a:ea typeface="ＭＳ Ｐゴシック" pitchFamily="34" charset="-128"/>
              </a:endParaRPr>
            </a:p>
          </p:txBody>
        </p:sp>
        <p:sp>
          <p:nvSpPr>
            <p:cNvPr id="12" name="Freeform 27"/>
            <p:cNvSpPr>
              <a:spLocks noEditPoints="1"/>
            </p:cNvSpPr>
            <p:nvPr/>
          </p:nvSpPr>
          <p:spPr bwMode="auto">
            <a:xfrm>
              <a:off x="3309874" y="673735"/>
              <a:ext cx="317500" cy="428625"/>
            </a:xfrm>
            <a:custGeom>
              <a:avLst/>
              <a:gdLst/>
              <a:ahLst/>
              <a:cxnLst>
                <a:cxn ang="0">
                  <a:pos x="8" y="80"/>
                </a:cxn>
                <a:cxn ang="0">
                  <a:pos x="10" y="58"/>
                </a:cxn>
                <a:cxn ang="0">
                  <a:pos x="24" y="28"/>
                </a:cxn>
                <a:cxn ang="0">
                  <a:pos x="48" y="10"/>
                </a:cxn>
                <a:cxn ang="0">
                  <a:pos x="80" y="0"/>
                </a:cxn>
                <a:cxn ang="0">
                  <a:pos x="98" y="0"/>
                </a:cxn>
                <a:cxn ang="0">
                  <a:pos x="146" y="6"/>
                </a:cxn>
                <a:cxn ang="0">
                  <a:pos x="174" y="22"/>
                </a:cxn>
                <a:cxn ang="0">
                  <a:pos x="188" y="46"/>
                </a:cxn>
                <a:cxn ang="0">
                  <a:pos x="192" y="78"/>
                </a:cxn>
                <a:cxn ang="0">
                  <a:pos x="192" y="214"/>
                </a:cxn>
                <a:cxn ang="0">
                  <a:pos x="196" y="254"/>
                </a:cxn>
                <a:cxn ang="0">
                  <a:pos x="136" y="264"/>
                </a:cxn>
                <a:cxn ang="0">
                  <a:pos x="132" y="250"/>
                </a:cxn>
                <a:cxn ang="0">
                  <a:pos x="128" y="238"/>
                </a:cxn>
                <a:cxn ang="0">
                  <a:pos x="122" y="246"/>
                </a:cxn>
                <a:cxn ang="0">
                  <a:pos x="108" y="260"/>
                </a:cxn>
                <a:cxn ang="0">
                  <a:pos x="92" y="268"/>
                </a:cxn>
                <a:cxn ang="0">
                  <a:pos x="62" y="270"/>
                </a:cxn>
                <a:cxn ang="0">
                  <a:pos x="46" y="268"/>
                </a:cxn>
                <a:cxn ang="0">
                  <a:pos x="22" y="256"/>
                </a:cxn>
                <a:cxn ang="0">
                  <a:pos x="8" y="236"/>
                </a:cxn>
                <a:cxn ang="0">
                  <a:pos x="0" y="210"/>
                </a:cxn>
                <a:cxn ang="0">
                  <a:pos x="0" y="196"/>
                </a:cxn>
                <a:cxn ang="0">
                  <a:pos x="4" y="166"/>
                </a:cxn>
                <a:cxn ang="0">
                  <a:pos x="16" y="144"/>
                </a:cxn>
                <a:cxn ang="0">
                  <a:pos x="36" y="128"/>
                </a:cxn>
                <a:cxn ang="0">
                  <a:pos x="64" y="116"/>
                </a:cxn>
                <a:cxn ang="0">
                  <a:pos x="102" y="106"/>
                </a:cxn>
                <a:cxn ang="0">
                  <a:pos x="122" y="96"/>
                </a:cxn>
                <a:cxn ang="0">
                  <a:pos x="128" y="76"/>
                </a:cxn>
                <a:cxn ang="0">
                  <a:pos x="126" y="62"/>
                </a:cxn>
                <a:cxn ang="0">
                  <a:pos x="122" y="54"/>
                </a:cxn>
                <a:cxn ang="0">
                  <a:pos x="112" y="46"/>
                </a:cxn>
                <a:cxn ang="0">
                  <a:pos x="98" y="44"/>
                </a:cxn>
                <a:cxn ang="0">
                  <a:pos x="90" y="46"/>
                </a:cxn>
                <a:cxn ang="0">
                  <a:pos x="80" y="50"/>
                </a:cxn>
                <a:cxn ang="0">
                  <a:pos x="72" y="58"/>
                </a:cxn>
                <a:cxn ang="0">
                  <a:pos x="68" y="78"/>
                </a:cxn>
                <a:cxn ang="0">
                  <a:pos x="8" y="86"/>
                </a:cxn>
                <a:cxn ang="0">
                  <a:pos x="128" y="136"/>
                </a:cxn>
                <a:cxn ang="0">
                  <a:pos x="100" y="148"/>
                </a:cxn>
                <a:cxn ang="0">
                  <a:pos x="84" y="154"/>
                </a:cxn>
                <a:cxn ang="0">
                  <a:pos x="72" y="162"/>
                </a:cxn>
                <a:cxn ang="0">
                  <a:pos x="64" y="174"/>
                </a:cxn>
                <a:cxn ang="0">
                  <a:pos x="62" y="190"/>
                </a:cxn>
                <a:cxn ang="0">
                  <a:pos x="68" y="214"/>
                </a:cxn>
                <a:cxn ang="0">
                  <a:pos x="76" y="222"/>
                </a:cxn>
                <a:cxn ang="0">
                  <a:pos x="88" y="226"/>
                </a:cxn>
                <a:cxn ang="0">
                  <a:pos x="102" y="224"/>
                </a:cxn>
                <a:cxn ang="0">
                  <a:pos x="114" y="216"/>
                </a:cxn>
                <a:cxn ang="0">
                  <a:pos x="124" y="204"/>
                </a:cxn>
                <a:cxn ang="0">
                  <a:pos x="128" y="186"/>
                </a:cxn>
              </a:cxnLst>
              <a:rect l="0" t="0" r="r" b="b"/>
              <a:pathLst>
                <a:path w="200" h="270">
                  <a:moveTo>
                    <a:pt x="8" y="86"/>
                  </a:moveTo>
                  <a:lnTo>
                    <a:pt x="8" y="80"/>
                  </a:lnTo>
                  <a:lnTo>
                    <a:pt x="8" y="80"/>
                  </a:lnTo>
                  <a:lnTo>
                    <a:pt x="10" y="58"/>
                  </a:lnTo>
                  <a:lnTo>
                    <a:pt x="14" y="42"/>
                  </a:lnTo>
                  <a:lnTo>
                    <a:pt x="24" y="28"/>
                  </a:lnTo>
                  <a:lnTo>
                    <a:pt x="34" y="18"/>
                  </a:lnTo>
                  <a:lnTo>
                    <a:pt x="48" y="10"/>
                  </a:lnTo>
                  <a:lnTo>
                    <a:pt x="64" y="4"/>
                  </a:lnTo>
                  <a:lnTo>
                    <a:pt x="80" y="0"/>
                  </a:lnTo>
                  <a:lnTo>
                    <a:pt x="98" y="0"/>
                  </a:lnTo>
                  <a:lnTo>
                    <a:pt x="98" y="0"/>
                  </a:lnTo>
                  <a:lnTo>
                    <a:pt x="124" y="2"/>
                  </a:lnTo>
                  <a:lnTo>
                    <a:pt x="146" y="6"/>
                  </a:lnTo>
                  <a:lnTo>
                    <a:pt x="162" y="12"/>
                  </a:lnTo>
                  <a:lnTo>
                    <a:pt x="174" y="22"/>
                  </a:lnTo>
                  <a:lnTo>
                    <a:pt x="182" y="34"/>
                  </a:lnTo>
                  <a:lnTo>
                    <a:pt x="188" y="46"/>
                  </a:lnTo>
                  <a:lnTo>
                    <a:pt x="190" y="62"/>
                  </a:lnTo>
                  <a:lnTo>
                    <a:pt x="192" y="78"/>
                  </a:lnTo>
                  <a:lnTo>
                    <a:pt x="192" y="214"/>
                  </a:lnTo>
                  <a:lnTo>
                    <a:pt x="192" y="214"/>
                  </a:lnTo>
                  <a:lnTo>
                    <a:pt x="194" y="242"/>
                  </a:lnTo>
                  <a:lnTo>
                    <a:pt x="196" y="254"/>
                  </a:lnTo>
                  <a:lnTo>
                    <a:pt x="200" y="264"/>
                  </a:lnTo>
                  <a:lnTo>
                    <a:pt x="136" y="264"/>
                  </a:lnTo>
                  <a:lnTo>
                    <a:pt x="136" y="264"/>
                  </a:lnTo>
                  <a:lnTo>
                    <a:pt x="132" y="250"/>
                  </a:lnTo>
                  <a:lnTo>
                    <a:pt x="128" y="238"/>
                  </a:lnTo>
                  <a:lnTo>
                    <a:pt x="128" y="238"/>
                  </a:lnTo>
                  <a:lnTo>
                    <a:pt x="128" y="238"/>
                  </a:lnTo>
                  <a:lnTo>
                    <a:pt x="122" y="246"/>
                  </a:lnTo>
                  <a:lnTo>
                    <a:pt x="116" y="254"/>
                  </a:lnTo>
                  <a:lnTo>
                    <a:pt x="108" y="260"/>
                  </a:lnTo>
                  <a:lnTo>
                    <a:pt x="100" y="264"/>
                  </a:lnTo>
                  <a:lnTo>
                    <a:pt x="92" y="268"/>
                  </a:lnTo>
                  <a:lnTo>
                    <a:pt x="84" y="270"/>
                  </a:lnTo>
                  <a:lnTo>
                    <a:pt x="62" y="270"/>
                  </a:lnTo>
                  <a:lnTo>
                    <a:pt x="62" y="270"/>
                  </a:lnTo>
                  <a:lnTo>
                    <a:pt x="46" y="268"/>
                  </a:lnTo>
                  <a:lnTo>
                    <a:pt x="32" y="264"/>
                  </a:lnTo>
                  <a:lnTo>
                    <a:pt x="22" y="256"/>
                  </a:lnTo>
                  <a:lnTo>
                    <a:pt x="14" y="246"/>
                  </a:lnTo>
                  <a:lnTo>
                    <a:pt x="8" y="236"/>
                  </a:lnTo>
                  <a:lnTo>
                    <a:pt x="2" y="222"/>
                  </a:lnTo>
                  <a:lnTo>
                    <a:pt x="0" y="210"/>
                  </a:lnTo>
                  <a:lnTo>
                    <a:pt x="0" y="196"/>
                  </a:lnTo>
                  <a:lnTo>
                    <a:pt x="0" y="196"/>
                  </a:lnTo>
                  <a:lnTo>
                    <a:pt x="0" y="180"/>
                  </a:lnTo>
                  <a:lnTo>
                    <a:pt x="4" y="166"/>
                  </a:lnTo>
                  <a:lnTo>
                    <a:pt x="8" y="154"/>
                  </a:lnTo>
                  <a:lnTo>
                    <a:pt x="16" y="144"/>
                  </a:lnTo>
                  <a:lnTo>
                    <a:pt x="24" y="134"/>
                  </a:lnTo>
                  <a:lnTo>
                    <a:pt x="36" y="128"/>
                  </a:lnTo>
                  <a:lnTo>
                    <a:pt x="48" y="122"/>
                  </a:lnTo>
                  <a:lnTo>
                    <a:pt x="64" y="116"/>
                  </a:lnTo>
                  <a:lnTo>
                    <a:pt x="102" y="106"/>
                  </a:lnTo>
                  <a:lnTo>
                    <a:pt x="102" y="106"/>
                  </a:lnTo>
                  <a:lnTo>
                    <a:pt x="114" y="102"/>
                  </a:lnTo>
                  <a:lnTo>
                    <a:pt x="122" y="96"/>
                  </a:lnTo>
                  <a:lnTo>
                    <a:pt x="128" y="88"/>
                  </a:lnTo>
                  <a:lnTo>
                    <a:pt x="128" y="76"/>
                  </a:lnTo>
                  <a:lnTo>
                    <a:pt x="128" y="76"/>
                  </a:lnTo>
                  <a:lnTo>
                    <a:pt x="126" y="62"/>
                  </a:lnTo>
                  <a:lnTo>
                    <a:pt x="124" y="58"/>
                  </a:lnTo>
                  <a:lnTo>
                    <a:pt x="122" y="54"/>
                  </a:lnTo>
                  <a:lnTo>
                    <a:pt x="118" y="50"/>
                  </a:lnTo>
                  <a:lnTo>
                    <a:pt x="112" y="46"/>
                  </a:lnTo>
                  <a:lnTo>
                    <a:pt x="106" y="46"/>
                  </a:lnTo>
                  <a:lnTo>
                    <a:pt x="98" y="44"/>
                  </a:lnTo>
                  <a:lnTo>
                    <a:pt x="98" y="44"/>
                  </a:lnTo>
                  <a:lnTo>
                    <a:pt x="90" y="46"/>
                  </a:lnTo>
                  <a:lnTo>
                    <a:pt x="84" y="48"/>
                  </a:lnTo>
                  <a:lnTo>
                    <a:pt x="80" y="50"/>
                  </a:lnTo>
                  <a:lnTo>
                    <a:pt x="74" y="54"/>
                  </a:lnTo>
                  <a:lnTo>
                    <a:pt x="72" y="58"/>
                  </a:lnTo>
                  <a:lnTo>
                    <a:pt x="70" y="64"/>
                  </a:lnTo>
                  <a:lnTo>
                    <a:pt x="68" y="78"/>
                  </a:lnTo>
                  <a:lnTo>
                    <a:pt x="68" y="86"/>
                  </a:lnTo>
                  <a:lnTo>
                    <a:pt x="8" y="86"/>
                  </a:lnTo>
                  <a:close/>
                  <a:moveTo>
                    <a:pt x="128" y="136"/>
                  </a:moveTo>
                  <a:lnTo>
                    <a:pt x="128" y="136"/>
                  </a:lnTo>
                  <a:lnTo>
                    <a:pt x="114" y="144"/>
                  </a:lnTo>
                  <a:lnTo>
                    <a:pt x="100" y="148"/>
                  </a:lnTo>
                  <a:lnTo>
                    <a:pt x="100" y="148"/>
                  </a:lnTo>
                  <a:lnTo>
                    <a:pt x="84" y="154"/>
                  </a:lnTo>
                  <a:lnTo>
                    <a:pt x="76" y="158"/>
                  </a:lnTo>
                  <a:lnTo>
                    <a:pt x="72" y="162"/>
                  </a:lnTo>
                  <a:lnTo>
                    <a:pt x="68" y="168"/>
                  </a:lnTo>
                  <a:lnTo>
                    <a:pt x="64" y="174"/>
                  </a:lnTo>
                  <a:lnTo>
                    <a:pt x="62" y="190"/>
                  </a:lnTo>
                  <a:lnTo>
                    <a:pt x="62" y="190"/>
                  </a:lnTo>
                  <a:lnTo>
                    <a:pt x="64" y="204"/>
                  </a:lnTo>
                  <a:lnTo>
                    <a:pt x="68" y="214"/>
                  </a:lnTo>
                  <a:lnTo>
                    <a:pt x="72" y="220"/>
                  </a:lnTo>
                  <a:lnTo>
                    <a:pt x="76" y="222"/>
                  </a:lnTo>
                  <a:lnTo>
                    <a:pt x="82" y="224"/>
                  </a:lnTo>
                  <a:lnTo>
                    <a:pt x="88" y="226"/>
                  </a:lnTo>
                  <a:lnTo>
                    <a:pt x="88" y="226"/>
                  </a:lnTo>
                  <a:lnTo>
                    <a:pt x="102" y="224"/>
                  </a:lnTo>
                  <a:lnTo>
                    <a:pt x="108" y="220"/>
                  </a:lnTo>
                  <a:lnTo>
                    <a:pt x="114" y="216"/>
                  </a:lnTo>
                  <a:lnTo>
                    <a:pt x="120" y="210"/>
                  </a:lnTo>
                  <a:lnTo>
                    <a:pt x="124" y="204"/>
                  </a:lnTo>
                  <a:lnTo>
                    <a:pt x="128" y="196"/>
                  </a:lnTo>
                  <a:lnTo>
                    <a:pt x="128" y="186"/>
                  </a:lnTo>
                  <a:lnTo>
                    <a:pt x="128" y="136"/>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400">
                <a:solidFill>
                  <a:srgbClr val="292929"/>
                </a:solidFill>
                <a:ea typeface="ＭＳ Ｐゴシック" pitchFamily="34" charset="-128"/>
              </a:endParaRPr>
            </a:p>
          </p:txBody>
        </p:sp>
        <p:sp>
          <p:nvSpPr>
            <p:cNvPr id="13" name="Freeform 28"/>
            <p:cNvSpPr>
              <a:spLocks/>
            </p:cNvSpPr>
            <p:nvPr/>
          </p:nvSpPr>
          <p:spPr bwMode="auto">
            <a:xfrm>
              <a:off x="3671824" y="673735"/>
              <a:ext cx="301625" cy="428625"/>
            </a:xfrm>
            <a:custGeom>
              <a:avLst/>
              <a:gdLst/>
              <a:ahLst/>
              <a:cxnLst>
                <a:cxn ang="0">
                  <a:pos x="58" y="188"/>
                </a:cxn>
                <a:cxn ang="0">
                  <a:pos x="60" y="196"/>
                </a:cxn>
                <a:cxn ang="0">
                  <a:pos x="64" y="210"/>
                </a:cxn>
                <a:cxn ang="0">
                  <a:pos x="72" y="220"/>
                </a:cxn>
                <a:cxn ang="0">
                  <a:pos x="86" y="224"/>
                </a:cxn>
                <a:cxn ang="0">
                  <a:pos x="94" y="226"/>
                </a:cxn>
                <a:cxn ang="0">
                  <a:pos x="112" y="222"/>
                </a:cxn>
                <a:cxn ang="0">
                  <a:pos x="122" y="214"/>
                </a:cxn>
                <a:cxn ang="0">
                  <a:pos x="126" y="202"/>
                </a:cxn>
                <a:cxn ang="0">
                  <a:pos x="126" y="194"/>
                </a:cxn>
                <a:cxn ang="0">
                  <a:pos x="120" y="176"/>
                </a:cxn>
                <a:cxn ang="0">
                  <a:pos x="102" y="166"/>
                </a:cxn>
                <a:cxn ang="0">
                  <a:pos x="56" y="148"/>
                </a:cxn>
                <a:cxn ang="0">
                  <a:pos x="32" y="138"/>
                </a:cxn>
                <a:cxn ang="0">
                  <a:pos x="16" y="122"/>
                </a:cxn>
                <a:cxn ang="0">
                  <a:pos x="4" y="102"/>
                </a:cxn>
                <a:cxn ang="0">
                  <a:pos x="2" y="78"/>
                </a:cxn>
                <a:cxn ang="0">
                  <a:pos x="2" y="62"/>
                </a:cxn>
                <a:cxn ang="0">
                  <a:pos x="14" y="34"/>
                </a:cxn>
                <a:cxn ang="0">
                  <a:pos x="36" y="12"/>
                </a:cxn>
                <a:cxn ang="0">
                  <a:pos x="72" y="2"/>
                </a:cxn>
                <a:cxn ang="0">
                  <a:pos x="96" y="0"/>
                </a:cxn>
                <a:cxn ang="0">
                  <a:pos x="136" y="4"/>
                </a:cxn>
                <a:cxn ang="0">
                  <a:pos x="162" y="18"/>
                </a:cxn>
                <a:cxn ang="0">
                  <a:pos x="178" y="42"/>
                </a:cxn>
                <a:cxn ang="0">
                  <a:pos x="184" y="72"/>
                </a:cxn>
                <a:cxn ang="0">
                  <a:pos x="124" y="84"/>
                </a:cxn>
                <a:cxn ang="0">
                  <a:pos x="124" y="66"/>
                </a:cxn>
                <a:cxn ang="0">
                  <a:pos x="118" y="54"/>
                </a:cxn>
                <a:cxn ang="0">
                  <a:pos x="110" y="48"/>
                </a:cxn>
                <a:cxn ang="0">
                  <a:pos x="96" y="44"/>
                </a:cxn>
                <a:cxn ang="0">
                  <a:pos x="84" y="46"/>
                </a:cxn>
                <a:cxn ang="0">
                  <a:pos x="70" y="56"/>
                </a:cxn>
                <a:cxn ang="0">
                  <a:pos x="66" y="66"/>
                </a:cxn>
                <a:cxn ang="0">
                  <a:pos x="64" y="72"/>
                </a:cxn>
                <a:cxn ang="0">
                  <a:pos x="70" y="90"/>
                </a:cxn>
                <a:cxn ang="0">
                  <a:pos x="94" y="102"/>
                </a:cxn>
                <a:cxn ang="0">
                  <a:pos x="134" y="116"/>
                </a:cxn>
                <a:cxn ang="0">
                  <a:pos x="160" y="128"/>
                </a:cxn>
                <a:cxn ang="0">
                  <a:pos x="178" y="144"/>
                </a:cxn>
                <a:cxn ang="0">
                  <a:pos x="186" y="164"/>
                </a:cxn>
                <a:cxn ang="0">
                  <a:pos x="190" y="190"/>
                </a:cxn>
                <a:cxn ang="0">
                  <a:pos x="188" y="208"/>
                </a:cxn>
                <a:cxn ang="0">
                  <a:pos x="174" y="240"/>
                </a:cxn>
                <a:cxn ang="0">
                  <a:pos x="148" y="260"/>
                </a:cxn>
                <a:cxn ang="0">
                  <a:pos x="114" y="270"/>
                </a:cxn>
                <a:cxn ang="0">
                  <a:pos x="94" y="270"/>
                </a:cxn>
                <a:cxn ang="0">
                  <a:pos x="48" y="264"/>
                </a:cxn>
                <a:cxn ang="0">
                  <a:pos x="20" y="248"/>
                </a:cxn>
                <a:cxn ang="0">
                  <a:pos x="4" y="222"/>
                </a:cxn>
                <a:cxn ang="0">
                  <a:pos x="0" y="188"/>
                </a:cxn>
                <a:cxn ang="0">
                  <a:pos x="58" y="180"/>
                </a:cxn>
              </a:cxnLst>
              <a:rect l="0" t="0" r="r" b="b"/>
              <a:pathLst>
                <a:path w="190" h="270">
                  <a:moveTo>
                    <a:pt x="58" y="180"/>
                  </a:moveTo>
                  <a:lnTo>
                    <a:pt x="58" y="188"/>
                  </a:lnTo>
                  <a:lnTo>
                    <a:pt x="58" y="188"/>
                  </a:lnTo>
                  <a:lnTo>
                    <a:pt x="60" y="196"/>
                  </a:lnTo>
                  <a:lnTo>
                    <a:pt x="62" y="204"/>
                  </a:lnTo>
                  <a:lnTo>
                    <a:pt x="64" y="210"/>
                  </a:lnTo>
                  <a:lnTo>
                    <a:pt x="68" y="216"/>
                  </a:lnTo>
                  <a:lnTo>
                    <a:pt x="72" y="220"/>
                  </a:lnTo>
                  <a:lnTo>
                    <a:pt x="78" y="222"/>
                  </a:lnTo>
                  <a:lnTo>
                    <a:pt x="86" y="224"/>
                  </a:lnTo>
                  <a:lnTo>
                    <a:pt x="94" y="226"/>
                  </a:lnTo>
                  <a:lnTo>
                    <a:pt x="94" y="226"/>
                  </a:lnTo>
                  <a:lnTo>
                    <a:pt x="108" y="224"/>
                  </a:lnTo>
                  <a:lnTo>
                    <a:pt x="112" y="222"/>
                  </a:lnTo>
                  <a:lnTo>
                    <a:pt x="118" y="218"/>
                  </a:lnTo>
                  <a:lnTo>
                    <a:pt x="122" y="214"/>
                  </a:lnTo>
                  <a:lnTo>
                    <a:pt x="124" y="208"/>
                  </a:lnTo>
                  <a:lnTo>
                    <a:pt x="126" y="202"/>
                  </a:lnTo>
                  <a:lnTo>
                    <a:pt x="126" y="194"/>
                  </a:lnTo>
                  <a:lnTo>
                    <a:pt x="126" y="194"/>
                  </a:lnTo>
                  <a:lnTo>
                    <a:pt x="124" y="184"/>
                  </a:lnTo>
                  <a:lnTo>
                    <a:pt x="120" y="176"/>
                  </a:lnTo>
                  <a:lnTo>
                    <a:pt x="112" y="170"/>
                  </a:lnTo>
                  <a:lnTo>
                    <a:pt x="102" y="166"/>
                  </a:lnTo>
                  <a:lnTo>
                    <a:pt x="56" y="148"/>
                  </a:lnTo>
                  <a:lnTo>
                    <a:pt x="56" y="148"/>
                  </a:lnTo>
                  <a:lnTo>
                    <a:pt x="44" y="144"/>
                  </a:lnTo>
                  <a:lnTo>
                    <a:pt x="32" y="138"/>
                  </a:lnTo>
                  <a:lnTo>
                    <a:pt x="24" y="130"/>
                  </a:lnTo>
                  <a:lnTo>
                    <a:pt x="16" y="122"/>
                  </a:lnTo>
                  <a:lnTo>
                    <a:pt x="10" y="112"/>
                  </a:lnTo>
                  <a:lnTo>
                    <a:pt x="4" y="102"/>
                  </a:lnTo>
                  <a:lnTo>
                    <a:pt x="2" y="90"/>
                  </a:lnTo>
                  <a:lnTo>
                    <a:pt x="2" y="78"/>
                  </a:lnTo>
                  <a:lnTo>
                    <a:pt x="2" y="78"/>
                  </a:lnTo>
                  <a:lnTo>
                    <a:pt x="2" y="62"/>
                  </a:lnTo>
                  <a:lnTo>
                    <a:pt x="6" y="48"/>
                  </a:lnTo>
                  <a:lnTo>
                    <a:pt x="14" y="34"/>
                  </a:lnTo>
                  <a:lnTo>
                    <a:pt x="24" y="22"/>
                  </a:lnTo>
                  <a:lnTo>
                    <a:pt x="36" y="12"/>
                  </a:lnTo>
                  <a:lnTo>
                    <a:pt x="52" y="6"/>
                  </a:lnTo>
                  <a:lnTo>
                    <a:pt x="72" y="2"/>
                  </a:lnTo>
                  <a:lnTo>
                    <a:pt x="96" y="0"/>
                  </a:lnTo>
                  <a:lnTo>
                    <a:pt x="96" y="0"/>
                  </a:lnTo>
                  <a:lnTo>
                    <a:pt x="118" y="0"/>
                  </a:lnTo>
                  <a:lnTo>
                    <a:pt x="136" y="4"/>
                  </a:lnTo>
                  <a:lnTo>
                    <a:pt x="150" y="10"/>
                  </a:lnTo>
                  <a:lnTo>
                    <a:pt x="162" y="18"/>
                  </a:lnTo>
                  <a:lnTo>
                    <a:pt x="172" y="30"/>
                  </a:lnTo>
                  <a:lnTo>
                    <a:pt x="178" y="42"/>
                  </a:lnTo>
                  <a:lnTo>
                    <a:pt x="182" y="56"/>
                  </a:lnTo>
                  <a:lnTo>
                    <a:pt x="184" y="72"/>
                  </a:lnTo>
                  <a:lnTo>
                    <a:pt x="184" y="84"/>
                  </a:lnTo>
                  <a:lnTo>
                    <a:pt x="124" y="84"/>
                  </a:lnTo>
                  <a:lnTo>
                    <a:pt x="124" y="84"/>
                  </a:lnTo>
                  <a:lnTo>
                    <a:pt x="124" y="66"/>
                  </a:lnTo>
                  <a:lnTo>
                    <a:pt x="122" y="60"/>
                  </a:lnTo>
                  <a:lnTo>
                    <a:pt x="118" y="54"/>
                  </a:lnTo>
                  <a:lnTo>
                    <a:pt x="114" y="50"/>
                  </a:lnTo>
                  <a:lnTo>
                    <a:pt x="110" y="48"/>
                  </a:lnTo>
                  <a:lnTo>
                    <a:pt x="104" y="46"/>
                  </a:lnTo>
                  <a:lnTo>
                    <a:pt x="96" y="44"/>
                  </a:lnTo>
                  <a:lnTo>
                    <a:pt x="96" y="44"/>
                  </a:lnTo>
                  <a:lnTo>
                    <a:pt x="84" y="46"/>
                  </a:lnTo>
                  <a:lnTo>
                    <a:pt x="74" y="52"/>
                  </a:lnTo>
                  <a:lnTo>
                    <a:pt x="70" y="56"/>
                  </a:lnTo>
                  <a:lnTo>
                    <a:pt x="68" y="60"/>
                  </a:lnTo>
                  <a:lnTo>
                    <a:pt x="66" y="66"/>
                  </a:lnTo>
                  <a:lnTo>
                    <a:pt x="64" y="72"/>
                  </a:lnTo>
                  <a:lnTo>
                    <a:pt x="64" y="72"/>
                  </a:lnTo>
                  <a:lnTo>
                    <a:pt x="66" y="82"/>
                  </a:lnTo>
                  <a:lnTo>
                    <a:pt x="70" y="90"/>
                  </a:lnTo>
                  <a:lnTo>
                    <a:pt x="80" y="96"/>
                  </a:lnTo>
                  <a:lnTo>
                    <a:pt x="94" y="102"/>
                  </a:lnTo>
                  <a:lnTo>
                    <a:pt x="134" y="116"/>
                  </a:lnTo>
                  <a:lnTo>
                    <a:pt x="134" y="116"/>
                  </a:lnTo>
                  <a:lnTo>
                    <a:pt x="148" y="122"/>
                  </a:lnTo>
                  <a:lnTo>
                    <a:pt x="160" y="128"/>
                  </a:lnTo>
                  <a:lnTo>
                    <a:pt x="170" y="136"/>
                  </a:lnTo>
                  <a:lnTo>
                    <a:pt x="178" y="144"/>
                  </a:lnTo>
                  <a:lnTo>
                    <a:pt x="182" y="152"/>
                  </a:lnTo>
                  <a:lnTo>
                    <a:pt x="186" y="164"/>
                  </a:lnTo>
                  <a:lnTo>
                    <a:pt x="190" y="176"/>
                  </a:lnTo>
                  <a:lnTo>
                    <a:pt x="190" y="190"/>
                  </a:lnTo>
                  <a:lnTo>
                    <a:pt x="190" y="190"/>
                  </a:lnTo>
                  <a:lnTo>
                    <a:pt x="188" y="208"/>
                  </a:lnTo>
                  <a:lnTo>
                    <a:pt x="182" y="226"/>
                  </a:lnTo>
                  <a:lnTo>
                    <a:pt x="174" y="240"/>
                  </a:lnTo>
                  <a:lnTo>
                    <a:pt x="162" y="250"/>
                  </a:lnTo>
                  <a:lnTo>
                    <a:pt x="148" y="260"/>
                  </a:lnTo>
                  <a:lnTo>
                    <a:pt x="132" y="266"/>
                  </a:lnTo>
                  <a:lnTo>
                    <a:pt x="114" y="270"/>
                  </a:lnTo>
                  <a:lnTo>
                    <a:pt x="94" y="270"/>
                  </a:lnTo>
                  <a:lnTo>
                    <a:pt x="94" y="270"/>
                  </a:lnTo>
                  <a:lnTo>
                    <a:pt x="68" y="270"/>
                  </a:lnTo>
                  <a:lnTo>
                    <a:pt x="48" y="264"/>
                  </a:lnTo>
                  <a:lnTo>
                    <a:pt x="32" y="258"/>
                  </a:lnTo>
                  <a:lnTo>
                    <a:pt x="20" y="248"/>
                  </a:lnTo>
                  <a:lnTo>
                    <a:pt x="10" y="236"/>
                  </a:lnTo>
                  <a:lnTo>
                    <a:pt x="4" y="222"/>
                  </a:lnTo>
                  <a:lnTo>
                    <a:pt x="0" y="206"/>
                  </a:lnTo>
                  <a:lnTo>
                    <a:pt x="0" y="188"/>
                  </a:lnTo>
                  <a:lnTo>
                    <a:pt x="0" y="180"/>
                  </a:lnTo>
                  <a:lnTo>
                    <a:pt x="58" y="180"/>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400">
                <a:solidFill>
                  <a:srgbClr val="292929"/>
                </a:solidFill>
                <a:ea typeface="ＭＳ Ｐゴシック" pitchFamily="34" charset="-128"/>
              </a:endParaRPr>
            </a:p>
          </p:txBody>
        </p:sp>
        <p:sp>
          <p:nvSpPr>
            <p:cNvPr id="15" name="Rectangle 29"/>
            <p:cNvSpPr>
              <a:spLocks noChangeArrowheads="1"/>
            </p:cNvSpPr>
            <p:nvPr/>
          </p:nvSpPr>
          <p:spPr bwMode="auto">
            <a:xfrm>
              <a:off x="4030599" y="975360"/>
              <a:ext cx="101600" cy="117475"/>
            </a:xfrm>
            <a:prstGeom prst="rect">
              <a:avLst/>
            </a:prstGeom>
            <a:solidFill>
              <a:schemeClr val="bg1"/>
            </a:solidFill>
            <a:ln w="9525">
              <a:noFill/>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400">
                <a:solidFill>
                  <a:srgbClr val="292929"/>
                </a:solidFill>
                <a:ea typeface="ＭＳ Ｐゴシック" pitchFamily="34" charset="-128"/>
              </a:endParaRPr>
            </a:p>
          </p:txBody>
        </p:sp>
        <p:sp>
          <p:nvSpPr>
            <p:cNvPr id="16" name="Freeform 30"/>
            <p:cNvSpPr>
              <a:spLocks/>
            </p:cNvSpPr>
            <p:nvPr/>
          </p:nvSpPr>
          <p:spPr bwMode="auto">
            <a:xfrm>
              <a:off x="4192524" y="673735"/>
              <a:ext cx="314325" cy="428625"/>
            </a:xfrm>
            <a:custGeom>
              <a:avLst/>
              <a:gdLst/>
              <a:ahLst/>
              <a:cxnLst>
                <a:cxn ang="0">
                  <a:pos x="134" y="100"/>
                </a:cxn>
                <a:cxn ang="0">
                  <a:pos x="132" y="72"/>
                </a:cxn>
                <a:cxn ang="0">
                  <a:pos x="124" y="58"/>
                </a:cxn>
                <a:cxn ang="0">
                  <a:pos x="112" y="48"/>
                </a:cxn>
                <a:cxn ang="0">
                  <a:pos x="104" y="48"/>
                </a:cxn>
                <a:cxn ang="0">
                  <a:pos x="84" y="52"/>
                </a:cxn>
                <a:cxn ang="0">
                  <a:pos x="74" y="70"/>
                </a:cxn>
                <a:cxn ang="0">
                  <a:pos x="68" y="96"/>
                </a:cxn>
                <a:cxn ang="0">
                  <a:pos x="66" y="136"/>
                </a:cxn>
                <a:cxn ang="0">
                  <a:pos x="70" y="192"/>
                </a:cxn>
                <a:cxn ang="0">
                  <a:pos x="78" y="214"/>
                </a:cxn>
                <a:cxn ang="0">
                  <a:pos x="92" y="224"/>
                </a:cxn>
                <a:cxn ang="0">
                  <a:pos x="102" y="226"/>
                </a:cxn>
                <a:cxn ang="0">
                  <a:pos x="116" y="222"/>
                </a:cxn>
                <a:cxn ang="0">
                  <a:pos x="126" y="212"/>
                </a:cxn>
                <a:cxn ang="0">
                  <a:pos x="132" y="192"/>
                </a:cxn>
                <a:cxn ang="0">
                  <a:pos x="198" y="166"/>
                </a:cxn>
                <a:cxn ang="0">
                  <a:pos x="196" y="190"/>
                </a:cxn>
                <a:cxn ang="0">
                  <a:pos x="184" y="228"/>
                </a:cxn>
                <a:cxn ang="0">
                  <a:pos x="160" y="256"/>
                </a:cxn>
                <a:cxn ang="0">
                  <a:pos x="124" y="268"/>
                </a:cxn>
                <a:cxn ang="0">
                  <a:pos x="98" y="270"/>
                </a:cxn>
                <a:cxn ang="0">
                  <a:pos x="56" y="264"/>
                </a:cxn>
                <a:cxn ang="0">
                  <a:pos x="38" y="254"/>
                </a:cxn>
                <a:cxn ang="0">
                  <a:pos x="24" y="242"/>
                </a:cxn>
                <a:cxn ang="0">
                  <a:pos x="14" y="224"/>
                </a:cxn>
                <a:cxn ang="0">
                  <a:pos x="2" y="170"/>
                </a:cxn>
                <a:cxn ang="0">
                  <a:pos x="0" y="136"/>
                </a:cxn>
                <a:cxn ang="0">
                  <a:pos x="4" y="84"/>
                </a:cxn>
                <a:cxn ang="0">
                  <a:pos x="12" y="56"/>
                </a:cxn>
                <a:cxn ang="0">
                  <a:pos x="24" y="36"/>
                </a:cxn>
                <a:cxn ang="0">
                  <a:pos x="36" y="20"/>
                </a:cxn>
                <a:cxn ang="0">
                  <a:pos x="54" y="10"/>
                </a:cxn>
                <a:cxn ang="0">
                  <a:pos x="82" y="2"/>
                </a:cxn>
                <a:cxn ang="0">
                  <a:pos x="104" y="0"/>
                </a:cxn>
                <a:cxn ang="0">
                  <a:pos x="144" y="6"/>
                </a:cxn>
                <a:cxn ang="0">
                  <a:pos x="174" y="26"/>
                </a:cxn>
                <a:cxn ang="0">
                  <a:pos x="192" y="58"/>
                </a:cxn>
                <a:cxn ang="0">
                  <a:pos x="198" y="100"/>
                </a:cxn>
              </a:cxnLst>
              <a:rect l="0" t="0" r="r" b="b"/>
              <a:pathLst>
                <a:path w="198" h="270">
                  <a:moveTo>
                    <a:pt x="134" y="100"/>
                  </a:moveTo>
                  <a:lnTo>
                    <a:pt x="134" y="100"/>
                  </a:lnTo>
                  <a:lnTo>
                    <a:pt x="132" y="80"/>
                  </a:lnTo>
                  <a:lnTo>
                    <a:pt x="132" y="72"/>
                  </a:lnTo>
                  <a:lnTo>
                    <a:pt x="128" y="64"/>
                  </a:lnTo>
                  <a:lnTo>
                    <a:pt x="124" y="58"/>
                  </a:lnTo>
                  <a:lnTo>
                    <a:pt x="120" y="52"/>
                  </a:lnTo>
                  <a:lnTo>
                    <a:pt x="112" y="48"/>
                  </a:lnTo>
                  <a:lnTo>
                    <a:pt x="104" y="48"/>
                  </a:lnTo>
                  <a:lnTo>
                    <a:pt x="104" y="48"/>
                  </a:lnTo>
                  <a:lnTo>
                    <a:pt x="94" y="48"/>
                  </a:lnTo>
                  <a:lnTo>
                    <a:pt x="84" y="52"/>
                  </a:lnTo>
                  <a:lnTo>
                    <a:pt x="78" y="60"/>
                  </a:lnTo>
                  <a:lnTo>
                    <a:pt x="74" y="70"/>
                  </a:lnTo>
                  <a:lnTo>
                    <a:pt x="70" y="82"/>
                  </a:lnTo>
                  <a:lnTo>
                    <a:pt x="68" y="96"/>
                  </a:lnTo>
                  <a:lnTo>
                    <a:pt x="66" y="136"/>
                  </a:lnTo>
                  <a:lnTo>
                    <a:pt x="66" y="136"/>
                  </a:lnTo>
                  <a:lnTo>
                    <a:pt x="68" y="176"/>
                  </a:lnTo>
                  <a:lnTo>
                    <a:pt x="70" y="192"/>
                  </a:lnTo>
                  <a:lnTo>
                    <a:pt x="72" y="204"/>
                  </a:lnTo>
                  <a:lnTo>
                    <a:pt x="78" y="214"/>
                  </a:lnTo>
                  <a:lnTo>
                    <a:pt x="84" y="220"/>
                  </a:lnTo>
                  <a:lnTo>
                    <a:pt x="92" y="224"/>
                  </a:lnTo>
                  <a:lnTo>
                    <a:pt x="102" y="226"/>
                  </a:lnTo>
                  <a:lnTo>
                    <a:pt x="102" y="226"/>
                  </a:lnTo>
                  <a:lnTo>
                    <a:pt x="110" y="224"/>
                  </a:lnTo>
                  <a:lnTo>
                    <a:pt x="116" y="222"/>
                  </a:lnTo>
                  <a:lnTo>
                    <a:pt x="122" y="218"/>
                  </a:lnTo>
                  <a:lnTo>
                    <a:pt x="126" y="212"/>
                  </a:lnTo>
                  <a:lnTo>
                    <a:pt x="130" y="202"/>
                  </a:lnTo>
                  <a:lnTo>
                    <a:pt x="132" y="192"/>
                  </a:lnTo>
                  <a:lnTo>
                    <a:pt x="134" y="166"/>
                  </a:lnTo>
                  <a:lnTo>
                    <a:pt x="198" y="166"/>
                  </a:lnTo>
                  <a:lnTo>
                    <a:pt x="198" y="166"/>
                  </a:lnTo>
                  <a:lnTo>
                    <a:pt x="196" y="190"/>
                  </a:lnTo>
                  <a:lnTo>
                    <a:pt x="192" y="210"/>
                  </a:lnTo>
                  <a:lnTo>
                    <a:pt x="184" y="228"/>
                  </a:lnTo>
                  <a:lnTo>
                    <a:pt x="174" y="244"/>
                  </a:lnTo>
                  <a:lnTo>
                    <a:pt x="160" y="256"/>
                  </a:lnTo>
                  <a:lnTo>
                    <a:pt x="144" y="264"/>
                  </a:lnTo>
                  <a:lnTo>
                    <a:pt x="124" y="268"/>
                  </a:lnTo>
                  <a:lnTo>
                    <a:pt x="98" y="270"/>
                  </a:lnTo>
                  <a:lnTo>
                    <a:pt x="98" y="270"/>
                  </a:lnTo>
                  <a:lnTo>
                    <a:pt x="76" y="270"/>
                  </a:lnTo>
                  <a:lnTo>
                    <a:pt x="56" y="264"/>
                  </a:lnTo>
                  <a:lnTo>
                    <a:pt x="46" y="260"/>
                  </a:lnTo>
                  <a:lnTo>
                    <a:pt x="38" y="254"/>
                  </a:lnTo>
                  <a:lnTo>
                    <a:pt x="32" y="248"/>
                  </a:lnTo>
                  <a:lnTo>
                    <a:pt x="24" y="242"/>
                  </a:lnTo>
                  <a:lnTo>
                    <a:pt x="20" y="234"/>
                  </a:lnTo>
                  <a:lnTo>
                    <a:pt x="14" y="224"/>
                  </a:lnTo>
                  <a:lnTo>
                    <a:pt x="6" y="200"/>
                  </a:lnTo>
                  <a:lnTo>
                    <a:pt x="2" y="170"/>
                  </a:lnTo>
                  <a:lnTo>
                    <a:pt x="0" y="136"/>
                  </a:lnTo>
                  <a:lnTo>
                    <a:pt x="0" y="136"/>
                  </a:lnTo>
                  <a:lnTo>
                    <a:pt x="2" y="98"/>
                  </a:lnTo>
                  <a:lnTo>
                    <a:pt x="4" y="84"/>
                  </a:lnTo>
                  <a:lnTo>
                    <a:pt x="8" y="70"/>
                  </a:lnTo>
                  <a:lnTo>
                    <a:pt x="12" y="56"/>
                  </a:lnTo>
                  <a:lnTo>
                    <a:pt x="18" y="46"/>
                  </a:lnTo>
                  <a:lnTo>
                    <a:pt x="24" y="36"/>
                  </a:lnTo>
                  <a:lnTo>
                    <a:pt x="30" y="28"/>
                  </a:lnTo>
                  <a:lnTo>
                    <a:pt x="36" y="20"/>
                  </a:lnTo>
                  <a:lnTo>
                    <a:pt x="44" y="14"/>
                  </a:lnTo>
                  <a:lnTo>
                    <a:pt x="54" y="10"/>
                  </a:lnTo>
                  <a:lnTo>
                    <a:pt x="62" y="6"/>
                  </a:lnTo>
                  <a:lnTo>
                    <a:pt x="82" y="2"/>
                  </a:lnTo>
                  <a:lnTo>
                    <a:pt x="104" y="0"/>
                  </a:lnTo>
                  <a:lnTo>
                    <a:pt x="104" y="0"/>
                  </a:lnTo>
                  <a:lnTo>
                    <a:pt x="126" y="2"/>
                  </a:lnTo>
                  <a:lnTo>
                    <a:pt x="144" y="6"/>
                  </a:lnTo>
                  <a:lnTo>
                    <a:pt x="160" y="16"/>
                  </a:lnTo>
                  <a:lnTo>
                    <a:pt x="174" y="26"/>
                  </a:lnTo>
                  <a:lnTo>
                    <a:pt x="184" y="40"/>
                  </a:lnTo>
                  <a:lnTo>
                    <a:pt x="192" y="58"/>
                  </a:lnTo>
                  <a:lnTo>
                    <a:pt x="196" y="78"/>
                  </a:lnTo>
                  <a:lnTo>
                    <a:pt x="198" y="100"/>
                  </a:lnTo>
                  <a:lnTo>
                    <a:pt x="134" y="100"/>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400">
                <a:solidFill>
                  <a:srgbClr val="292929"/>
                </a:solidFill>
                <a:ea typeface="ＭＳ Ｐゴシック" pitchFamily="34" charset="-128"/>
              </a:endParaRPr>
            </a:p>
          </p:txBody>
        </p:sp>
        <p:sp>
          <p:nvSpPr>
            <p:cNvPr id="17" name="Freeform 31"/>
            <p:cNvSpPr>
              <a:spLocks noEditPoints="1"/>
            </p:cNvSpPr>
            <p:nvPr/>
          </p:nvSpPr>
          <p:spPr bwMode="auto">
            <a:xfrm>
              <a:off x="4544949" y="673735"/>
              <a:ext cx="323850" cy="428625"/>
            </a:xfrm>
            <a:custGeom>
              <a:avLst/>
              <a:gdLst/>
              <a:ahLst/>
              <a:cxnLst>
                <a:cxn ang="0">
                  <a:pos x="102" y="0"/>
                </a:cxn>
                <a:cxn ang="0">
                  <a:pos x="130" y="2"/>
                </a:cxn>
                <a:cxn ang="0">
                  <a:pos x="152" y="8"/>
                </a:cxn>
                <a:cxn ang="0">
                  <a:pos x="170" y="18"/>
                </a:cxn>
                <a:cxn ang="0">
                  <a:pos x="182" y="34"/>
                </a:cxn>
                <a:cxn ang="0">
                  <a:pos x="192" y="52"/>
                </a:cxn>
                <a:cxn ang="0">
                  <a:pos x="202" y="104"/>
                </a:cxn>
                <a:cxn ang="0">
                  <a:pos x="204" y="136"/>
                </a:cxn>
                <a:cxn ang="0">
                  <a:pos x="198" y="194"/>
                </a:cxn>
                <a:cxn ang="0">
                  <a:pos x="188" y="226"/>
                </a:cxn>
                <a:cxn ang="0">
                  <a:pos x="176" y="244"/>
                </a:cxn>
                <a:cxn ang="0">
                  <a:pos x="160" y="256"/>
                </a:cxn>
                <a:cxn ang="0">
                  <a:pos x="140" y="266"/>
                </a:cxn>
                <a:cxn ang="0">
                  <a:pos x="102" y="270"/>
                </a:cxn>
                <a:cxn ang="0">
                  <a:pos x="88" y="270"/>
                </a:cxn>
                <a:cxn ang="0">
                  <a:pos x="64" y="266"/>
                </a:cxn>
                <a:cxn ang="0">
                  <a:pos x="44" y="258"/>
                </a:cxn>
                <a:cxn ang="0">
                  <a:pos x="28" y="244"/>
                </a:cxn>
                <a:cxn ang="0">
                  <a:pos x="16" y="228"/>
                </a:cxn>
                <a:cxn ang="0">
                  <a:pos x="6" y="194"/>
                </a:cxn>
                <a:cxn ang="0">
                  <a:pos x="0" y="136"/>
                </a:cxn>
                <a:cxn ang="0">
                  <a:pos x="2" y="104"/>
                </a:cxn>
                <a:cxn ang="0">
                  <a:pos x="14" y="54"/>
                </a:cxn>
                <a:cxn ang="0">
                  <a:pos x="24" y="34"/>
                </a:cxn>
                <a:cxn ang="0">
                  <a:pos x="38" y="20"/>
                </a:cxn>
                <a:cxn ang="0">
                  <a:pos x="54" y="8"/>
                </a:cxn>
                <a:cxn ang="0">
                  <a:pos x="76" y="2"/>
                </a:cxn>
                <a:cxn ang="0">
                  <a:pos x="102" y="0"/>
                </a:cxn>
                <a:cxn ang="0">
                  <a:pos x="102" y="226"/>
                </a:cxn>
                <a:cxn ang="0">
                  <a:pos x="120" y="220"/>
                </a:cxn>
                <a:cxn ang="0">
                  <a:pos x="130" y="204"/>
                </a:cxn>
                <a:cxn ang="0">
                  <a:pos x="136" y="176"/>
                </a:cxn>
                <a:cxn ang="0">
                  <a:pos x="138" y="136"/>
                </a:cxn>
                <a:cxn ang="0">
                  <a:pos x="134" y="78"/>
                </a:cxn>
                <a:cxn ang="0">
                  <a:pos x="126" y="56"/>
                </a:cxn>
                <a:cxn ang="0">
                  <a:pos x="112" y="46"/>
                </a:cxn>
                <a:cxn ang="0">
                  <a:pos x="102" y="44"/>
                </a:cxn>
                <a:cxn ang="0">
                  <a:pos x="84" y="52"/>
                </a:cxn>
                <a:cxn ang="0">
                  <a:pos x="72" y="70"/>
                </a:cxn>
                <a:cxn ang="0">
                  <a:pos x="68" y="98"/>
                </a:cxn>
                <a:cxn ang="0">
                  <a:pos x="66" y="136"/>
                </a:cxn>
                <a:cxn ang="0">
                  <a:pos x="70" y="186"/>
                </a:cxn>
                <a:cxn ang="0">
                  <a:pos x="76" y="210"/>
                </a:cxn>
                <a:cxn ang="0">
                  <a:pos x="92" y="224"/>
                </a:cxn>
                <a:cxn ang="0">
                  <a:pos x="102" y="226"/>
                </a:cxn>
              </a:cxnLst>
              <a:rect l="0" t="0" r="r" b="b"/>
              <a:pathLst>
                <a:path w="204" h="270">
                  <a:moveTo>
                    <a:pt x="102" y="0"/>
                  </a:moveTo>
                  <a:lnTo>
                    <a:pt x="102" y="0"/>
                  </a:lnTo>
                  <a:lnTo>
                    <a:pt x="116" y="0"/>
                  </a:lnTo>
                  <a:lnTo>
                    <a:pt x="130" y="2"/>
                  </a:lnTo>
                  <a:lnTo>
                    <a:pt x="142" y="4"/>
                  </a:lnTo>
                  <a:lnTo>
                    <a:pt x="152" y="8"/>
                  </a:lnTo>
                  <a:lnTo>
                    <a:pt x="162" y="12"/>
                  </a:lnTo>
                  <a:lnTo>
                    <a:pt x="170" y="18"/>
                  </a:lnTo>
                  <a:lnTo>
                    <a:pt x="176" y="26"/>
                  </a:lnTo>
                  <a:lnTo>
                    <a:pt x="182" y="34"/>
                  </a:lnTo>
                  <a:lnTo>
                    <a:pt x="188" y="42"/>
                  </a:lnTo>
                  <a:lnTo>
                    <a:pt x="192" y="52"/>
                  </a:lnTo>
                  <a:lnTo>
                    <a:pt x="200" y="76"/>
                  </a:lnTo>
                  <a:lnTo>
                    <a:pt x="202" y="104"/>
                  </a:lnTo>
                  <a:lnTo>
                    <a:pt x="204" y="136"/>
                  </a:lnTo>
                  <a:lnTo>
                    <a:pt x="204" y="136"/>
                  </a:lnTo>
                  <a:lnTo>
                    <a:pt x="202" y="166"/>
                  </a:lnTo>
                  <a:lnTo>
                    <a:pt x="198" y="194"/>
                  </a:lnTo>
                  <a:lnTo>
                    <a:pt x="192" y="216"/>
                  </a:lnTo>
                  <a:lnTo>
                    <a:pt x="188" y="226"/>
                  </a:lnTo>
                  <a:lnTo>
                    <a:pt x="182" y="236"/>
                  </a:lnTo>
                  <a:lnTo>
                    <a:pt x="176" y="244"/>
                  </a:lnTo>
                  <a:lnTo>
                    <a:pt x="168" y="250"/>
                  </a:lnTo>
                  <a:lnTo>
                    <a:pt x="160" y="256"/>
                  </a:lnTo>
                  <a:lnTo>
                    <a:pt x="150" y="262"/>
                  </a:lnTo>
                  <a:lnTo>
                    <a:pt x="140" y="266"/>
                  </a:lnTo>
                  <a:lnTo>
                    <a:pt x="128" y="268"/>
                  </a:lnTo>
                  <a:lnTo>
                    <a:pt x="102" y="270"/>
                  </a:lnTo>
                  <a:lnTo>
                    <a:pt x="102" y="270"/>
                  </a:lnTo>
                  <a:lnTo>
                    <a:pt x="88" y="270"/>
                  </a:lnTo>
                  <a:lnTo>
                    <a:pt x="76" y="268"/>
                  </a:lnTo>
                  <a:lnTo>
                    <a:pt x="64" y="266"/>
                  </a:lnTo>
                  <a:lnTo>
                    <a:pt x="54" y="262"/>
                  </a:lnTo>
                  <a:lnTo>
                    <a:pt x="44" y="258"/>
                  </a:lnTo>
                  <a:lnTo>
                    <a:pt x="36" y="252"/>
                  </a:lnTo>
                  <a:lnTo>
                    <a:pt x="28" y="244"/>
                  </a:lnTo>
                  <a:lnTo>
                    <a:pt x="22" y="236"/>
                  </a:lnTo>
                  <a:lnTo>
                    <a:pt x="16" y="228"/>
                  </a:lnTo>
                  <a:lnTo>
                    <a:pt x="12" y="218"/>
                  </a:lnTo>
                  <a:lnTo>
                    <a:pt x="6" y="194"/>
                  </a:lnTo>
                  <a:lnTo>
                    <a:pt x="2" y="166"/>
                  </a:lnTo>
                  <a:lnTo>
                    <a:pt x="0" y="136"/>
                  </a:lnTo>
                  <a:lnTo>
                    <a:pt x="0" y="136"/>
                  </a:lnTo>
                  <a:lnTo>
                    <a:pt x="2" y="104"/>
                  </a:lnTo>
                  <a:lnTo>
                    <a:pt x="6" y="76"/>
                  </a:lnTo>
                  <a:lnTo>
                    <a:pt x="14" y="54"/>
                  </a:lnTo>
                  <a:lnTo>
                    <a:pt x="18" y="44"/>
                  </a:lnTo>
                  <a:lnTo>
                    <a:pt x="24" y="34"/>
                  </a:lnTo>
                  <a:lnTo>
                    <a:pt x="30" y="26"/>
                  </a:lnTo>
                  <a:lnTo>
                    <a:pt x="38" y="20"/>
                  </a:lnTo>
                  <a:lnTo>
                    <a:pt x="46" y="14"/>
                  </a:lnTo>
                  <a:lnTo>
                    <a:pt x="54" y="8"/>
                  </a:lnTo>
                  <a:lnTo>
                    <a:pt x="64" y="4"/>
                  </a:lnTo>
                  <a:lnTo>
                    <a:pt x="76" y="2"/>
                  </a:lnTo>
                  <a:lnTo>
                    <a:pt x="102" y="0"/>
                  </a:lnTo>
                  <a:lnTo>
                    <a:pt x="102" y="0"/>
                  </a:lnTo>
                  <a:close/>
                  <a:moveTo>
                    <a:pt x="102" y="226"/>
                  </a:moveTo>
                  <a:lnTo>
                    <a:pt x="102" y="226"/>
                  </a:lnTo>
                  <a:lnTo>
                    <a:pt x="112" y="224"/>
                  </a:lnTo>
                  <a:lnTo>
                    <a:pt x="120" y="220"/>
                  </a:lnTo>
                  <a:lnTo>
                    <a:pt x="126" y="214"/>
                  </a:lnTo>
                  <a:lnTo>
                    <a:pt x="130" y="204"/>
                  </a:lnTo>
                  <a:lnTo>
                    <a:pt x="134" y="192"/>
                  </a:lnTo>
                  <a:lnTo>
                    <a:pt x="136" y="176"/>
                  </a:lnTo>
                  <a:lnTo>
                    <a:pt x="138" y="136"/>
                  </a:lnTo>
                  <a:lnTo>
                    <a:pt x="138" y="136"/>
                  </a:lnTo>
                  <a:lnTo>
                    <a:pt x="136" y="94"/>
                  </a:lnTo>
                  <a:lnTo>
                    <a:pt x="134" y="78"/>
                  </a:lnTo>
                  <a:lnTo>
                    <a:pt x="130" y="66"/>
                  </a:lnTo>
                  <a:lnTo>
                    <a:pt x="126" y="56"/>
                  </a:lnTo>
                  <a:lnTo>
                    <a:pt x="120" y="50"/>
                  </a:lnTo>
                  <a:lnTo>
                    <a:pt x="112" y="46"/>
                  </a:lnTo>
                  <a:lnTo>
                    <a:pt x="102" y="44"/>
                  </a:lnTo>
                  <a:lnTo>
                    <a:pt x="102" y="44"/>
                  </a:lnTo>
                  <a:lnTo>
                    <a:pt x="92" y="46"/>
                  </a:lnTo>
                  <a:lnTo>
                    <a:pt x="84" y="52"/>
                  </a:lnTo>
                  <a:lnTo>
                    <a:pt x="76" y="60"/>
                  </a:lnTo>
                  <a:lnTo>
                    <a:pt x="72" y="70"/>
                  </a:lnTo>
                  <a:lnTo>
                    <a:pt x="70" y="84"/>
                  </a:lnTo>
                  <a:lnTo>
                    <a:pt x="68" y="98"/>
                  </a:lnTo>
                  <a:lnTo>
                    <a:pt x="66" y="136"/>
                  </a:lnTo>
                  <a:lnTo>
                    <a:pt x="66" y="136"/>
                  </a:lnTo>
                  <a:lnTo>
                    <a:pt x="68" y="172"/>
                  </a:lnTo>
                  <a:lnTo>
                    <a:pt x="70" y="186"/>
                  </a:lnTo>
                  <a:lnTo>
                    <a:pt x="72" y="200"/>
                  </a:lnTo>
                  <a:lnTo>
                    <a:pt x="76" y="210"/>
                  </a:lnTo>
                  <a:lnTo>
                    <a:pt x="84" y="218"/>
                  </a:lnTo>
                  <a:lnTo>
                    <a:pt x="92" y="224"/>
                  </a:lnTo>
                  <a:lnTo>
                    <a:pt x="102" y="226"/>
                  </a:lnTo>
                  <a:lnTo>
                    <a:pt x="102" y="226"/>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400">
                <a:solidFill>
                  <a:srgbClr val="292929"/>
                </a:solidFill>
                <a:ea typeface="ＭＳ Ｐゴシック" pitchFamily="34" charset="-128"/>
              </a:endParaRPr>
            </a:p>
          </p:txBody>
        </p:sp>
        <p:sp>
          <p:nvSpPr>
            <p:cNvPr id="18" name="Freeform 32"/>
            <p:cNvSpPr>
              <a:spLocks/>
            </p:cNvSpPr>
            <p:nvPr/>
          </p:nvSpPr>
          <p:spPr bwMode="auto">
            <a:xfrm>
              <a:off x="4925949" y="673735"/>
              <a:ext cx="504825" cy="419100"/>
            </a:xfrm>
            <a:custGeom>
              <a:avLst/>
              <a:gdLst/>
              <a:ahLst/>
              <a:cxnLst>
                <a:cxn ang="0">
                  <a:pos x="62" y="6"/>
                </a:cxn>
                <a:cxn ang="0">
                  <a:pos x="64" y="32"/>
                </a:cxn>
                <a:cxn ang="0">
                  <a:pos x="76" y="18"/>
                </a:cxn>
                <a:cxn ang="0">
                  <a:pos x="92" y="8"/>
                </a:cxn>
                <a:cxn ang="0">
                  <a:pos x="128" y="0"/>
                </a:cxn>
                <a:cxn ang="0">
                  <a:pos x="140" y="0"/>
                </a:cxn>
                <a:cxn ang="0">
                  <a:pos x="158" y="6"/>
                </a:cxn>
                <a:cxn ang="0">
                  <a:pos x="174" y="16"/>
                </a:cxn>
                <a:cxn ang="0">
                  <a:pos x="184" y="32"/>
                </a:cxn>
                <a:cxn ang="0">
                  <a:pos x="188" y="40"/>
                </a:cxn>
                <a:cxn ang="0">
                  <a:pos x="194" y="32"/>
                </a:cxn>
                <a:cxn ang="0">
                  <a:pos x="206" y="16"/>
                </a:cxn>
                <a:cxn ang="0">
                  <a:pos x="222" y="6"/>
                </a:cxn>
                <a:cxn ang="0">
                  <a:pos x="242" y="0"/>
                </a:cxn>
                <a:cxn ang="0">
                  <a:pos x="254" y="0"/>
                </a:cxn>
                <a:cxn ang="0">
                  <a:pos x="282" y="4"/>
                </a:cxn>
                <a:cxn ang="0">
                  <a:pos x="302" y="20"/>
                </a:cxn>
                <a:cxn ang="0">
                  <a:pos x="314" y="44"/>
                </a:cxn>
                <a:cxn ang="0">
                  <a:pos x="318" y="76"/>
                </a:cxn>
                <a:cxn ang="0">
                  <a:pos x="252" y="264"/>
                </a:cxn>
                <a:cxn ang="0">
                  <a:pos x="252" y="84"/>
                </a:cxn>
                <a:cxn ang="0">
                  <a:pos x="246" y="60"/>
                </a:cxn>
                <a:cxn ang="0">
                  <a:pos x="238" y="52"/>
                </a:cxn>
                <a:cxn ang="0">
                  <a:pos x="226" y="50"/>
                </a:cxn>
                <a:cxn ang="0">
                  <a:pos x="218" y="52"/>
                </a:cxn>
                <a:cxn ang="0">
                  <a:pos x="206" y="56"/>
                </a:cxn>
                <a:cxn ang="0">
                  <a:pos x="198" y="68"/>
                </a:cxn>
                <a:cxn ang="0">
                  <a:pos x="192" y="84"/>
                </a:cxn>
                <a:cxn ang="0">
                  <a:pos x="192" y="264"/>
                </a:cxn>
                <a:cxn ang="0">
                  <a:pos x="126" y="84"/>
                </a:cxn>
                <a:cxn ang="0">
                  <a:pos x="124" y="70"/>
                </a:cxn>
                <a:cxn ang="0">
                  <a:pos x="116" y="56"/>
                </a:cxn>
                <a:cxn ang="0">
                  <a:pos x="106" y="50"/>
                </a:cxn>
                <a:cxn ang="0">
                  <a:pos x="100" y="50"/>
                </a:cxn>
                <a:cxn ang="0">
                  <a:pos x="86" y="54"/>
                </a:cxn>
                <a:cxn ang="0">
                  <a:pos x="74" y="62"/>
                </a:cxn>
                <a:cxn ang="0">
                  <a:pos x="68" y="76"/>
                </a:cxn>
                <a:cxn ang="0">
                  <a:pos x="66" y="94"/>
                </a:cxn>
                <a:cxn ang="0">
                  <a:pos x="0" y="264"/>
                </a:cxn>
              </a:cxnLst>
              <a:rect l="0" t="0" r="r" b="b"/>
              <a:pathLst>
                <a:path w="318" h="264">
                  <a:moveTo>
                    <a:pt x="0" y="6"/>
                  </a:moveTo>
                  <a:lnTo>
                    <a:pt x="62" y="6"/>
                  </a:lnTo>
                  <a:lnTo>
                    <a:pt x="62" y="32"/>
                  </a:lnTo>
                  <a:lnTo>
                    <a:pt x="64" y="32"/>
                  </a:lnTo>
                  <a:lnTo>
                    <a:pt x="64" y="32"/>
                  </a:lnTo>
                  <a:lnTo>
                    <a:pt x="76" y="18"/>
                  </a:lnTo>
                  <a:lnTo>
                    <a:pt x="84" y="12"/>
                  </a:lnTo>
                  <a:lnTo>
                    <a:pt x="92" y="8"/>
                  </a:lnTo>
                  <a:lnTo>
                    <a:pt x="110" y="2"/>
                  </a:lnTo>
                  <a:lnTo>
                    <a:pt x="128" y="0"/>
                  </a:lnTo>
                  <a:lnTo>
                    <a:pt x="128" y="0"/>
                  </a:lnTo>
                  <a:lnTo>
                    <a:pt x="140" y="0"/>
                  </a:lnTo>
                  <a:lnTo>
                    <a:pt x="150" y="2"/>
                  </a:lnTo>
                  <a:lnTo>
                    <a:pt x="158" y="6"/>
                  </a:lnTo>
                  <a:lnTo>
                    <a:pt x="166" y="10"/>
                  </a:lnTo>
                  <a:lnTo>
                    <a:pt x="174" y="16"/>
                  </a:lnTo>
                  <a:lnTo>
                    <a:pt x="180" y="24"/>
                  </a:lnTo>
                  <a:lnTo>
                    <a:pt x="184" y="32"/>
                  </a:lnTo>
                  <a:lnTo>
                    <a:pt x="188" y="40"/>
                  </a:lnTo>
                  <a:lnTo>
                    <a:pt x="188" y="40"/>
                  </a:lnTo>
                  <a:lnTo>
                    <a:pt x="188" y="40"/>
                  </a:lnTo>
                  <a:lnTo>
                    <a:pt x="194" y="32"/>
                  </a:lnTo>
                  <a:lnTo>
                    <a:pt x="198" y="22"/>
                  </a:lnTo>
                  <a:lnTo>
                    <a:pt x="206" y="16"/>
                  </a:lnTo>
                  <a:lnTo>
                    <a:pt x="214" y="10"/>
                  </a:lnTo>
                  <a:lnTo>
                    <a:pt x="222" y="6"/>
                  </a:lnTo>
                  <a:lnTo>
                    <a:pt x="232" y="2"/>
                  </a:lnTo>
                  <a:lnTo>
                    <a:pt x="242" y="0"/>
                  </a:lnTo>
                  <a:lnTo>
                    <a:pt x="254" y="0"/>
                  </a:lnTo>
                  <a:lnTo>
                    <a:pt x="254" y="0"/>
                  </a:lnTo>
                  <a:lnTo>
                    <a:pt x="270" y="0"/>
                  </a:lnTo>
                  <a:lnTo>
                    <a:pt x="282" y="4"/>
                  </a:lnTo>
                  <a:lnTo>
                    <a:pt x="294" y="10"/>
                  </a:lnTo>
                  <a:lnTo>
                    <a:pt x="302" y="20"/>
                  </a:lnTo>
                  <a:lnTo>
                    <a:pt x="310" y="30"/>
                  </a:lnTo>
                  <a:lnTo>
                    <a:pt x="314" y="44"/>
                  </a:lnTo>
                  <a:lnTo>
                    <a:pt x="318" y="60"/>
                  </a:lnTo>
                  <a:lnTo>
                    <a:pt x="318" y="76"/>
                  </a:lnTo>
                  <a:lnTo>
                    <a:pt x="318" y="264"/>
                  </a:lnTo>
                  <a:lnTo>
                    <a:pt x="252" y="264"/>
                  </a:lnTo>
                  <a:lnTo>
                    <a:pt x="252" y="84"/>
                  </a:lnTo>
                  <a:lnTo>
                    <a:pt x="252" y="84"/>
                  </a:lnTo>
                  <a:lnTo>
                    <a:pt x="250" y="70"/>
                  </a:lnTo>
                  <a:lnTo>
                    <a:pt x="246" y="60"/>
                  </a:lnTo>
                  <a:lnTo>
                    <a:pt x="242" y="56"/>
                  </a:lnTo>
                  <a:lnTo>
                    <a:pt x="238" y="52"/>
                  </a:lnTo>
                  <a:lnTo>
                    <a:pt x="232" y="50"/>
                  </a:lnTo>
                  <a:lnTo>
                    <a:pt x="226" y="50"/>
                  </a:lnTo>
                  <a:lnTo>
                    <a:pt x="226" y="50"/>
                  </a:lnTo>
                  <a:lnTo>
                    <a:pt x="218" y="52"/>
                  </a:lnTo>
                  <a:lnTo>
                    <a:pt x="212" y="54"/>
                  </a:lnTo>
                  <a:lnTo>
                    <a:pt x="206" y="56"/>
                  </a:lnTo>
                  <a:lnTo>
                    <a:pt x="202" y="62"/>
                  </a:lnTo>
                  <a:lnTo>
                    <a:pt x="198" y="68"/>
                  </a:lnTo>
                  <a:lnTo>
                    <a:pt x="194" y="76"/>
                  </a:lnTo>
                  <a:lnTo>
                    <a:pt x="192" y="84"/>
                  </a:lnTo>
                  <a:lnTo>
                    <a:pt x="192" y="94"/>
                  </a:lnTo>
                  <a:lnTo>
                    <a:pt x="192" y="264"/>
                  </a:lnTo>
                  <a:lnTo>
                    <a:pt x="126" y="264"/>
                  </a:lnTo>
                  <a:lnTo>
                    <a:pt x="126" y="84"/>
                  </a:lnTo>
                  <a:lnTo>
                    <a:pt x="126" y="84"/>
                  </a:lnTo>
                  <a:lnTo>
                    <a:pt x="124" y="70"/>
                  </a:lnTo>
                  <a:lnTo>
                    <a:pt x="120" y="60"/>
                  </a:lnTo>
                  <a:lnTo>
                    <a:pt x="116" y="56"/>
                  </a:lnTo>
                  <a:lnTo>
                    <a:pt x="112" y="52"/>
                  </a:lnTo>
                  <a:lnTo>
                    <a:pt x="106" y="50"/>
                  </a:lnTo>
                  <a:lnTo>
                    <a:pt x="100" y="50"/>
                  </a:lnTo>
                  <a:lnTo>
                    <a:pt x="100" y="50"/>
                  </a:lnTo>
                  <a:lnTo>
                    <a:pt x="92" y="52"/>
                  </a:lnTo>
                  <a:lnTo>
                    <a:pt x="86" y="54"/>
                  </a:lnTo>
                  <a:lnTo>
                    <a:pt x="80" y="56"/>
                  </a:lnTo>
                  <a:lnTo>
                    <a:pt x="74" y="62"/>
                  </a:lnTo>
                  <a:lnTo>
                    <a:pt x="70" y="68"/>
                  </a:lnTo>
                  <a:lnTo>
                    <a:pt x="68" y="76"/>
                  </a:lnTo>
                  <a:lnTo>
                    <a:pt x="66" y="84"/>
                  </a:lnTo>
                  <a:lnTo>
                    <a:pt x="66" y="94"/>
                  </a:lnTo>
                  <a:lnTo>
                    <a:pt x="66" y="264"/>
                  </a:lnTo>
                  <a:lnTo>
                    <a:pt x="0" y="264"/>
                  </a:lnTo>
                  <a:lnTo>
                    <a:pt x="0" y="6"/>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400">
                <a:solidFill>
                  <a:srgbClr val="292929"/>
                </a:solidFill>
                <a:ea typeface="ＭＳ Ｐゴシック" pitchFamily="34" charset="-128"/>
              </a:endParaRPr>
            </a:p>
          </p:txBody>
        </p:sp>
      </p:grpSp>
      <p:sp>
        <p:nvSpPr>
          <p:cNvPr id="19" name="Rectangle 18">
            <a:hlinkClick r:id="rId3"/>
          </p:cNvPr>
          <p:cNvSpPr/>
          <p:nvPr userDrawn="1"/>
        </p:nvSpPr>
        <p:spPr bwMode="auto">
          <a:xfrm>
            <a:off x="3669030" y="6314349"/>
            <a:ext cx="1805940" cy="283464"/>
          </a:xfrm>
          <a:prstGeom prst="rect">
            <a:avLst/>
          </a:prstGeom>
          <a:solidFill>
            <a:schemeClr val="bg1">
              <a:alpha val="0"/>
            </a:schemeClr>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algn="ctr" fontAlgn="base">
              <a:spcBef>
                <a:spcPct val="50000"/>
              </a:spcBef>
              <a:spcAft>
                <a:spcPct val="17000"/>
              </a:spcAft>
              <a:buClr>
                <a:srgbClr val="000000"/>
              </a:buClr>
              <a:buFont typeface="Wingdings" pitchFamily="2" charset="2"/>
              <a:buNone/>
            </a:pPr>
            <a:endParaRPr lang="en-US" sz="1400" smtClean="0">
              <a:solidFill>
                <a:srgbClr val="292929"/>
              </a:solidFill>
              <a:ea typeface="ＭＳ Ｐゴシック" pitchFamily="34" charset="-128"/>
            </a:endParaRPr>
          </a:p>
        </p:txBody>
      </p:sp>
      <p:sp>
        <p:nvSpPr>
          <p:cNvPr id="20" name="Rectangle 45"/>
          <p:cNvSpPr>
            <a:spLocks noGrp="1" noChangeArrowheads="1"/>
          </p:cNvSpPr>
          <p:nvPr>
            <p:ph type="subTitle" sz="quarter" idx="1" hasCustomPrompt="1"/>
          </p:nvPr>
        </p:nvSpPr>
        <p:spPr>
          <a:xfrm>
            <a:off x="2303080" y="3267926"/>
            <a:ext cx="4537841" cy="355482"/>
          </a:xfrm>
        </p:spPr>
        <p:txBody>
          <a:bodyPr/>
          <a:lstStyle>
            <a:lvl1pPr marL="0" indent="0" algn="ctr">
              <a:lnSpc>
                <a:spcPct val="95000"/>
              </a:lnSpc>
              <a:spcBef>
                <a:spcPct val="0"/>
              </a:spcBef>
              <a:spcAft>
                <a:spcPct val="0"/>
              </a:spcAft>
              <a:buFont typeface="Wingdings" pitchFamily="2" charset="2"/>
              <a:buNone/>
              <a:defRPr sz="1800" b="1" baseline="0">
                <a:solidFill>
                  <a:srgbClr val="D9D9D9"/>
                </a:solidFill>
                <a:latin typeface="Arial Narrow" pitchFamily="34" charset="0"/>
              </a:defRPr>
            </a:lvl1pPr>
          </a:lstStyle>
          <a:p>
            <a:r>
              <a:rPr lang="en-US" dirty="0" smtClean="0"/>
              <a:t>Click to edit subtitle text</a:t>
            </a:r>
            <a:endParaRPr lang="en-US" dirty="0"/>
          </a:p>
        </p:txBody>
      </p:sp>
      <p:sp>
        <p:nvSpPr>
          <p:cNvPr id="21" name="Text Placeholder 9"/>
          <p:cNvSpPr>
            <a:spLocks noGrp="1"/>
          </p:cNvSpPr>
          <p:nvPr>
            <p:ph type="body" sz="quarter" idx="11" hasCustomPrompt="1"/>
          </p:nvPr>
        </p:nvSpPr>
        <p:spPr>
          <a:xfrm>
            <a:off x="2286000" y="3666143"/>
            <a:ext cx="4572000" cy="1077218"/>
          </a:xfrm>
        </p:spPr>
        <p:txBody>
          <a:bodyPr/>
          <a:lstStyle>
            <a:lvl1pPr marL="0" indent="0" algn="ctr">
              <a:lnSpc>
                <a:spcPct val="100000"/>
              </a:lnSpc>
              <a:spcBef>
                <a:spcPts val="0"/>
              </a:spcBef>
              <a:spcAft>
                <a:spcPts val="0"/>
              </a:spcAft>
              <a:buNone/>
              <a:defRPr sz="1600" b="0" baseline="0">
                <a:solidFill>
                  <a:schemeClr val="bg1"/>
                </a:solidFill>
                <a:latin typeface="+mj-lt"/>
              </a:defRPr>
            </a:lvl1pPr>
            <a:lvl2pPr indent="0" algn="ctr">
              <a:lnSpc>
                <a:spcPct val="100000"/>
              </a:lnSpc>
              <a:buNone/>
              <a:defRPr sz="1800" b="0">
                <a:solidFill>
                  <a:schemeClr val="bg1"/>
                </a:solidFill>
                <a:latin typeface="+mj-lt"/>
              </a:defRPr>
            </a:lvl2pPr>
            <a:lvl3pPr indent="0" algn="ctr">
              <a:lnSpc>
                <a:spcPct val="100000"/>
              </a:lnSpc>
              <a:buNone/>
              <a:defRPr sz="1800" b="0">
                <a:solidFill>
                  <a:schemeClr val="bg1"/>
                </a:solidFill>
                <a:latin typeface="+mj-lt"/>
              </a:defRPr>
            </a:lvl3pPr>
            <a:lvl4pPr algn="ctr">
              <a:buNone/>
              <a:defRPr sz="1800" b="0">
                <a:solidFill>
                  <a:schemeClr val="bg1"/>
                </a:solidFill>
                <a:latin typeface="+mj-lt"/>
              </a:defRPr>
            </a:lvl4pPr>
            <a:lvl5pPr algn="ctr">
              <a:buNone/>
              <a:defRPr sz="1800" b="0">
                <a:solidFill>
                  <a:schemeClr val="bg1"/>
                </a:solidFill>
                <a:latin typeface="+mj-lt"/>
              </a:defRPr>
            </a:lvl5pPr>
          </a:lstStyle>
          <a:p>
            <a:pPr lvl="0"/>
            <a:r>
              <a:rPr lang="en-US" dirty="0" smtClean="0"/>
              <a:t>Second level</a:t>
            </a:r>
          </a:p>
          <a:p>
            <a:pPr lvl="0"/>
            <a:r>
              <a:rPr lang="en-US" dirty="0" smtClean="0"/>
              <a:t>Third level</a:t>
            </a:r>
          </a:p>
          <a:p>
            <a:pPr lvl="0"/>
            <a:r>
              <a:rPr lang="en-US" dirty="0" smtClean="0"/>
              <a:t>Fourth level</a:t>
            </a:r>
          </a:p>
          <a:p>
            <a:pPr lvl="0"/>
            <a:r>
              <a:rPr lang="en-US" dirty="0" smtClean="0"/>
              <a:t>Fifth level</a:t>
            </a:r>
          </a:p>
        </p:txBody>
      </p:sp>
    </p:spTree>
    <p:extLst>
      <p:ext uri="{BB962C8B-B14F-4D97-AF65-F5344CB8AC3E}">
        <p14:creationId xmlns:p14="http://schemas.microsoft.com/office/powerpoint/2010/main" val="421294325"/>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26CBFC7-A4D4-4BFC-AA3C-B7D42C634817}" type="datetimeFigureOut">
              <a:rPr lang="en-US" smtClean="0"/>
              <a:t>2/6/2013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B180DE-F250-4ACD-BEBA-820DC43AA687}" type="slidenum">
              <a:rPr lang="en-US" smtClean="0"/>
              <a:t>‹#›</a:t>
            </a:fld>
            <a:endParaRPr lang="en-US"/>
          </a:p>
        </p:txBody>
      </p:sp>
    </p:spTree>
    <p:extLst>
      <p:ext uri="{BB962C8B-B14F-4D97-AF65-F5344CB8AC3E}">
        <p14:creationId xmlns:p14="http://schemas.microsoft.com/office/powerpoint/2010/main" val="109310217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6CBFC7-A4D4-4BFC-AA3C-B7D42C634817}" type="datetimeFigureOut">
              <a:rPr lang="en-US" smtClean="0"/>
              <a:t>2/6/2013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B180DE-F250-4ACD-BEBA-820DC43AA687}" type="slidenum">
              <a:rPr lang="en-US" smtClean="0"/>
              <a:t>‹#›</a:t>
            </a:fld>
            <a:endParaRPr lang="en-US"/>
          </a:p>
        </p:txBody>
      </p:sp>
    </p:spTree>
    <p:extLst>
      <p:ext uri="{BB962C8B-B14F-4D97-AF65-F5344CB8AC3E}">
        <p14:creationId xmlns:p14="http://schemas.microsoft.com/office/powerpoint/2010/main" val="429141881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26CBFC7-A4D4-4BFC-AA3C-B7D42C634817}" type="datetimeFigureOut">
              <a:rPr lang="en-US" smtClean="0"/>
              <a:t>2/6/2013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B180DE-F250-4ACD-BEBA-820DC43AA687}" type="slidenum">
              <a:rPr lang="en-US" smtClean="0"/>
              <a:t>‹#›</a:t>
            </a:fld>
            <a:endParaRPr lang="en-US"/>
          </a:p>
        </p:txBody>
      </p:sp>
    </p:spTree>
    <p:extLst>
      <p:ext uri="{BB962C8B-B14F-4D97-AF65-F5344CB8AC3E}">
        <p14:creationId xmlns:p14="http://schemas.microsoft.com/office/powerpoint/2010/main" val="372309466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26CBFC7-A4D4-4BFC-AA3C-B7D42C634817}" type="datetimeFigureOut">
              <a:rPr lang="en-US" smtClean="0"/>
              <a:t>2/6/2013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B180DE-F250-4ACD-BEBA-820DC43AA687}" type="slidenum">
              <a:rPr lang="en-US" smtClean="0"/>
              <a:t>‹#›</a:t>
            </a:fld>
            <a:endParaRPr lang="en-US"/>
          </a:p>
        </p:txBody>
      </p:sp>
    </p:spTree>
    <p:extLst>
      <p:ext uri="{BB962C8B-B14F-4D97-AF65-F5344CB8AC3E}">
        <p14:creationId xmlns:p14="http://schemas.microsoft.com/office/powerpoint/2010/main" val="298335553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26CBFC7-A4D4-4BFC-AA3C-B7D42C634817}" type="datetimeFigureOut">
              <a:rPr lang="en-US" smtClean="0"/>
              <a:t>2/6/2013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DB180DE-F250-4ACD-BEBA-820DC43AA687}" type="slidenum">
              <a:rPr lang="en-US" smtClean="0"/>
              <a:t>‹#›</a:t>
            </a:fld>
            <a:endParaRPr lang="en-US"/>
          </a:p>
        </p:txBody>
      </p:sp>
    </p:spTree>
    <p:extLst>
      <p:ext uri="{BB962C8B-B14F-4D97-AF65-F5344CB8AC3E}">
        <p14:creationId xmlns:p14="http://schemas.microsoft.com/office/powerpoint/2010/main" val="12443800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91A8F5D-09CF-4B12-BCB2-FCB998BDD8B8}" type="datetimeFigureOut">
              <a:rPr lang="en-US" smtClean="0"/>
              <a:t>2/6/2013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339C3C-0F6E-4C9D-9BD6-336196307036}" type="slidenum">
              <a:rPr lang="en-US" smtClean="0"/>
              <a:t>‹#›</a:t>
            </a:fld>
            <a:endParaRPr lang="en-US"/>
          </a:p>
        </p:txBody>
      </p:sp>
    </p:spTree>
    <p:extLst>
      <p:ext uri="{BB962C8B-B14F-4D97-AF65-F5344CB8AC3E}">
        <p14:creationId xmlns:p14="http://schemas.microsoft.com/office/powerpoint/2010/main" val="191670469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26CBFC7-A4D4-4BFC-AA3C-B7D42C634817}" type="datetimeFigureOut">
              <a:rPr lang="en-US" smtClean="0"/>
              <a:t>2/6/2013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DB180DE-F250-4ACD-BEBA-820DC43AA687}" type="slidenum">
              <a:rPr lang="en-US" smtClean="0"/>
              <a:t>‹#›</a:t>
            </a:fld>
            <a:endParaRPr lang="en-US"/>
          </a:p>
        </p:txBody>
      </p:sp>
    </p:spTree>
    <p:extLst>
      <p:ext uri="{BB962C8B-B14F-4D97-AF65-F5344CB8AC3E}">
        <p14:creationId xmlns:p14="http://schemas.microsoft.com/office/powerpoint/2010/main" val="259147751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26CBFC7-A4D4-4BFC-AA3C-B7D42C634817}" type="datetimeFigureOut">
              <a:rPr lang="en-US" smtClean="0"/>
              <a:t>2/6/2013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DB180DE-F250-4ACD-BEBA-820DC43AA687}" type="slidenum">
              <a:rPr lang="en-US" smtClean="0"/>
              <a:t>‹#›</a:t>
            </a:fld>
            <a:endParaRPr lang="en-US"/>
          </a:p>
        </p:txBody>
      </p:sp>
    </p:spTree>
    <p:extLst>
      <p:ext uri="{BB962C8B-B14F-4D97-AF65-F5344CB8AC3E}">
        <p14:creationId xmlns:p14="http://schemas.microsoft.com/office/powerpoint/2010/main" val="395153973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26CBFC7-A4D4-4BFC-AA3C-B7D42C634817}" type="datetimeFigureOut">
              <a:rPr lang="en-US" smtClean="0"/>
              <a:t>2/6/2013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B180DE-F250-4ACD-BEBA-820DC43AA687}" type="slidenum">
              <a:rPr lang="en-US" smtClean="0"/>
              <a:t>‹#›</a:t>
            </a:fld>
            <a:endParaRPr lang="en-US"/>
          </a:p>
        </p:txBody>
      </p:sp>
    </p:spTree>
    <p:extLst>
      <p:ext uri="{BB962C8B-B14F-4D97-AF65-F5344CB8AC3E}">
        <p14:creationId xmlns:p14="http://schemas.microsoft.com/office/powerpoint/2010/main" val="137540392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26CBFC7-A4D4-4BFC-AA3C-B7D42C634817}" type="datetimeFigureOut">
              <a:rPr lang="en-US" smtClean="0"/>
              <a:t>2/6/2013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B180DE-F250-4ACD-BEBA-820DC43AA687}" type="slidenum">
              <a:rPr lang="en-US" smtClean="0"/>
              <a:t>‹#›</a:t>
            </a:fld>
            <a:endParaRPr lang="en-US"/>
          </a:p>
        </p:txBody>
      </p:sp>
    </p:spTree>
    <p:extLst>
      <p:ext uri="{BB962C8B-B14F-4D97-AF65-F5344CB8AC3E}">
        <p14:creationId xmlns:p14="http://schemas.microsoft.com/office/powerpoint/2010/main" val="341187446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6CBFC7-A4D4-4BFC-AA3C-B7D42C634817}" type="datetimeFigureOut">
              <a:rPr lang="en-US" smtClean="0"/>
              <a:t>2/6/2013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B180DE-F250-4ACD-BEBA-820DC43AA687}" type="slidenum">
              <a:rPr lang="en-US" smtClean="0"/>
              <a:t>‹#›</a:t>
            </a:fld>
            <a:endParaRPr lang="en-US"/>
          </a:p>
        </p:txBody>
      </p:sp>
    </p:spTree>
    <p:extLst>
      <p:ext uri="{BB962C8B-B14F-4D97-AF65-F5344CB8AC3E}">
        <p14:creationId xmlns:p14="http://schemas.microsoft.com/office/powerpoint/2010/main" val="355787631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6CBFC7-A4D4-4BFC-AA3C-B7D42C634817}" type="datetimeFigureOut">
              <a:rPr lang="en-US" smtClean="0"/>
              <a:t>2/6/2013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B180DE-F250-4ACD-BEBA-820DC43AA687}" type="slidenum">
              <a:rPr lang="en-US" smtClean="0"/>
              <a:t>‹#›</a:t>
            </a:fld>
            <a:endParaRPr lang="en-US"/>
          </a:p>
        </p:txBody>
      </p:sp>
    </p:spTree>
    <p:extLst>
      <p:ext uri="{BB962C8B-B14F-4D97-AF65-F5344CB8AC3E}">
        <p14:creationId xmlns:p14="http://schemas.microsoft.com/office/powerpoint/2010/main" val="354747487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lvl1pPr>
              <a:defRPr>
                <a:latin typeface="Calibri" pitchFamily="34" charset="0"/>
              </a:defRPr>
            </a:lvl1p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latin typeface="Calibri"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smtClean="0"/>
              <a:t>Formatvorlage des Untertitelmasters durch Klicken bearbeiten</a:t>
            </a:r>
            <a:endParaRPr lang="de-DE"/>
          </a:p>
        </p:txBody>
      </p:sp>
    </p:spTree>
    <p:extLst>
      <p:ext uri="{BB962C8B-B14F-4D97-AF65-F5344CB8AC3E}">
        <p14:creationId xmlns:p14="http://schemas.microsoft.com/office/powerpoint/2010/main" val="363287927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atin typeface="Calibri" pitchFamily="34" charset="0"/>
              </a:defRPr>
            </a:lvl1pPr>
          </a:lstStyle>
          <a:p>
            <a:r>
              <a:rPr lang="de-DE" smtClean="0"/>
              <a:t>Titelmasterformat durch Klicken bearbeiten</a:t>
            </a:r>
            <a:endParaRPr lang="de-DE"/>
          </a:p>
        </p:txBody>
      </p:sp>
      <p:sp>
        <p:nvSpPr>
          <p:cNvPr id="3" name="Inhaltsplatzhalter 2"/>
          <p:cNvSpPr>
            <a:spLocks noGrp="1"/>
          </p:cNvSpPr>
          <p:nvPr>
            <p:ph idx="1"/>
          </p:nvPr>
        </p:nvSpPr>
        <p:spPr/>
        <p:txBody>
          <a:bodyPr/>
          <a:lstStyle>
            <a:lvl1pPr>
              <a:spcBef>
                <a:spcPts val="1200"/>
              </a:spcBef>
              <a:buFont typeface="Wingdings" pitchFamily="2" charset="2"/>
              <a:buChar char="§"/>
              <a:defRPr b="1">
                <a:latin typeface="Calibri" pitchFamily="34" charset="0"/>
              </a:defRPr>
            </a:lvl1pPr>
            <a:lvl2pPr>
              <a:defRPr>
                <a:latin typeface="Calibri" pitchFamily="34" charset="0"/>
              </a:defRPr>
            </a:lvl2pPr>
            <a:lvl3pPr>
              <a:buFont typeface="Wingdings" pitchFamily="2" charset="2"/>
              <a:buChar char="§"/>
              <a:defRPr>
                <a:latin typeface="Calibri" pitchFamily="34" charset="0"/>
              </a:defRPr>
            </a:lvl3pPr>
            <a:lvl4pPr>
              <a:defRPr>
                <a:latin typeface="Calibri" pitchFamily="34" charset="0"/>
              </a:defRPr>
            </a:lvl4pPr>
            <a:lvl5pPr>
              <a:defRPr>
                <a:latin typeface="Calibri" pitchFamily="34" charset="0"/>
              </a:defRPr>
            </a:lvl5p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Tree>
    <p:extLst>
      <p:ext uri="{BB962C8B-B14F-4D97-AF65-F5344CB8AC3E}">
        <p14:creationId xmlns:p14="http://schemas.microsoft.com/office/powerpoint/2010/main" val="2826193508"/>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Textmasterformate durch Klicken bearbeiten</a:t>
            </a:r>
          </a:p>
        </p:txBody>
      </p:sp>
      <p:sp>
        <p:nvSpPr>
          <p:cNvPr id="4" name="Rectangle 7"/>
          <p:cNvSpPr>
            <a:spLocks noGrp="1" noChangeArrowheads="1"/>
          </p:cNvSpPr>
          <p:nvPr>
            <p:ph type="ftr" sz="quarter" idx="10"/>
          </p:nvPr>
        </p:nvSpPr>
        <p:spPr>
          <a:xfrm>
            <a:off x="539750" y="6245225"/>
            <a:ext cx="4464050" cy="476250"/>
          </a:xfrm>
          <a:prstGeom prst="rect">
            <a:avLst/>
          </a:prstGeom>
          <a:ln/>
        </p:spPr>
        <p:txBody>
          <a:bodyPr/>
          <a:lstStyle>
            <a:lvl1pPr>
              <a:defRPr/>
            </a:lvl1pPr>
          </a:lstStyle>
          <a:p>
            <a:pPr>
              <a:defRPr/>
            </a:pPr>
            <a:r>
              <a:rPr lang="de-DE" dirty="0">
                <a:solidFill>
                  <a:srgbClr val="000000"/>
                </a:solidFill>
              </a:rPr>
              <a:t>Markus Zanker, University Klagenfurt, markus.zanker@uni-klu.ac.at</a:t>
            </a:r>
          </a:p>
        </p:txBody>
      </p:sp>
    </p:spTree>
    <p:extLst>
      <p:ext uri="{BB962C8B-B14F-4D97-AF65-F5344CB8AC3E}">
        <p14:creationId xmlns:p14="http://schemas.microsoft.com/office/powerpoint/2010/main" val="415694388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Rectangle 7"/>
          <p:cNvSpPr>
            <a:spLocks noGrp="1" noChangeArrowheads="1"/>
          </p:cNvSpPr>
          <p:nvPr>
            <p:ph type="ftr" sz="quarter" idx="10"/>
          </p:nvPr>
        </p:nvSpPr>
        <p:spPr>
          <a:xfrm>
            <a:off x="539750" y="6245225"/>
            <a:ext cx="4464050" cy="476250"/>
          </a:xfrm>
          <a:prstGeom prst="rect">
            <a:avLst/>
          </a:prstGeom>
          <a:ln/>
        </p:spPr>
        <p:txBody>
          <a:bodyPr/>
          <a:lstStyle>
            <a:lvl1pPr>
              <a:defRPr/>
            </a:lvl1pPr>
          </a:lstStyle>
          <a:p>
            <a:pPr>
              <a:defRPr/>
            </a:pPr>
            <a:r>
              <a:rPr lang="de-DE" dirty="0">
                <a:solidFill>
                  <a:srgbClr val="000000"/>
                </a:solidFill>
              </a:rPr>
              <a:t>Markus Zanker, University Klagenfurt, markus.zanker@uni-klu.ac.at</a:t>
            </a:r>
          </a:p>
        </p:txBody>
      </p:sp>
    </p:spTree>
    <p:extLst>
      <p:ext uri="{BB962C8B-B14F-4D97-AF65-F5344CB8AC3E}">
        <p14:creationId xmlns:p14="http://schemas.microsoft.com/office/powerpoint/2010/main" val="32173551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91A8F5D-09CF-4B12-BCB2-FCB998BDD8B8}" type="datetimeFigureOut">
              <a:rPr lang="en-US" smtClean="0"/>
              <a:t>2/6/2013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339C3C-0F6E-4C9D-9BD6-336196307036}" type="slidenum">
              <a:rPr lang="en-US" smtClean="0"/>
              <a:t>‹#›</a:t>
            </a:fld>
            <a:endParaRPr lang="en-US"/>
          </a:p>
        </p:txBody>
      </p:sp>
    </p:spTree>
    <p:extLst>
      <p:ext uri="{BB962C8B-B14F-4D97-AF65-F5344CB8AC3E}">
        <p14:creationId xmlns:p14="http://schemas.microsoft.com/office/powerpoint/2010/main" val="230303782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Rectangle 7"/>
          <p:cNvSpPr>
            <a:spLocks noGrp="1" noChangeArrowheads="1"/>
          </p:cNvSpPr>
          <p:nvPr>
            <p:ph type="ftr" sz="quarter" idx="10"/>
          </p:nvPr>
        </p:nvSpPr>
        <p:spPr>
          <a:xfrm>
            <a:off x="539750" y="6245225"/>
            <a:ext cx="4464050" cy="476250"/>
          </a:xfrm>
          <a:prstGeom prst="rect">
            <a:avLst/>
          </a:prstGeom>
          <a:ln/>
        </p:spPr>
        <p:txBody>
          <a:bodyPr/>
          <a:lstStyle>
            <a:lvl1pPr>
              <a:defRPr/>
            </a:lvl1pPr>
          </a:lstStyle>
          <a:p>
            <a:pPr>
              <a:defRPr/>
            </a:pPr>
            <a:r>
              <a:rPr lang="de-DE" dirty="0">
                <a:solidFill>
                  <a:srgbClr val="000000"/>
                </a:solidFill>
              </a:rPr>
              <a:t>Markus Zanker, University Klagenfurt, markus.zanker@uni-klu.ac.at</a:t>
            </a:r>
          </a:p>
        </p:txBody>
      </p:sp>
    </p:spTree>
    <p:extLst>
      <p:ext uri="{BB962C8B-B14F-4D97-AF65-F5344CB8AC3E}">
        <p14:creationId xmlns:p14="http://schemas.microsoft.com/office/powerpoint/2010/main" val="402594417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Rectangle 7"/>
          <p:cNvSpPr>
            <a:spLocks noGrp="1" noChangeArrowheads="1"/>
          </p:cNvSpPr>
          <p:nvPr>
            <p:ph type="ftr" sz="quarter" idx="10"/>
          </p:nvPr>
        </p:nvSpPr>
        <p:spPr>
          <a:xfrm>
            <a:off x="539750" y="6245225"/>
            <a:ext cx="4464050" cy="476250"/>
          </a:xfrm>
          <a:prstGeom prst="rect">
            <a:avLst/>
          </a:prstGeom>
          <a:ln/>
        </p:spPr>
        <p:txBody>
          <a:bodyPr/>
          <a:lstStyle>
            <a:lvl1pPr>
              <a:defRPr/>
            </a:lvl1pPr>
          </a:lstStyle>
          <a:p>
            <a:pPr>
              <a:defRPr/>
            </a:pPr>
            <a:r>
              <a:rPr lang="de-DE" dirty="0">
                <a:solidFill>
                  <a:srgbClr val="000000"/>
                </a:solidFill>
              </a:rPr>
              <a:t>Markus Zanker, University Klagenfurt, markus.zanker@uni-klu.ac.at</a:t>
            </a:r>
          </a:p>
        </p:txBody>
      </p:sp>
    </p:spTree>
    <p:extLst>
      <p:ext uri="{BB962C8B-B14F-4D97-AF65-F5344CB8AC3E}">
        <p14:creationId xmlns:p14="http://schemas.microsoft.com/office/powerpoint/2010/main" val="241990173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7"/>
          <p:cNvSpPr>
            <a:spLocks noGrp="1" noChangeArrowheads="1"/>
          </p:cNvSpPr>
          <p:nvPr>
            <p:ph type="ftr" sz="quarter" idx="10"/>
          </p:nvPr>
        </p:nvSpPr>
        <p:spPr>
          <a:xfrm>
            <a:off x="539750" y="6245225"/>
            <a:ext cx="4464050" cy="476250"/>
          </a:xfrm>
          <a:prstGeom prst="rect">
            <a:avLst/>
          </a:prstGeom>
          <a:ln/>
        </p:spPr>
        <p:txBody>
          <a:bodyPr/>
          <a:lstStyle>
            <a:lvl1pPr>
              <a:defRPr/>
            </a:lvl1pPr>
          </a:lstStyle>
          <a:p>
            <a:pPr>
              <a:defRPr/>
            </a:pPr>
            <a:r>
              <a:rPr lang="de-DE" dirty="0">
                <a:solidFill>
                  <a:srgbClr val="000000"/>
                </a:solidFill>
              </a:rPr>
              <a:t>Markus Zanker, University Klagenfurt, markus.zanker@uni-klu.ac.at</a:t>
            </a:r>
          </a:p>
        </p:txBody>
      </p:sp>
    </p:spTree>
    <p:extLst>
      <p:ext uri="{BB962C8B-B14F-4D97-AF65-F5344CB8AC3E}">
        <p14:creationId xmlns:p14="http://schemas.microsoft.com/office/powerpoint/2010/main" val="131347888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Rectangle 7"/>
          <p:cNvSpPr>
            <a:spLocks noGrp="1" noChangeArrowheads="1"/>
          </p:cNvSpPr>
          <p:nvPr>
            <p:ph type="ftr" sz="quarter" idx="10"/>
          </p:nvPr>
        </p:nvSpPr>
        <p:spPr>
          <a:xfrm>
            <a:off x="539750" y="6245225"/>
            <a:ext cx="4464050" cy="476250"/>
          </a:xfrm>
          <a:prstGeom prst="rect">
            <a:avLst/>
          </a:prstGeom>
          <a:ln/>
        </p:spPr>
        <p:txBody>
          <a:bodyPr/>
          <a:lstStyle>
            <a:lvl1pPr>
              <a:defRPr/>
            </a:lvl1pPr>
          </a:lstStyle>
          <a:p>
            <a:pPr>
              <a:defRPr/>
            </a:pPr>
            <a:r>
              <a:rPr lang="de-DE" dirty="0">
                <a:solidFill>
                  <a:srgbClr val="000000"/>
                </a:solidFill>
              </a:rPr>
              <a:t>Markus Zanker, University Klagenfurt, markus.zanker@uni-klu.ac.at</a:t>
            </a:r>
          </a:p>
        </p:txBody>
      </p:sp>
    </p:spTree>
    <p:extLst>
      <p:ext uri="{BB962C8B-B14F-4D97-AF65-F5344CB8AC3E}">
        <p14:creationId xmlns:p14="http://schemas.microsoft.com/office/powerpoint/2010/main" val="171939004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dirty="0" smtClean="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Rectangle 7"/>
          <p:cNvSpPr>
            <a:spLocks noGrp="1" noChangeArrowheads="1"/>
          </p:cNvSpPr>
          <p:nvPr>
            <p:ph type="ftr" sz="quarter" idx="10"/>
          </p:nvPr>
        </p:nvSpPr>
        <p:spPr>
          <a:xfrm>
            <a:off x="539750" y="6245225"/>
            <a:ext cx="4464050" cy="476250"/>
          </a:xfrm>
          <a:prstGeom prst="rect">
            <a:avLst/>
          </a:prstGeom>
          <a:ln/>
        </p:spPr>
        <p:txBody>
          <a:bodyPr/>
          <a:lstStyle>
            <a:lvl1pPr>
              <a:defRPr/>
            </a:lvl1pPr>
          </a:lstStyle>
          <a:p>
            <a:pPr>
              <a:defRPr/>
            </a:pPr>
            <a:r>
              <a:rPr lang="de-DE" dirty="0">
                <a:solidFill>
                  <a:srgbClr val="000000"/>
                </a:solidFill>
              </a:rPr>
              <a:t>Markus Zanker, University Klagenfurt, markus.zanker@uni-klu.ac.at</a:t>
            </a:r>
          </a:p>
        </p:txBody>
      </p:sp>
    </p:spTree>
    <p:extLst>
      <p:ext uri="{BB962C8B-B14F-4D97-AF65-F5344CB8AC3E}">
        <p14:creationId xmlns:p14="http://schemas.microsoft.com/office/powerpoint/2010/main" val="374982570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7"/>
          <p:cNvSpPr>
            <a:spLocks noGrp="1" noChangeArrowheads="1"/>
          </p:cNvSpPr>
          <p:nvPr>
            <p:ph type="ftr" sz="quarter" idx="10"/>
          </p:nvPr>
        </p:nvSpPr>
        <p:spPr>
          <a:xfrm>
            <a:off x="539750" y="6245225"/>
            <a:ext cx="4464050" cy="476250"/>
          </a:xfrm>
          <a:prstGeom prst="rect">
            <a:avLst/>
          </a:prstGeom>
          <a:ln/>
        </p:spPr>
        <p:txBody>
          <a:bodyPr/>
          <a:lstStyle>
            <a:lvl1pPr>
              <a:defRPr/>
            </a:lvl1pPr>
          </a:lstStyle>
          <a:p>
            <a:pPr>
              <a:defRPr/>
            </a:pPr>
            <a:r>
              <a:rPr lang="de-DE" dirty="0">
                <a:solidFill>
                  <a:srgbClr val="000000"/>
                </a:solidFill>
              </a:rPr>
              <a:t>Markus Zanker, University Klagenfurt, markus.zanker@uni-klu.ac.at</a:t>
            </a:r>
          </a:p>
        </p:txBody>
      </p:sp>
    </p:spTree>
    <p:extLst>
      <p:ext uri="{BB962C8B-B14F-4D97-AF65-F5344CB8AC3E}">
        <p14:creationId xmlns:p14="http://schemas.microsoft.com/office/powerpoint/2010/main" val="77615332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28600"/>
            <a:ext cx="2057400" cy="5897563"/>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228600"/>
            <a:ext cx="6019800" cy="5897563"/>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7"/>
          <p:cNvSpPr>
            <a:spLocks noGrp="1" noChangeArrowheads="1"/>
          </p:cNvSpPr>
          <p:nvPr>
            <p:ph type="ftr" sz="quarter" idx="10"/>
          </p:nvPr>
        </p:nvSpPr>
        <p:spPr>
          <a:xfrm>
            <a:off x="539750" y="6245225"/>
            <a:ext cx="4464050" cy="476250"/>
          </a:xfrm>
          <a:prstGeom prst="rect">
            <a:avLst/>
          </a:prstGeom>
          <a:ln/>
        </p:spPr>
        <p:txBody>
          <a:bodyPr/>
          <a:lstStyle>
            <a:lvl1pPr>
              <a:defRPr/>
            </a:lvl1pPr>
          </a:lstStyle>
          <a:p>
            <a:pPr>
              <a:defRPr/>
            </a:pPr>
            <a:r>
              <a:rPr lang="de-DE" dirty="0">
                <a:solidFill>
                  <a:srgbClr val="000000"/>
                </a:solidFill>
              </a:rPr>
              <a:t>Markus Zanker, University Klagenfurt, markus.zanker@uni-klu.ac.at</a:t>
            </a:r>
          </a:p>
        </p:txBody>
      </p:sp>
    </p:spTree>
    <p:extLst>
      <p:ext uri="{BB962C8B-B14F-4D97-AF65-F5344CB8AC3E}">
        <p14:creationId xmlns:p14="http://schemas.microsoft.com/office/powerpoint/2010/main" val="390821922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xAndObj" preserve="1">
  <p:cSld name="Titel, Text und Inhalt">
    <p:spTree>
      <p:nvGrpSpPr>
        <p:cNvPr id="1" name=""/>
        <p:cNvGrpSpPr/>
        <p:nvPr/>
      </p:nvGrpSpPr>
      <p:grpSpPr>
        <a:xfrm>
          <a:off x="0" y="0"/>
          <a:ext cx="0" cy="0"/>
          <a:chOff x="0" y="0"/>
          <a:chExt cx="0" cy="0"/>
        </a:xfrm>
      </p:grpSpPr>
      <p:sp>
        <p:nvSpPr>
          <p:cNvPr id="2" name="Titel 1"/>
          <p:cNvSpPr>
            <a:spLocks noGrp="1"/>
          </p:cNvSpPr>
          <p:nvPr>
            <p:ph type="title"/>
          </p:nvPr>
        </p:nvSpPr>
        <p:spPr>
          <a:xfrm>
            <a:off x="457200" y="228600"/>
            <a:ext cx="8229600" cy="1143000"/>
          </a:xfrm>
        </p:spPr>
        <p:txBody>
          <a:bodyPr/>
          <a:lstStyle/>
          <a:p>
            <a:r>
              <a:rPr lang="de-DE" smtClean="0"/>
              <a:t>Titelmasterformat durch Klicken bearbeiten</a:t>
            </a:r>
            <a:endParaRPr lang="de-DE"/>
          </a:p>
        </p:txBody>
      </p:sp>
      <p:sp>
        <p:nvSpPr>
          <p:cNvPr id="3" name="Textplatzhalter 2"/>
          <p:cNvSpPr>
            <a:spLocks noGrp="1"/>
          </p:cNvSpPr>
          <p:nvPr>
            <p:ph type="body" sz="half" idx="1"/>
          </p:nvPr>
        </p:nvSpPr>
        <p:spPr>
          <a:xfrm>
            <a:off x="457200" y="1600200"/>
            <a:ext cx="4038600" cy="4525963"/>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600200"/>
            <a:ext cx="4038600" cy="4525963"/>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Rectangle 7"/>
          <p:cNvSpPr>
            <a:spLocks noGrp="1" noChangeArrowheads="1"/>
          </p:cNvSpPr>
          <p:nvPr>
            <p:ph type="ftr" sz="quarter" idx="10"/>
          </p:nvPr>
        </p:nvSpPr>
        <p:spPr>
          <a:xfrm>
            <a:off x="539750" y="6245225"/>
            <a:ext cx="4464050" cy="476250"/>
          </a:xfrm>
          <a:prstGeom prst="rect">
            <a:avLst/>
          </a:prstGeom>
          <a:ln/>
        </p:spPr>
        <p:txBody>
          <a:bodyPr/>
          <a:lstStyle>
            <a:lvl1pPr>
              <a:defRPr/>
            </a:lvl1pPr>
          </a:lstStyle>
          <a:p>
            <a:pPr>
              <a:defRPr/>
            </a:pPr>
            <a:r>
              <a:rPr lang="de-DE" dirty="0">
                <a:solidFill>
                  <a:srgbClr val="000000"/>
                </a:solidFill>
              </a:rPr>
              <a:t>Markus Zanker, University Klagenfurt, markus.zanker@uni-klu.ac.at</a:t>
            </a:r>
          </a:p>
        </p:txBody>
      </p:sp>
    </p:spTree>
    <p:extLst>
      <p:ext uri="{BB962C8B-B14F-4D97-AF65-F5344CB8AC3E}">
        <p14:creationId xmlns:p14="http://schemas.microsoft.com/office/powerpoint/2010/main" val="213959537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xAndTwoObj" preserve="1">
  <p:cSld name="Titel, Text und 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457200" y="228600"/>
            <a:ext cx="8229600" cy="1143000"/>
          </a:xfrm>
        </p:spPr>
        <p:txBody>
          <a:bodyPr/>
          <a:lstStyle/>
          <a:p>
            <a:r>
              <a:rPr lang="de-DE" smtClean="0"/>
              <a:t>Titelmasterformat durch Klicken bearbeiten</a:t>
            </a:r>
            <a:endParaRPr lang="de-DE"/>
          </a:p>
        </p:txBody>
      </p:sp>
      <p:sp>
        <p:nvSpPr>
          <p:cNvPr id="3" name="Textplatzhalter 2"/>
          <p:cNvSpPr>
            <a:spLocks noGrp="1"/>
          </p:cNvSpPr>
          <p:nvPr>
            <p:ph type="body" sz="half" idx="1"/>
          </p:nvPr>
        </p:nvSpPr>
        <p:spPr>
          <a:xfrm>
            <a:off x="457200" y="1600200"/>
            <a:ext cx="4038600" cy="4525963"/>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quarter" idx="2"/>
          </p:nvPr>
        </p:nvSpPr>
        <p:spPr>
          <a:xfrm>
            <a:off x="4648200" y="1600200"/>
            <a:ext cx="4038600" cy="2185988"/>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Inhaltsplatzhalter 4"/>
          <p:cNvSpPr>
            <a:spLocks noGrp="1"/>
          </p:cNvSpPr>
          <p:nvPr>
            <p:ph sz="quarter" idx="3"/>
          </p:nvPr>
        </p:nvSpPr>
        <p:spPr>
          <a:xfrm>
            <a:off x="4648200" y="3938588"/>
            <a:ext cx="4038600" cy="2187575"/>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Rectangle 7"/>
          <p:cNvSpPr>
            <a:spLocks noGrp="1" noChangeArrowheads="1"/>
          </p:cNvSpPr>
          <p:nvPr>
            <p:ph type="ftr" sz="quarter" idx="10"/>
          </p:nvPr>
        </p:nvSpPr>
        <p:spPr>
          <a:xfrm>
            <a:off x="539750" y="6245225"/>
            <a:ext cx="4464050" cy="476250"/>
          </a:xfrm>
          <a:prstGeom prst="rect">
            <a:avLst/>
          </a:prstGeom>
          <a:ln/>
        </p:spPr>
        <p:txBody>
          <a:bodyPr/>
          <a:lstStyle>
            <a:lvl1pPr>
              <a:defRPr/>
            </a:lvl1pPr>
          </a:lstStyle>
          <a:p>
            <a:pPr>
              <a:defRPr/>
            </a:pPr>
            <a:r>
              <a:rPr lang="de-DE" dirty="0">
                <a:solidFill>
                  <a:srgbClr val="000000"/>
                </a:solidFill>
              </a:rPr>
              <a:t>Markus Zanker, University Klagenfurt, markus.zanker@uni-klu.ac.at</a:t>
            </a:r>
          </a:p>
        </p:txBody>
      </p:sp>
    </p:spTree>
    <p:extLst>
      <p:ext uri="{BB962C8B-B14F-4D97-AF65-F5344CB8AC3E}">
        <p14:creationId xmlns:p14="http://schemas.microsoft.com/office/powerpoint/2010/main" val="309981689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lvl1pPr>
              <a:defRPr>
                <a:latin typeface="Calibri" pitchFamily="34" charset="0"/>
              </a:defRPr>
            </a:lvl1p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latin typeface="Calibri"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smtClean="0"/>
              <a:t>Formatvorlage des Untertitelmasters durch Klicken bearbeiten</a:t>
            </a:r>
            <a:endParaRPr lang="de-DE"/>
          </a:p>
        </p:txBody>
      </p:sp>
    </p:spTree>
    <p:extLst>
      <p:ext uri="{BB962C8B-B14F-4D97-AF65-F5344CB8AC3E}">
        <p14:creationId xmlns:p14="http://schemas.microsoft.com/office/powerpoint/2010/main" val="15243199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91A8F5D-09CF-4B12-BCB2-FCB998BDD8B8}" type="datetimeFigureOut">
              <a:rPr lang="en-US" smtClean="0"/>
              <a:t>2/6/2013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6339C3C-0F6E-4C9D-9BD6-336196307036}" type="slidenum">
              <a:rPr lang="en-US" smtClean="0"/>
              <a:t>‹#›</a:t>
            </a:fld>
            <a:endParaRPr lang="en-US"/>
          </a:p>
        </p:txBody>
      </p:sp>
    </p:spTree>
    <p:extLst>
      <p:ext uri="{BB962C8B-B14F-4D97-AF65-F5344CB8AC3E}">
        <p14:creationId xmlns:p14="http://schemas.microsoft.com/office/powerpoint/2010/main" val="87751292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atin typeface="Calibri" pitchFamily="34" charset="0"/>
              </a:defRPr>
            </a:lvl1pPr>
          </a:lstStyle>
          <a:p>
            <a:r>
              <a:rPr lang="de-DE" smtClean="0"/>
              <a:t>Titelmasterformat durch Klicken bearbeiten</a:t>
            </a:r>
            <a:endParaRPr lang="de-DE"/>
          </a:p>
        </p:txBody>
      </p:sp>
      <p:sp>
        <p:nvSpPr>
          <p:cNvPr id="3" name="Inhaltsplatzhalter 2"/>
          <p:cNvSpPr>
            <a:spLocks noGrp="1"/>
          </p:cNvSpPr>
          <p:nvPr>
            <p:ph idx="1"/>
          </p:nvPr>
        </p:nvSpPr>
        <p:spPr/>
        <p:txBody>
          <a:bodyPr/>
          <a:lstStyle>
            <a:lvl1pPr>
              <a:spcBef>
                <a:spcPts val="1200"/>
              </a:spcBef>
              <a:buFont typeface="Wingdings" pitchFamily="2" charset="2"/>
              <a:buChar char="§"/>
              <a:defRPr b="1">
                <a:latin typeface="Calibri" pitchFamily="34" charset="0"/>
              </a:defRPr>
            </a:lvl1pPr>
            <a:lvl2pPr>
              <a:defRPr>
                <a:latin typeface="Calibri" pitchFamily="34" charset="0"/>
              </a:defRPr>
            </a:lvl2pPr>
            <a:lvl3pPr>
              <a:buFont typeface="Wingdings" pitchFamily="2" charset="2"/>
              <a:buChar char="§"/>
              <a:defRPr>
                <a:latin typeface="Calibri" pitchFamily="34" charset="0"/>
              </a:defRPr>
            </a:lvl3pPr>
            <a:lvl4pPr>
              <a:defRPr>
                <a:latin typeface="Calibri" pitchFamily="34" charset="0"/>
              </a:defRPr>
            </a:lvl4pPr>
            <a:lvl5pPr>
              <a:defRPr>
                <a:latin typeface="Calibri" pitchFamily="34" charset="0"/>
              </a:defRPr>
            </a:lvl5p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Tree>
    <p:extLst>
      <p:ext uri="{BB962C8B-B14F-4D97-AF65-F5344CB8AC3E}">
        <p14:creationId xmlns:p14="http://schemas.microsoft.com/office/powerpoint/2010/main" val="47575159"/>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Textmasterformate durch Klicken bearbeiten</a:t>
            </a:r>
          </a:p>
        </p:txBody>
      </p:sp>
      <p:sp>
        <p:nvSpPr>
          <p:cNvPr id="4" name="Rectangle 7"/>
          <p:cNvSpPr>
            <a:spLocks noGrp="1" noChangeArrowheads="1"/>
          </p:cNvSpPr>
          <p:nvPr>
            <p:ph type="ftr" sz="quarter" idx="10"/>
          </p:nvPr>
        </p:nvSpPr>
        <p:spPr>
          <a:xfrm>
            <a:off x="539750" y="6245225"/>
            <a:ext cx="4464050" cy="476250"/>
          </a:xfrm>
          <a:prstGeom prst="rect">
            <a:avLst/>
          </a:prstGeom>
          <a:ln/>
        </p:spPr>
        <p:txBody>
          <a:bodyPr/>
          <a:lstStyle>
            <a:lvl1pPr>
              <a:defRPr/>
            </a:lvl1pPr>
          </a:lstStyle>
          <a:p>
            <a:pPr>
              <a:defRPr/>
            </a:pPr>
            <a:r>
              <a:rPr lang="de-DE" dirty="0">
                <a:solidFill>
                  <a:srgbClr val="000000"/>
                </a:solidFill>
              </a:rPr>
              <a:t>Markus Zanker, University Klagenfurt, markus.zanker@uni-klu.ac.at</a:t>
            </a:r>
          </a:p>
        </p:txBody>
      </p:sp>
    </p:spTree>
    <p:extLst>
      <p:ext uri="{BB962C8B-B14F-4D97-AF65-F5344CB8AC3E}">
        <p14:creationId xmlns:p14="http://schemas.microsoft.com/office/powerpoint/2010/main" val="30930136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Rectangle 7"/>
          <p:cNvSpPr>
            <a:spLocks noGrp="1" noChangeArrowheads="1"/>
          </p:cNvSpPr>
          <p:nvPr>
            <p:ph type="ftr" sz="quarter" idx="10"/>
          </p:nvPr>
        </p:nvSpPr>
        <p:spPr>
          <a:xfrm>
            <a:off x="539750" y="6245225"/>
            <a:ext cx="4464050" cy="476250"/>
          </a:xfrm>
          <a:prstGeom prst="rect">
            <a:avLst/>
          </a:prstGeom>
          <a:ln/>
        </p:spPr>
        <p:txBody>
          <a:bodyPr/>
          <a:lstStyle>
            <a:lvl1pPr>
              <a:defRPr/>
            </a:lvl1pPr>
          </a:lstStyle>
          <a:p>
            <a:pPr>
              <a:defRPr/>
            </a:pPr>
            <a:r>
              <a:rPr lang="de-DE" dirty="0">
                <a:solidFill>
                  <a:srgbClr val="000000"/>
                </a:solidFill>
              </a:rPr>
              <a:t>Markus Zanker, University Klagenfurt, markus.zanker@uni-klu.ac.at</a:t>
            </a:r>
          </a:p>
        </p:txBody>
      </p:sp>
    </p:spTree>
    <p:extLst>
      <p:ext uri="{BB962C8B-B14F-4D97-AF65-F5344CB8AC3E}">
        <p14:creationId xmlns:p14="http://schemas.microsoft.com/office/powerpoint/2010/main" val="132918981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Rectangle 7"/>
          <p:cNvSpPr>
            <a:spLocks noGrp="1" noChangeArrowheads="1"/>
          </p:cNvSpPr>
          <p:nvPr>
            <p:ph type="ftr" sz="quarter" idx="10"/>
          </p:nvPr>
        </p:nvSpPr>
        <p:spPr>
          <a:xfrm>
            <a:off x="539750" y="6245225"/>
            <a:ext cx="4464050" cy="476250"/>
          </a:xfrm>
          <a:prstGeom prst="rect">
            <a:avLst/>
          </a:prstGeom>
          <a:ln/>
        </p:spPr>
        <p:txBody>
          <a:bodyPr/>
          <a:lstStyle>
            <a:lvl1pPr>
              <a:defRPr/>
            </a:lvl1pPr>
          </a:lstStyle>
          <a:p>
            <a:pPr>
              <a:defRPr/>
            </a:pPr>
            <a:r>
              <a:rPr lang="de-DE" dirty="0">
                <a:solidFill>
                  <a:srgbClr val="000000"/>
                </a:solidFill>
              </a:rPr>
              <a:t>Markus Zanker, University Klagenfurt, markus.zanker@uni-klu.ac.at</a:t>
            </a:r>
          </a:p>
        </p:txBody>
      </p:sp>
    </p:spTree>
    <p:extLst>
      <p:ext uri="{BB962C8B-B14F-4D97-AF65-F5344CB8AC3E}">
        <p14:creationId xmlns:p14="http://schemas.microsoft.com/office/powerpoint/2010/main" val="339825059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Rectangle 7"/>
          <p:cNvSpPr>
            <a:spLocks noGrp="1" noChangeArrowheads="1"/>
          </p:cNvSpPr>
          <p:nvPr>
            <p:ph type="ftr" sz="quarter" idx="10"/>
          </p:nvPr>
        </p:nvSpPr>
        <p:spPr>
          <a:xfrm>
            <a:off x="539750" y="6245225"/>
            <a:ext cx="4464050" cy="476250"/>
          </a:xfrm>
          <a:prstGeom prst="rect">
            <a:avLst/>
          </a:prstGeom>
          <a:ln/>
        </p:spPr>
        <p:txBody>
          <a:bodyPr/>
          <a:lstStyle>
            <a:lvl1pPr>
              <a:defRPr/>
            </a:lvl1pPr>
          </a:lstStyle>
          <a:p>
            <a:pPr>
              <a:defRPr/>
            </a:pPr>
            <a:r>
              <a:rPr lang="de-DE" dirty="0">
                <a:solidFill>
                  <a:srgbClr val="000000"/>
                </a:solidFill>
              </a:rPr>
              <a:t>Markus Zanker, University Klagenfurt, markus.zanker@uni-klu.ac.at</a:t>
            </a:r>
          </a:p>
        </p:txBody>
      </p:sp>
    </p:spTree>
    <p:extLst>
      <p:ext uri="{BB962C8B-B14F-4D97-AF65-F5344CB8AC3E}">
        <p14:creationId xmlns:p14="http://schemas.microsoft.com/office/powerpoint/2010/main" val="58371000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7"/>
          <p:cNvSpPr>
            <a:spLocks noGrp="1" noChangeArrowheads="1"/>
          </p:cNvSpPr>
          <p:nvPr>
            <p:ph type="ftr" sz="quarter" idx="10"/>
          </p:nvPr>
        </p:nvSpPr>
        <p:spPr>
          <a:xfrm>
            <a:off x="539750" y="6245225"/>
            <a:ext cx="4464050" cy="476250"/>
          </a:xfrm>
          <a:prstGeom prst="rect">
            <a:avLst/>
          </a:prstGeom>
          <a:ln/>
        </p:spPr>
        <p:txBody>
          <a:bodyPr/>
          <a:lstStyle>
            <a:lvl1pPr>
              <a:defRPr/>
            </a:lvl1pPr>
          </a:lstStyle>
          <a:p>
            <a:pPr>
              <a:defRPr/>
            </a:pPr>
            <a:r>
              <a:rPr lang="de-DE" dirty="0">
                <a:solidFill>
                  <a:srgbClr val="000000"/>
                </a:solidFill>
              </a:rPr>
              <a:t>Markus Zanker, University Klagenfurt, markus.zanker@uni-klu.ac.at</a:t>
            </a:r>
          </a:p>
        </p:txBody>
      </p:sp>
    </p:spTree>
    <p:extLst>
      <p:ext uri="{BB962C8B-B14F-4D97-AF65-F5344CB8AC3E}">
        <p14:creationId xmlns:p14="http://schemas.microsoft.com/office/powerpoint/2010/main" val="277014928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Rectangle 7"/>
          <p:cNvSpPr>
            <a:spLocks noGrp="1" noChangeArrowheads="1"/>
          </p:cNvSpPr>
          <p:nvPr>
            <p:ph type="ftr" sz="quarter" idx="10"/>
          </p:nvPr>
        </p:nvSpPr>
        <p:spPr>
          <a:xfrm>
            <a:off x="539750" y="6245225"/>
            <a:ext cx="4464050" cy="476250"/>
          </a:xfrm>
          <a:prstGeom prst="rect">
            <a:avLst/>
          </a:prstGeom>
          <a:ln/>
        </p:spPr>
        <p:txBody>
          <a:bodyPr/>
          <a:lstStyle>
            <a:lvl1pPr>
              <a:defRPr/>
            </a:lvl1pPr>
          </a:lstStyle>
          <a:p>
            <a:pPr>
              <a:defRPr/>
            </a:pPr>
            <a:r>
              <a:rPr lang="de-DE" dirty="0">
                <a:solidFill>
                  <a:srgbClr val="000000"/>
                </a:solidFill>
              </a:rPr>
              <a:t>Markus Zanker, University Klagenfurt, markus.zanker@uni-klu.ac.at</a:t>
            </a:r>
          </a:p>
        </p:txBody>
      </p:sp>
    </p:spTree>
    <p:extLst>
      <p:ext uri="{BB962C8B-B14F-4D97-AF65-F5344CB8AC3E}">
        <p14:creationId xmlns:p14="http://schemas.microsoft.com/office/powerpoint/2010/main" val="95405422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dirty="0" smtClean="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Rectangle 7"/>
          <p:cNvSpPr>
            <a:spLocks noGrp="1" noChangeArrowheads="1"/>
          </p:cNvSpPr>
          <p:nvPr>
            <p:ph type="ftr" sz="quarter" idx="10"/>
          </p:nvPr>
        </p:nvSpPr>
        <p:spPr>
          <a:xfrm>
            <a:off x="539750" y="6245225"/>
            <a:ext cx="4464050" cy="476250"/>
          </a:xfrm>
          <a:prstGeom prst="rect">
            <a:avLst/>
          </a:prstGeom>
          <a:ln/>
        </p:spPr>
        <p:txBody>
          <a:bodyPr/>
          <a:lstStyle>
            <a:lvl1pPr>
              <a:defRPr/>
            </a:lvl1pPr>
          </a:lstStyle>
          <a:p>
            <a:pPr>
              <a:defRPr/>
            </a:pPr>
            <a:r>
              <a:rPr lang="de-DE" dirty="0">
                <a:solidFill>
                  <a:srgbClr val="000000"/>
                </a:solidFill>
              </a:rPr>
              <a:t>Markus Zanker, University Klagenfurt, markus.zanker@uni-klu.ac.at</a:t>
            </a:r>
          </a:p>
        </p:txBody>
      </p:sp>
    </p:spTree>
    <p:extLst>
      <p:ext uri="{BB962C8B-B14F-4D97-AF65-F5344CB8AC3E}">
        <p14:creationId xmlns:p14="http://schemas.microsoft.com/office/powerpoint/2010/main" val="183037834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7"/>
          <p:cNvSpPr>
            <a:spLocks noGrp="1" noChangeArrowheads="1"/>
          </p:cNvSpPr>
          <p:nvPr>
            <p:ph type="ftr" sz="quarter" idx="10"/>
          </p:nvPr>
        </p:nvSpPr>
        <p:spPr>
          <a:xfrm>
            <a:off x="539750" y="6245225"/>
            <a:ext cx="4464050" cy="476250"/>
          </a:xfrm>
          <a:prstGeom prst="rect">
            <a:avLst/>
          </a:prstGeom>
          <a:ln/>
        </p:spPr>
        <p:txBody>
          <a:bodyPr/>
          <a:lstStyle>
            <a:lvl1pPr>
              <a:defRPr/>
            </a:lvl1pPr>
          </a:lstStyle>
          <a:p>
            <a:pPr>
              <a:defRPr/>
            </a:pPr>
            <a:r>
              <a:rPr lang="de-DE" dirty="0">
                <a:solidFill>
                  <a:srgbClr val="000000"/>
                </a:solidFill>
              </a:rPr>
              <a:t>Markus Zanker, University Klagenfurt, markus.zanker@uni-klu.ac.at</a:t>
            </a:r>
          </a:p>
        </p:txBody>
      </p:sp>
    </p:spTree>
    <p:extLst>
      <p:ext uri="{BB962C8B-B14F-4D97-AF65-F5344CB8AC3E}">
        <p14:creationId xmlns:p14="http://schemas.microsoft.com/office/powerpoint/2010/main" val="81632485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28600"/>
            <a:ext cx="2057400" cy="5897563"/>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228600"/>
            <a:ext cx="6019800" cy="5897563"/>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7"/>
          <p:cNvSpPr>
            <a:spLocks noGrp="1" noChangeArrowheads="1"/>
          </p:cNvSpPr>
          <p:nvPr>
            <p:ph type="ftr" sz="quarter" idx="10"/>
          </p:nvPr>
        </p:nvSpPr>
        <p:spPr>
          <a:xfrm>
            <a:off x="539750" y="6245225"/>
            <a:ext cx="4464050" cy="476250"/>
          </a:xfrm>
          <a:prstGeom prst="rect">
            <a:avLst/>
          </a:prstGeom>
          <a:ln/>
        </p:spPr>
        <p:txBody>
          <a:bodyPr/>
          <a:lstStyle>
            <a:lvl1pPr>
              <a:defRPr/>
            </a:lvl1pPr>
          </a:lstStyle>
          <a:p>
            <a:pPr>
              <a:defRPr/>
            </a:pPr>
            <a:r>
              <a:rPr lang="de-DE" dirty="0">
                <a:solidFill>
                  <a:srgbClr val="000000"/>
                </a:solidFill>
              </a:rPr>
              <a:t>Markus Zanker, University Klagenfurt, markus.zanker@uni-klu.ac.at</a:t>
            </a:r>
          </a:p>
        </p:txBody>
      </p:sp>
    </p:spTree>
    <p:extLst>
      <p:ext uri="{BB962C8B-B14F-4D97-AF65-F5344CB8AC3E}">
        <p14:creationId xmlns:p14="http://schemas.microsoft.com/office/powerpoint/2010/main" val="5525946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91A8F5D-09CF-4B12-BCB2-FCB998BDD8B8}" type="datetimeFigureOut">
              <a:rPr lang="en-US" smtClean="0"/>
              <a:t>2/6/2013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6339C3C-0F6E-4C9D-9BD6-336196307036}" type="slidenum">
              <a:rPr lang="en-US" smtClean="0"/>
              <a:t>‹#›</a:t>
            </a:fld>
            <a:endParaRPr lang="en-US"/>
          </a:p>
        </p:txBody>
      </p:sp>
    </p:spTree>
    <p:extLst>
      <p:ext uri="{BB962C8B-B14F-4D97-AF65-F5344CB8AC3E}">
        <p14:creationId xmlns:p14="http://schemas.microsoft.com/office/powerpoint/2010/main" val="422181616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xAndObj" preserve="1">
  <p:cSld name="Titel, Text und Inhalt">
    <p:spTree>
      <p:nvGrpSpPr>
        <p:cNvPr id="1" name=""/>
        <p:cNvGrpSpPr/>
        <p:nvPr/>
      </p:nvGrpSpPr>
      <p:grpSpPr>
        <a:xfrm>
          <a:off x="0" y="0"/>
          <a:ext cx="0" cy="0"/>
          <a:chOff x="0" y="0"/>
          <a:chExt cx="0" cy="0"/>
        </a:xfrm>
      </p:grpSpPr>
      <p:sp>
        <p:nvSpPr>
          <p:cNvPr id="2" name="Titel 1"/>
          <p:cNvSpPr>
            <a:spLocks noGrp="1"/>
          </p:cNvSpPr>
          <p:nvPr>
            <p:ph type="title"/>
          </p:nvPr>
        </p:nvSpPr>
        <p:spPr>
          <a:xfrm>
            <a:off x="457200" y="228600"/>
            <a:ext cx="8229600" cy="1143000"/>
          </a:xfrm>
        </p:spPr>
        <p:txBody>
          <a:bodyPr/>
          <a:lstStyle/>
          <a:p>
            <a:r>
              <a:rPr lang="de-DE" smtClean="0"/>
              <a:t>Titelmasterformat durch Klicken bearbeiten</a:t>
            </a:r>
            <a:endParaRPr lang="de-DE"/>
          </a:p>
        </p:txBody>
      </p:sp>
      <p:sp>
        <p:nvSpPr>
          <p:cNvPr id="3" name="Textplatzhalter 2"/>
          <p:cNvSpPr>
            <a:spLocks noGrp="1"/>
          </p:cNvSpPr>
          <p:nvPr>
            <p:ph type="body" sz="half" idx="1"/>
          </p:nvPr>
        </p:nvSpPr>
        <p:spPr>
          <a:xfrm>
            <a:off x="457200" y="1600200"/>
            <a:ext cx="4038600" cy="4525963"/>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600200"/>
            <a:ext cx="4038600" cy="4525963"/>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Rectangle 7"/>
          <p:cNvSpPr>
            <a:spLocks noGrp="1" noChangeArrowheads="1"/>
          </p:cNvSpPr>
          <p:nvPr>
            <p:ph type="ftr" sz="quarter" idx="10"/>
          </p:nvPr>
        </p:nvSpPr>
        <p:spPr>
          <a:xfrm>
            <a:off x="539750" y="6245225"/>
            <a:ext cx="4464050" cy="476250"/>
          </a:xfrm>
          <a:prstGeom prst="rect">
            <a:avLst/>
          </a:prstGeom>
          <a:ln/>
        </p:spPr>
        <p:txBody>
          <a:bodyPr/>
          <a:lstStyle>
            <a:lvl1pPr>
              <a:defRPr/>
            </a:lvl1pPr>
          </a:lstStyle>
          <a:p>
            <a:pPr>
              <a:defRPr/>
            </a:pPr>
            <a:r>
              <a:rPr lang="de-DE" dirty="0">
                <a:solidFill>
                  <a:srgbClr val="000000"/>
                </a:solidFill>
              </a:rPr>
              <a:t>Markus Zanker, University Klagenfurt, markus.zanker@uni-klu.ac.at</a:t>
            </a:r>
          </a:p>
        </p:txBody>
      </p:sp>
    </p:spTree>
    <p:extLst>
      <p:ext uri="{BB962C8B-B14F-4D97-AF65-F5344CB8AC3E}">
        <p14:creationId xmlns:p14="http://schemas.microsoft.com/office/powerpoint/2010/main" val="272295372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xAndTwoObj" preserve="1">
  <p:cSld name="Titel, Text und 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457200" y="228600"/>
            <a:ext cx="8229600" cy="1143000"/>
          </a:xfrm>
        </p:spPr>
        <p:txBody>
          <a:bodyPr/>
          <a:lstStyle/>
          <a:p>
            <a:r>
              <a:rPr lang="de-DE" smtClean="0"/>
              <a:t>Titelmasterformat durch Klicken bearbeiten</a:t>
            </a:r>
            <a:endParaRPr lang="de-DE"/>
          </a:p>
        </p:txBody>
      </p:sp>
      <p:sp>
        <p:nvSpPr>
          <p:cNvPr id="3" name="Textplatzhalter 2"/>
          <p:cNvSpPr>
            <a:spLocks noGrp="1"/>
          </p:cNvSpPr>
          <p:nvPr>
            <p:ph type="body" sz="half" idx="1"/>
          </p:nvPr>
        </p:nvSpPr>
        <p:spPr>
          <a:xfrm>
            <a:off x="457200" y="1600200"/>
            <a:ext cx="4038600" cy="4525963"/>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quarter" idx="2"/>
          </p:nvPr>
        </p:nvSpPr>
        <p:spPr>
          <a:xfrm>
            <a:off x="4648200" y="1600200"/>
            <a:ext cx="4038600" cy="2185988"/>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Inhaltsplatzhalter 4"/>
          <p:cNvSpPr>
            <a:spLocks noGrp="1"/>
          </p:cNvSpPr>
          <p:nvPr>
            <p:ph sz="quarter" idx="3"/>
          </p:nvPr>
        </p:nvSpPr>
        <p:spPr>
          <a:xfrm>
            <a:off x="4648200" y="3938588"/>
            <a:ext cx="4038600" cy="2187575"/>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Rectangle 7"/>
          <p:cNvSpPr>
            <a:spLocks noGrp="1" noChangeArrowheads="1"/>
          </p:cNvSpPr>
          <p:nvPr>
            <p:ph type="ftr" sz="quarter" idx="10"/>
          </p:nvPr>
        </p:nvSpPr>
        <p:spPr>
          <a:xfrm>
            <a:off x="539750" y="6245225"/>
            <a:ext cx="4464050" cy="476250"/>
          </a:xfrm>
          <a:prstGeom prst="rect">
            <a:avLst/>
          </a:prstGeom>
          <a:ln/>
        </p:spPr>
        <p:txBody>
          <a:bodyPr/>
          <a:lstStyle>
            <a:lvl1pPr>
              <a:defRPr/>
            </a:lvl1pPr>
          </a:lstStyle>
          <a:p>
            <a:pPr>
              <a:defRPr/>
            </a:pPr>
            <a:r>
              <a:rPr lang="de-DE" dirty="0">
                <a:solidFill>
                  <a:srgbClr val="000000"/>
                </a:solidFill>
              </a:rPr>
              <a:t>Markus Zanker, University Klagenfurt, markus.zanker@uni-klu.ac.at</a:t>
            </a:r>
          </a:p>
        </p:txBody>
      </p:sp>
    </p:spTree>
    <p:extLst>
      <p:ext uri="{BB962C8B-B14F-4D97-AF65-F5344CB8AC3E}">
        <p14:creationId xmlns:p14="http://schemas.microsoft.com/office/powerpoint/2010/main" val="289461743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lvl1pPr>
              <a:defRPr>
                <a:latin typeface="Calibri" pitchFamily="34" charset="0"/>
              </a:defRPr>
            </a:lvl1p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latin typeface="Calibri"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smtClean="0"/>
              <a:t>Formatvorlage des Untertitelmasters durch Klicken bearbeiten</a:t>
            </a:r>
            <a:endParaRPr lang="de-DE"/>
          </a:p>
        </p:txBody>
      </p:sp>
    </p:spTree>
    <p:extLst>
      <p:ext uri="{BB962C8B-B14F-4D97-AF65-F5344CB8AC3E}">
        <p14:creationId xmlns:p14="http://schemas.microsoft.com/office/powerpoint/2010/main" val="368109847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atin typeface="Calibri" pitchFamily="34" charset="0"/>
              </a:defRPr>
            </a:lvl1pPr>
          </a:lstStyle>
          <a:p>
            <a:r>
              <a:rPr lang="de-DE" smtClean="0"/>
              <a:t>Titelmasterformat durch Klicken bearbeiten</a:t>
            </a:r>
            <a:endParaRPr lang="de-DE"/>
          </a:p>
        </p:txBody>
      </p:sp>
      <p:sp>
        <p:nvSpPr>
          <p:cNvPr id="3" name="Inhaltsplatzhalter 2"/>
          <p:cNvSpPr>
            <a:spLocks noGrp="1"/>
          </p:cNvSpPr>
          <p:nvPr>
            <p:ph idx="1"/>
          </p:nvPr>
        </p:nvSpPr>
        <p:spPr/>
        <p:txBody>
          <a:bodyPr/>
          <a:lstStyle>
            <a:lvl1pPr>
              <a:spcBef>
                <a:spcPts val="1200"/>
              </a:spcBef>
              <a:buFont typeface="Wingdings" pitchFamily="2" charset="2"/>
              <a:buChar char="§"/>
              <a:defRPr b="1">
                <a:latin typeface="Calibri" pitchFamily="34" charset="0"/>
              </a:defRPr>
            </a:lvl1pPr>
            <a:lvl2pPr>
              <a:defRPr>
                <a:latin typeface="Calibri" pitchFamily="34" charset="0"/>
              </a:defRPr>
            </a:lvl2pPr>
            <a:lvl3pPr>
              <a:buFont typeface="Wingdings" pitchFamily="2" charset="2"/>
              <a:buChar char="§"/>
              <a:defRPr>
                <a:latin typeface="Calibri" pitchFamily="34" charset="0"/>
              </a:defRPr>
            </a:lvl3pPr>
            <a:lvl4pPr>
              <a:defRPr>
                <a:latin typeface="Calibri" pitchFamily="34" charset="0"/>
              </a:defRPr>
            </a:lvl4pPr>
            <a:lvl5pPr>
              <a:defRPr>
                <a:latin typeface="Calibri" pitchFamily="34" charset="0"/>
              </a:defRPr>
            </a:lvl5p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Tree>
    <p:extLst>
      <p:ext uri="{BB962C8B-B14F-4D97-AF65-F5344CB8AC3E}">
        <p14:creationId xmlns:p14="http://schemas.microsoft.com/office/powerpoint/2010/main" val="699504551"/>
      </p:ext>
    </p:extLst>
  </p:cSld>
  <p:clrMapOvr>
    <a:masterClrMapping/>
  </p:clrMapOvr>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Textmasterformate durch Klicken bearbeiten</a:t>
            </a:r>
          </a:p>
        </p:txBody>
      </p:sp>
      <p:sp>
        <p:nvSpPr>
          <p:cNvPr id="4" name="Rectangle 7"/>
          <p:cNvSpPr>
            <a:spLocks noGrp="1" noChangeArrowheads="1"/>
          </p:cNvSpPr>
          <p:nvPr>
            <p:ph type="ftr" sz="quarter" idx="10"/>
          </p:nvPr>
        </p:nvSpPr>
        <p:spPr>
          <a:xfrm>
            <a:off x="539750" y="6245225"/>
            <a:ext cx="4464050" cy="476250"/>
          </a:xfrm>
          <a:prstGeom prst="rect">
            <a:avLst/>
          </a:prstGeom>
          <a:ln/>
        </p:spPr>
        <p:txBody>
          <a:bodyPr/>
          <a:lstStyle>
            <a:lvl1pPr>
              <a:defRPr/>
            </a:lvl1pPr>
          </a:lstStyle>
          <a:p>
            <a:pPr>
              <a:defRPr/>
            </a:pPr>
            <a:r>
              <a:rPr lang="de-DE" dirty="0">
                <a:solidFill>
                  <a:srgbClr val="000000"/>
                </a:solidFill>
              </a:rPr>
              <a:t>Markus Zanker, University Klagenfurt, markus.zanker@uni-klu.ac.at</a:t>
            </a:r>
          </a:p>
        </p:txBody>
      </p:sp>
    </p:spTree>
    <p:extLst>
      <p:ext uri="{BB962C8B-B14F-4D97-AF65-F5344CB8AC3E}">
        <p14:creationId xmlns:p14="http://schemas.microsoft.com/office/powerpoint/2010/main" val="258226577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Rectangle 7"/>
          <p:cNvSpPr>
            <a:spLocks noGrp="1" noChangeArrowheads="1"/>
          </p:cNvSpPr>
          <p:nvPr>
            <p:ph type="ftr" sz="quarter" idx="10"/>
          </p:nvPr>
        </p:nvSpPr>
        <p:spPr>
          <a:xfrm>
            <a:off x="539750" y="6245225"/>
            <a:ext cx="4464050" cy="476250"/>
          </a:xfrm>
          <a:prstGeom prst="rect">
            <a:avLst/>
          </a:prstGeom>
          <a:ln/>
        </p:spPr>
        <p:txBody>
          <a:bodyPr/>
          <a:lstStyle>
            <a:lvl1pPr>
              <a:defRPr/>
            </a:lvl1pPr>
          </a:lstStyle>
          <a:p>
            <a:pPr>
              <a:defRPr/>
            </a:pPr>
            <a:r>
              <a:rPr lang="de-DE" dirty="0">
                <a:solidFill>
                  <a:srgbClr val="000000"/>
                </a:solidFill>
              </a:rPr>
              <a:t>Markus Zanker, University Klagenfurt, markus.zanker@uni-klu.ac.at</a:t>
            </a:r>
          </a:p>
        </p:txBody>
      </p:sp>
    </p:spTree>
    <p:extLst>
      <p:ext uri="{BB962C8B-B14F-4D97-AF65-F5344CB8AC3E}">
        <p14:creationId xmlns:p14="http://schemas.microsoft.com/office/powerpoint/2010/main" val="160379528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Rectangle 7"/>
          <p:cNvSpPr>
            <a:spLocks noGrp="1" noChangeArrowheads="1"/>
          </p:cNvSpPr>
          <p:nvPr>
            <p:ph type="ftr" sz="quarter" idx="10"/>
          </p:nvPr>
        </p:nvSpPr>
        <p:spPr>
          <a:xfrm>
            <a:off x="539750" y="6245225"/>
            <a:ext cx="4464050" cy="476250"/>
          </a:xfrm>
          <a:prstGeom prst="rect">
            <a:avLst/>
          </a:prstGeom>
          <a:ln/>
        </p:spPr>
        <p:txBody>
          <a:bodyPr/>
          <a:lstStyle>
            <a:lvl1pPr>
              <a:defRPr/>
            </a:lvl1pPr>
          </a:lstStyle>
          <a:p>
            <a:pPr>
              <a:defRPr/>
            </a:pPr>
            <a:r>
              <a:rPr lang="de-DE" dirty="0">
                <a:solidFill>
                  <a:srgbClr val="000000"/>
                </a:solidFill>
              </a:rPr>
              <a:t>Markus Zanker, University Klagenfurt, markus.zanker@uni-klu.ac.at</a:t>
            </a:r>
          </a:p>
        </p:txBody>
      </p:sp>
    </p:spTree>
    <p:extLst>
      <p:ext uri="{BB962C8B-B14F-4D97-AF65-F5344CB8AC3E}">
        <p14:creationId xmlns:p14="http://schemas.microsoft.com/office/powerpoint/2010/main" val="85785448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Rectangle 7"/>
          <p:cNvSpPr>
            <a:spLocks noGrp="1" noChangeArrowheads="1"/>
          </p:cNvSpPr>
          <p:nvPr>
            <p:ph type="ftr" sz="quarter" idx="10"/>
          </p:nvPr>
        </p:nvSpPr>
        <p:spPr>
          <a:xfrm>
            <a:off x="539750" y="6245225"/>
            <a:ext cx="4464050" cy="476250"/>
          </a:xfrm>
          <a:prstGeom prst="rect">
            <a:avLst/>
          </a:prstGeom>
          <a:ln/>
        </p:spPr>
        <p:txBody>
          <a:bodyPr/>
          <a:lstStyle>
            <a:lvl1pPr>
              <a:defRPr/>
            </a:lvl1pPr>
          </a:lstStyle>
          <a:p>
            <a:pPr>
              <a:defRPr/>
            </a:pPr>
            <a:r>
              <a:rPr lang="de-DE" dirty="0">
                <a:solidFill>
                  <a:srgbClr val="000000"/>
                </a:solidFill>
              </a:rPr>
              <a:t>Markus Zanker, University Klagenfurt, markus.zanker@uni-klu.ac.at</a:t>
            </a:r>
          </a:p>
        </p:txBody>
      </p:sp>
    </p:spTree>
    <p:extLst>
      <p:ext uri="{BB962C8B-B14F-4D97-AF65-F5344CB8AC3E}">
        <p14:creationId xmlns:p14="http://schemas.microsoft.com/office/powerpoint/2010/main" val="246109206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7"/>
          <p:cNvSpPr>
            <a:spLocks noGrp="1" noChangeArrowheads="1"/>
          </p:cNvSpPr>
          <p:nvPr>
            <p:ph type="ftr" sz="quarter" idx="10"/>
          </p:nvPr>
        </p:nvSpPr>
        <p:spPr>
          <a:xfrm>
            <a:off x="539750" y="6245225"/>
            <a:ext cx="4464050" cy="476250"/>
          </a:xfrm>
          <a:prstGeom prst="rect">
            <a:avLst/>
          </a:prstGeom>
          <a:ln/>
        </p:spPr>
        <p:txBody>
          <a:bodyPr/>
          <a:lstStyle>
            <a:lvl1pPr>
              <a:defRPr/>
            </a:lvl1pPr>
          </a:lstStyle>
          <a:p>
            <a:pPr>
              <a:defRPr/>
            </a:pPr>
            <a:r>
              <a:rPr lang="de-DE" dirty="0">
                <a:solidFill>
                  <a:srgbClr val="000000"/>
                </a:solidFill>
              </a:rPr>
              <a:t>Markus Zanker, University Klagenfurt, markus.zanker@uni-klu.ac.at</a:t>
            </a:r>
          </a:p>
        </p:txBody>
      </p:sp>
    </p:spTree>
    <p:extLst>
      <p:ext uri="{BB962C8B-B14F-4D97-AF65-F5344CB8AC3E}">
        <p14:creationId xmlns:p14="http://schemas.microsoft.com/office/powerpoint/2010/main" val="365490023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Rectangle 7"/>
          <p:cNvSpPr>
            <a:spLocks noGrp="1" noChangeArrowheads="1"/>
          </p:cNvSpPr>
          <p:nvPr>
            <p:ph type="ftr" sz="quarter" idx="10"/>
          </p:nvPr>
        </p:nvSpPr>
        <p:spPr>
          <a:xfrm>
            <a:off x="539750" y="6245225"/>
            <a:ext cx="4464050" cy="476250"/>
          </a:xfrm>
          <a:prstGeom prst="rect">
            <a:avLst/>
          </a:prstGeom>
          <a:ln/>
        </p:spPr>
        <p:txBody>
          <a:bodyPr/>
          <a:lstStyle>
            <a:lvl1pPr>
              <a:defRPr/>
            </a:lvl1pPr>
          </a:lstStyle>
          <a:p>
            <a:pPr>
              <a:defRPr/>
            </a:pPr>
            <a:r>
              <a:rPr lang="de-DE" dirty="0">
                <a:solidFill>
                  <a:srgbClr val="000000"/>
                </a:solidFill>
              </a:rPr>
              <a:t>Markus Zanker, University Klagenfurt, markus.zanker@uni-klu.ac.at</a:t>
            </a:r>
          </a:p>
        </p:txBody>
      </p:sp>
    </p:spTree>
    <p:extLst>
      <p:ext uri="{BB962C8B-B14F-4D97-AF65-F5344CB8AC3E}">
        <p14:creationId xmlns:p14="http://schemas.microsoft.com/office/powerpoint/2010/main" val="9786326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91A8F5D-09CF-4B12-BCB2-FCB998BDD8B8}" type="datetimeFigureOut">
              <a:rPr lang="en-US" smtClean="0"/>
              <a:t>2/6/2013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6339C3C-0F6E-4C9D-9BD6-336196307036}" type="slidenum">
              <a:rPr lang="en-US" smtClean="0"/>
              <a:t>‹#›</a:t>
            </a:fld>
            <a:endParaRPr lang="en-US"/>
          </a:p>
        </p:txBody>
      </p:sp>
    </p:spTree>
    <p:extLst>
      <p:ext uri="{BB962C8B-B14F-4D97-AF65-F5344CB8AC3E}">
        <p14:creationId xmlns:p14="http://schemas.microsoft.com/office/powerpoint/2010/main" val="180976112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dirty="0" smtClean="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Rectangle 7"/>
          <p:cNvSpPr>
            <a:spLocks noGrp="1" noChangeArrowheads="1"/>
          </p:cNvSpPr>
          <p:nvPr>
            <p:ph type="ftr" sz="quarter" idx="10"/>
          </p:nvPr>
        </p:nvSpPr>
        <p:spPr>
          <a:xfrm>
            <a:off x="539750" y="6245225"/>
            <a:ext cx="4464050" cy="476250"/>
          </a:xfrm>
          <a:prstGeom prst="rect">
            <a:avLst/>
          </a:prstGeom>
          <a:ln/>
        </p:spPr>
        <p:txBody>
          <a:bodyPr/>
          <a:lstStyle>
            <a:lvl1pPr>
              <a:defRPr/>
            </a:lvl1pPr>
          </a:lstStyle>
          <a:p>
            <a:pPr>
              <a:defRPr/>
            </a:pPr>
            <a:r>
              <a:rPr lang="de-DE" dirty="0">
                <a:solidFill>
                  <a:srgbClr val="000000"/>
                </a:solidFill>
              </a:rPr>
              <a:t>Markus Zanker, University Klagenfurt, markus.zanker@uni-klu.ac.at</a:t>
            </a:r>
          </a:p>
        </p:txBody>
      </p:sp>
    </p:spTree>
    <p:extLst>
      <p:ext uri="{BB962C8B-B14F-4D97-AF65-F5344CB8AC3E}">
        <p14:creationId xmlns:p14="http://schemas.microsoft.com/office/powerpoint/2010/main" val="95602739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7"/>
          <p:cNvSpPr>
            <a:spLocks noGrp="1" noChangeArrowheads="1"/>
          </p:cNvSpPr>
          <p:nvPr>
            <p:ph type="ftr" sz="quarter" idx="10"/>
          </p:nvPr>
        </p:nvSpPr>
        <p:spPr>
          <a:xfrm>
            <a:off x="539750" y="6245225"/>
            <a:ext cx="4464050" cy="476250"/>
          </a:xfrm>
          <a:prstGeom prst="rect">
            <a:avLst/>
          </a:prstGeom>
          <a:ln/>
        </p:spPr>
        <p:txBody>
          <a:bodyPr/>
          <a:lstStyle>
            <a:lvl1pPr>
              <a:defRPr/>
            </a:lvl1pPr>
          </a:lstStyle>
          <a:p>
            <a:pPr>
              <a:defRPr/>
            </a:pPr>
            <a:r>
              <a:rPr lang="de-DE" dirty="0">
                <a:solidFill>
                  <a:srgbClr val="000000"/>
                </a:solidFill>
              </a:rPr>
              <a:t>Markus Zanker, University Klagenfurt, markus.zanker@uni-klu.ac.at</a:t>
            </a:r>
          </a:p>
        </p:txBody>
      </p:sp>
    </p:spTree>
    <p:extLst>
      <p:ext uri="{BB962C8B-B14F-4D97-AF65-F5344CB8AC3E}">
        <p14:creationId xmlns:p14="http://schemas.microsoft.com/office/powerpoint/2010/main" val="22350663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28600"/>
            <a:ext cx="2057400" cy="5897563"/>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228600"/>
            <a:ext cx="6019800" cy="5897563"/>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7"/>
          <p:cNvSpPr>
            <a:spLocks noGrp="1" noChangeArrowheads="1"/>
          </p:cNvSpPr>
          <p:nvPr>
            <p:ph type="ftr" sz="quarter" idx="10"/>
          </p:nvPr>
        </p:nvSpPr>
        <p:spPr>
          <a:xfrm>
            <a:off x="539750" y="6245225"/>
            <a:ext cx="4464050" cy="476250"/>
          </a:xfrm>
          <a:prstGeom prst="rect">
            <a:avLst/>
          </a:prstGeom>
          <a:ln/>
        </p:spPr>
        <p:txBody>
          <a:bodyPr/>
          <a:lstStyle>
            <a:lvl1pPr>
              <a:defRPr/>
            </a:lvl1pPr>
          </a:lstStyle>
          <a:p>
            <a:pPr>
              <a:defRPr/>
            </a:pPr>
            <a:r>
              <a:rPr lang="de-DE" dirty="0">
                <a:solidFill>
                  <a:srgbClr val="000000"/>
                </a:solidFill>
              </a:rPr>
              <a:t>Markus Zanker, University Klagenfurt, markus.zanker@uni-klu.ac.at</a:t>
            </a:r>
          </a:p>
        </p:txBody>
      </p:sp>
    </p:spTree>
    <p:extLst>
      <p:ext uri="{BB962C8B-B14F-4D97-AF65-F5344CB8AC3E}">
        <p14:creationId xmlns:p14="http://schemas.microsoft.com/office/powerpoint/2010/main" val="64194538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xAndObj" preserve="1">
  <p:cSld name="Titel, Text und Inhalt">
    <p:spTree>
      <p:nvGrpSpPr>
        <p:cNvPr id="1" name=""/>
        <p:cNvGrpSpPr/>
        <p:nvPr/>
      </p:nvGrpSpPr>
      <p:grpSpPr>
        <a:xfrm>
          <a:off x="0" y="0"/>
          <a:ext cx="0" cy="0"/>
          <a:chOff x="0" y="0"/>
          <a:chExt cx="0" cy="0"/>
        </a:xfrm>
      </p:grpSpPr>
      <p:sp>
        <p:nvSpPr>
          <p:cNvPr id="2" name="Titel 1"/>
          <p:cNvSpPr>
            <a:spLocks noGrp="1"/>
          </p:cNvSpPr>
          <p:nvPr>
            <p:ph type="title"/>
          </p:nvPr>
        </p:nvSpPr>
        <p:spPr>
          <a:xfrm>
            <a:off x="457200" y="228600"/>
            <a:ext cx="8229600" cy="1143000"/>
          </a:xfrm>
        </p:spPr>
        <p:txBody>
          <a:bodyPr/>
          <a:lstStyle/>
          <a:p>
            <a:r>
              <a:rPr lang="de-DE" smtClean="0"/>
              <a:t>Titelmasterformat durch Klicken bearbeiten</a:t>
            </a:r>
            <a:endParaRPr lang="de-DE"/>
          </a:p>
        </p:txBody>
      </p:sp>
      <p:sp>
        <p:nvSpPr>
          <p:cNvPr id="3" name="Textplatzhalter 2"/>
          <p:cNvSpPr>
            <a:spLocks noGrp="1"/>
          </p:cNvSpPr>
          <p:nvPr>
            <p:ph type="body" sz="half" idx="1"/>
          </p:nvPr>
        </p:nvSpPr>
        <p:spPr>
          <a:xfrm>
            <a:off x="457200" y="1600200"/>
            <a:ext cx="4038600" cy="4525963"/>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600200"/>
            <a:ext cx="4038600" cy="4525963"/>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Rectangle 7"/>
          <p:cNvSpPr>
            <a:spLocks noGrp="1" noChangeArrowheads="1"/>
          </p:cNvSpPr>
          <p:nvPr>
            <p:ph type="ftr" sz="quarter" idx="10"/>
          </p:nvPr>
        </p:nvSpPr>
        <p:spPr>
          <a:xfrm>
            <a:off x="539750" y="6245225"/>
            <a:ext cx="4464050" cy="476250"/>
          </a:xfrm>
          <a:prstGeom prst="rect">
            <a:avLst/>
          </a:prstGeom>
          <a:ln/>
        </p:spPr>
        <p:txBody>
          <a:bodyPr/>
          <a:lstStyle>
            <a:lvl1pPr>
              <a:defRPr/>
            </a:lvl1pPr>
          </a:lstStyle>
          <a:p>
            <a:pPr>
              <a:defRPr/>
            </a:pPr>
            <a:r>
              <a:rPr lang="de-DE" dirty="0">
                <a:solidFill>
                  <a:srgbClr val="000000"/>
                </a:solidFill>
              </a:rPr>
              <a:t>Markus Zanker, University Klagenfurt, markus.zanker@uni-klu.ac.at</a:t>
            </a:r>
          </a:p>
        </p:txBody>
      </p:sp>
    </p:spTree>
    <p:extLst>
      <p:ext uri="{BB962C8B-B14F-4D97-AF65-F5344CB8AC3E}">
        <p14:creationId xmlns:p14="http://schemas.microsoft.com/office/powerpoint/2010/main" val="255322393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xAndTwoObj" preserve="1">
  <p:cSld name="Titel, Text und 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457200" y="228600"/>
            <a:ext cx="8229600" cy="1143000"/>
          </a:xfrm>
        </p:spPr>
        <p:txBody>
          <a:bodyPr/>
          <a:lstStyle/>
          <a:p>
            <a:r>
              <a:rPr lang="de-DE" smtClean="0"/>
              <a:t>Titelmasterformat durch Klicken bearbeiten</a:t>
            </a:r>
            <a:endParaRPr lang="de-DE"/>
          </a:p>
        </p:txBody>
      </p:sp>
      <p:sp>
        <p:nvSpPr>
          <p:cNvPr id="3" name="Textplatzhalter 2"/>
          <p:cNvSpPr>
            <a:spLocks noGrp="1"/>
          </p:cNvSpPr>
          <p:nvPr>
            <p:ph type="body" sz="half" idx="1"/>
          </p:nvPr>
        </p:nvSpPr>
        <p:spPr>
          <a:xfrm>
            <a:off x="457200" y="1600200"/>
            <a:ext cx="4038600" cy="4525963"/>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quarter" idx="2"/>
          </p:nvPr>
        </p:nvSpPr>
        <p:spPr>
          <a:xfrm>
            <a:off x="4648200" y="1600200"/>
            <a:ext cx="4038600" cy="2185988"/>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Inhaltsplatzhalter 4"/>
          <p:cNvSpPr>
            <a:spLocks noGrp="1"/>
          </p:cNvSpPr>
          <p:nvPr>
            <p:ph sz="quarter" idx="3"/>
          </p:nvPr>
        </p:nvSpPr>
        <p:spPr>
          <a:xfrm>
            <a:off x="4648200" y="3938588"/>
            <a:ext cx="4038600" cy="2187575"/>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Rectangle 7"/>
          <p:cNvSpPr>
            <a:spLocks noGrp="1" noChangeArrowheads="1"/>
          </p:cNvSpPr>
          <p:nvPr>
            <p:ph type="ftr" sz="quarter" idx="10"/>
          </p:nvPr>
        </p:nvSpPr>
        <p:spPr>
          <a:xfrm>
            <a:off x="539750" y="6245225"/>
            <a:ext cx="4464050" cy="476250"/>
          </a:xfrm>
          <a:prstGeom prst="rect">
            <a:avLst/>
          </a:prstGeom>
          <a:ln/>
        </p:spPr>
        <p:txBody>
          <a:bodyPr/>
          <a:lstStyle>
            <a:lvl1pPr>
              <a:defRPr/>
            </a:lvl1pPr>
          </a:lstStyle>
          <a:p>
            <a:pPr>
              <a:defRPr/>
            </a:pPr>
            <a:r>
              <a:rPr lang="de-DE" dirty="0">
                <a:solidFill>
                  <a:srgbClr val="000000"/>
                </a:solidFill>
              </a:rPr>
              <a:t>Markus Zanker, University Klagenfurt, markus.zanker@uni-klu.ac.at</a:t>
            </a:r>
          </a:p>
        </p:txBody>
      </p:sp>
    </p:spTree>
    <p:extLst>
      <p:ext uri="{BB962C8B-B14F-4D97-AF65-F5344CB8AC3E}">
        <p14:creationId xmlns:p14="http://schemas.microsoft.com/office/powerpoint/2010/main" val="22836384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91A8F5D-09CF-4B12-BCB2-FCB998BDD8B8}" type="datetimeFigureOut">
              <a:rPr lang="en-US" smtClean="0"/>
              <a:t>2/6/2013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339C3C-0F6E-4C9D-9BD6-336196307036}" type="slidenum">
              <a:rPr lang="en-US" smtClean="0"/>
              <a:t>‹#›</a:t>
            </a:fld>
            <a:endParaRPr lang="en-US"/>
          </a:p>
        </p:txBody>
      </p:sp>
    </p:spTree>
    <p:extLst>
      <p:ext uri="{BB962C8B-B14F-4D97-AF65-F5344CB8AC3E}">
        <p14:creationId xmlns:p14="http://schemas.microsoft.com/office/powerpoint/2010/main" val="122611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91A8F5D-09CF-4B12-BCB2-FCB998BDD8B8}" type="datetimeFigureOut">
              <a:rPr lang="en-US" smtClean="0"/>
              <a:t>2/6/2013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339C3C-0F6E-4C9D-9BD6-336196307036}" type="slidenum">
              <a:rPr lang="en-US" smtClean="0"/>
              <a:t>‹#›</a:t>
            </a:fld>
            <a:endParaRPr lang="en-US"/>
          </a:p>
        </p:txBody>
      </p:sp>
    </p:spTree>
    <p:extLst>
      <p:ext uri="{BB962C8B-B14F-4D97-AF65-F5344CB8AC3E}">
        <p14:creationId xmlns:p14="http://schemas.microsoft.com/office/powerpoint/2010/main" val="37262476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1.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slideLayout" Target="../slideLayouts/slideLayout61.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9.xml"/><Relationship Id="rId13" Type="http://schemas.openxmlformats.org/officeDocument/2006/relationships/slideLayout" Target="../slideLayouts/slideLayout74.xml"/><Relationship Id="rId3" Type="http://schemas.openxmlformats.org/officeDocument/2006/relationships/slideLayout" Target="../slideLayouts/slideLayout64.xml"/><Relationship Id="rId7" Type="http://schemas.openxmlformats.org/officeDocument/2006/relationships/slideLayout" Target="../slideLayouts/slideLayout68.xml"/><Relationship Id="rId12" Type="http://schemas.openxmlformats.org/officeDocument/2006/relationships/slideLayout" Target="../slideLayouts/slideLayout73.xml"/><Relationship Id="rId2" Type="http://schemas.openxmlformats.org/officeDocument/2006/relationships/slideLayout" Target="../slideLayouts/slideLayout63.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5" Type="http://schemas.openxmlformats.org/officeDocument/2006/relationships/slideLayout" Target="../slideLayouts/slideLayout66.xml"/><Relationship Id="rId10" Type="http://schemas.openxmlformats.org/officeDocument/2006/relationships/slideLayout" Target="../slideLayouts/slideLayout71.xml"/><Relationship Id="rId4" Type="http://schemas.openxmlformats.org/officeDocument/2006/relationships/slideLayout" Target="../slideLayouts/slideLayout65.xml"/><Relationship Id="rId9" Type="http://schemas.openxmlformats.org/officeDocument/2006/relationships/slideLayout" Target="../slideLayouts/slideLayout70.xml"/><Relationship Id="rId14" Type="http://schemas.openxmlformats.org/officeDocument/2006/relationships/theme" Target="../theme/theme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1A8F5D-09CF-4B12-BCB2-FCB998BDD8B8}" type="datetimeFigureOut">
              <a:rPr lang="en-US" smtClean="0"/>
              <a:t>2/6/2013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339C3C-0F6E-4C9D-9BD6-336196307036}" type="slidenum">
              <a:rPr lang="en-US" smtClean="0"/>
              <a:t>‹#›</a:t>
            </a:fld>
            <a:endParaRPr lang="en-US"/>
          </a:p>
        </p:txBody>
      </p:sp>
    </p:spTree>
    <p:extLst>
      <p:ext uri="{BB962C8B-B14F-4D97-AF65-F5344CB8AC3E}">
        <p14:creationId xmlns:p14="http://schemas.microsoft.com/office/powerpoint/2010/main" val="18100728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pic>
        <p:nvPicPr>
          <p:cNvPr id="1027" name="Picture 11" descr="ppt_4-3_text-no-color.png"/>
          <p:cNvPicPr>
            <a:picLocks noChangeAspect="1"/>
          </p:cNvPicPr>
          <p:nvPr/>
        </p:nvPicPr>
        <p:blipFill>
          <a:blip r:embed="rId15" cstate="print"/>
          <a:srcRect/>
          <a:stretch>
            <a:fillRect/>
          </a:stretch>
        </p:blipFill>
        <p:spPr bwMode="auto">
          <a:xfrm>
            <a:off x="0" y="6405563"/>
            <a:ext cx="9144000" cy="452437"/>
          </a:xfrm>
          <a:prstGeom prst="rect">
            <a:avLst/>
          </a:prstGeom>
          <a:noFill/>
          <a:ln w="9525">
            <a:noFill/>
            <a:miter lim="800000"/>
            <a:headEnd/>
            <a:tailEnd/>
          </a:ln>
        </p:spPr>
      </p:pic>
      <p:sp>
        <p:nvSpPr>
          <p:cNvPr id="1028" name="Rectangle 4"/>
          <p:cNvSpPr>
            <a:spLocks noGrp="1" noChangeArrowheads="1"/>
          </p:cNvSpPr>
          <p:nvPr>
            <p:ph type="title"/>
          </p:nvPr>
        </p:nvSpPr>
        <p:spPr bwMode="auto">
          <a:xfrm>
            <a:off x="633413" y="177800"/>
            <a:ext cx="8205787" cy="10509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endParaRPr lang="en-US" dirty="0" smtClean="0"/>
          </a:p>
        </p:txBody>
      </p:sp>
      <p:sp>
        <p:nvSpPr>
          <p:cNvPr id="1029" name="Rectangle 5"/>
          <p:cNvSpPr>
            <a:spLocks noGrp="1" noChangeArrowheads="1"/>
          </p:cNvSpPr>
          <p:nvPr>
            <p:ph type="body" idx="1"/>
          </p:nvPr>
        </p:nvSpPr>
        <p:spPr bwMode="auto">
          <a:xfrm>
            <a:off x="638175" y="1225550"/>
            <a:ext cx="8201025" cy="2001766"/>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lvl="0"/>
            <a:r>
              <a:rPr lang="en-US" dirty="0" smtClean="0"/>
              <a:t>Click to edit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1" name="Slide Number Placeholder 7"/>
          <p:cNvSpPr txBox="1">
            <a:spLocks/>
          </p:cNvSpPr>
          <p:nvPr/>
        </p:nvSpPr>
        <p:spPr>
          <a:xfrm>
            <a:off x="8591550" y="6124575"/>
            <a:ext cx="552450" cy="314325"/>
          </a:xfrm>
          <a:prstGeom prst="rect">
            <a:avLst/>
          </a:prstGeom>
        </p:spPr>
        <p:txBody>
          <a:bodyPr anchor="ctr"/>
          <a:lstStyle/>
          <a:p>
            <a:pPr algn="r" fontAlgn="base">
              <a:spcBef>
                <a:spcPct val="50000"/>
              </a:spcBef>
              <a:spcAft>
                <a:spcPct val="17000"/>
              </a:spcAft>
              <a:buClr>
                <a:srgbClr val="000000"/>
              </a:buClr>
              <a:buFont typeface="Wingdings" pitchFamily="2" charset="2"/>
              <a:buNone/>
            </a:pPr>
            <a:fld id="{4E75C7A2-4D03-4E3A-8789-D5A3CA26C55E}" type="slidenum">
              <a:rPr lang="en-US" sz="800">
                <a:solidFill>
                  <a:srgbClr val="B0B7BB"/>
                </a:solidFill>
                <a:ea typeface="ＭＳ Ｐゴシック" pitchFamily="34" charset="-128"/>
              </a:rPr>
              <a:pPr algn="r" fontAlgn="base">
                <a:spcBef>
                  <a:spcPct val="50000"/>
                </a:spcBef>
                <a:spcAft>
                  <a:spcPct val="17000"/>
                </a:spcAft>
                <a:buClr>
                  <a:srgbClr val="000000"/>
                </a:buClr>
                <a:buFont typeface="Wingdings" pitchFamily="2" charset="2"/>
                <a:buNone/>
              </a:pPr>
              <a:t>‹#›</a:t>
            </a:fld>
            <a:endParaRPr lang="en-US" sz="800">
              <a:solidFill>
                <a:srgbClr val="B0B7BB"/>
              </a:solidFill>
              <a:ea typeface="ＭＳ Ｐゴシック" pitchFamily="34" charset="-128"/>
            </a:endParaRPr>
          </a:p>
        </p:txBody>
      </p:sp>
      <p:sp>
        <p:nvSpPr>
          <p:cNvPr id="12" name="Rectangle 11"/>
          <p:cNvSpPr/>
          <p:nvPr/>
        </p:nvSpPr>
        <p:spPr bwMode="auto">
          <a:xfrm>
            <a:off x="0" y="201168"/>
            <a:ext cx="530352" cy="438912"/>
          </a:xfrm>
          <a:prstGeom prst="rect">
            <a:avLst/>
          </a:prstGeom>
          <a:solidFill>
            <a:srgbClr val="FF8917"/>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algn="ctr" fontAlgn="base">
              <a:spcBef>
                <a:spcPct val="50000"/>
              </a:spcBef>
              <a:spcAft>
                <a:spcPct val="17000"/>
              </a:spcAft>
              <a:buClr>
                <a:srgbClr val="000000"/>
              </a:buClr>
              <a:buFont typeface="Wingdings" pitchFamily="2" charset="2"/>
              <a:buNone/>
            </a:pPr>
            <a:endParaRPr lang="en-US" sz="1400" smtClean="0">
              <a:solidFill>
                <a:srgbClr val="292929"/>
              </a:solidFill>
              <a:ea typeface="ＭＳ Ｐゴシック" pitchFamily="34" charset="-128"/>
            </a:endParaRPr>
          </a:p>
        </p:txBody>
      </p:sp>
      <p:sp>
        <p:nvSpPr>
          <p:cNvPr id="15" name="Rectangle 14"/>
          <p:cNvSpPr>
            <a:spLocks noChangeArrowheads="1"/>
          </p:cNvSpPr>
          <p:nvPr/>
        </p:nvSpPr>
        <p:spPr bwMode="auto">
          <a:xfrm>
            <a:off x="2819400" y="6553200"/>
            <a:ext cx="3505200" cy="304800"/>
          </a:xfrm>
          <a:prstGeom prst="rect">
            <a:avLst/>
          </a:prstGeom>
          <a:noFill/>
          <a:ln w="9525">
            <a:noFill/>
            <a:miter lim="800000"/>
            <a:headEnd/>
            <a:tailEnd/>
          </a:ln>
          <a:effectLst/>
        </p:spPr>
        <p:txBody>
          <a:bodyPr anchor="b"/>
          <a:lstStyle/>
          <a:p>
            <a:pPr algn="ctr" eaLnBrk="0" hangingPunct="0">
              <a:defRPr/>
            </a:pPr>
            <a:r>
              <a:rPr lang="en-US" sz="600" b="1" kern="0" dirty="0" smtClean="0">
                <a:solidFill>
                  <a:srgbClr val="52719E"/>
                </a:solidFill>
                <a:ea typeface="ＭＳ Ｐゴシック" pitchFamily="34" charset="-128"/>
              </a:rPr>
              <a:t/>
            </a:r>
            <a:br>
              <a:rPr lang="en-US" sz="600" b="1" kern="0" dirty="0" smtClean="0">
                <a:solidFill>
                  <a:srgbClr val="52719E"/>
                </a:solidFill>
                <a:ea typeface="ＭＳ Ｐゴシック" pitchFamily="34" charset="-128"/>
              </a:rPr>
            </a:br>
            <a:r>
              <a:rPr lang="en-US" sz="600" b="1" kern="0" dirty="0">
                <a:solidFill>
                  <a:srgbClr val="52719E"/>
                </a:solidFill>
                <a:ea typeface="ＭＳ Ｐゴシック" pitchFamily="34" charset="-128"/>
              </a:rPr>
              <a:t>Copyright © </a:t>
            </a:r>
            <a:r>
              <a:rPr lang="en-US" sz="600" b="1" kern="0" dirty="0" smtClean="0">
                <a:solidFill>
                  <a:srgbClr val="52719E"/>
                </a:solidFill>
                <a:ea typeface="ＭＳ Ｐゴシック" pitchFamily="34" charset="-128"/>
              </a:rPr>
              <a:t>2011, </a:t>
            </a:r>
            <a:r>
              <a:rPr lang="en-US" sz="600" b="1" kern="0" dirty="0">
                <a:solidFill>
                  <a:srgbClr val="52719E"/>
                </a:solidFill>
                <a:ea typeface="ＭＳ Ｐゴシック" pitchFamily="34" charset="-128"/>
              </a:rPr>
              <a:t>SAS Institute Inc. All rights reserved.</a:t>
            </a:r>
          </a:p>
        </p:txBody>
      </p:sp>
    </p:spTree>
    <p:extLst>
      <p:ext uri="{BB962C8B-B14F-4D97-AF65-F5344CB8AC3E}">
        <p14:creationId xmlns:p14="http://schemas.microsoft.com/office/powerpoint/2010/main" val="195542161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iming>
    <p:tnLst>
      <p:par>
        <p:cTn id="1" dur="indefinite" restart="never" nodeType="tmRoot"/>
      </p:par>
    </p:tnLst>
  </p:timing>
  <p:hf hdr="0" ftr="0" dt="0"/>
  <p:txStyles>
    <p:titleStyle>
      <a:lvl1pPr algn="l" rtl="0" eaLnBrk="1" fontAlgn="base" hangingPunct="1">
        <a:lnSpc>
          <a:spcPct val="83000"/>
        </a:lnSpc>
        <a:spcBef>
          <a:spcPct val="0"/>
        </a:spcBef>
        <a:spcAft>
          <a:spcPct val="0"/>
        </a:spcAft>
        <a:defRPr sz="3600" b="1">
          <a:solidFill>
            <a:srgbClr val="0053C3"/>
          </a:solidFill>
          <a:latin typeface="+mj-lt"/>
          <a:ea typeface="ＭＳ Ｐゴシック" pitchFamily="-112" charset="-128"/>
          <a:cs typeface="ＭＳ Ｐゴシック" pitchFamily="-112" charset="-128"/>
        </a:defRPr>
      </a:lvl1pPr>
      <a:lvl2pPr algn="l" rtl="0" eaLnBrk="1" fontAlgn="base" hangingPunct="1">
        <a:lnSpc>
          <a:spcPct val="83000"/>
        </a:lnSpc>
        <a:spcBef>
          <a:spcPct val="0"/>
        </a:spcBef>
        <a:spcAft>
          <a:spcPct val="0"/>
        </a:spcAft>
        <a:defRPr sz="3600" b="1">
          <a:solidFill>
            <a:srgbClr val="0053C3"/>
          </a:solidFill>
          <a:latin typeface="Arial Narrow" pitchFamily="34" charset="0"/>
          <a:ea typeface="ＭＳ Ｐゴシック" pitchFamily="-112" charset="-128"/>
          <a:cs typeface="ＭＳ Ｐゴシック" pitchFamily="-112" charset="-128"/>
        </a:defRPr>
      </a:lvl2pPr>
      <a:lvl3pPr algn="l" rtl="0" eaLnBrk="1" fontAlgn="base" hangingPunct="1">
        <a:lnSpc>
          <a:spcPct val="83000"/>
        </a:lnSpc>
        <a:spcBef>
          <a:spcPct val="0"/>
        </a:spcBef>
        <a:spcAft>
          <a:spcPct val="0"/>
        </a:spcAft>
        <a:defRPr sz="3600" b="1">
          <a:solidFill>
            <a:srgbClr val="0053C3"/>
          </a:solidFill>
          <a:latin typeface="Arial Narrow" pitchFamily="34" charset="0"/>
          <a:ea typeface="ＭＳ Ｐゴシック" pitchFamily="-112" charset="-128"/>
          <a:cs typeface="ＭＳ Ｐゴシック" pitchFamily="-112" charset="-128"/>
        </a:defRPr>
      </a:lvl3pPr>
      <a:lvl4pPr algn="l" rtl="0" eaLnBrk="1" fontAlgn="base" hangingPunct="1">
        <a:lnSpc>
          <a:spcPct val="83000"/>
        </a:lnSpc>
        <a:spcBef>
          <a:spcPct val="0"/>
        </a:spcBef>
        <a:spcAft>
          <a:spcPct val="0"/>
        </a:spcAft>
        <a:defRPr sz="3600" b="1">
          <a:solidFill>
            <a:srgbClr val="0053C3"/>
          </a:solidFill>
          <a:latin typeface="Arial Narrow" pitchFamily="34" charset="0"/>
          <a:ea typeface="ＭＳ Ｐゴシック" pitchFamily="-112" charset="-128"/>
          <a:cs typeface="ＭＳ Ｐゴシック" pitchFamily="-112" charset="-128"/>
        </a:defRPr>
      </a:lvl4pPr>
      <a:lvl5pPr algn="l" rtl="0" eaLnBrk="1" fontAlgn="base" hangingPunct="1">
        <a:lnSpc>
          <a:spcPct val="83000"/>
        </a:lnSpc>
        <a:spcBef>
          <a:spcPct val="0"/>
        </a:spcBef>
        <a:spcAft>
          <a:spcPct val="0"/>
        </a:spcAft>
        <a:defRPr sz="3600" b="1">
          <a:solidFill>
            <a:srgbClr val="0053C3"/>
          </a:solidFill>
          <a:latin typeface="Arial Narrow" pitchFamily="34" charset="0"/>
          <a:ea typeface="ＭＳ Ｐゴシック" pitchFamily="-112" charset="-128"/>
          <a:cs typeface="ＭＳ Ｐゴシック" pitchFamily="-112" charset="-128"/>
        </a:defRPr>
      </a:lvl5pPr>
      <a:lvl6pPr marL="457200" algn="l" rtl="0" eaLnBrk="1" fontAlgn="base" hangingPunct="1">
        <a:lnSpc>
          <a:spcPct val="83000"/>
        </a:lnSpc>
        <a:spcBef>
          <a:spcPct val="0"/>
        </a:spcBef>
        <a:spcAft>
          <a:spcPct val="0"/>
        </a:spcAft>
        <a:defRPr sz="3600">
          <a:solidFill>
            <a:srgbClr val="292929"/>
          </a:solidFill>
          <a:latin typeface="Arial Narrow" pitchFamily="34" charset="0"/>
        </a:defRPr>
      </a:lvl6pPr>
      <a:lvl7pPr marL="914400" algn="l" rtl="0" eaLnBrk="1" fontAlgn="base" hangingPunct="1">
        <a:lnSpc>
          <a:spcPct val="83000"/>
        </a:lnSpc>
        <a:spcBef>
          <a:spcPct val="0"/>
        </a:spcBef>
        <a:spcAft>
          <a:spcPct val="0"/>
        </a:spcAft>
        <a:defRPr sz="3600">
          <a:solidFill>
            <a:srgbClr val="292929"/>
          </a:solidFill>
          <a:latin typeface="Arial Narrow" pitchFamily="34" charset="0"/>
        </a:defRPr>
      </a:lvl7pPr>
      <a:lvl8pPr marL="1371600" algn="l" rtl="0" eaLnBrk="1" fontAlgn="base" hangingPunct="1">
        <a:lnSpc>
          <a:spcPct val="83000"/>
        </a:lnSpc>
        <a:spcBef>
          <a:spcPct val="0"/>
        </a:spcBef>
        <a:spcAft>
          <a:spcPct val="0"/>
        </a:spcAft>
        <a:defRPr sz="3600">
          <a:solidFill>
            <a:srgbClr val="292929"/>
          </a:solidFill>
          <a:latin typeface="Arial Narrow" pitchFamily="34" charset="0"/>
        </a:defRPr>
      </a:lvl8pPr>
      <a:lvl9pPr marL="1828800" algn="l" rtl="0" eaLnBrk="1" fontAlgn="base" hangingPunct="1">
        <a:lnSpc>
          <a:spcPct val="83000"/>
        </a:lnSpc>
        <a:spcBef>
          <a:spcPct val="0"/>
        </a:spcBef>
        <a:spcAft>
          <a:spcPct val="0"/>
        </a:spcAft>
        <a:defRPr sz="3600">
          <a:solidFill>
            <a:srgbClr val="292929"/>
          </a:solidFill>
          <a:latin typeface="Arial Narrow" pitchFamily="34" charset="0"/>
        </a:defRPr>
      </a:lvl9pPr>
    </p:titleStyle>
    <p:bodyStyle>
      <a:lvl1pPr marL="347663" indent="-347663" algn="l" rtl="0" eaLnBrk="1" fontAlgn="base" hangingPunct="1">
        <a:lnSpc>
          <a:spcPct val="90000"/>
        </a:lnSpc>
        <a:spcBef>
          <a:spcPct val="35000"/>
        </a:spcBef>
        <a:spcAft>
          <a:spcPct val="17000"/>
        </a:spcAft>
        <a:buClr>
          <a:schemeClr val="accent2"/>
        </a:buClr>
        <a:buFont typeface="Wingdings" pitchFamily="2" charset="2"/>
        <a:buChar char="§"/>
        <a:defRPr sz="2400">
          <a:solidFill>
            <a:srgbClr val="292929"/>
          </a:solidFill>
          <a:latin typeface="+mn-lt"/>
          <a:ea typeface="ＭＳ Ｐゴシック" pitchFamily="-112" charset="-128"/>
          <a:cs typeface="ＭＳ Ｐゴシック" pitchFamily="-112" charset="-128"/>
        </a:defRPr>
      </a:lvl1pPr>
      <a:lvl2pPr marL="684213" indent="-222250" algn="l" rtl="0" eaLnBrk="1" fontAlgn="base" hangingPunct="1">
        <a:lnSpc>
          <a:spcPct val="92000"/>
        </a:lnSpc>
        <a:spcBef>
          <a:spcPct val="17000"/>
        </a:spcBef>
        <a:spcAft>
          <a:spcPct val="17000"/>
        </a:spcAft>
        <a:buClr>
          <a:schemeClr val="accent2"/>
        </a:buClr>
        <a:buFont typeface="Wingdings" pitchFamily="2" charset="2"/>
        <a:buChar char="§"/>
        <a:defRPr sz="2000">
          <a:solidFill>
            <a:schemeClr val="bg2"/>
          </a:solidFill>
          <a:latin typeface="+mn-lt"/>
          <a:ea typeface="ＭＳ Ｐゴシック" pitchFamily="-112" charset="-128"/>
        </a:defRPr>
      </a:lvl2pPr>
      <a:lvl3pPr marL="1025525" indent="-227013" algn="l" rtl="0" eaLnBrk="1" fontAlgn="base" hangingPunct="1">
        <a:lnSpc>
          <a:spcPct val="92000"/>
        </a:lnSpc>
        <a:spcBef>
          <a:spcPct val="17000"/>
        </a:spcBef>
        <a:spcAft>
          <a:spcPct val="17000"/>
        </a:spcAft>
        <a:buClr>
          <a:schemeClr val="accent2"/>
        </a:buClr>
        <a:buFont typeface="Arial" pitchFamily="34" charset="0"/>
        <a:buChar char="»"/>
        <a:defRPr sz="2000">
          <a:solidFill>
            <a:schemeClr val="bg2"/>
          </a:solidFill>
          <a:latin typeface="+mn-lt"/>
          <a:ea typeface="ＭＳ Ｐゴシック" pitchFamily="-112" charset="-128"/>
        </a:defRPr>
      </a:lvl3pPr>
      <a:lvl4pPr marL="1600200" indent="-228600" algn="l" rtl="0" eaLnBrk="1" fontAlgn="base" hangingPunct="1">
        <a:spcBef>
          <a:spcPct val="20000"/>
        </a:spcBef>
        <a:spcAft>
          <a:spcPct val="0"/>
        </a:spcAft>
        <a:buClr>
          <a:schemeClr val="accent2"/>
        </a:buClr>
        <a:buFont typeface="Arial" pitchFamily="34" charset="0"/>
        <a:buChar char="»"/>
        <a:defRPr sz="2000">
          <a:solidFill>
            <a:schemeClr val="bg2"/>
          </a:solidFill>
          <a:latin typeface="+mn-lt"/>
          <a:ea typeface="ＭＳ Ｐゴシック" pitchFamily="-112" charset="-128"/>
        </a:defRPr>
      </a:lvl4pPr>
      <a:lvl5pPr marL="2057400" indent="-228600" algn="l" rtl="0" eaLnBrk="1" fontAlgn="base" hangingPunct="1">
        <a:spcBef>
          <a:spcPct val="20000"/>
        </a:spcBef>
        <a:spcAft>
          <a:spcPct val="0"/>
        </a:spcAft>
        <a:buClr>
          <a:schemeClr val="accent2"/>
        </a:buClr>
        <a:buFont typeface="Arial" pitchFamily="34" charset="0"/>
        <a:buChar char="–"/>
        <a:defRPr sz="2000">
          <a:solidFill>
            <a:schemeClr val="bg2"/>
          </a:solidFill>
          <a:latin typeface="+mn-lt"/>
          <a:ea typeface="ＭＳ Ｐゴシック" pitchFamily="-112" charset="-128"/>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6CBFC7-A4D4-4BFC-AA3C-B7D42C634817}" type="datetimeFigureOut">
              <a:rPr lang="en-US" smtClean="0"/>
              <a:t>2/6/2013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B180DE-F250-4ACD-BEBA-820DC43AA687}" type="slidenum">
              <a:rPr lang="en-US" smtClean="0"/>
              <a:t>‹#›</a:t>
            </a:fld>
            <a:endParaRPr lang="en-US"/>
          </a:p>
        </p:txBody>
      </p:sp>
    </p:spTree>
    <p:extLst>
      <p:ext uri="{BB962C8B-B14F-4D97-AF65-F5344CB8AC3E}">
        <p14:creationId xmlns:p14="http://schemas.microsoft.com/office/powerpoint/2010/main" val="1761923164"/>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286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de-DE" smtClean="0"/>
              <a:t>Titelmasterformat durch Klicken bearbeiten</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err="1" smtClean="0"/>
              <a:t>This</a:t>
            </a:r>
            <a:r>
              <a:rPr lang="de-DE" dirty="0" smtClean="0"/>
              <a:t> </a:t>
            </a:r>
            <a:r>
              <a:rPr lang="de-DE" dirty="0" err="1" smtClean="0"/>
              <a:t>section</a:t>
            </a:r>
            <a:r>
              <a:rPr lang="de-DE" dirty="0" smtClean="0"/>
              <a:t> </a:t>
            </a:r>
          </a:p>
        </p:txBody>
      </p:sp>
      <p:sp>
        <p:nvSpPr>
          <p:cNvPr id="4100" name="Line 4"/>
          <p:cNvSpPr>
            <a:spLocks noChangeShapeType="1"/>
          </p:cNvSpPr>
          <p:nvPr/>
        </p:nvSpPr>
        <p:spPr bwMode="auto">
          <a:xfrm>
            <a:off x="533400" y="1219200"/>
            <a:ext cx="8001000" cy="0"/>
          </a:xfrm>
          <a:prstGeom prst="line">
            <a:avLst/>
          </a:prstGeom>
          <a:noFill/>
          <a:ln w="9525">
            <a:solidFill>
              <a:srgbClr val="003366"/>
            </a:solidFill>
            <a:round/>
            <a:headEnd/>
            <a:tailEnd/>
          </a:ln>
          <a:effectLst/>
        </p:spPr>
        <p:txBody>
          <a:bodyPr/>
          <a:lstStyle/>
          <a:p>
            <a:pPr fontAlgn="base">
              <a:spcBef>
                <a:spcPct val="0"/>
              </a:spcBef>
              <a:spcAft>
                <a:spcPct val="0"/>
              </a:spcAft>
              <a:defRPr/>
            </a:pPr>
            <a:endParaRPr lang="de-DE" b="1" dirty="0">
              <a:solidFill>
                <a:srgbClr val="000000"/>
              </a:solidFill>
            </a:endParaRPr>
          </a:p>
        </p:txBody>
      </p:sp>
      <p:sp>
        <p:nvSpPr>
          <p:cNvPr id="4101" name="Text Box 5"/>
          <p:cNvSpPr txBox="1">
            <a:spLocks noChangeArrowheads="1"/>
          </p:cNvSpPr>
          <p:nvPr/>
        </p:nvSpPr>
        <p:spPr bwMode="auto">
          <a:xfrm>
            <a:off x="7907338" y="6248400"/>
            <a:ext cx="696912" cy="244475"/>
          </a:xfrm>
          <a:prstGeom prst="rect">
            <a:avLst/>
          </a:prstGeom>
          <a:noFill/>
          <a:ln w="9525">
            <a:noFill/>
            <a:miter lim="800000"/>
            <a:headEnd/>
            <a:tailEnd/>
          </a:ln>
          <a:effectLst/>
        </p:spPr>
        <p:txBody>
          <a:bodyPr wrap="none">
            <a:spAutoFit/>
          </a:bodyPr>
          <a:lstStyle/>
          <a:p>
            <a:pPr fontAlgn="base">
              <a:spcBef>
                <a:spcPct val="0"/>
              </a:spcBef>
              <a:spcAft>
                <a:spcPct val="0"/>
              </a:spcAft>
              <a:defRPr/>
            </a:pPr>
            <a:r>
              <a:rPr lang="de-DE" sz="1000" dirty="0">
                <a:solidFill>
                  <a:srgbClr val="000000"/>
                </a:solidFill>
              </a:rPr>
              <a:t>- </a:t>
            </a:r>
            <a:fld id="{2E9B48F2-B8AA-4947-B56E-BF420C312FAC}" type="slidenum">
              <a:rPr lang="de-DE" sz="1000">
                <a:solidFill>
                  <a:srgbClr val="000000"/>
                </a:solidFill>
              </a:rPr>
              <a:pPr fontAlgn="base">
                <a:spcBef>
                  <a:spcPct val="0"/>
                </a:spcBef>
                <a:spcAft>
                  <a:spcPct val="0"/>
                </a:spcAft>
                <a:defRPr/>
              </a:pPr>
              <a:t>‹#›</a:t>
            </a:fld>
            <a:r>
              <a:rPr lang="de-DE" sz="1000" dirty="0">
                <a:solidFill>
                  <a:srgbClr val="000000"/>
                </a:solidFill>
              </a:rPr>
              <a:t> -</a:t>
            </a:r>
          </a:p>
        </p:txBody>
      </p:sp>
      <p:sp>
        <p:nvSpPr>
          <p:cNvPr id="4102" name="Line 6"/>
          <p:cNvSpPr>
            <a:spLocks noChangeShapeType="1"/>
          </p:cNvSpPr>
          <p:nvPr/>
        </p:nvSpPr>
        <p:spPr bwMode="auto">
          <a:xfrm>
            <a:off x="609600" y="6096000"/>
            <a:ext cx="8001000" cy="0"/>
          </a:xfrm>
          <a:prstGeom prst="line">
            <a:avLst/>
          </a:prstGeom>
          <a:noFill/>
          <a:ln w="9525">
            <a:solidFill>
              <a:srgbClr val="003366"/>
            </a:solidFill>
            <a:round/>
            <a:headEnd/>
            <a:tailEnd/>
          </a:ln>
          <a:effectLst/>
        </p:spPr>
        <p:txBody>
          <a:bodyPr/>
          <a:lstStyle/>
          <a:p>
            <a:pPr fontAlgn="base">
              <a:spcBef>
                <a:spcPct val="0"/>
              </a:spcBef>
              <a:spcAft>
                <a:spcPct val="0"/>
              </a:spcAft>
              <a:defRPr/>
            </a:pPr>
            <a:endParaRPr lang="de-DE" b="1" dirty="0">
              <a:solidFill>
                <a:srgbClr val="000000"/>
              </a:solidFill>
            </a:endParaRPr>
          </a:p>
        </p:txBody>
      </p:sp>
      <p:sp>
        <p:nvSpPr>
          <p:cNvPr id="8" name="Footer Placeholder 7"/>
          <p:cNvSpPr>
            <a:spLocks noGrp="1" noChangeArrowheads="1"/>
          </p:cNvSpPr>
          <p:nvPr>
            <p:ph type="ftr" sz="quarter" idx="3"/>
          </p:nvPr>
        </p:nvSpPr>
        <p:spPr>
          <a:xfrm>
            <a:off x="539750" y="6245225"/>
            <a:ext cx="4464050" cy="476250"/>
          </a:xfrm>
          <a:prstGeom prst="rect">
            <a:avLst/>
          </a:prstGeom>
          <a:ln/>
        </p:spPr>
        <p:txBody>
          <a:bodyPr/>
          <a:lstStyle>
            <a:lvl1pPr>
              <a:defRPr sz="1000" b="0">
                <a:latin typeface="Calibri" pitchFamily="34" charset="0"/>
              </a:defRPr>
            </a:lvl1pPr>
          </a:lstStyle>
          <a:p>
            <a:pPr fontAlgn="base">
              <a:spcBef>
                <a:spcPct val="0"/>
              </a:spcBef>
              <a:spcAft>
                <a:spcPct val="0"/>
              </a:spcAft>
              <a:defRPr/>
            </a:pPr>
            <a:r>
              <a:rPr lang="en-US" dirty="0" smtClean="0">
                <a:solidFill>
                  <a:srgbClr val="000000"/>
                </a:solidFill>
              </a:rPr>
              <a:t>Tutorial: Introduction to Recommender Systems, ACM SAC 2010</a:t>
            </a:r>
            <a:endParaRPr lang="en-US" dirty="0">
              <a:solidFill>
                <a:srgbClr val="000000"/>
              </a:solidFill>
            </a:endParaRPr>
          </a:p>
        </p:txBody>
      </p:sp>
    </p:spTree>
    <p:extLst>
      <p:ext uri="{BB962C8B-B14F-4D97-AF65-F5344CB8AC3E}">
        <p14:creationId xmlns:p14="http://schemas.microsoft.com/office/powerpoint/2010/main" val="799951635"/>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 id="2147483713" r:id="rId13"/>
  </p:sldLayoutIdLst>
  <p:hf sldNum="0" hdr="0" dt="0"/>
  <p:txStyles>
    <p:titleStyle>
      <a:lvl1pPr algn="l" rtl="0" eaLnBrk="0" fontAlgn="base" hangingPunct="0">
        <a:spcBef>
          <a:spcPct val="0"/>
        </a:spcBef>
        <a:spcAft>
          <a:spcPct val="0"/>
        </a:spcAft>
        <a:defRPr sz="2400" b="1">
          <a:solidFill>
            <a:srgbClr val="003366"/>
          </a:solidFill>
          <a:latin typeface="+mj-lt"/>
          <a:ea typeface="+mj-ea"/>
          <a:cs typeface="+mj-cs"/>
        </a:defRPr>
      </a:lvl1pPr>
      <a:lvl2pPr algn="l" rtl="0" eaLnBrk="0" fontAlgn="base" hangingPunct="0">
        <a:spcBef>
          <a:spcPct val="0"/>
        </a:spcBef>
        <a:spcAft>
          <a:spcPct val="0"/>
        </a:spcAft>
        <a:defRPr sz="2400" b="1">
          <a:solidFill>
            <a:srgbClr val="003366"/>
          </a:solidFill>
          <a:latin typeface="Verdana" pitchFamily="34" charset="0"/>
        </a:defRPr>
      </a:lvl2pPr>
      <a:lvl3pPr algn="l" rtl="0" eaLnBrk="0" fontAlgn="base" hangingPunct="0">
        <a:spcBef>
          <a:spcPct val="0"/>
        </a:spcBef>
        <a:spcAft>
          <a:spcPct val="0"/>
        </a:spcAft>
        <a:defRPr sz="2400" b="1">
          <a:solidFill>
            <a:srgbClr val="003366"/>
          </a:solidFill>
          <a:latin typeface="Verdana" pitchFamily="34" charset="0"/>
        </a:defRPr>
      </a:lvl3pPr>
      <a:lvl4pPr algn="l" rtl="0" eaLnBrk="0" fontAlgn="base" hangingPunct="0">
        <a:spcBef>
          <a:spcPct val="0"/>
        </a:spcBef>
        <a:spcAft>
          <a:spcPct val="0"/>
        </a:spcAft>
        <a:defRPr sz="2400" b="1">
          <a:solidFill>
            <a:srgbClr val="003366"/>
          </a:solidFill>
          <a:latin typeface="Verdana" pitchFamily="34" charset="0"/>
        </a:defRPr>
      </a:lvl4pPr>
      <a:lvl5pPr algn="l" rtl="0" eaLnBrk="0" fontAlgn="base" hangingPunct="0">
        <a:spcBef>
          <a:spcPct val="0"/>
        </a:spcBef>
        <a:spcAft>
          <a:spcPct val="0"/>
        </a:spcAft>
        <a:defRPr sz="2400" b="1">
          <a:solidFill>
            <a:srgbClr val="003366"/>
          </a:solidFill>
          <a:latin typeface="Verdana" pitchFamily="34" charset="0"/>
        </a:defRPr>
      </a:lvl5pPr>
      <a:lvl6pPr marL="457200" algn="l" rtl="0" fontAlgn="base">
        <a:spcBef>
          <a:spcPct val="0"/>
        </a:spcBef>
        <a:spcAft>
          <a:spcPct val="0"/>
        </a:spcAft>
        <a:defRPr sz="2400" b="1">
          <a:solidFill>
            <a:srgbClr val="003366"/>
          </a:solidFill>
          <a:latin typeface="Verdana" pitchFamily="34" charset="0"/>
        </a:defRPr>
      </a:lvl6pPr>
      <a:lvl7pPr marL="914400" algn="l" rtl="0" fontAlgn="base">
        <a:spcBef>
          <a:spcPct val="0"/>
        </a:spcBef>
        <a:spcAft>
          <a:spcPct val="0"/>
        </a:spcAft>
        <a:defRPr sz="2400" b="1">
          <a:solidFill>
            <a:srgbClr val="003366"/>
          </a:solidFill>
          <a:latin typeface="Verdana" pitchFamily="34" charset="0"/>
        </a:defRPr>
      </a:lvl7pPr>
      <a:lvl8pPr marL="1371600" algn="l" rtl="0" fontAlgn="base">
        <a:spcBef>
          <a:spcPct val="0"/>
        </a:spcBef>
        <a:spcAft>
          <a:spcPct val="0"/>
        </a:spcAft>
        <a:defRPr sz="2400" b="1">
          <a:solidFill>
            <a:srgbClr val="003366"/>
          </a:solidFill>
          <a:latin typeface="Verdana" pitchFamily="34" charset="0"/>
        </a:defRPr>
      </a:lvl8pPr>
      <a:lvl9pPr marL="1828800" algn="l" rtl="0" fontAlgn="base">
        <a:spcBef>
          <a:spcPct val="0"/>
        </a:spcBef>
        <a:spcAft>
          <a:spcPct val="0"/>
        </a:spcAft>
        <a:defRPr sz="2400" b="1">
          <a:solidFill>
            <a:srgbClr val="003366"/>
          </a:solidFill>
          <a:latin typeface="Verdana" pitchFamily="34" charset="0"/>
        </a:defRPr>
      </a:lvl9pPr>
    </p:titleStyle>
    <p:bodyStyle>
      <a:lvl1pPr marL="342900" indent="-342900" algn="l" rtl="0" eaLnBrk="0" fontAlgn="base" hangingPunct="0">
        <a:spcBef>
          <a:spcPts val="1200"/>
        </a:spcBef>
        <a:spcAft>
          <a:spcPct val="0"/>
        </a:spcAft>
        <a:buChar char="•"/>
        <a:defRPr sz="2000">
          <a:solidFill>
            <a:srgbClr val="003366"/>
          </a:solidFill>
          <a:latin typeface="+mn-lt"/>
          <a:ea typeface="+mn-ea"/>
          <a:cs typeface="+mn-cs"/>
        </a:defRPr>
      </a:lvl1pPr>
      <a:lvl2pPr marL="742950" indent="-285750" algn="l" rtl="0" eaLnBrk="0" fontAlgn="base" hangingPunct="0">
        <a:spcBef>
          <a:spcPct val="20000"/>
        </a:spcBef>
        <a:spcAft>
          <a:spcPct val="0"/>
        </a:spcAft>
        <a:buChar char="–"/>
        <a:defRPr>
          <a:solidFill>
            <a:srgbClr val="003366"/>
          </a:solidFill>
          <a:latin typeface="+mn-lt"/>
        </a:defRPr>
      </a:lvl2pPr>
      <a:lvl3pPr marL="1143000" indent="-228600" algn="l" rtl="0" eaLnBrk="0" fontAlgn="base" hangingPunct="0">
        <a:spcBef>
          <a:spcPct val="20000"/>
        </a:spcBef>
        <a:spcAft>
          <a:spcPct val="0"/>
        </a:spcAft>
        <a:buChar char="•"/>
        <a:defRPr sz="1700">
          <a:solidFill>
            <a:srgbClr val="003366"/>
          </a:solidFill>
          <a:latin typeface="+mn-lt"/>
        </a:defRPr>
      </a:lvl3pPr>
      <a:lvl4pPr marL="1600200" indent="-228600" algn="l" rtl="0" eaLnBrk="0" fontAlgn="base" hangingPunct="0">
        <a:spcBef>
          <a:spcPct val="20000"/>
        </a:spcBef>
        <a:spcAft>
          <a:spcPct val="0"/>
        </a:spcAft>
        <a:buChar char="–"/>
        <a:defRPr sz="1700">
          <a:solidFill>
            <a:srgbClr val="003366"/>
          </a:solidFill>
          <a:latin typeface="+mn-lt"/>
          <a:ea typeface="Times New Roman" pitchFamily="18" charset="0"/>
          <a:cs typeface="Helvetica" pitchFamily="34" charset="0"/>
        </a:defRPr>
      </a:lvl4pPr>
      <a:lvl5pPr marL="2057400" indent="-228600" algn="l" rtl="0" eaLnBrk="0" fontAlgn="base" hangingPunct="0">
        <a:spcBef>
          <a:spcPct val="20000"/>
        </a:spcBef>
        <a:spcAft>
          <a:spcPct val="0"/>
        </a:spcAft>
        <a:buChar char="»"/>
        <a:defRPr sz="1700">
          <a:solidFill>
            <a:srgbClr val="003366"/>
          </a:solidFill>
          <a:latin typeface="+mn-lt"/>
          <a:ea typeface="Times New Roman" pitchFamily="18" charset="0"/>
          <a:cs typeface="Helvetica" pitchFamily="34" charset="0"/>
        </a:defRPr>
      </a:lvl5pPr>
      <a:lvl6pPr marL="2514600" indent="-228600" algn="l" rtl="0" fontAlgn="base">
        <a:spcBef>
          <a:spcPct val="20000"/>
        </a:spcBef>
        <a:spcAft>
          <a:spcPct val="0"/>
        </a:spcAft>
        <a:buChar char="»"/>
        <a:defRPr sz="1700">
          <a:solidFill>
            <a:srgbClr val="003366"/>
          </a:solidFill>
          <a:latin typeface="+mn-lt"/>
          <a:ea typeface="Times New Roman" pitchFamily="18" charset="0"/>
          <a:cs typeface="Helvetica" pitchFamily="34" charset="0"/>
        </a:defRPr>
      </a:lvl6pPr>
      <a:lvl7pPr marL="2971800" indent="-228600" algn="l" rtl="0" fontAlgn="base">
        <a:spcBef>
          <a:spcPct val="20000"/>
        </a:spcBef>
        <a:spcAft>
          <a:spcPct val="0"/>
        </a:spcAft>
        <a:buChar char="»"/>
        <a:defRPr sz="1700">
          <a:solidFill>
            <a:srgbClr val="003366"/>
          </a:solidFill>
          <a:latin typeface="+mn-lt"/>
          <a:ea typeface="Times New Roman" pitchFamily="18" charset="0"/>
          <a:cs typeface="Helvetica" pitchFamily="34" charset="0"/>
        </a:defRPr>
      </a:lvl7pPr>
      <a:lvl8pPr marL="3429000" indent="-228600" algn="l" rtl="0" fontAlgn="base">
        <a:spcBef>
          <a:spcPct val="20000"/>
        </a:spcBef>
        <a:spcAft>
          <a:spcPct val="0"/>
        </a:spcAft>
        <a:buChar char="»"/>
        <a:defRPr sz="1700">
          <a:solidFill>
            <a:srgbClr val="003366"/>
          </a:solidFill>
          <a:latin typeface="+mn-lt"/>
          <a:ea typeface="Times New Roman" pitchFamily="18" charset="0"/>
          <a:cs typeface="Helvetica" pitchFamily="34" charset="0"/>
        </a:defRPr>
      </a:lvl8pPr>
      <a:lvl9pPr marL="3886200" indent="-228600" algn="l" rtl="0" fontAlgn="base">
        <a:spcBef>
          <a:spcPct val="20000"/>
        </a:spcBef>
        <a:spcAft>
          <a:spcPct val="0"/>
        </a:spcAft>
        <a:buChar char="»"/>
        <a:defRPr sz="1700">
          <a:solidFill>
            <a:srgbClr val="003366"/>
          </a:solidFill>
          <a:latin typeface="+mn-lt"/>
          <a:ea typeface="Times New Roman" pitchFamily="18" charset="0"/>
          <a:cs typeface="Helvetica" pitchFamily="34" charset="0"/>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286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de-DE" smtClean="0"/>
              <a:t>Titelmasterformat durch Klicken bearbeiten</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err="1" smtClean="0"/>
              <a:t>This</a:t>
            </a:r>
            <a:r>
              <a:rPr lang="de-DE" dirty="0" smtClean="0"/>
              <a:t> </a:t>
            </a:r>
            <a:r>
              <a:rPr lang="de-DE" dirty="0" err="1" smtClean="0"/>
              <a:t>section</a:t>
            </a:r>
            <a:r>
              <a:rPr lang="de-DE" dirty="0" smtClean="0"/>
              <a:t> </a:t>
            </a:r>
          </a:p>
        </p:txBody>
      </p:sp>
      <p:sp>
        <p:nvSpPr>
          <p:cNvPr id="4100" name="Line 4"/>
          <p:cNvSpPr>
            <a:spLocks noChangeShapeType="1"/>
          </p:cNvSpPr>
          <p:nvPr/>
        </p:nvSpPr>
        <p:spPr bwMode="auto">
          <a:xfrm>
            <a:off x="533400" y="1219200"/>
            <a:ext cx="8001000" cy="0"/>
          </a:xfrm>
          <a:prstGeom prst="line">
            <a:avLst/>
          </a:prstGeom>
          <a:noFill/>
          <a:ln w="9525">
            <a:solidFill>
              <a:srgbClr val="003366"/>
            </a:solidFill>
            <a:round/>
            <a:headEnd/>
            <a:tailEnd/>
          </a:ln>
          <a:effectLst/>
        </p:spPr>
        <p:txBody>
          <a:bodyPr/>
          <a:lstStyle/>
          <a:p>
            <a:pPr fontAlgn="base">
              <a:spcBef>
                <a:spcPct val="0"/>
              </a:spcBef>
              <a:spcAft>
                <a:spcPct val="0"/>
              </a:spcAft>
              <a:defRPr/>
            </a:pPr>
            <a:endParaRPr lang="de-DE" b="1" dirty="0">
              <a:solidFill>
                <a:srgbClr val="000000"/>
              </a:solidFill>
            </a:endParaRPr>
          </a:p>
        </p:txBody>
      </p:sp>
      <p:sp>
        <p:nvSpPr>
          <p:cNvPr id="4101" name="Text Box 5"/>
          <p:cNvSpPr txBox="1">
            <a:spLocks noChangeArrowheads="1"/>
          </p:cNvSpPr>
          <p:nvPr/>
        </p:nvSpPr>
        <p:spPr bwMode="auto">
          <a:xfrm>
            <a:off x="7907338" y="6248400"/>
            <a:ext cx="696912" cy="244475"/>
          </a:xfrm>
          <a:prstGeom prst="rect">
            <a:avLst/>
          </a:prstGeom>
          <a:noFill/>
          <a:ln w="9525">
            <a:noFill/>
            <a:miter lim="800000"/>
            <a:headEnd/>
            <a:tailEnd/>
          </a:ln>
          <a:effectLst/>
        </p:spPr>
        <p:txBody>
          <a:bodyPr wrap="none">
            <a:spAutoFit/>
          </a:bodyPr>
          <a:lstStyle/>
          <a:p>
            <a:pPr fontAlgn="base">
              <a:spcBef>
                <a:spcPct val="0"/>
              </a:spcBef>
              <a:spcAft>
                <a:spcPct val="0"/>
              </a:spcAft>
              <a:defRPr/>
            </a:pPr>
            <a:r>
              <a:rPr lang="de-DE" sz="1000" dirty="0">
                <a:solidFill>
                  <a:srgbClr val="000000"/>
                </a:solidFill>
              </a:rPr>
              <a:t>- </a:t>
            </a:r>
            <a:fld id="{2E9B48F2-B8AA-4947-B56E-BF420C312FAC}" type="slidenum">
              <a:rPr lang="de-DE" sz="1000">
                <a:solidFill>
                  <a:srgbClr val="000000"/>
                </a:solidFill>
              </a:rPr>
              <a:pPr fontAlgn="base">
                <a:spcBef>
                  <a:spcPct val="0"/>
                </a:spcBef>
                <a:spcAft>
                  <a:spcPct val="0"/>
                </a:spcAft>
                <a:defRPr/>
              </a:pPr>
              <a:t>‹#›</a:t>
            </a:fld>
            <a:r>
              <a:rPr lang="de-DE" sz="1000" dirty="0">
                <a:solidFill>
                  <a:srgbClr val="000000"/>
                </a:solidFill>
              </a:rPr>
              <a:t> -</a:t>
            </a:r>
          </a:p>
        </p:txBody>
      </p:sp>
      <p:sp>
        <p:nvSpPr>
          <p:cNvPr id="4102" name="Line 6"/>
          <p:cNvSpPr>
            <a:spLocks noChangeShapeType="1"/>
          </p:cNvSpPr>
          <p:nvPr/>
        </p:nvSpPr>
        <p:spPr bwMode="auto">
          <a:xfrm>
            <a:off x="609600" y="6096000"/>
            <a:ext cx="8001000" cy="0"/>
          </a:xfrm>
          <a:prstGeom prst="line">
            <a:avLst/>
          </a:prstGeom>
          <a:noFill/>
          <a:ln w="9525">
            <a:solidFill>
              <a:srgbClr val="003366"/>
            </a:solidFill>
            <a:round/>
            <a:headEnd/>
            <a:tailEnd/>
          </a:ln>
          <a:effectLst/>
        </p:spPr>
        <p:txBody>
          <a:bodyPr/>
          <a:lstStyle/>
          <a:p>
            <a:pPr fontAlgn="base">
              <a:spcBef>
                <a:spcPct val="0"/>
              </a:spcBef>
              <a:spcAft>
                <a:spcPct val="0"/>
              </a:spcAft>
              <a:defRPr/>
            </a:pPr>
            <a:endParaRPr lang="de-DE" b="1" dirty="0">
              <a:solidFill>
                <a:srgbClr val="000000"/>
              </a:solidFill>
            </a:endParaRPr>
          </a:p>
        </p:txBody>
      </p:sp>
      <p:sp>
        <p:nvSpPr>
          <p:cNvPr id="8" name="Footer Placeholder 7"/>
          <p:cNvSpPr>
            <a:spLocks noGrp="1" noChangeArrowheads="1"/>
          </p:cNvSpPr>
          <p:nvPr>
            <p:ph type="ftr" sz="quarter" idx="3"/>
          </p:nvPr>
        </p:nvSpPr>
        <p:spPr>
          <a:xfrm>
            <a:off x="539750" y="6245225"/>
            <a:ext cx="4464050" cy="476250"/>
          </a:xfrm>
          <a:prstGeom prst="rect">
            <a:avLst/>
          </a:prstGeom>
          <a:ln/>
        </p:spPr>
        <p:txBody>
          <a:bodyPr/>
          <a:lstStyle>
            <a:lvl1pPr>
              <a:defRPr sz="1000" b="0">
                <a:latin typeface="Calibri" pitchFamily="34" charset="0"/>
              </a:defRPr>
            </a:lvl1pPr>
          </a:lstStyle>
          <a:p>
            <a:pPr fontAlgn="base">
              <a:spcBef>
                <a:spcPct val="0"/>
              </a:spcBef>
              <a:spcAft>
                <a:spcPct val="0"/>
              </a:spcAft>
              <a:defRPr/>
            </a:pPr>
            <a:r>
              <a:rPr lang="en-US" dirty="0" smtClean="0">
                <a:solidFill>
                  <a:srgbClr val="000000"/>
                </a:solidFill>
              </a:rPr>
              <a:t>Tutorial: Introduction to Recommender Systems, ACM SAC 2010</a:t>
            </a:r>
            <a:endParaRPr lang="en-US" dirty="0">
              <a:solidFill>
                <a:srgbClr val="000000"/>
              </a:solidFill>
            </a:endParaRPr>
          </a:p>
        </p:txBody>
      </p:sp>
    </p:spTree>
    <p:extLst>
      <p:ext uri="{BB962C8B-B14F-4D97-AF65-F5344CB8AC3E}">
        <p14:creationId xmlns:p14="http://schemas.microsoft.com/office/powerpoint/2010/main" val="707084008"/>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Lst>
  <p:hf sldNum="0" hdr="0" dt="0"/>
  <p:txStyles>
    <p:titleStyle>
      <a:lvl1pPr algn="l" rtl="0" eaLnBrk="0" fontAlgn="base" hangingPunct="0">
        <a:spcBef>
          <a:spcPct val="0"/>
        </a:spcBef>
        <a:spcAft>
          <a:spcPct val="0"/>
        </a:spcAft>
        <a:defRPr sz="2400" b="1">
          <a:solidFill>
            <a:srgbClr val="003366"/>
          </a:solidFill>
          <a:latin typeface="+mj-lt"/>
          <a:ea typeface="+mj-ea"/>
          <a:cs typeface="+mj-cs"/>
        </a:defRPr>
      </a:lvl1pPr>
      <a:lvl2pPr algn="l" rtl="0" eaLnBrk="0" fontAlgn="base" hangingPunct="0">
        <a:spcBef>
          <a:spcPct val="0"/>
        </a:spcBef>
        <a:spcAft>
          <a:spcPct val="0"/>
        </a:spcAft>
        <a:defRPr sz="2400" b="1">
          <a:solidFill>
            <a:srgbClr val="003366"/>
          </a:solidFill>
          <a:latin typeface="Verdana" pitchFamily="34" charset="0"/>
        </a:defRPr>
      </a:lvl2pPr>
      <a:lvl3pPr algn="l" rtl="0" eaLnBrk="0" fontAlgn="base" hangingPunct="0">
        <a:spcBef>
          <a:spcPct val="0"/>
        </a:spcBef>
        <a:spcAft>
          <a:spcPct val="0"/>
        </a:spcAft>
        <a:defRPr sz="2400" b="1">
          <a:solidFill>
            <a:srgbClr val="003366"/>
          </a:solidFill>
          <a:latin typeface="Verdana" pitchFamily="34" charset="0"/>
        </a:defRPr>
      </a:lvl3pPr>
      <a:lvl4pPr algn="l" rtl="0" eaLnBrk="0" fontAlgn="base" hangingPunct="0">
        <a:spcBef>
          <a:spcPct val="0"/>
        </a:spcBef>
        <a:spcAft>
          <a:spcPct val="0"/>
        </a:spcAft>
        <a:defRPr sz="2400" b="1">
          <a:solidFill>
            <a:srgbClr val="003366"/>
          </a:solidFill>
          <a:latin typeface="Verdana" pitchFamily="34" charset="0"/>
        </a:defRPr>
      </a:lvl4pPr>
      <a:lvl5pPr algn="l" rtl="0" eaLnBrk="0" fontAlgn="base" hangingPunct="0">
        <a:spcBef>
          <a:spcPct val="0"/>
        </a:spcBef>
        <a:spcAft>
          <a:spcPct val="0"/>
        </a:spcAft>
        <a:defRPr sz="2400" b="1">
          <a:solidFill>
            <a:srgbClr val="003366"/>
          </a:solidFill>
          <a:latin typeface="Verdana" pitchFamily="34" charset="0"/>
        </a:defRPr>
      </a:lvl5pPr>
      <a:lvl6pPr marL="457200" algn="l" rtl="0" fontAlgn="base">
        <a:spcBef>
          <a:spcPct val="0"/>
        </a:spcBef>
        <a:spcAft>
          <a:spcPct val="0"/>
        </a:spcAft>
        <a:defRPr sz="2400" b="1">
          <a:solidFill>
            <a:srgbClr val="003366"/>
          </a:solidFill>
          <a:latin typeface="Verdana" pitchFamily="34" charset="0"/>
        </a:defRPr>
      </a:lvl6pPr>
      <a:lvl7pPr marL="914400" algn="l" rtl="0" fontAlgn="base">
        <a:spcBef>
          <a:spcPct val="0"/>
        </a:spcBef>
        <a:spcAft>
          <a:spcPct val="0"/>
        </a:spcAft>
        <a:defRPr sz="2400" b="1">
          <a:solidFill>
            <a:srgbClr val="003366"/>
          </a:solidFill>
          <a:latin typeface="Verdana" pitchFamily="34" charset="0"/>
        </a:defRPr>
      </a:lvl7pPr>
      <a:lvl8pPr marL="1371600" algn="l" rtl="0" fontAlgn="base">
        <a:spcBef>
          <a:spcPct val="0"/>
        </a:spcBef>
        <a:spcAft>
          <a:spcPct val="0"/>
        </a:spcAft>
        <a:defRPr sz="2400" b="1">
          <a:solidFill>
            <a:srgbClr val="003366"/>
          </a:solidFill>
          <a:latin typeface="Verdana" pitchFamily="34" charset="0"/>
        </a:defRPr>
      </a:lvl8pPr>
      <a:lvl9pPr marL="1828800" algn="l" rtl="0" fontAlgn="base">
        <a:spcBef>
          <a:spcPct val="0"/>
        </a:spcBef>
        <a:spcAft>
          <a:spcPct val="0"/>
        </a:spcAft>
        <a:defRPr sz="2400" b="1">
          <a:solidFill>
            <a:srgbClr val="003366"/>
          </a:solidFill>
          <a:latin typeface="Verdana" pitchFamily="34" charset="0"/>
        </a:defRPr>
      </a:lvl9pPr>
    </p:titleStyle>
    <p:bodyStyle>
      <a:lvl1pPr marL="342900" indent="-342900" algn="l" rtl="0" eaLnBrk="0" fontAlgn="base" hangingPunct="0">
        <a:spcBef>
          <a:spcPts val="1200"/>
        </a:spcBef>
        <a:spcAft>
          <a:spcPct val="0"/>
        </a:spcAft>
        <a:buChar char="•"/>
        <a:defRPr sz="2000">
          <a:solidFill>
            <a:srgbClr val="003366"/>
          </a:solidFill>
          <a:latin typeface="+mn-lt"/>
          <a:ea typeface="+mn-ea"/>
          <a:cs typeface="+mn-cs"/>
        </a:defRPr>
      </a:lvl1pPr>
      <a:lvl2pPr marL="742950" indent="-285750" algn="l" rtl="0" eaLnBrk="0" fontAlgn="base" hangingPunct="0">
        <a:spcBef>
          <a:spcPct val="20000"/>
        </a:spcBef>
        <a:spcAft>
          <a:spcPct val="0"/>
        </a:spcAft>
        <a:buChar char="–"/>
        <a:defRPr>
          <a:solidFill>
            <a:srgbClr val="003366"/>
          </a:solidFill>
          <a:latin typeface="+mn-lt"/>
        </a:defRPr>
      </a:lvl2pPr>
      <a:lvl3pPr marL="1143000" indent="-228600" algn="l" rtl="0" eaLnBrk="0" fontAlgn="base" hangingPunct="0">
        <a:spcBef>
          <a:spcPct val="20000"/>
        </a:spcBef>
        <a:spcAft>
          <a:spcPct val="0"/>
        </a:spcAft>
        <a:buChar char="•"/>
        <a:defRPr sz="1700">
          <a:solidFill>
            <a:srgbClr val="003366"/>
          </a:solidFill>
          <a:latin typeface="+mn-lt"/>
        </a:defRPr>
      </a:lvl3pPr>
      <a:lvl4pPr marL="1600200" indent="-228600" algn="l" rtl="0" eaLnBrk="0" fontAlgn="base" hangingPunct="0">
        <a:spcBef>
          <a:spcPct val="20000"/>
        </a:spcBef>
        <a:spcAft>
          <a:spcPct val="0"/>
        </a:spcAft>
        <a:buChar char="–"/>
        <a:defRPr sz="1700">
          <a:solidFill>
            <a:srgbClr val="003366"/>
          </a:solidFill>
          <a:latin typeface="+mn-lt"/>
          <a:ea typeface="Times New Roman" pitchFamily="18" charset="0"/>
          <a:cs typeface="Helvetica" pitchFamily="34" charset="0"/>
        </a:defRPr>
      </a:lvl4pPr>
      <a:lvl5pPr marL="2057400" indent="-228600" algn="l" rtl="0" eaLnBrk="0" fontAlgn="base" hangingPunct="0">
        <a:spcBef>
          <a:spcPct val="20000"/>
        </a:spcBef>
        <a:spcAft>
          <a:spcPct val="0"/>
        </a:spcAft>
        <a:buChar char="»"/>
        <a:defRPr sz="1700">
          <a:solidFill>
            <a:srgbClr val="003366"/>
          </a:solidFill>
          <a:latin typeface="+mn-lt"/>
          <a:ea typeface="Times New Roman" pitchFamily="18" charset="0"/>
          <a:cs typeface="Helvetica" pitchFamily="34" charset="0"/>
        </a:defRPr>
      </a:lvl5pPr>
      <a:lvl6pPr marL="2514600" indent="-228600" algn="l" rtl="0" fontAlgn="base">
        <a:spcBef>
          <a:spcPct val="20000"/>
        </a:spcBef>
        <a:spcAft>
          <a:spcPct val="0"/>
        </a:spcAft>
        <a:buChar char="»"/>
        <a:defRPr sz="1700">
          <a:solidFill>
            <a:srgbClr val="003366"/>
          </a:solidFill>
          <a:latin typeface="+mn-lt"/>
          <a:ea typeface="Times New Roman" pitchFamily="18" charset="0"/>
          <a:cs typeface="Helvetica" pitchFamily="34" charset="0"/>
        </a:defRPr>
      </a:lvl6pPr>
      <a:lvl7pPr marL="2971800" indent="-228600" algn="l" rtl="0" fontAlgn="base">
        <a:spcBef>
          <a:spcPct val="20000"/>
        </a:spcBef>
        <a:spcAft>
          <a:spcPct val="0"/>
        </a:spcAft>
        <a:buChar char="»"/>
        <a:defRPr sz="1700">
          <a:solidFill>
            <a:srgbClr val="003366"/>
          </a:solidFill>
          <a:latin typeface="+mn-lt"/>
          <a:ea typeface="Times New Roman" pitchFamily="18" charset="0"/>
          <a:cs typeface="Helvetica" pitchFamily="34" charset="0"/>
        </a:defRPr>
      </a:lvl7pPr>
      <a:lvl8pPr marL="3429000" indent="-228600" algn="l" rtl="0" fontAlgn="base">
        <a:spcBef>
          <a:spcPct val="20000"/>
        </a:spcBef>
        <a:spcAft>
          <a:spcPct val="0"/>
        </a:spcAft>
        <a:buChar char="»"/>
        <a:defRPr sz="1700">
          <a:solidFill>
            <a:srgbClr val="003366"/>
          </a:solidFill>
          <a:latin typeface="+mn-lt"/>
          <a:ea typeface="Times New Roman" pitchFamily="18" charset="0"/>
          <a:cs typeface="Helvetica" pitchFamily="34" charset="0"/>
        </a:defRPr>
      </a:lvl8pPr>
      <a:lvl9pPr marL="3886200" indent="-228600" algn="l" rtl="0" fontAlgn="base">
        <a:spcBef>
          <a:spcPct val="20000"/>
        </a:spcBef>
        <a:spcAft>
          <a:spcPct val="0"/>
        </a:spcAft>
        <a:buChar char="»"/>
        <a:defRPr sz="1700">
          <a:solidFill>
            <a:srgbClr val="003366"/>
          </a:solidFill>
          <a:latin typeface="+mn-lt"/>
          <a:ea typeface="Times New Roman" pitchFamily="18" charset="0"/>
          <a:cs typeface="Helvetica" pitchFamily="34" charset="0"/>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286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de-DE" smtClean="0"/>
              <a:t>Titelmasterformat durch Klicken bearbeiten</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err="1" smtClean="0"/>
              <a:t>This</a:t>
            </a:r>
            <a:r>
              <a:rPr lang="de-DE" dirty="0" smtClean="0"/>
              <a:t> </a:t>
            </a:r>
            <a:r>
              <a:rPr lang="de-DE" dirty="0" err="1" smtClean="0"/>
              <a:t>section</a:t>
            </a:r>
            <a:r>
              <a:rPr lang="de-DE" dirty="0" smtClean="0"/>
              <a:t> </a:t>
            </a:r>
          </a:p>
        </p:txBody>
      </p:sp>
      <p:sp>
        <p:nvSpPr>
          <p:cNvPr id="4100" name="Line 4"/>
          <p:cNvSpPr>
            <a:spLocks noChangeShapeType="1"/>
          </p:cNvSpPr>
          <p:nvPr/>
        </p:nvSpPr>
        <p:spPr bwMode="auto">
          <a:xfrm>
            <a:off x="533400" y="1219200"/>
            <a:ext cx="8001000" cy="0"/>
          </a:xfrm>
          <a:prstGeom prst="line">
            <a:avLst/>
          </a:prstGeom>
          <a:noFill/>
          <a:ln w="9525">
            <a:solidFill>
              <a:srgbClr val="003366"/>
            </a:solidFill>
            <a:round/>
            <a:headEnd/>
            <a:tailEnd/>
          </a:ln>
          <a:effectLst/>
        </p:spPr>
        <p:txBody>
          <a:bodyPr/>
          <a:lstStyle/>
          <a:p>
            <a:pPr fontAlgn="base">
              <a:spcBef>
                <a:spcPct val="0"/>
              </a:spcBef>
              <a:spcAft>
                <a:spcPct val="0"/>
              </a:spcAft>
              <a:defRPr/>
            </a:pPr>
            <a:endParaRPr lang="de-DE" b="1" dirty="0">
              <a:solidFill>
                <a:srgbClr val="000000"/>
              </a:solidFill>
            </a:endParaRPr>
          </a:p>
        </p:txBody>
      </p:sp>
      <p:sp>
        <p:nvSpPr>
          <p:cNvPr id="4101" name="Text Box 5"/>
          <p:cNvSpPr txBox="1">
            <a:spLocks noChangeArrowheads="1"/>
          </p:cNvSpPr>
          <p:nvPr/>
        </p:nvSpPr>
        <p:spPr bwMode="auto">
          <a:xfrm>
            <a:off x="7907338" y="6248400"/>
            <a:ext cx="696912" cy="244475"/>
          </a:xfrm>
          <a:prstGeom prst="rect">
            <a:avLst/>
          </a:prstGeom>
          <a:noFill/>
          <a:ln w="9525">
            <a:noFill/>
            <a:miter lim="800000"/>
            <a:headEnd/>
            <a:tailEnd/>
          </a:ln>
          <a:effectLst/>
        </p:spPr>
        <p:txBody>
          <a:bodyPr wrap="none">
            <a:spAutoFit/>
          </a:bodyPr>
          <a:lstStyle/>
          <a:p>
            <a:pPr fontAlgn="base">
              <a:spcBef>
                <a:spcPct val="0"/>
              </a:spcBef>
              <a:spcAft>
                <a:spcPct val="0"/>
              </a:spcAft>
              <a:defRPr/>
            </a:pPr>
            <a:r>
              <a:rPr lang="de-DE" sz="1000" dirty="0">
                <a:solidFill>
                  <a:srgbClr val="000000"/>
                </a:solidFill>
              </a:rPr>
              <a:t>- </a:t>
            </a:r>
            <a:fld id="{2E9B48F2-B8AA-4947-B56E-BF420C312FAC}" type="slidenum">
              <a:rPr lang="de-DE" sz="1000">
                <a:solidFill>
                  <a:srgbClr val="000000"/>
                </a:solidFill>
              </a:rPr>
              <a:pPr fontAlgn="base">
                <a:spcBef>
                  <a:spcPct val="0"/>
                </a:spcBef>
                <a:spcAft>
                  <a:spcPct val="0"/>
                </a:spcAft>
                <a:defRPr/>
              </a:pPr>
              <a:t>‹#›</a:t>
            </a:fld>
            <a:r>
              <a:rPr lang="de-DE" sz="1000" dirty="0">
                <a:solidFill>
                  <a:srgbClr val="000000"/>
                </a:solidFill>
              </a:rPr>
              <a:t> -</a:t>
            </a:r>
          </a:p>
        </p:txBody>
      </p:sp>
      <p:sp>
        <p:nvSpPr>
          <p:cNvPr id="4102" name="Line 6"/>
          <p:cNvSpPr>
            <a:spLocks noChangeShapeType="1"/>
          </p:cNvSpPr>
          <p:nvPr/>
        </p:nvSpPr>
        <p:spPr bwMode="auto">
          <a:xfrm>
            <a:off x="609600" y="6096000"/>
            <a:ext cx="8001000" cy="0"/>
          </a:xfrm>
          <a:prstGeom prst="line">
            <a:avLst/>
          </a:prstGeom>
          <a:noFill/>
          <a:ln w="9525">
            <a:solidFill>
              <a:srgbClr val="003366"/>
            </a:solidFill>
            <a:round/>
            <a:headEnd/>
            <a:tailEnd/>
          </a:ln>
          <a:effectLst/>
        </p:spPr>
        <p:txBody>
          <a:bodyPr/>
          <a:lstStyle/>
          <a:p>
            <a:pPr fontAlgn="base">
              <a:spcBef>
                <a:spcPct val="0"/>
              </a:spcBef>
              <a:spcAft>
                <a:spcPct val="0"/>
              </a:spcAft>
              <a:defRPr/>
            </a:pPr>
            <a:endParaRPr lang="de-DE" b="1" dirty="0">
              <a:solidFill>
                <a:srgbClr val="000000"/>
              </a:solidFill>
            </a:endParaRPr>
          </a:p>
        </p:txBody>
      </p:sp>
      <p:sp>
        <p:nvSpPr>
          <p:cNvPr id="8" name="Footer Placeholder 7"/>
          <p:cNvSpPr>
            <a:spLocks noGrp="1" noChangeArrowheads="1"/>
          </p:cNvSpPr>
          <p:nvPr>
            <p:ph type="ftr" sz="quarter" idx="3"/>
          </p:nvPr>
        </p:nvSpPr>
        <p:spPr>
          <a:xfrm>
            <a:off x="539750" y="6245225"/>
            <a:ext cx="4464050" cy="476250"/>
          </a:xfrm>
          <a:prstGeom prst="rect">
            <a:avLst/>
          </a:prstGeom>
          <a:ln/>
        </p:spPr>
        <p:txBody>
          <a:bodyPr/>
          <a:lstStyle>
            <a:lvl1pPr>
              <a:defRPr sz="1000" b="0">
                <a:latin typeface="Calibri" pitchFamily="34" charset="0"/>
              </a:defRPr>
            </a:lvl1pPr>
          </a:lstStyle>
          <a:p>
            <a:pPr fontAlgn="base">
              <a:spcBef>
                <a:spcPct val="0"/>
              </a:spcBef>
              <a:spcAft>
                <a:spcPct val="0"/>
              </a:spcAft>
              <a:defRPr/>
            </a:pPr>
            <a:r>
              <a:rPr lang="en-US" dirty="0" smtClean="0">
                <a:solidFill>
                  <a:srgbClr val="000000"/>
                </a:solidFill>
              </a:rPr>
              <a:t>Tutorial: Introduction to Recommender Systems, ACM SAC 2010</a:t>
            </a:r>
            <a:endParaRPr lang="en-US" dirty="0">
              <a:solidFill>
                <a:srgbClr val="000000"/>
              </a:solidFill>
            </a:endParaRPr>
          </a:p>
        </p:txBody>
      </p:sp>
    </p:spTree>
    <p:extLst>
      <p:ext uri="{BB962C8B-B14F-4D97-AF65-F5344CB8AC3E}">
        <p14:creationId xmlns:p14="http://schemas.microsoft.com/office/powerpoint/2010/main" val="1484397822"/>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 id="2147483740" r:id="rId12"/>
    <p:sldLayoutId id="2147483741" r:id="rId13"/>
  </p:sldLayoutIdLst>
  <p:hf sldNum="0" hdr="0" dt="0"/>
  <p:txStyles>
    <p:titleStyle>
      <a:lvl1pPr algn="l" rtl="0" eaLnBrk="0" fontAlgn="base" hangingPunct="0">
        <a:spcBef>
          <a:spcPct val="0"/>
        </a:spcBef>
        <a:spcAft>
          <a:spcPct val="0"/>
        </a:spcAft>
        <a:defRPr sz="2400" b="1">
          <a:solidFill>
            <a:srgbClr val="003366"/>
          </a:solidFill>
          <a:latin typeface="+mj-lt"/>
          <a:ea typeface="+mj-ea"/>
          <a:cs typeface="+mj-cs"/>
        </a:defRPr>
      </a:lvl1pPr>
      <a:lvl2pPr algn="l" rtl="0" eaLnBrk="0" fontAlgn="base" hangingPunct="0">
        <a:spcBef>
          <a:spcPct val="0"/>
        </a:spcBef>
        <a:spcAft>
          <a:spcPct val="0"/>
        </a:spcAft>
        <a:defRPr sz="2400" b="1">
          <a:solidFill>
            <a:srgbClr val="003366"/>
          </a:solidFill>
          <a:latin typeface="Verdana" pitchFamily="34" charset="0"/>
        </a:defRPr>
      </a:lvl2pPr>
      <a:lvl3pPr algn="l" rtl="0" eaLnBrk="0" fontAlgn="base" hangingPunct="0">
        <a:spcBef>
          <a:spcPct val="0"/>
        </a:spcBef>
        <a:spcAft>
          <a:spcPct val="0"/>
        </a:spcAft>
        <a:defRPr sz="2400" b="1">
          <a:solidFill>
            <a:srgbClr val="003366"/>
          </a:solidFill>
          <a:latin typeface="Verdana" pitchFamily="34" charset="0"/>
        </a:defRPr>
      </a:lvl3pPr>
      <a:lvl4pPr algn="l" rtl="0" eaLnBrk="0" fontAlgn="base" hangingPunct="0">
        <a:spcBef>
          <a:spcPct val="0"/>
        </a:spcBef>
        <a:spcAft>
          <a:spcPct val="0"/>
        </a:spcAft>
        <a:defRPr sz="2400" b="1">
          <a:solidFill>
            <a:srgbClr val="003366"/>
          </a:solidFill>
          <a:latin typeface="Verdana" pitchFamily="34" charset="0"/>
        </a:defRPr>
      </a:lvl4pPr>
      <a:lvl5pPr algn="l" rtl="0" eaLnBrk="0" fontAlgn="base" hangingPunct="0">
        <a:spcBef>
          <a:spcPct val="0"/>
        </a:spcBef>
        <a:spcAft>
          <a:spcPct val="0"/>
        </a:spcAft>
        <a:defRPr sz="2400" b="1">
          <a:solidFill>
            <a:srgbClr val="003366"/>
          </a:solidFill>
          <a:latin typeface="Verdana" pitchFamily="34" charset="0"/>
        </a:defRPr>
      </a:lvl5pPr>
      <a:lvl6pPr marL="457200" algn="l" rtl="0" fontAlgn="base">
        <a:spcBef>
          <a:spcPct val="0"/>
        </a:spcBef>
        <a:spcAft>
          <a:spcPct val="0"/>
        </a:spcAft>
        <a:defRPr sz="2400" b="1">
          <a:solidFill>
            <a:srgbClr val="003366"/>
          </a:solidFill>
          <a:latin typeface="Verdana" pitchFamily="34" charset="0"/>
        </a:defRPr>
      </a:lvl6pPr>
      <a:lvl7pPr marL="914400" algn="l" rtl="0" fontAlgn="base">
        <a:spcBef>
          <a:spcPct val="0"/>
        </a:spcBef>
        <a:spcAft>
          <a:spcPct val="0"/>
        </a:spcAft>
        <a:defRPr sz="2400" b="1">
          <a:solidFill>
            <a:srgbClr val="003366"/>
          </a:solidFill>
          <a:latin typeface="Verdana" pitchFamily="34" charset="0"/>
        </a:defRPr>
      </a:lvl7pPr>
      <a:lvl8pPr marL="1371600" algn="l" rtl="0" fontAlgn="base">
        <a:spcBef>
          <a:spcPct val="0"/>
        </a:spcBef>
        <a:spcAft>
          <a:spcPct val="0"/>
        </a:spcAft>
        <a:defRPr sz="2400" b="1">
          <a:solidFill>
            <a:srgbClr val="003366"/>
          </a:solidFill>
          <a:latin typeface="Verdana" pitchFamily="34" charset="0"/>
        </a:defRPr>
      </a:lvl8pPr>
      <a:lvl9pPr marL="1828800" algn="l" rtl="0" fontAlgn="base">
        <a:spcBef>
          <a:spcPct val="0"/>
        </a:spcBef>
        <a:spcAft>
          <a:spcPct val="0"/>
        </a:spcAft>
        <a:defRPr sz="2400" b="1">
          <a:solidFill>
            <a:srgbClr val="003366"/>
          </a:solidFill>
          <a:latin typeface="Verdana" pitchFamily="34" charset="0"/>
        </a:defRPr>
      </a:lvl9pPr>
    </p:titleStyle>
    <p:bodyStyle>
      <a:lvl1pPr marL="342900" indent="-342900" algn="l" rtl="0" eaLnBrk="0" fontAlgn="base" hangingPunct="0">
        <a:spcBef>
          <a:spcPts val="1200"/>
        </a:spcBef>
        <a:spcAft>
          <a:spcPct val="0"/>
        </a:spcAft>
        <a:buChar char="•"/>
        <a:defRPr sz="2000">
          <a:solidFill>
            <a:srgbClr val="003366"/>
          </a:solidFill>
          <a:latin typeface="+mn-lt"/>
          <a:ea typeface="+mn-ea"/>
          <a:cs typeface="+mn-cs"/>
        </a:defRPr>
      </a:lvl1pPr>
      <a:lvl2pPr marL="742950" indent="-285750" algn="l" rtl="0" eaLnBrk="0" fontAlgn="base" hangingPunct="0">
        <a:spcBef>
          <a:spcPct val="20000"/>
        </a:spcBef>
        <a:spcAft>
          <a:spcPct val="0"/>
        </a:spcAft>
        <a:buChar char="–"/>
        <a:defRPr>
          <a:solidFill>
            <a:srgbClr val="003366"/>
          </a:solidFill>
          <a:latin typeface="+mn-lt"/>
        </a:defRPr>
      </a:lvl2pPr>
      <a:lvl3pPr marL="1143000" indent="-228600" algn="l" rtl="0" eaLnBrk="0" fontAlgn="base" hangingPunct="0">
        <a:spcBef>
          <a:spcPct val="20000"/>
        </a:spcBef>
        <a:spcAft>
          <a:spcPct val="0"/>
        </a:spcAft>
        <a:buChar char="•"/>
        <a:defRPr sz="1700">
          <a:solidFill>
            <a:srgbClr val="003366"/>
          </a:solidFill>
          <a:latin typeface="+mn-lt"/>
        </a:defRPr>
      </a:lvl3pPr>
      <a:lvl4pPr marL="1600200" indent="-228600" algn="l" rtl="0" eaLnBrk="0" fontAlgn="base" hangingPunct="0">
        <a:spcBef>
          <a:spcPct val="20000"/>
        </a:spcBef>
        <a:spcAft>
          <a:spcPct val="0"/>
        </a:spcAft>
        <a:buChar char="–"/>
        <a:defRPr sz="1700">
          <a:solidFill>
            <a:srgbClr val="003366"/>
          </a:solidFill>
          <a:latin typeface="+mn-lt"/>
          <a:ea typeface="Times New Roman" pitchFamily="18" charset="0"/>
          <a:cs typeface="Helvetica" pitchFamily="34" charset="0"/>
        </a:defRPr>
      </a:lvl4pPr>
      <a:lvl5pPr marL="2057400" indent="-228600" algn="l" rtl="0" eaLnBrk="0" fontAlgn="base" hangingPunct="0">
        <a:spcBef>
          <a:spcPct val="20000"/>
        </a:spcBef>
        <a:spcAft>
          <a:spcPct val="0"/>
        </a:spcAft>
        <a:buChar char="»"/>
        <a:defRPr sz="1700">
          <a:solidFill>
            <a:srgbClr val="003366"/>
          </a:solidFill>
          <a:latin typeface="+mn-lt"/>
          <a:ea typeface="Times New Roman" pitchFamily="18" charset="0"/>
          <a:cs typeface="Helvetica" pitchFamily="34" charset="0"/>
        </a:defRPr>
      </a:lvl5pPr>
      <a:lvl6pPr marL="2514600" indent="-228600" algn="l" rtl="0" fontAlgn="base">
        <a:spcBef>
          <a:spcPct val="20000"/>
        </a:spcBef>
        <a:spcAft>
          <a:spcPct val="0"/>
        </a:spcAft>
        <a:buChar char="»"/>
        <a:defRPr sz="1700">
          <a:solidFill>
            <a:srgbClr val="003366"/>
          </a:solidFill>
          <a:latin typeface="+mn-lt"/>
          <a:ea typeface="Times New Roman" pitchFamily="18" charset="0"/>
          <a:cs typeface="Helvetica" pitchFamily="34" charset="0"/>
        </a:defRPr>
      </a:lvl6pPr>
      <a:lvl7pPr marL="2971800" indent="-228600" algn="l" rtl="0" fontAlgn="base">
        <a:spcBef>
          <a:spcPct val="20000"/>
        </a:spcBef>
        <a:spcAft>
          <a:spcPct val="0"/>
        </a:spcAft>
        <a:buChar char="»"/>
        <a:defRPr sz="1700">
          <a:solidFill>
            <a:srgbClr val="003366"/>
          </a:solidFill>
          <a:latin typeface="+mn-lt"/>
          <a:ea typeface="Times New Roman" pitchFamily="18" charset="0"/>
          <a:cs typeface="Helvetica" pitchFamily="34" charset="0"/>
        </a:defRPr>
      </a:lvl7pPr>
      <a:lvl8pPr marL="3429000" indent="-228600" algn="l" rtl="0" fontAlgn="base">
        <a:spcBef>
          <a:spcPct val="20000"/>
        </a:spcBef>
        <a:spcAft>
          <a:spcPct val="0"/>
        </a:spcAft>
        <a:buChar char="»"/>
        <a:defRPr sz="1700">
          <a:solidFill>
            <a:srgbClr val="003366"/>
          </a:solidFill>
          <a:latin typeface="+mn-lt"/>
          <a:ea typeface="Times New Roman" pitchFamily="18" charset="0"/>
          <a:cs typeface="Helvetica" pitchFamily="34" charset="0"/>
        </a:defRPr>
      </a:lvl8pPr>
      <a:lvl9pPr marL="3886200" indent="-228600" algn="l" rtl="0" fontAlgn="base">
        <a:spcBef>
          <a:spcPct val="20000"/>
        </a:spcBef>
        <a:spcAft>
          <a:spcPct val="0"/>
        </a:spcAft>
        <a:buChar char="»"/>
        <a:defRPr sz="1700">
          <a:solidFill>
            <a:srgbClr val="003366"/>
          </a:solidFill>
          <a:latin typeface="+mn-lt"/>
          <a:ea typeface="Times New Roman" pitchFamily="18" charset="0"/>
          <a:cs typeface="Helvetica" pitchFamily="34" charset="0"/>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infomall.org/X-InformaticsSpring2013/index.html" TargetMode="External"/><Relationship Id="rId2" Type="http://schemas.openxmlformats.org/officeDocument/2006/relationships/hyperlink" Target="mailto:gcf@indiana.edu"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openxmlformats.org/officeDocument/2006/relationships/image" Target="../media/image15.png"/><Relationship Id="rId4" Type="http://schemas.openxmlformats.org/officeDocument/2006/relationships/image" Target="../media/image14.wmf"/></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4.w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notesSlide" Target="../notesSlides/notesSlide8.xml"/><Relationship Id="rId1" Type="http://schemas.openxmlformats.org/officeDocument/2006/relationships/slideLayout" Target="../slideLayouts/slideLayout6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3.xml"/></Relationships>
</file>

<file path=ppt/slides/_rels/slide4.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http://recommenderbook.net/teaching-material/slides" TargetMode="External"/></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6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3.xml"/></Relationships>
</file>

<file path=ppt/slides/_rels/slide4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63.xml"/></Relationships>
</file>

<file path=ppt/slides/_rels/slide4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63.xml"/><Relationship Id="rId4" Type="http://schemas.openxmlformats.org/officeDocument/2006/relationships/image" Target="../media/image6.png"/></Relationships>
</file>

<file path=ppt/slides/_rels/slide4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63.xml"/><Relationship Id="rId4" Type="http://schemas.openxmlformats.org/officeDocument/2006/relationships/comments" Target="../comments/comment1.xml"/></Relationships>
</file>

<file path=ppt/slides/_rels/slide4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5.xml"/><Relationship Id="rId1" Type="http://schemas.openxmlformats.org/officeDocument/2006/relationships/slideLayout" Target="../slideLayouts/slideLayout63.xml"/></Relationships>
</file>

<file path=ppt/slides/_rels/slide4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63.xml"/><Relationship Id="rId5" Type="http://schemas.openxmlformats.org/officeDocument/2006/relationships/image" Target="../media/image9.png"/><Relationship Id="rId4" Type="http://schemas.openxmlformats.org/officeDocument/2006/relationships/image" Target="../media/image22.pn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3.xml"/></Relationships>
</file>

<file path=ppt/slides/_rels/slide5.xml.rels><?xml version="1.0" encoding="UTF-8" standalone="yes"?>
<Relationships xmlns="http://schemas.openxmlformats.org/package/2006/relationships"><Relationship Id="rId3" Type="http://schemas.openxmlformats.org/officeDocument/2006/relationships/hyperlink" Target="http://recommenderbook.net/teaching-material/slides"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recommenderbook.net/teaching-material/slides"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838200"/>
            <a:ext cx="9144000" cy="1470025"/>
          </a:xfrm>
        </p:spPr>
        <p:txBody>
          <a:bodyPr>
            <a:normAutofit fontScale="90000"/>
          </a:bodyPr>
          <a:lstStyle/>
          <a:p>
            <a:r>
              <a:rPr lang="en-US" b="1" dirty="0" smtClean="0"/>
              <a:t>X-Informatics Case Study:</a:t>
            </a:r>
            <a:br>
              <a:rPr lang="en-US" b="1" dirty="0" smtClean="0"/>
            </a:br>
            <a:r>
              <a:rPr lang="en-US" b="1" dirty="0" smtClean="0"/>
              <a:t>e-Commerce and Life Style Informatics: </a:t>
            </a:r>
            <a:br>
              <a:rPr lang="en-US" b="1" dirty="0" smtClean="0"/>
            </a:br>
            <a:r>
              <a:rPr lang="en-US" b="1" dirty="0" smtClean="0"/>
              <a:t>Recommender Systems II: Algorithms</a:t>
            </a:r>
            <a:endParaRPr lang="en-US" b="1" dirty="0"/>
          </a:p>
        </p:txBody>
      </p:sp>
      <p:sp>
        <p:nvSpPr>
          <p:cNvPr id="4" name="Subtitle 3"/>
          <p:cNvSpPr>
            <a:spLocks noGrp="1"/>
          </p:cNvSpPr>
          <p:nvPr>
            <p:ph type="subTitle" idx="1"/>
          </p:nvPr>
        </p:nvSpPr>
        <p:spPr>
          <a:xfrm>
            <a:off x="304800" y="3048000"/>
            <a:ext cx="8382000" cy="3810000"/>
          </a:xfrm>
        </p:spPr>
        <p:txBody>
          <a:bodyPr>
            <a:normAutofit fontScale="77500" lnSpcReduction="20000"/>
          </a:bodyPr>
          <a:lstStyle/>
          <a:p>
            <a:r>
              <a:rPr lang="en-US" dirty="0" smtClean="0"/>
              <a:t>February 4 2013</a:t>
            </a:r>
          </a:p>
          <a:p>
            <a:r>
              <a:rPr lang="en-US" sz="3600" dirty="0" smtClean="0"/>
              <a:t>Geoffrey Fox</a:t>
            </a:r>
          </a:p>
          <a:p>
            <a:pPr lvl="0">
              <a:defRPr/>
            </a:pPr>
            <a:r>
              <a:rPr lang="en-US" dirty="0">
                <a:hlinkClick r:id="rId2"/>
              </a:rPr>
              <a:t>gcf@indiana.edu</a:t>
            </a:r>
            <a:r>
              <a:rPr lang="en-US" dirty="0"/>
              <a:t>            </a:t>
            </a:r>
          </a:p>
          <a:p>
            <a:pPr lvl="0">
              <a:defRPr/>
            </a:pPr>
            <a:r>
              <a:rPr lang="en-US" dirty="0"/>
              <a:t> </a:t>
            </a:r>
            <a:r>
              <a:rPr lang="en-US" dirty="0">
                <a:hlinkClick r:id="rId3"/>
              </a:rPr>
              <a:t>http://</a:t>
            </a:r>
            <a:r>
              <a:rPr lang="en-US" dirty="0" smtClean="0">
                <a:hlinkClick r:id="rId3"/>
              </a:rPr>
              <a:t>www.infomall.org/X-InformaticsSpring2013/index.html</a:t>
            </a:r>
            <a:r>
              <a:rPr lang="en-US" dirty="0" smtClean="0"/>
              <a:t> </a:t>
            </a:r>
            <a:endParaRPr lang="en-US" dirty="0"/>
          </a:p>
          <a:p>
            <a:pPr>
              <a:defRPr/>
            </a:pPr>
            <a:endParaRPr lang="en-US" dirty="0"/>
          </a:p>
          <a:p>
            <a:pPr lvl="0"/>
            <a:r>
              <a:rPr lang="en-US" dirty="0" smtClean="0">
                <a:latin typeface="Times New Roman" pitchFamily="18" charset="0"/>
                <a:cs typeface="Times New Roman" pitchFamily="18" charset="0"/>
              </a:rPr>
              <a:t>Associate Dean for Research and Graduate Studies,  School of Informatics and Computing</a:t>
            </a:r>
          </a:p>
          <a:p>
            <a:r>
              <a:rPr lang="en-US" dirty="0" smtClean="0">
                <a:latin typeface="Times New Roman" pitchFamily="18" charset="0"/>
                <a:cs typeface="Times New Roman" pitchFamily="18" charset="0"/>
              </a:rPr>
              <a:t>Indiana University Bloomington</a:t>
            </a:r>
          </a:p>
          <a:p>
            <a:r>
              <a:rPr lang="en-US" dirty="0" smtClean="0"/>
              <a:t>2013</a:t>
            </a:r>
          </a:p>
        </p:txBody>
      </p:sp>
    </p:spTree>
    <p:extLst>
      <p:ext uri="{BB962C8B-B14F-4D97-AF65-F5344CB8AC3E}">
        <p14:creationId xmlns:p14="http://schemas.microsoft.com/office/powerpoint/2010/main" val="119052189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Sparse, Noisy Data at Store-Product Level</a:t>
            </a:r>
            <a:endParaRPr lang="en-US" dirty="0"/>
          </a:p>
        </p:txBody>
      </p:sp>
      <p:pic>
        <p:nvPicPr>
          <p:cNvPr id="4" name="Picture 3" descr="UnitsSold24.png"/>
          <p:cNvPicPr>
            <a:picLocks noChangeAspect="1"/>
          </p:cNvPicPr>
          <p:nvPr/>
        </p:nvPicPr>
        <p:blipFill>
          <a:blip r:embed="rId2" cstate="print"/>
          <a:stretch>
            <a:fillRect/>
          </a:stretch>
        </p:blipFill>
        <p:spPr>
          <a:xfrm>
            <a:off x="1412228" y="1124720"/>
            <a:ext cx="6360172" cy="4770129"/>
          </a:xfrm>
          <a:prstGeom prst="rect">
            <a:avLst/>
          </a:prstGeom>
        </p:spPr>
      </p:pic>
    </p:spTree>
    <p:extLst>
      <p:ext uri="{BB962C8B-B14F-4D97-AF65-F5344CB8AC3E}">
        <p14:creationId xmlns:p14="http://schemas.microsoft.com/office/powerpoint/2010/main" val="35470038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Can You Do With </a:t>
            </a:r>
            <a:r>
              <a:rPr lang="en-US" dirty="0"/>
              <a:t>t</a:t>
            </a:r>
            <a:r>
              <a:rPr lang="en-US" dirty="0" smtClean="0"/>
              <a:t>his Data?</a:t>
            </a:r>
            <a:endParaRPr lang="en-US" dirty="0"/>
          </a:p>
        </p:txBody>
      </p:sp>
      <p:sp>
        <p:nvSpPr>
          <p:cNvPr id="3" name="Content Placeholder 2"/>
          <p:cNvSpPr>
            <a:spLocks noGrp="1"/>
          </p:cNvSpPr>
          <p:nvPr>
            <p:ph idx="1"/>
          </p:nvPr>
        </p:nvSpPr>
        <p:spPr>
          <a:xfrm>
            <a:off x="381000" y="1124720"/>
            <a:ext cx="8001000" cy="1735219"/>
          </a:xfrm>
        </p:spPr>
        <p:txBody>
          <a:bodyPr/>
          <a:lstStyle/>
          <a:p>
            <a:r>
              <a:rPr lang="en-US" dirty="0" smtClean="0"/>
              <a:t>How do you estimate the components of demand?</a:t>
            </a:r>
          </a:p>
          <a:p>
            <a:r>
              <a:rPr lang="en-US" dirty="0" smtClean="0"/>
              <a:t>The key lies in analytical hierarchies for </a:t>
            </a:r>
          </a:p>
          <a:p>
            <a:pPr lvl="1"/>
            <a:r>
              <a:rPr lang="en-US" dirty="0" smtClean="0"/>
              <a:t>Products</a:t>
            </a:r>
          </a:p>
          <a:p>
            <a:pPr lvl="1"/>
            <a:r>
              <a:rPr lang="en-US" dirty="0" smtClean="0"/>
              <a:t>Store locations</a:t>
            </a:r>
          </a:p>
        </p:txBody>
      </p:sp>
    </p:spTree>
    <p:extLst>
      <p:ext uri="{BB962C8B-B14F-4D97-AF65-F5344CB8AC3E}">
        <p14:creationId xmlns:p14="http://schemas.microsoft.com/office/powerpoint/2010/main" val="38274761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Aggregated at Region Level</a:t>
            </a:r>
            <a:endParaRPr lang="en-US" dirty="0"/>
          </a:p>
        </p:txBody>
      </p:sp>
      <p:pic>
        <p:nvPicPr>
          <p:cNvPr id="4" name="Picture 3" descr="UnitsSold28.png"/>
          <p:cNvPicPr>
            <a:picLocks noChangeAspect="1"/>
          </p:cNvPicPr>
          <p:nvPr/>
        </p:nvPicPr>
        <p:blipFill>
          <a:blip r:embed="rId2" cstate="print"/>
          <a:stretch>
            <a:fillRect/>
          </a:stretch>
        </p:blipFill>
        <p:spPr>
          <a:xfrm>
            <a:off x="1376161" y="1124720"/>
            <a:ext cx="6364224" cy="4773168"/>
          </a:xfrm>
          <a:prstGeom prst="rect">
            <a:avLst/>
          </a:prstGeom>
        </p:spPr>
      </p:pic>
    </p:spTree>
    <p:extLst>
      <p:ext uri="{BB962C8B-B14F-4D97-AF65-F5344CB8AC3E}">
        <p14:creationId xmlns:p14="http://schemas.microsoft.com/office/powerpoint/2010/main" val="12456498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endParaRPr lang="en-US" smtClean="0"/>
          </a:p>
        </p:txBody>
      </p:sp>
      <p:sp>
        <p:nvSpPr>
          <p:cNvPr id="9219" name="Rectangle 3"/>
          <p:cNvSpPr>
            <a:spLocks noGrp="1" noChangeArrowheads="1"/>
          </p:cNvSpPr>
          <p:nvPr>
            <p:ph type="body" idx="1"/>
          </p:nvPr>
        </p:nvSpPr>
        <p:spPr/>
        <p:txBody>
          <a:bodyPr/>
          <a:lstStyle/>
          <a:p>
            <a:endParaRPr lang="en-US" smtClean="0"/>
          </a:p>
        </p:txBody>
      </p:sp>
      <p:pic>
        <p:nvPicPr>
          <p:cNvPr id="9220" name="Picture 11" descr="Y-F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317500"/>
            <a:ext cx="7793038" cy="6221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30"/>
          <p:cNvGrpSpPr>
            <a:grpSpLocks/>
          </p:cNvGrpSpPr>
          <p:nvPr/>
        </p:nvGrpSpPr>
        <p:grpSpPr bwMode="auto">
          <a:xfrm>
            <a:off x="715963" y="1262063"/>
            <a:ext cx="8169275" cy="5321300"/>
            <a:chOff x="451" y="795"/>
            <a:chExt cx="5146" cy="3352"/>
          </a:xfrm>
        </p:grpSpPr>
        <p:sp>
          <p:nvSpPr>
            <p:cNvPr id="9227" name="Rectangle 16"/>
            <p:cNvSpPr>
              <a:spLocks noChangeArrowheads="1"/>
            </p:cNvSpPr>
            <p:nvPr/>
          </p:nvSpPr>
          <p:spPr bwMode="auto">
            <a:xfrm>
              <a:off x="451" y="795"/>
              <a:ext cx="972" cy="3352"/>
            </a:xfrm>
            <a:prstGeom prst="rect">
              <a:avLst/>
            </a:prstGeom>
            <a:noFill/>
            <a:ln w="571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nchor="ctr"/>
            <a:lstStyle/>
            <a:p>
              <a:pPr eaLnBrk="0" fontAlgn="base" hangingPunct="0">
                <a:spcBef>
                  <a:spcPct val="0"/>
                </a:spcBef>
                <a:spcAft>
                  <a:spcPct val="0"/>
                </a:spcAft>
                <a:buFontTx/>
                <a:buChar char="•"/>
              </a:pPr>
              <a:endParaRPr lang="en-US" sz="1200" smtClean="0">
                <a:solidFill>
                  <a:srgbClr val="000000"/>
                </a:solidFill>
              </a:endParaRPr>
            </a:p>
          </p:txBody>
        </p:sp>
        <p:sp>
          <p:nvSpPr>
            <p:cNvPr id="9228" name="Rectangle 18"/>
            <p:cNvSpPr>
              <a:spLocks noChangeArrowheads="1"/>
            </p:cNvSpPr>
            <p:nvPr/>
          </p:nvSpPr>
          <p:spPr bwMode="auto">
            <a:xfrm>
              <a:off x="3475" y="797"/>
              <a:ext cx="1777" cy="735"/>
            </a:xfrm>
            <a:prstGeom prst="rect">
              <a:avLst/>
            </a:prstGeom>
            <a:noFill/>
            <a:ln w="571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nchor="ctr"/>
            <a:lstStyle/>
            <a:p>
              <a:pPr eaLnBrk="0" fontAlgn="base" hangingPunct="0">
                <a:spcBef>
                  <a:spcPct val="0"/>
                </a:spcBef>
                <a:spcAft>
                  <a:spcPct val="0"/>
                </a:spcAft>
                <a:buFontTx/>
                <a:buChar char="•"/>
              </a:pPr>
              <a:endParaRPr lang="en-US" sz="1200" smtClean="0">
                <a:solidFill>
                  <a:srgbClr val="000000"/>
                </a:solidFill>
              </a:endParaRPr>
            </a:p>
          </p:txBody>
        </p:sp>
        <p:sp>
          <p:nvSpPr>
            <p:cNvPr id="9229" name="Text Box 21"/>
            <p:cNvSpPr txBox="1">
              <a:spLocks noChangeArrowheads="1"/>
            </p:cNvSpPr>
            <p:nvPr/>
          </p:nvSpPr>
          <p:spPr bwMode="auto">
            <a:xfrm>
              <a:off x="1463" y="3719"/>
              <a:ext cx="1949" cy="403"/>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182880" tIns="182880" rIns="182880" bIns="182880">
              <a:spAutoFit/>
            </a:bodyPr>
            <a:lstStyle>
              <a:lvl1pPr>
                <a:defRPr sz="1200">
                  <a:solidFill>
                    <a:schemeClr val="tx1"/>
                  </a:solidFill>
                  <a:latin typeface="Arial" charset="0"/>
                </a:defRPr>
              </a:lvl1pPr>
              <a:lvl2pPr marL="742950" indent="-285750">
                <a:defRPr sz="1200">
                  <a:solidFill>
                    <a:schemeClr val="tx1"/>
                  </a:solidFill>
                  <a:latin typeface="Arial" charset="0"/>
                </a:defRPr>
              </a:lvl2pPr>
              <a:lvl3pPr marL="1143000" indent="-228600">
                <a:defRPr sz="1200">
                  <a:solidFill>
                    <a:schemeClr val="tx1"/>
                  </a:solidFill>
                  <a:latin typeface="Arial" charset="0"/>
                </a:defRPr>
              </a:lvl3pPr>
              <a:lvl4pPr marL="1600200" indent="-228600">
                <a:defRPr sz="1200">
                  <a:solidFill>
                    <a:schemeClr val="tx1"/>
                  </a:solidFill>
                  <a:latin typeface="Arial" charset="0"/>
                </a:defRPr>
              </a:lvl4pPr>
              <a:lvl5pPr marL="2057400" indent="-228600">
                <a:defRPr sz="1200">
                  <a:solidFill>
                    <a:schemeClr val="tx1"/>
                  </a:solidFill>
                  <a:latin typeface="Arial" charset="0"/>
                </a:defRPr>
              </a:lvl5pPr>
              <a:lvl6pPr marL="2514600" indent="-228600" eaLnBrk="0" fontAlgn="base" hangingPunct="0">
                <a:spcBef>
                  <a:spcPct val="0"/>
                </a:spcBef>
                <a:spcAft>
                  <a:spcPct val="0"/>
                </a:spcAft>
                <a:buChar char="•"/>
                <a:defRPr sz="1200">
                  <a:solidFill>
                    <a:schemeClr val="tx1"/>
                  </a:solidFill>
                  <a:latin typeface="Arial" charset="0"/>
                </a:defRPr>
              </a:lvl6pPr>
              <a:lvl7pPr marL="2971800" indent="-228600" eaLnBrk="0" fontAlgn="base" hangingPunct="0">
                <a:spcBef>
                  <a:spcPct val="0"/>
                </a:spcBef>
                <a:spcAft>
                  <a:spcPct val="0"/>
                </a:spcAft>
                <a:buChar char="•"/>
                <a:defRPr sz="1200">
                  <a:solidFill>
                    <a:schemeClr val="tx1"/>
                  </a:solidFill>
                  <a:latin typeface="Arial" charset="0"/>
                </a:defRPr>
              </a:lvl7pPr>
              <a:lvl8pPr marL="3429000" indent="-228600" eaLnBrk="0" fontAlgn="base" hangingPunct="0">
                <a:spcBef>
                  <a:spcPct val="0"/>
                </a:spcBef>
                <a:spcAft>
                  <a:spcPct val="0"/>
                </a:spcAft>
                <a:buChar char="•"/>
                <a:defRPr sz="1200">
                  <a:solidFill>
                    <a:schemeClr val="tx1"/>
                  </a:solidFill>
                  <a:latin typeface="Arial" charset="0"/>
                </a:defRPr>
              </a:lvl8pPr>
              <a:lvl9pPr marL="3886200" indent="-228600" eaLnBrk="0" fontAlgn="base" hangingPunct="0">
                <a:spcBef>
                  <a:spcPct val="0"/>
                </a:spcBef>
                <a:spcAft>
                  <a:spcPct val="0"/>
                </a:spcAft>
                <a:buChar char="•"/>
                <a:defRPr sz="1200">
                  <a:solidFill>
                    <a:schemeClr val="tx1"/>
                  </a:solidFill>
                  <a:latin typeface="Arial" charset="0"/>
                </a:defRPr>
              </a:lvl9pPr>
            </a:lstStyle>
            <a:p>
              <a:pPr eaLnBrk="0" fontAlgn="base" hangingPunct="0">
                <a:spcBef>
                  <a:spcPct val="0"/>
                </a:spcBef>
                <a:spcAft>
                  <a:spcPct val="0"/>
                </a:spcAft>
              </a:pPr>
              <a:r>
                <a:rPr lang="en-US" sz="1800" smtClean="0">
                  <a:solidFill>
                    <a:srgbClr val="000000"/>
                  </a:solidFill>
                </a:rPr>
                <a:t>Recommend applications</a:t>
              </a:r>
            </a:p>
          </p:txBody>
        </p:sp>
        <p:sp>
          <p:nvSpPr>
            <p:cNvPr id="9230" name="Text Box 23"/>
            <p:cNvSpPr txBox="1">
              <a:spLocks noChangeArrowheads="1"/>
            </p:cNvSpPr>
            <p:nvPr/>
          </p:nvSpPr>
          <p:spPr bwMode="auto">
            <a:xfrm>
              <a:off x="3530" y="1580"/>
              <a:ext cx="2067" cy="749"/>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182880" tIns="182880" rIns="182880" bIns="182880">
              <a:spAutoFit/>
            </a:bodyPr>
            <a:lstStyle>
              <a:lvl1pPr>
                <a:defRPr sz="1200">
                  <a:solidFill>
                    <a:schemeClr val="tx1"/>
                  </a:solidFill>
                  <a:latin typeface="Arial" charset="0"/>
                </a:defRPr>
              </a:lvl1pPr>
              <a:lvl2pPr marL="742950" indent="-285750">
                <a:defRPr sz="1200">
                  <a:solidFill>
                    <a:schemeClr val="tx1"/>
                  </a:solidFill>
                  <a:latin typeface="Arial" charset="0"/>
                </a:defRPr>
              </a:lvl2pPr>
              <a:lvl3pPr marL="1143000" indent="-228600">
                <a:defRPr sz="1200">
                  <a:solidFill>
                    <a:schemeClr val="tx1"/>
                  </a:solidFill>
                  <a:latin typeface="Arial" charset="0"/>
                </a:defRPr>
              </a:lvl3pPr>
              <a:lvl4pPr marL="1600200" indent="-228600">
                <a:defRPr sz="1200">
                  <a:solidFill>
                    <a:schemeClr val="tx1"/>
                  </a:solidFill>
                  <a:latin typeface="Arial" charset="0"/>
                </a:defRPr>
              </a:lvl4pPr>
              <a:lvl5pPr marL="2057400" indent="-228600">
                <a:defRPr sz="1200">
                  <a:solidFill>
                    <a:schemeClr val="tx1"/>
                  </a:solidFill>
                  <a:latin typeface="Arial" charset="0"/>
                </a:defRPr>
              </a:lvl5pPr>
              <a:lvl6pPr marL="2514600" indent="-228600" eaLnBrk="0" fontAlgn="base" hangingPunct="0">
                <a:spcBef>
                  <a:spcPct val="0"/>
                </a:spcBef>
                <a:spcAft>
                  <a:spcPct val="0"/>
                </a:spcAft>
                <a:buChar char="•"/>
                <a:defRPr sz="1200">
                  <a:solidFill>
                    <a:schemeClr val="tx1"/>
                  </a:solidFill>
                  <a:latin typeface="Arial" charset="0"/>
                </a:defRPr>
              </a:lvl6pPr>
              <a:lvl7pPr marL="2971800" indent="-228600" eaLnBrk="0" fontAlgn="base" hangingPunct="0">
                <a:spcBef>
                  <a:spcPct val="0"/>
                </a:spcBef>
                <a:spcAft>
                  <a:spcPct val="0"/>
                </a:spcAft>
                <a:buChar char="•"/>
                <a:defRPr sz="1200">
                  <a:solidFill>
                    <a:schemeClr val="tx1"/>
                  </a:solidFill>
                  <a:latin typeface="Arial" charset="0"/>
                </a:defRPr>
              </a:lvl7pPr>
              <a:lvl8pPr marL="3429000" indent="-228600" eaLnBrk="0" fontAlgn="base" hangingPunct="0">
                <a:spcBef>
                  <a:spcPct val="0"/>
                </a:spcBef>
                <a:spcAft>
                  <a:spcPct val="0"/>
                </a:spcAft>
                <a:buChar char="•"/>
                <a:defRPr sz="1200">
                  <a:solidFill>
                    <a:schemeClr val="tx1"/>
                  </a:solidFill>
                  <a:latin typeface="Arial" charset="0"/>
                </a:defRPr>
              </a:lvl8pPr>
              <a:lvl9pPr marL="3886200" indent="-228600" eaLnBrk="0" fontAlgn="base" hangingPunct="0">
                <a:spcBef>
                  <a:spcPct val="0"/>
                </a:spcBef>
                <a:spcAft>
                  <a:spcPct val="0"/>
                </a:spcAft>
                <a:buChar char="•"/>
                <a:defRPr sz="1200">
                  <a:solidFill>
                    <a:schemeClr val="tx1"/>
                  </a:solidFill>
                  <a:latin typeface="Arial" charset="0"/>
                </a:defRPr>
              </a:lvl9pPr>
            </a:lstStyle>
            <a:p>
              <a:pPr eaLnBrk="0" fontAlgn="base" hangingPunct="0">
                <a:spcBef>
                  <a:spcPct val="0"/>
                </a:spcBef>
                <a:spcAft>
                  <a:spcPct val="0"/>
                </a:spcAft>
              </a:pPr>
              <a:r>
                <a:rPr lang="en-US" sz="1800" smtClean="0">
                  <a:solidFill>
                    <a:srgbClr val="000000"/>
                  </a:solidFill>
                </a:rPr>
                <a:t>Recommend search queries</a:t>
              </a:r>
            </a:p>
            <a:p>
              <a:pPr eaLnBrk="0" fontAlgn="base" hangingPunct="0">
                <a:spcBef>
                  <a:spcPct val="0"/>
                </a:spcBef>
                <a:spcAft>
                  <a:spcPct val="0"/>
                </a:spcAft>
              </a:pPr>
              <a:endParaRPr lang="en-US" sz="1800" smtClean="0">
                <a:solidFill>
                  <a:srgbClr val="000000"/>
                </a:solidFill>
              </a:endParaRPr>
            </a:p>
            <a:p>
              <a:pPr eaLnBrk="0" fontAlgn="base" hangingPunct="0">
                <a:spcBef>
                  <a:spcPct val="0"/>
                </a:spcBef>
                <a:spcAft>
                  <a:spcPct val="0"/>
                </a:spcAft>
              </a:pPr>
              <a:endParaRPr lang="en-US" sz="1800" smtClean="0">
                <a:solidFill>
                  <a:srgbClr val="000000"/>
                </a:solidFill>
              </a:endParaRPr>
            </a:p>
          </p:txBody>
        </p:sp>
        <p:sp>
          <p:nvSpPr>
            <p:cNvPr id="9231" name="Line 24"/>
            <p:cNvSpPr>
              <a:spLocks noChangeShapeType="1"/>
            </p:cNvSpPr>
            <p:nvPr/>
          </p:nvSpPr>
          <p:spPr bwMode="auto">
            <a:xfrm flipH="1" flipV="1">
              <a:off x="4281" y="1428"/>
              <a:ext cx="0" cy="25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lIns="0" tIns="0" rIns="0" bIns="0"/>
            <a:lstStyle/>
            <a:p>
              <a:pPr eaLnBrk="0" fontAlgn="base" hangingPunct="0">
                <a:spcBef>
                  <a:spcPct val="0"/>
                </a:spcBef>
                <a:spcAft>
                  <a:spcPct val="0"/>
                </a:spcAft>
                <a:buFontTx/>
                <a:buChar char="•"/>
              </a:pPr>
              <a:endParaRPr lang="en-US" sz="1200" smtClean="0">
                <a:solidFill>
                  <a:srgbClr val="000000"/>
                </a:solidFill>
              </a:endParaRPr>
            </a:p>
          </p:txBody>
        </p:sp>
        <p:sp>
          <p:nvSpPr>
            <p:cNvPr id="9232" name="Rectangle 27"/>
            <p:cNvSpPr>
              <a:spLocks noChangeArrowheads="1"/>
            </p:cNvSpPr>
            <p:nvPr/>
          </p:nvSpPr>
          <p:spPr bwMode="auto">
            <a:xfrm>
              <a:off x="1427" y="2720"/>
              <a:ext cx="2041" cy="1020"/>
            </a:xfrm>
            <a:prstGeom prst="rect">
              <a:avLst/>
            </a:prstGeom>
            <a:noFill/>
            <a:ln w="571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nchor="ctr"/>
            <a:lstStyle/>
            <a:p>
              <a:pPr eaLnBrk="0" fontAlgn="base" hangingPunct="0">
                <a:spcBef>
                  <a:spcPct val="0"/>
                </a:spcBef>
                <a:spcAft>
                  <a:spcPct val="0"/>
                </a:spcAft>
                <a:buFontTx/>
                <a:buChar char="•"/>
              </a:pPr>
              <a:endParaRPr lang="en-US" sz="1200" smtClean="0">
                <a:solidFill>
                  <a:srgbClr val="000000"/>
                </a:solidFill>
              </a:endParaRPr>
            </a:p>
          </p:txBody>
        </p:sp>
        <p:sp>
          <p:nvSpPr>
            <p:cNvPr id="9233" name="Line 22"/>
            <p:cNvSpPr>
              <a:spLocks noChangeShapeType="1"/>
            </p:cNvSpPr>
            <p:nvPr/>
          </p:nvSpPr>
          <p:spPr bwMode="auto">
            <a:xfrm flipH="1" flipV="1">
              <a:off x="1221" y="3219"/>
              <a:ext cx="368" cy="582"/>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lIns="0" tIns="0" rIns="0" bIns="0"/>
            <a:lstStyle/>
            <a:p>
              <a:pPr eaLnBrk="0" fontAlgn="base" hangingPunct="0">
                <a:spcBef>
                  <a:spcPct val="0"/>
                </a:spcBef>
                <a:spcAft>
                  <a:spcPct val="0"/>
                </a:spcAft>
                <a:buFontTx/>
                <a:buChar char="•"/>
              </a:pPr>
              <a:endParaRPr lang="en-US" sz="1200" smtClean="0">
                <a:solidFill>
                  <a:srgbClr val="000000"/>
                </a:solidFill>
              </a:endParaRPr>
            </a:p>
          </p:txBody>
        </p:sp>
        <p:sp>
          <p:nvSpPr>
            <p:cNvPr id="9234" name="Text Box 28"/>
            <p:cNvSpPr txBox="1">
              <a:spLocks noChangeArrowheads="1"/>
            </p:cNvSpPr>
            <p:nvPr/>
          </p:nvSpPr>
          <p:spPr bwMode="auto">
            <a:xfrm>
              <a:off x="3510" y="3718"/>
              <a:ext cx="1949" cy="403"/>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182880" tIns="182880" rIns="182880" bIns="182880">
              <a:spAutoFit/>
            </a:bodyPr>
            <a:lstStyle>
              <a:lvl1pPr>
                <a:defRPr sz="1200">
                  <a:solidFill>
                    <a:schemeClr val="tx1"/>
                  </a:solidFill>
                  <a:latin typeface="Arial" charset="0"/>
                </a:defRPr>
              </a:lvl1pPr>
              <a:lvl2pPr marL="742950" indent="-285750">
                <a:defRPr sz="1200">
                  <a:solidFill>
                    <a:schemeClr val="tx1"/>
                  </a:solidFill>
                  <a:latin typeface="Arial" charset="0"/>
                </a:defRPr>
              </a:lvl2pPr>
              <a:lvl3pPr marL="1143000" indent="-228600">
                <a:defRPr sz="1200">
                  <a:solidFill>
                    <a:schemeClr val="tx1"/>
                  </a:solidFill>
                  <a:latin typeface="Arial" charset="0"/>
                </a:defRPr>
              </a:lvl3pPr>
              <a:lvl4pPr marL="1600200" indent="-228600">
                <a:defRPr sz="1200">
                  <a:solidFill>
                    <a:schemeClr val="tx1"/>
                  </a:solidFill>
                  <a:latin typeface="Arial" charset="0"/>
                </a:defRPr>
              </a:lvl4pPr>
              <a:lvl5pPr marL="2057400" indent="-228600">
                <a:defRPr sz="1200">
                  <a:solidFill>
                    <a:schemeClr val="tx1"/>
                  </a:solidFill>
                  <a:latin typeface="Arial" charset="0"/>
                </a:defRPr>
              </a:lvl5pPr>
              <a:lvl6pPr marL="2514600" indent="-228600" eaLnBrk="0" fontAlgn="base" hangingPunct="0">
                <a:spcBef>
                  <a:spcPct val="0"/>
                </a:spcBef>
                <a:spcAft>
                  <a:spcPct val="0"/>
                </a:spcAft>
                <a:buChar char="•"/>
                <a:defRPr sz="1200">
                  <a:solidFill>
                    <a:schemeClr val="tx1"/>
                  </a:solidFill>
                  <a:latin typeface="Arial" charset="0"/>
                </a:defRPr>
              </a:lvl6pPr>
              <a:lvl7pPr marL="2971800" indent="-228600" eaLnBrk="0" fontAlgn="base" hangingPunct="0">
                <a:spcBef>
                  <a:spcPct val="0"/>
                </a:spcBef>
                <a:spcAft>
                  <a:spcPct val="0"/>
                </a:spcAft>
                <a:buChar char="•"/>
                <a:defRPr sz="1200">
                  <a:solidFill>
                    <a:schemeClr val="tx1"/>
                  </a:solidFill>
                  <a:latin typeface="Arial" charset="0"/>
                </a:defRPr>
              </a:lvl7pPr>
              <a:lvl8pPr marL="3429000" indent="-228600" eaLnBrk="0" fontAlgn="base" hangingPunct="0">
                <a:spcBef>
                  <a:spcPct val="0"/>
                </a:spcBef>
                <a:spcAft>
                  <a:spcPct val="0"/>
                </a:spcAft>
                <a:buChar char="•"/>
                <a:defRPr sz="1200">
                  <a:solidFill>
                    <a:schemeClr val="tx1"/>
                  </a:solidFill>
                  <a:latin typeface="Arial" charset="0"/>
                </a:defRPr>
              </a:lvl8pPr>
              <a:lvl9pPr marL="3886200" indent="-228600" eaLnBrk="0" fontAlgn="base" hangingPunct="0">
                <a:spcBef>
                  <a:spcPct val="0"/>
                </a:spcBef>
                <a:spcAft>
                  <a:spcPct val="0"/>
                </a:spcAft>
                <a:buChar char="•"/>
                <a:defRPr sz="1200">
                  <a:solidFill>
                    <a:schemeClr val="tx1"/>
                  </a:solidFill>
                  <a:latin typeface="Arial" charset="0"/>
                </a:defRPr>
              </a:lvl9pPr>
            </a:lstStyle>
            <a:p>
              <a:pPr eaLnBrk="0" fontAlgn="base" hangingPunct="0">
                <a:spcBef>
                  <a:spcPct val="0"/>
                </a:spcBef>
                <a:spcAft>
                  <a:spcPct val="0"/>
                </a:spcAft>
              </a:pPr>
              <a:r>
                <a:rPr lang="en-US" sz="1800" smtClean="0">
                  <a:solidFill>
                    <a:srgbClr val="000000"/>
                  </a:solidFill>
                </a:rPr>
                <a:t>Recommend news article</a:t>
              </a:r>
            </a:p>
          </p:txBody>
        </p:sp>
        <p:sp>
          <p:nvSpPr>
            <p:cNvPr id="9235" name="Line 29"/>
            <p:cNvSpPr>
              <a:spLocks noChangeShapeType="1"/>
            </p:cNvSpPr>
            <p:nvPr/>
          </p:nvSpPr>
          <p:spPr bwMode="auto">
            <a:xfrm flipH="1" flipV="1">
              <a:off x="3288" y="3528"/>
              <a:ext cx="256" cy="341"/>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lIns="0" tIns="0" rIns="0" bIns="0"/>
            <a:lstStyle/>
            <a:p>
              <a:pPr eaLnBrk="0" fontAlgn="base" hangingPunct="0">
                <a:spcBef>
                  <a:spcPct val="0"/>
                </a:spcBef>
                <a:spcAft>
                  <a:spcPct val="0"/>
                </a:spcAft>
                <a:buFontTx/>
                <a:buChar char="•"/>
              </a:pPr>
              <a:endParaRPr lang="en-US" sz="1200" smtClean="0">
                <a:solidFill>
                  <a:srgbClr val="000000"/>
                </a:solidFill>
              </a:endParaRPr>
            </a:p>
          </p:txBody>
        </p:sp>
      </p:grpSp>
      <p:grpSp>
        <p:nvGrpSpPr>
          <p:cNvPr id="3" name="Group 31"/>
          <p:cNvGrpSpPr>
            <a:grpSpLocks/>
          </p:cNvGrpSpPr>
          <p:nvPr/>
        </p:nvGrpSpPr>
        <p:grpSpPr bwMode="auto">
          <a:xfrm>
            <a:off x="2268538" y="1266825"/>
            <a:ext cx="6665912" cy="4630738"/>
            <a:chOff x="1429" y="798"/>
            <a:chExt cx="4199" cy="2917"/>
          </a:xfrm>
        </p:grpSpPr>
        <p:sp>
          <p:nvSpPr>
            <p:cNvPr id="9224" name="Rectangle 12"/>
            <p:cNvSpPr>
              <a:spLocks noChangeArrowheads="1"/>
            </p:cNvSpPr>
            <p:nvPr/>
          </p:nvSpPr>
          <p:spPr bwMode="auto">
            <a:xfrm>
              <a:off x="1429" y="798"/>
              <a:ext cx="2041" cy="1922"/>
            </a:xfrm>
            <a:prstGeom prst="rect">
              <a:avLst/>
            </a:prstGeom>
            <a:noFill/>
            <a:ln w="571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nchor="ctr"/>
            <a:lstStyle/>
            <a:p>
              <a:pPr eaLnBrk="0" fontAlgn="base" hangingPunct="0">
                <a:spcBef>
                  <a:spcPct val="0"/>
                </a:spcBef>
                <a:spcAft>
                  <a:spcPct val="0"/>
                </a:spcAft>
                <a:buFontTx/>
                <a:buChar char="•"/>
              </a:pPr>
              <a:endParaRPr lang="en-US" sz="1200" smtClean="0">
                <a:solidFill>
                  <a:srgbClr val="000000"/>
                </a:solidFill>
              </a:endParaRPr>
            </a:p>
          </p:txBody>
        </p:sp>
        <p:sp>
          <p:nvSpPr>
            <p:cNvPr id="9225" name="Line 20"/>
            <p:cNvSpPr>
              <a:spLocks noChangeShapeType="1"/>
            </p:cNvSpPr>
            <p:nvPr/>
          </p:nvSpPr>
          <p:spPr bwMode="auto">
            <a:xfrm flipH="1" flipV="1">
              <a:off x="3303" y="2125"/>
              <a:ext cx="271" cy="6"/>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lIns="0" tIns="0" rIns="0" bIns="0"/>
            <a:lstStyle/>
            <a:p>
              <a:pPr eaLnBrk="0" fontAlgn="base" hangingPunct="0">
                <a:spcBef>
                  <a:spcPct val="0"/>
                </a:spcBef>
                <a:spcAft>
                  <a:spcPct val="0"/>
                </a:spcAft>
                <a:buFontTx/>
                <a:buChar char="•"/>
              </a:pPr>
              <a:endParaRPr lang="en-US" sz="1200" smtClean="0">
                <a:solidFill>
                  <a:srgbClr val="000000"/>
                </a:solidFill>
              </a:endParaRPr>
            </a:p>
          </p:txBody>
        </p:sp>
        <p:sp>
          <p:nvSpPr>
            <p:cNvPr id="9226" name="Text Box 13"/>
            <p:cNvSpPr txBox="1">
              <a:spLocks noChangeArrowheads="1"/>
            </p:cNvSpPr>
            <p:nvPr/>
          </p:nvSpPr>
          <p:spPr bwMode="auto">
            <a:xfrm>
              <a:off x="3525" y="1926"/>
              <a:ext cx="2103" cy="1789"/>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182880" tIns="182880" rIns="182880" bIns="182880">
              <a:spAutoFit/>
            </a:bodyPr>
            <a:lstStyle>
              <a:lvl1pPr>
                <a:defRPr sz="1200">
                  <a:solidFill>
                    <a:schemeClr val="tx1"/>
                  </a:solidFill>
                  <a:latin typeface="Arial" charset="0"/>
                </a:defRPr>
              </a:lvl1pPr>
              <a:lvl2pPr marL="742950" indent="-285750">
                <a:defRPr sz="1200">
                  <a:solidFill>
                    <a:schemeClr val="tx1"/>
                  </a:solidFill>
                  <a:latin typeface="Arial" charset="0"/>
                </a:defRPr>
              </a:lvl2pPr>
              <a:lvl3pPr marL="1143000" indent="-228600">
                <a:defRPr sz="1200">
                  <a:solidFill>
                    <a:schemeClr val="tx1"/>
                  </a:solidFill>
                  <a:latin typeface="Arial" charset="0"/>
                </a:defRPr>
              </a:lvl3pPr>
              <a:lvl4pPr marL="1600200" indent="-228600">
                <a:defRPr sz="1200">
                  <a:solidFill>
                    <a:schemeClr val="tx1"/>
                  </a:solidFill>
                  <a:latin typeface="Arial" charset="0"/>
                </a:defRPr>
              </a:lvl4pPr>
              <a:lvl5pPr marL="2057400" indent="-228600">
                <a:defRPr sz="1200">
                  <a:solidFill>
                    <a:schemeClr val="tx1"/>
                  </a:solidFill>
                  <a:latin typeface="Arial" charset="0"/>
                </a:defRPr>
              </a:lvl5pPr>
              <a:lvl6pPr marL="2514600" indent="-228600" eaLnBrk="0" fontAlgn="base" hangingPunct="0">
                <a:spcBef>
                  <a:spcPct val="0"/>
                </a:spcBef>
                <a:spcAft>
                  <a:spcPct val="0"/>
                </a:spcAft>
                <a:buChar char="•"/>
                <a:defRPr sz="1200">
                  <a:solidFill>
                    <a:schemeClr val="tx1"/>
                  </a:solidFill>
                  <a:latin typeface="Arial" charset="0"/>
                </a:defRPr>
              </a:lvl6pPr>
              <a:lvl7pPr marL="2971800" indent="-228600" eaLnBrk="0" fontAlgn="base" hangingPunct="0">
                <a:spcBef>
                  <a:spcPct val="0"/>
                </a:spcBef>
                <a:spcAft>
                  <a:spcPct val="0"/>
                </a:spcAft>
                <a:buChar char="•"/>
                <a:defRPr sz="1200">
                  <a:solidFill>
                    <a:schemeClr val="tx1"/>
                  </a:solidFill>
                  <a:latin typeface="Arial" charset="0"/>
                </a:defRPr>
              </a:lvl7pPr>
              <a:lvl8pPr marL="3429000" indent="-228600" eaLnBrk="0" fontAlgn="base" hangingPunct="0">
                <a:spcBef>
                  <a:spcPct val="0"/>
                </a:spcBef>
                <a:spcAft>
                  <a:spcPct val="0"/>
                </a:spcAft>
                <a:buChar char="•"/>
                <a:defRPr sz="1200">
                  <a:solidFill>
                    <a:schemeClr val="tx1"/>
                  </a:solidFill>
                  <a:latin typeface="Arial" charset="0"/>
                </a:defRPr>
              </a:lvl8pPr>
              <a:lvl9pPr marL="3886200" indent="-228600" eaLnBrk="0" fontAlgn="base" hangingPunct="0">
                <a:spcBef>
                  <a:spcPct val="0"/>
                </a:spcBef>
                <a:spcAft>
                  <a:spcPct val="0"/>
                </a:spcAft>
                <a:buChar char="•"/>
                <a:defRPr sz="1200">
                  <a:solidFill>
                    <a:schemeClr val="tx1"/>
                  </a:solidFill>
                  <a:latin typeface="Arial" charset="0"/>
                </a:defRPr>
              </a:lvl9pPr>
            </a:lstStyle>
            <a:p>
              <a:pPr eaLnBrk="0" fontAlgn="base" hangingPunct="0">
                <a:spcBef>
                  <a:spcPct val="0"/>
                </a:spcBef>
                <a:spcAft>
                  <a:spcPct val="0"/>
                </a:spcAft>
              </a:pPr>
              <a:r>
                <a:rPr lang="en-US" sz="1800" smtClean="0">
                  <a:solidFill>
                    <a:srgbClr val="000000"/>
                  </a:solidFill>
                </a:rPr>
                <a:t>Recommend packages:</a:t>
              </a:r>
            </a:p>
            <a:p>
              <a:pPr eaLnBrk="0" fontAlgn="base" hangingPunct="0">
                <a:spcBef>
                  <a:spcPct val="0"/>
                </a:spcBef>
                <a:spcAft>
                  <a:spcPct val="0"/>
                </a:spcAft>
              </a:pPr>
              <a:r>
                <a:rPr lang="en-US" sz="1600" smtClean="0">
                  <a:solidFill>
                    <a:srgbClr val="000000"/>
                  </a:solidFill>
                </a:rPr>
                <a:t>    Image</a:t>
              </a:r>
            </a:p>
            <a:p>
              <a:pPr eaLnBrk="0" fontAlgn="base" hangingPunct="0">
                <a:spcBef>
                  <a:spcPct val="0"/>
                </a:spcBef>
                <a:spcAft>
                  <a:spcPct val="0"/>
                </a:spcAft>
              </a:pPr>
              <a:r>
                <a:rPr lang="en-US" sz="1600" smtClean="0">
                  <a:solidFill>
                    <a:srgbClr val="000000"/>
                  </a:solidFill>
                </a:rPr>
                <a:t>    Title, summary</a:t>
              </a:r>
            </a:p>
            <a:p>
              <a:pPr eaLnBrk="0" fontAlgn="base" hangingPunct="0">
                <a:spcBef>
                  <a:spcPct val="0"/>
                </a:spcBef>
                <a:spcAft>
                  <a:spcPct val="0"/>
                </a:spcAft>
              </a:pPr>
              <a:r>
                <a:rPr lang="en-US" sz="1600" smtClean="0">
                  <a:solidFill>
                    <a:srgbClr val="000000"/>
                  </a:solidFill>
                </a:rPr>
                <a:t>    Links to other pages</a:t>
              </a:r>
            </a:p>
            <a:p>
              <a:pPr eaLnBrk="0" fontAlgn="base" hangingPunct="0">
                <a:spcBef>
                  <a:spcPct val="0"/>
                </a:spcBef>
                <a:spcAft>
                  <a:spcPct val="0"/>
                </a:spcAft>
              </a:pPr>
              <a:endParaRPr lang="en-US" sz="1600" smtClean="0">
                <a:solidFill>
                  <a:srgbClr val="000000"/>
                </a:solidFill>
              </a:endParaRPr>
            </a:p>
            <a:p>
              <a:pPr eaLnBrk="0" fontAlgn="base" hangingPunct="0">
                <a:spcBef>
                  <a:spcPct val="0"/>
                </a:spcBef>
                <a:spcAft>
                  <a:spcPct val="0"/>
                </a:spcAft>
              </a:pPr>
              <a:endParaRPr lang="en-US" sz="1600" smtClean="0">
                <a:solidFill>
                  <a:srgbClr val="000000"/>
                </a:solidFill>
              </a:endParaRPr>
            </a:p>
            <a:p>
              <a:pPr eaLnBrk="0" fontAlgn="base" hangingPunct="0">
                <a:spcBef>
                  <a:spcPct val="0"/>
                </a:spcBef>
                <a:spcAft>
                  <a:spcPct val="0"/>
                </a:spcAft>
              </a:pPr>
              <a:endParaRPr lang="en-US" sz="1600" smtClean="0">
                <a:solidFill>
                  <a:srgbClr val="000000"/>
                </a:solidFill>
              </a:endParaRPr>
            </a:p>
            <a:p>
              <a:pPr eaLnBrk="0" fontAlgn="base" hangingPunct="0">
                <a:spcBef>
                  <a:spcPct val="0"/>
                </a:spcBef>
                <a:spcAft>
                  <a:spcPct val="0"/>
                </a:spcAft>
              </a:pPr>
              <a:endParaRPr lang="en-US" sz="1600" smtClean="0">
                <a:solidFill>
                  <a:srgbClr val="000000"/>
                </a:solidFill>
              </a:endParaRPr>
            </a:p>
            <a:p>
              <a:pPr eaLnBrk="0" fontAlgn="base" hangingPunct="0">
                <a:spcBef>
                  <a:spcPct val="0"/>
                </a:spcBef>
                <a:spcAft>
                  <a:spcPct val="0"/>
                </a:spcAft>
              </a:pPr>
              <a:endParaRPr lang="en-US" sz="1600" smtClean="0">
                <a:solidFill>
                  <a:srgbClr val="000000"/>
                </a:solidFill>
              </a:endParaRPr>
            </a:p>
            <a:p>
              <a:pPr eaLnBrk="0" fontAlgn="base" hangingPunct="0">
                <a:spcBef>
                  <a:spcPct val="0"/>
                </a:spcBef>
                <a:spcAft>
                  <a:spcPct val="0"/>
                </a:spcAft>
              </a:pPr>
              <a:endParaRPr lang="en-US" sz="1600" smtClean="0">
                <a:solidFill>
                  <a:srgbClr val="000000"/>
                </a:solidFill>
              </a:endParaRPr>
            </a:p>
          </p:txBody>
        </p:sp>
      </p:grpSp>
      <p:sp>
        <p:nvSpPr>
          <p:cNvPr id="95258" name="Rectangle 26"/>
          <p:cNvSpPr>
            <a:spLocks noChangeArrowheads="1"/>
          </p:cNvSpPr>
          <p:nvPr/>
        </p:nvSpPr>
        <p:spPr bwMode="auto">
          <a:xfrm>
            <a:off x="5621338" y="4349750"/>
            <a:ext cx="3217862" cy="1466850"/>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182880" tIns="91440" rIns="182880" bIns="91440">
            <a:spAutoFit/>
          </a:bodyPr>
          <a:lstStyle/>
          <a:p>
            <a:pPr eaLnBrk="0" fontAlgn="base" hangingPunct="0">
              <a:spcBef>
                <a:spcPct val="0"/>
              </a:spcBef>
              <a:spcAft>
                <a:spcPct val="0"/>
              </a:spcAft>
            </a:pPr>
            <a:r>
              <a:rPr lang="en-US" smtClean="0">
                <a:solidFill>
                  <a:srgbClr val="000000"/>
                </a:solidFill>
              </a:rPr>
              <a:t>Pick 4 out of a pool of </a:t>
            </a:r>
            <a:r>
              <a:rPr lang="en-US" i="1" smtClean="0">
                <a:solidFill>
                  <a:srgbClr val="000000"/>
                </a:solidFill>
              </a:rPr>
              <a:t>K</a:t>
            </a:r>
          </a:p>
          <a:p>
            <a:pPr eaLnBrk="0" fontAlgn="base" hangingPunct="0">
              <a:spcBef>
                <a:spcPct val="0"/>
              </a:spcBef>
              <a:spcAft>
                <a:spcPct val="0"/>
              </a:spcAft>
            </a:pPr>
            <a:r>
              <a:rPr lang="en-US" sz="1600" i="1" smtClean="0">
                <a:solidFill>
                  <a:srgbClr val="000000"/>
                </a:solidFill>
              </a:rPr>
              <a:t>    K</a:t>
            </a:r>
            <a:r>
              <a:rPr lang="en-US" sz="1600" smtClean="0">
                <a:solidFill>
                  <a:srgbClr val="000000"/>
                </a:solidFill>
              </a:rPr>
              <a:t> = 20 ~ 40</a:t>
            </a:r>
          </a:p>
          <a:p>
            <a:pPr eaLnBrk="0" fontAlgn="base" hangingPunct="0">
              <a:spcBef>
                <a:spcPct val="0"/>
              </a:spcBef>
              <a:spcAft>
                <a:spcPct val="0"/>
              </a:spcAft>
            </a:pPr>
            <a:r>
              <a:rPr lang="en-US" sz="1600" smtClean="0">
                <a:solidFill>
                  <a:srgbClr val="000000"/>
                </a:solidFill>
              </a:rPr>
              <a:t>    Dynamic</a:t>
            </a:r>
          </a:p>
          <a:p>
            <a:pPr eaLnBrk="0" fontAlgn="base" hangingPunct="0">
              <a:spcBef>
                <a:spcPct val="0"/>
              </a:spcBef>
              <a:spcAft>
                <a:spcPct val="0"/>
              </a:spcAft>
            </a:pPr>
            <a:endParaRPr lang="en-US" sz="1600" smtClean="0">
              <a:solidFill>
                <a:srgbClr val="000000"/>
              </a:solidFill>
            </a:endParaRPr>
          </a:p>
          <a:p>
            <a:pPr eaLnBrk="0" fontAlgn="base" hangingPunct="0">
              <a:spcBef>
                <a:spcPct val="0"/>
              </a:spcBef>
              <a:spcAft>
                <a:spcPct val="0"/>
              </a:spcAft>
            </a:pPr>
            <a:r>
              <a:rPr lang="en-US" smtClean="0">
                <a:solidFill>
                  <a:srgbClr val="000000"/>
                </a:solidFill>
              </a:rPr>
              <a:t>Routes traffic other pages</a:t>
            </a:r>
          </a:p>
        </p:txBody>
      </p:sp>
    </p:spTree>
    <p:extLst>
      <p:ext uri="{BB962C8B-B14F-4D97-AF65-F5344CB8AC3E}">
        <p14:creationId xmlns:p14="http://schemas.microsoft.com/office/powerpoint/2010/main" val="22396928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xit" presetSubtype="0" fill="hold" nodeType="clickEffect">
                                  <p:stCondLst>
                                    <p:cond delay="0"/>
                                  </p:stCondLst>
                                  <p:childTnLst>
                                    <p:set>
                                      <p:cBhvr>
                                        <p:cTn id="12" dur="1" fill="hold">
                                          <p:stCondLst>
                                            <p:cond delay="0"/>
                                          </p:stCondLst>
                                        </p:cTn>
                                        <p:tgtEl>
                                          <p:spTgt spid="2"/>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52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25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normAutofit fontScale="90000"/>
          </a:bodyPr>
          <a:lstStyle/>
          <a:p>
            <a:r>
              <a:rPr lang="en-US" smtClean="0"/>
              <a:t>Some examples from content optimization </a:t>
            </a:r>
          </a:p>
        </p:txBody>
      </p:sp>
      <p:sp>
        <p:nvSpPr>
          <p:cNvPr id="8195" name="Rectangle 3"/>
          <p:cNvSpPr>
            <a:spLocks noGrp="1" noChangeArrowheads="1"/>
          </p:cNvSpPr>
          <p:nvPr>
            <p:ph type="body" idx="1"/>
          </p:nvPr>
        </p:nvSpPr>
        <p:spPr/>
        <p:txBody>
          <a:bodyPr>
            <a:normAutofit fontScale="77500" lnSpcReduction="20000"/>
          </a:bodyPr>
          <a:lstStyle/>
          <a:p>
            <a:r>
              <a:rPr lang="en-US" smtClean="0"/>
              <a:t>Simple version</a:t>
            </a:r>
          </a:p>
          <a:p>
            <a:pPr lvl="1"/>
            <a:r>
              <a:rPr lang="en-US" smtClean="0"/>
              <a:t>I have a content module on my page, content inventory is obtained from a third party source which is further refined through editorial oversight. Can I algorithmically recommend content on this module? I want to improve overall click-rate (CTR) on this module</a:t>
            </a:r>
          </a:p>
          <a:p>
            <a:r>
              <a:rPr lang="en-US" smtClean="0"/>
              <a:t>More advanced</a:t>
            </a:r>
          </a:p>
          <a:p>
            <a:pPr lvl="1"/>
            <a:r>
              <a:rPr lang="en-US" smtClean="0"/>
              <a:t>I got X% lift in CTR. But I have additional information on other downstream utilities (e.g. advertising revenue). Can I increase downstream utility without losing too many clicks?</a:t>
            </a:r>
          </a:p>
          <a:p>
            <a:r>
              <a:rPr lang="en-US" smtClean="0"/>
              <a:t>Highly advanced</a:t>
            </a:r>
          </a:p>
          <a:p>
            <a:pPr lvl="1"/>
            <a:r>
              <a:rPr lang="en-US" smtClean="0"/>
              <a:t>There are multiple modules running on my webpage. How do I perform a simultaneous optimization?</a:t>
            </a:r>
          </a:p>
        </p:txBody>
      </p:sp>
    </p:spTree>
    <p:extLst>
      <p:ext uri="{BB962C8B-B14F-4D97-AF65-F5344CB8AC3E}">
        <p14:creationId xmlns:p14="http://schemas.microsoft.com/office/powerpoint/2010/main" val="155130553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smtClean="0"/>
              <a:t>Problems in this example</a:t>
            </a:r>
          </a:p>
        </p:txBody>
      </p:sp>
      <p:sp>
        <p:nvSpPr>
          <p:cNvPr id="10243" name="Rectangle 3"/>
          <p:cNvSpPr>
            <a:spLocks noGrp="1" noChangeArrowheads="1"/>
          </p:cNvSpPr>
          <p:nvPr>
            <p:ph type="body" idx="1"/>
          </p:nvPr>
        </p:nvSpPr>
        <p:spPr/>
        <p:txBody>
          <a:bodyPr>
            <a:normAutofit fontScale="92500" lnSpcReduction="20000"/>
          </a:bodyPr>
          <a:lstStyle/>
          <a:p>
            <a:r>
              <a:rPr lang="en-US" smtClean="0"/>
              <a:t>Optimize CTR on multiple modules</a:t>
            </a:r>
          </a:p>
          <a:p>
            <a:pPr lvl="1"/>
            <a:r>
              <a:rPr lang="en-US" smtClean="0"/>
              <a:t>Today Module, Trending Now, Personal Assistant, News</a:t>
            </a:r>
          </a:p>
          <a:p>
            <a:pPr lvl="1"/>
            <a:r>
              <a:rPr lang="en-US" smtClean="0"/>
              <a:t>Simple solution: Treat modules as independent, optimize separately. May not be the best when there are strong correlations.</a:t>
            </a:r>
          </a:p>
          <a:p>
            <a:pPr lvl="1">
              <a:buFontTx/>
              <a:buNone/>
            </a:pPr>
            <a:endParaRPr lang="en-US" smtClean="0"/>
          </a:p>
          <a:p>
            <a:pPr lvl="1"/>
            <a:endParaRPr lang="en-US" smtClean="0"/>
          </a:p>
          <a:p>
            <a:r>
              <a:rPr lang="en-US" smtClean="0"/>
              <a:t>For any single module</a:t>
            </a:r>
          </a:p>
          <a:p>
            <a:pPr lvl="1"/>
            <a:r>
              <a:rPr lang="en-US" smtClean="0"/>
              <a:t>Optimize some combination of CTR, downstream engagement, and perhaps advertising revenue.</a:t>
            </a:r>
          </a:p>
          <a:p>
            <a:pPr lvl="1">
              <a:buFontTx/>
              <a:buNone/>
            </a:pPr>
            <a:endParaRPr lang="en-US" smtClean="0"/>
          </a:p>
        </p:txBody>
      </p:sp>
    </p:spTree>
    <p:extLst>
      <p:ext uri="{BB962C8B-B14F-4D97-AF65-F5344CB8AC3E}">
        <p14:creationId xmlns:p14="http://schemas.microsoft.com/office/powerpoint/2010/main" val="417909350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smtClean="0"/>
              <a:t>Online Advertising</a:t>
            </a:r>
          </a:p>
        </p:txBody>
      </p:sp>
      <p:sp>
        <p:nvSpPr>
          <p:cNvPr id="11267" name="Text Box 3"/>
          <p:cNvSpPr txBox="1">
            <a:spLocks noChangeArrowheads="1"/>
          </p:cNvSpPr>
          <p:nvPr/>
        </p:nvSpPr>
        <p:spPr bwMode="auto">
          <a:xfrm rot="-5400000">
            <a:off x="6974681" y="3207545"/>
            <a:ext cx="296862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200">
                <a:solidFill>
                  <a:schemeClr val="tx1"/>
                </a:solidFill>
                <a:latin typeface="Arial" charset="0"/>
              </a:defRPr>
            </a:lvl1pPr>
            <a:lvl2pPr marL="742950" indent="-285750">
              <a:defRPr sz="1200">
                <a:solidFill>
                  <a:schemeClr val="tx1"/>
                </a:solidFill>
                <a:latin typeface="Arial" charset="0"/>
              </a:defRPr>
            </a:lvl2pPr>
            <a:lvl3pPr marL="1143000" indent="-228600">
              <a:defRPr sz="1200">
                <a:solidFill>
                  <a:schemeClr val="tx1"/>
                </a:solidFill>
                <a:latin typeface="Arial" charset="0"/>
              </a:defRPr>
            </a:lvl3pPr>
            <a:lvl4pPr marL="1600200" indent="-228600">
              <a:defRPr sz="1200">
                <a:solidFill>
                  <a:schemeClr val="tx1"/>
                </a:solidFill>
                <a:latin typeface="Arial" charset="0"/>
              </a:defRPr>
            </a:lvl4pPr>
            <a:lvl5pPr marL="2057400" indent="-228600">
              <a:defRPr sz="1200">
                <a:solidFill>
                  <a:schemeClr val="tx1"/>
                </a:solidFill>
                <a:latin typeface="Arial" charset="0"/>
              </a:defRPr>
            </a:lvl5pPr>
            <a:lvl6pPr marL="2514600" indent="-228600" eaLnBrk="0" fontAlgn="base" hangingPunct="0">
              <a:spcBef>
                <a:spcPct val="0"/>
              </a:spcBef>
              <a:spcAft>
                <a:spcPct val="0"/>
              </a:spcAft>
              <a:buChar char="•"/>
              <a:defRPr sz="1200">
                <a:solidFill>
                  <a:schemeClr val="tx1"/>
                </a:solidFill>
                <a:latin typeface="Arial" charset="0"/>
              </a:defRPr>
            </a:lvl6pPr>
            <a:lvl7pPr marL="2971800" indent="-228600" eaLnBrk="0" fontAlgn="base" hangingPunct="0">
              <a:spcBef>
                <a:spcPct val="0"/>
              </a:spcBef>
              <a:spcAft>
                <a:spcPct val="0"/>
              </a:spcAft>
              <a:buChar char="•"/>
              <a:defRPr sz="1200">
                <a:solidFill>
                  <a:schemeClr val="tx1"/>
                </a:solidFill>
                <a:latin typeface="Arial" charset="0"/>
              </a:defRPr>
            </a:lvl7pPr>
            <a:lvl8pPr marL="3429000" indent="-228600" eaLnBrk="0" fontAlgn="base" hangingPunct="0">
              <a:spcBef>
                <a:spcPct val="0"/>
              </a:spcBef>
              <a:spcAft>
                <a:spcPct val="0"/>
              </a:spcAft>
              <a:buChar char="•"/>
              <a:defRPr sz="1200">
                <a:solidFill>
                  <a:schemeClr val="tx1"/>
                </a:solidFill>
                <a:latin typeface="Arial" charset="0"/>
              </a:defRPr>
            </a:lvl8pPr>
            <a:lvl9pPr marL="3886200" indent="-228600" eaLnBrk="0" fontAlgn="base" hangingPunct="0">
              <a:spcBef>
                <a:spcPct val="0"/>
              </a:spcBef>
              <a:spcAft>
                <a:spcPct val="0"/>
              </a:spcAft>
              <a:buChar char="•"/>
              <a:defRPr sz="1200">
                <a:solidFill>
                  <a:schemeClr val="tx1"/>
                </a:solidFill>
                <a:latin typeface="Arial" charset="0"/>
              </a:defRPr>
            </a:lvl9pPr>
          </a:lstStyle>
          <a:p>
            <a:pPr algn="ctr" eaLnBrk="0" fontAlgn="base" hangingPunct="0">
              <a:spcBef>
                <a:spcPct val="50000"/>
              </a:spcBef>
              <a:spcAft>
                <a:spcPct val="0"/>
              </a:spcAft>
            </a:pPr>
            <a:r>
              <a:rPr lang="en-US" sz="2800" b="1" smtClean="0">
                <a:solidFill>
                  <a:srgbClr val="000000"/>
                </a:solidFill>
              </a:rPr>
              <a:t>Advertisers</a:t>
            </a:r>
          </a:p>
        </p:txBody>
      </p:sp>
      <p:grpSp>
        <p:nvGrpSpPr>
          <p:cNvPr id="11268" name="Group 41"/>
          <p:cNvGrpSpPr>
            <a:grpSpLocks/>
          </p:cNvGrpSpPr>
          <p:nvPr/>
        </p:nvGrpSpPr>
        <p:grpSpPr bwMode="auto">
          <a:xfrm>
            <a:off x="381000" y="3048000"/>
            <a:ext cx="7923213" cy="3630613"/>
            <a:chOff x="240" y="1872"/>
            <a:chExt cx="4991" cy="2287"/>
          </a:xfrm>
        </p:grpSpPr>
        <p:pic>
          <p:nvPicPr>
            <p:cNvPr id="11286" name="Picture 20" descr="MCj0404159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44" y="1872"/>
              <a:ext cx="287" cy="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287" name="Group 40"/>
            <p:cNvGrpSpPr>
              <a:grpSpLocks/>
            </p:cNvGrpSpPr>
            <p:nvPr/>
          </p:nvGrpSpPr>
          <p:grpSpPr bwMode="auto">
            <a:xfrm>
              <a:off x="240" y="2112"/>
              <a:ext cx="4991" cy="2047"/>
              <a:chOff x="219" y="1730"/>
              <a:chExt cx="4991" cy="2047"/>
            </a:xfrm>
          </p:grpSpPr>
          <p:sp>
            <p:nvSpPr>
              <p:cNvPr id="11288" name="Line 8"/>
              <p:cNvSpPr>
                <a:spLocks noChangeShapeType="1"/>
              </p:cNvSpPr>
              <p:nvPr/>
            </p:nvSpPr>
            <p:spPr bwMode="auto">
              <a:xfrm flipH="1">
                <a:off x="4587" y="1730"/>
                <a:ext cx="288" cy="25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buFontTx/>
                  <a:buChar char="•"/>
                </a:pPr>
                <a:endParaRPr lang="en-US" sz="1200" smtClean="0">
                  <a:solidFill>
                    <a:srgbClr val="000000"/>
                  </a:solidFill>
                </a:endParaRPr>
              </a:p>
            </p:txBody>
          </p:sp>
          <p:grpSp>
            <p:nvGrpSpPr>
              <p:cNvPr id="11289" name="Group 39"/>
              <p:cNvGrpSpPr>
                <a:grpSpLocks/>
              </p:cNvGrpSpPr>
              <p:nvPr/>
            </p:nvGrpSpPr>
            <p:grpSpPr bwMode="auto">
              <a:xfrm>
                <a:off x="219" y="1730"/>
                <a:ext cx="4991" cy="2047"/>
                <a:chOff x="219" y="1730"/>
                <a:chExt cx="4991" cy="2047"/>
              </a:xfrm>
            </p:grpSpPr>
            <p:sp>
              <p:nvSpPr>
                <p:cNvPr id="11290" name="Text Box 4"/>
                <p:cNvSpPr txBox="1">
                  <a:spLocks noChangeArrowheads="1"/>
                </p:cNvSpPr>
                <p:nvPr/>
              </p:nvSpPr>
              <p:spPr bwMode="auto">
                <a:xfrm>
                  <a:off x="3675" y="2318"/>
                  <a:ext cx="1008"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a:spAutoFit/>
                </a:bodyPr>
                <a:lstStyle>
                  <a:lvl1pPr>
                    <a:defRPr sz="1200">
                      <a:solidFill>
                        <a:schemeClr val="tx1"/>
                      </a:solidFill>
                      <a:latin typeface="Arial" charset="0"/>
                    </a:defRPr>
                  </a:lvl1pPr>
                  <a:lvl2pPr marL="742950" indent="-285750">
                    <a:defRPr sz="1200">
                      <a:solidFill>
                        <a:schemeClr val="tx1"/>
                      </a:solidFill>
                      <a:latin typeface="Arial" charset="0"/>
                    </a:defRPr>
                  </a:lvl2pPr>
                  <a:lvl3pPr marL="1143000" indent="-228600">
                    <a:defRPr sz="1200">
                      <a:solidFill>
                        <a:schemeClr val="tx1"/>
                      </a:solidFill>
                      <a:latin typeface="Arial" charset="0"/>
                    </a:defRPr>
                  </a:lvl3pPr>
                  <a:lvl4pPr marL="1600200" indent="-228600">
                    <a:defRPr sz="1200">
                      <a:solidFill>
                        <a:schemeClr val="tx1"/>
                      </a:solidFill>
                      <a:latin typeface="Arial" charset="0"/>
                    </a:defRPr>
                  </a:lvl4pPr>
                  <a:lvl5pPr marL="2057400" indent="-228600">
                    <a:defRPr sz="1200">
                      <a:solidFill>
                        <a:schemeClr val="tx1"/>
                      </a:solidFill>
                      <a:latin typeface="Arial" charset="0"/>
                    </a:defRPr>
                  </a:lvl5pPr>
                  <a:lvl6pPr marL="2514600" indent="-228600" eaLnBrk="0" fontAlgn="base" hangingPunct="0">
                    <a:spcBef>
                      <a:spcPct val="0"/>
                    </a:spcBef>
                    <a:spcAft>
                      <a:spcPct val="0"/>
                    </a:spcAft>
                    <a:buChar char="•"/>
                    <a:defRPr sz="1200">
                      <a:solidFill>
                        <a:schemeClr val="tx1"/>
                      </a:solidFill>
                      <a:latin typeface="Arial" charset="0"/>
                    </a:defRPr>
                  </a:lvl6pPr>
                  <a:lvl7pPr marL="2971800" indent="-228600" eaLnBrk="0" fontAlgn="base" hangingPunct="0">
                    <a:spcBef>
                      <a:spcPct val="0"/>
                    </a:spcBef>
                    <a:spcAft>
                      <a:spcPct val="0"/>
                    </a:spcAft>
                    <a:buChar char="•"/>
                    <a:defRPr sz="1200">
                      <a:solidFill>
                        <a:schemeClr val="tx1"/>
                      </a:solidFill>
                      <a:latin typeface="Arial" charset="0"/>
                    </a:defRPr>
                  </a:lvl7pPr>
                  <a:lvl8pPr marL="3429000" indent="-228600" eaLnBrk="0" fontAlgn="base" hangingPunct="0">
                    <a:spcBef>
                      <a:spcPct val="0"/>
                    </a:spcBef>
                    <a:spcAft>
                      <a:spcPct val="0"/>
                    </a:spcAft>
                    <a:buChar char="•"/>
                    <a:defRPr sz="1200">
                      <a:solidFill>
                        <a:schemeClr val="tx1"/>
                      </a:solidFill>
                      <a:latin typeface="Arial" charset="0"/>
                    </a:defRPr>
                  </a:lvl8pPr>
                  <a:lvl9pPr marL="3886200" indent="-228600" eaLnBrk="0" fontAlgn="base" hangingPunct="0">
                    <a:spcBef>
                      <a:spcPct val="0"/>
                    </a:spcBef>
                    <a:spcAft>
                      <a:spcPct val="0"/>
                    </a:spcAft>
                    <a:buChar char="•"/>
                    <a:defRPr sz="1200">
                      <a:solidFill>
                        <a:schemeClr val="tx1"/>
                      </a:solidFill>
                      <a:latin typeface="Arial" charset="0"/>
                    </a:defRPr>
                  </a:lvl9pPr>
                </a:lstStyle>
                <a:p>
                  <a:pPr algn="ctr" eaLnBrk="0" fontAlgn="base" hangingPunct="0">
                    <a:spcBef>
                      <a:spcPct val="50000"/>
                    </a:spcBef>
                    <a:spcAft>
                      <a:spcPct val="0"/>
                    </a:spcAft>
                  </a:pPr>
                  <a:r>
                    <a:rPr lang="en-US" sz="1800" b="1" smtClean="0">
                      <a:solidFill>
                        <a:srgbClr val="000000"/>
                      </a:solidFill>
                      <a:latin typeface="Times New Roman" pitchFamily="18" charset="0"/>
                    </a:rPr>
                    <a:t>Ad Network</a:t>
                  </a:r>
                </a:p>
              </p:txBody>
            </p:sp>
            <p:sp>
              <p:nvSpPr>
                <p:cNvPr id="11291" name="Line 5"/>
                <p:cNvSpPr>
                  <a:spLocks noChangeShapeType="1"/>
                </p:cNvSpPr>
                <p:nvPr/>
              </p:nvSpPr>
              <p:spPr bwMode="auto">
                <a:xfrm flipH="1">
                  <a:off x="2427" y="2024"/>
                  <a:ext cx="1440" cy="0"/>
                </a:xfrm>
                <a:prstGeom prst="line">
                  <a:avLst/>
                </a:prstGeom>
                <a:noFill/>
                <a:ln w="25400">
                  <a:solidFill>
                    <a:srgbClr val="FF0000"/>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pPr eaLnBrk="0" fontAlgn="base" hangingPunct="0">
                    <a:spcBef>
                      <a:spcPct val="0"/>
                    </a:spcBef>
                    <a:spcAft>
                      <a:spcPct val="0"/>
                    </a:spcAft>
                    <a:buFontTx/>
                    <a:buChar char="•"/>
                  </a:pPr>
                  <a:endParaRPr lang="en-US" sz="1200" smtClean="0">
                    <a:solidFill>
                      <a:srgbClr val="000000"/>
                    </a:solidFill>
                  </a:endParaRPr>
                </a:p>
              </p:txBody>
            </p:sp>
            <p:pic>
              <p:nvPicPr>
                <p:cNvPr id="11292" name="Picture 6" descr="j041020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9" y="1946"/>
                  <a:ext cx="960"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93" name="Line 7"/>
                <p:cNvSpPr>
                  <a:spLocks noChangeShapeType="1"/>
                </p:cNvSpPr>
                <p:nvPr/>
              </p:nvSpPr>
              <p:spPr bwMode="auto">
                <a:xfrm>
                  <a:off x="1179" y="2313"/>
                  <a:ext cx="432" cy="5"/>
                </a:xfrm>
                <a:prstGeom prst="line">
                  <a:avLst/>
                </a:prstGeom>
                <a:noFill/>
                <a:ln w="254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buFontTx/>
                    <a:buChar char="•"/>
                  </a:pPr>
                  <a:endParaRPr lang="en-US" sz="1200" smtClean="0">
                    <a:solidFill>
                      <a:srgbClr val="000000"/>
                    </a:solidFill>
                  </a:endParaRPr>
                </a:p>
              </p:txBody>
            </p:sp>
            <p:sp>
              <p:nvSpPr>
                <p:cNvPr id="11294" name="Line 9"/>
                <p:cNvSpPr>
                  <a:spLocks noChangeShapeType="1"/>
                </p:cNvSpPr>
                <p:nvPr/>
              </p:nvSpPr>
              <p:spPr bwMode="auto">
                <a:xfrm flipH="1">
                  <a:off x="4587" y="2024"/>
                  <a:ext cx="28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buFontTx/>
                    <a:buChar char="•"/>
                  </a:pPr>
                  <a:endParaRPr lang="en-US" sz="1200" smtClean="0">
                    <a:solidFill>
                      <a:srgbClr val="000000"/>
                    </a:solidFill>
                  </a:endParaRPr>
                </a:p>
              </p:txBody>
            </p:sp>
            <p:sp>
              <p:nvSpPr>
                <p:cNvPr id="11295" name="Line 10"/>
                <p:cNvSpPr>
                  <a:spLocks noChangeShapeType="1"/>
                </p:cNvSpPr>
                <p:nvPr/>
              </p:nvSpPr>
              <p:spPr bwMode="auto">
                <a:xfrm flipH="1" flipV="1">
                  <a:off x="4587" y="2066"/>
                  <a:ext cx="288" cy="25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buFontTx/>
                    <a:buChar char="•"/>
                  </a:pPr>
                  <a:endParaRPr lang="en-US" sz="1200" smtClean="0">
                    <a:solidFill>
                      <a:srgbClr val="000000"/>
                    </a:solidFill>
                  </a:endParaRPr>
                </a:p>
              </p:txBody>
            </p:sp>
            <p:pic>
              <p:nvPicPr>
                <p:cNvPr id="11296" name="Picture 11" descr="MCj0404159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15" y="1730"/>
                  <a:ext cx="622" cy="5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97" name="Rectangle 12"/>
                <p:cNvSpPr>
                  <a:spLocks noChangeArrowheads="1"/>
                </p:cNvSpPr>
                <p:nvPr/>
              </p:nvSpPr>
              <p:spPr bwMode="auto">
                <a:xfrm>
                  <a:off x="1611" y="1856"/>
                  <a:ext cx="960" cy="924"/>
                </a:xfrm>
                <a:prstGeom prst="rect">
                  <a:avLst/>
                </a:prstGeom>
                <a:noFill/>
                <a:ln w="3810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p>
                  <a:pPr eaLnBrk="0" fontAlgn="base" hangingPunct="0">
                    <a:spcBef>
                      <a:spcPct val="0"/>
                    </a:spcBef>
                    <a:spcAft>
                      <a:spcPct val="0"/>
                    </a:spcAft>
                    <a:buFontTx/>
                    <a:buChar char="•"/>
                  </a:pPr>
                  <a:endParaRPr lang="en-US" sz="1200" smtClean="0">
                    <a:solidFill>
                      <a:srgbClr val="000000"/>
                    </a:solidFill>
                  </a:endParaRPr>
                </a:p>
              </p:txBody>
            </p:sp>
            <p:sp>
              <p:nvSpPr>
                <p:cNvPr id="11298" name="Text Box 13"/>
                <p:cNvSpPr txBox="1">
                  <a:spLocks noChangeArrowheads="1"/>
                </p:cNvSpPr>
                <p:nvPr/>
              </p:nvSpPr>
              <p:spPr bwMode="auto">
                <a:xfrm>
                  <a:off x="1755" y="1856"/>
                  <a:ext cx="624"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1200">
                      <a:solidFill>
                        <a:schemeClr val="tx1"/>
                      </a:solidFill>
                      <a:latin typeface="Arial" charset="0"/>
                    </a:defRPr>
                  </a:lvl1pPr>
                  <a:lvl2pPr marL="742950" indent="-285750">
                    <a:defRPr sz="1200">
                      <a:solidFill>
                        <a:schemeClr val="tx1"/>
                      </a:solidFill>
                      <a:latin typeface="Arial" charset="0"/>
                    </a:defRPr>
                  </a:lvl2pPr>
                  <a:lvl3pPr marL="1143000" indent="-228600">
                    <a:defRPr sz="1200">
                      <a:solidFill>
                        <a:schemeClr val="tx1"/>
                      </a:solidFill>
                      <a:latin typeface="Arial" charset="0"/>
                    </a:defRPr>
                  </a:lvl3pPr>
                  <a:lvl4pPr marL="1600200" indent="-228600">
                    <a:defRPr sz="1200">
                      <a:solidFill>
                        <a:schemeClr val="tx1"/>
                      </a:solidFill>
                      <a:latin typeface="Arial" charset="0"/>
                    </a:defRPr>
                  </a:lvl4pPr>
                  <a:lvl5pPr marL="2057400" indent="-228600">
                    <a:defRPr sz="1200">
                      <a:solidFill>
                        <a:schemeClr val="tx1"/>
                      </a:solidFill>
                      <a:latin typeface="Arial" charset="0"/>
                    </a:defRPr>
                  </a:lvl5pPr>
                  <a:lvl6pPr marL="2514600" indent="-228600" eaLnBrk="0" fontAlgn="base" hangingPunct="0">
                    <a:spcBef>
                      <a:spcPct val="0"/>
                    </a:spcBef>
                    <a:spcAft>
                      <a:spcPct val="0"/>
                    </a:spcAft>
                    <a:buChar char="•"/>
                    <a:defRPr sz="1200">
                      <a:solidFill>
                        <a:schemeClr val="tx1"/>
                      </a:solidFill>
                      <a:latin typeface="Arial" charset="0"/>
                    </a:defRPr>
                  </a:lvl6pPr>
                  <a:lvl7pPr marL="2971800" indent="-228600" eaLnBrk="0" fontAlgn="base" hangingPunct="0">
                    <a:spcBef>
                      <a:spcPct val="0"/>
                    </a:spcBef>
                    <a:spcAft>
                      <a:spcPct val="0"/>
                    </a:spcAft>
                    <a:buChar char="•"/>
                    <a:defRPr sz="1200">
                      <a:solidFill>
                        <a:schemeClr val="tx1"/>
                      </a:solidFill>
                      <a:latin typeface="Arial" charset="0"/>
                    </a:defRPr>
                  </a:lvl7pPr>
                  <a:lvl8pPr marL="3429000" indent="-228600" eaLnBrk="0" fontAlgn="base" hangingPunct="0">
                    <a:spcBef>
                      <a:spcPct val="0"/>
                    </a:spcBef>
                    <a:spcAft>
                      <a:spcPct val="0"/>
                    </a:spcAft>
                    <a:buChar char="•"/>
                    <a:defRPr sz="1200">
                      <a:solidFill>
                        <a:schemeClr val="tx1"/>
                      </a:solidFill>
                      <a:latin typeface="Arial" charset="0"/>
                    </a:defRPr>
                  </a:lvl8pPr>
                  <a:lvl9pPr marL="3886200" indent="-228600" eaLnBrk="0" fontAlgn="base" hangingPunct="0">
                    <a:spcBef>
                      <a:spcPct val="0"/>
                    </a:spcBef>
                    <a:spcAft>
                      <a:spcPct val="0"/>
                    </a:spcAft>
                    <a:buChar char="•"/>
                    <a:defRPr sz="1200">
                      <a:solidFill>
                        <a:schemeClr val="tx1"/>
                      </a:solidFill>
                      <a:latin typeface="Arial" charset="0"/>
                    </a:defRPr>
                  </a:lvl9pPr>
                </a:lstStyle>
                <a:p>
                  <a:pPr algn="ctr" eaLnBrk="0" fontAlgn="base" hangingPunct="0">
                    <a:spcBef>
                      <a:spcPct val="50000"/>
                    </a:spcBef>
                    <a:spcAft>
                      <a:spcPct val="0"/>
                    </a:spcAft>
                  </a:pPr>
                  <a:r>
                    <a:rPr lang="en-US" sz="2800" b="1" smtClean="0">
                      <a:solidFill>
                        <a:srgbClr val="FF0000"/>
                      </a:solidFill>
                      <a:latin typeface="Times New Roman" pitchFamily="18" charset="0"/>
                    </a:rPr>
                    <a:t>Ads</a:t>
                  </a:r>
                </a:p>
              </p:txBody>
            </p:sp>
            <p:sp>
              <p:nvSpPr>
                <p:cNvPr id="11299" name="Text Box 14"/>
                <p:cNvSpPr txBox="1">
                  <a:spLocks noChangeArrowheads="1"/>
                </p:cNvSpPr>
                <p:nvPr/>
              </p:nvSpPr>
              <p:spPr bwMode="auto">
                <a:xfrm>
                  <a:off x="1611" y="2326"/>
                  <a:ext cx="912"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1200">
                      <a:solidFill>
                        <a:schemeClr val="tx1"/>
                      </a:solidFill>
                      <a:latin typeface="Arial" charset="0"/>
                    </a:defRPr>
                  </a:lvl1pPr>
                  <a:lvl2pPr marL="742950" indent="-285750">
                    <a:defRPr sz="1200">
                      <a:solidFill>
                        <a:schemeClr val="tx1"/>
                      </a:solidFill>
                      <a:latin typeface="Arial" charset="0"/>
                    </a:defRPr>
                  </a:lvl2pPr>
                  <a:lvl3pPr marL="1143000" indent="-228600">
                    <a:defRPr sz="1200">
                      <a:solidFill>
                        <a:schemeClr val="tx1"/>
                      </a:solidFill>
                      <a:latin typeface="Arial" charset="0"/>
                    </a:defRPr>
                  </a:lvl3pPr>
                  <a:lvl4pPr marL="1600200" indent="-228600">
                    <a:defRPr sz="1200">
                      <a:solidFill>
                        <a:schemeClr val="tx1"/>
                      </a:solidFill>
                      <a:latin typeface="Arial" charset="0"/>
                    </a:defRPr>
                  </a:lvl4pPr>
                  <a:lvl5pPr marL="2057400" indent="-228600">
                    <a:defRPr sz="1200">
                      <a:solidFill>
                        <a:schemeClr val="tx1"/>
                      </a:solidFill>
                      <a:latin typeface="Arial" charset="0"/>
                    </a:defRPr>
                  </a:lvl5pPr>
                  <a:lvl6pPr marL="2514600" indent="-228600" eaLnBrk="0" fontAlgn="base" hangingPunct="0">
                    <a:spcBef>
                      <a:spcPct val="0"/>
                    </a:spcBef>
                    <a:spcAft>
                      <a:spcPct val="0"/>
                    </a:spcAft>
                    <a:buChar char="•"/>
                    <a:defRPr sz="1200">
                      <a:solidFill>
                        <a:schemeClr val="tx1"/>
                      </a:solidFill>
                      <a:latin typeface="Arial" charset="0"/>
                    </a:defRPr>
                  </a:lvl6pPr>
                  <a:lvl7pPr marL="2971800" indent="-228600" eaLnBrk="0" fontAlgn="base" hangingPunct="0">
                    <a:spcBef>
                      <a:spcPct val="0"/>
                    </a:spcBef>
                    <a:spcAft>
                      <a:spcPct val="0"/>
                    </a:spcAft>
                    <a:buChar char="•"/>
                    <a:defRPr sz="1200">
                      <a:solidFill>
                        <a:schemeClr val="tx1"/>
                      </a:solidFill>
                      <a:latin typeface="Arial" charset="0"/>
                    </a:defRPr>
                  </a:lvl7pPr>
                  <a:lvl8pPr marL="3429000" indent="-228600" eaLnBrk="0" fontAlgn="base" hangingPunct="0">
                    <a:spcBef>
                      <a:spcPct val="0"/>
                    </a:spcBef>
                    <a:spcAft>
                      <a:spcPct val="0"/>
                    </a:spcAft>
                    <a:buChar char="•"/>
                    <a:defRPr sz="1200">
                      <a:solidFill>
                        <a:schemeClr val="tx1"/>
                      </a:solidFill>
                      <a:latin typeface="Arial" charset="0"/>
                    </a:defRPr>
                  </a:lvl8pPr>
                  <a:lvl9pPr marL="3886200" indent="-228600" eaLnBrk="0" fontAlgn="base" hangingPunct="0">
                    <a:spcBef>
                      <a:spcPct val="0"/>
                    </a:spcBef>
                    <a:spcAft>
                      <a:spcPct val="0"/>
                    </a:spcAft>
                    <a:buChar char="•"/>
                    <a:defRPr sz="1200">
                      <a:solidFill>
                        <a:schemeClr val="tx1"/>
                      </a:solidFill>
                      <a:latin typeface="Arial" charset="0"/>
                    </a:defRPr>
                  </a:lvl9pPr>
                </a:lstStyle>
                <a:p>
                  <a:pPr algn="ctr" eaLnBrk="0" fontAlgn="base" hangingPunct="0">
                    <a:spcBef>
                      <a:spcPct val="50000"/>
                    </a:spcBef>
                    <a:spcAft>
                      <a:spcPct val="0"/>
                    </a:spcAft>
                  </a:pPr>
                  <a:r>
                    <a:rPr lang="en-US" sz="2800" b="1" smtClean="0">
                      <a:solidFill>
                        <a:srgbClr val="0033CC"/>
                      </a:solidFill>
                      <a:latin typeface="Times New Roman" pitchFamily="18" charset="0"/>
                    </a:rPr>
                    <a:t>Page</a:t>
                  </a:r>
                </a:p>
              </p:txBody>
            </p:sp>
            <p:sp>
              <p:nvSpPr>
                <p:cNvPr id="11300" name="Line 15"/>
                <p:cNvSpPr>
                  <a:spLocks noChangeShapeType="1"/>
                </p:cNvSpPr>
                <p:nvPr/>
              </p:nvSpPr>
              <p:spPr bwMode="auto">
                <a:xfrm>
                  <a:off x="1611" y="2150"/>
                  <a:ext cx="960"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spAutoFit/>
                </a:bodyPr>
                <a:lstStyle/>
                <a:p>
                  <a:pPr eaLnBrk="0" fontAlgn="base" hangingPunct="0">
                    <a:spcBef>
                      <a:spcPct val="0"/>
                    </a:spcBef>
                    <a:spcAft>
                      <a:spcPct val="0"/>
                    </a:spcAft>
                    <a:buFontTx/>
                    <a:buChar char="•"/>
                  </a:pPr>
                  <a:endParaRPr lang="en-US" sz="1200" smtClean="0">
                    <a:solidFill>
                      <a:srgbClr val="000000"/>
                    </a:solidFill>
                  </a:endParaRPr>
                </a:p>
              </p:txBody>
            </p:sp>
            <p:sp>
              <p:nvSpPr>
                <p:cNvPr id="11301" name="Text Box 17"/>
                <p:cNvSpPr txBox="1">
                  <a:spLocks noChangeArrowheads="1"/>
                </p:cNvSpPr>
                <p:nvPr/>
              </p:nvSpPr>
              <p:spPr bwMode="auto">
                <a:xfrm>
                  <a:off x="2620" y="1777"/>
                  <a:ext cx="1191" cy="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1200">
                      <a:solidFill>
                        <a:schemeClr val="tx1"/>
                      </a:solidFill>
                      <a:latin typeface="Arial" charset="0"/>
                    </a:defRPr>
                  </a:lvl1pPr>
                  <a:lvl2pPr marL="742950" indent="-285750">
                    <a:defRPr sz="1200">
                      <a:solidFill>
                        <a:schemeClr val="tx1"/>
                      </a:solidFill>
                      <a:latin typeface="Arial" charset="0"/>
                    </a:defRPr>
                  </a:lvl2pPr>
                  <a:lvl3pPr marL="1143000" indent="-228600">
                    <a:defRPr sz="1200">
                      <a:solidFill>
                        <a:schemeClr val="tx1"/>
                      </a:solidFill>
                      <a:latin typeface="Arial" charset="0"/>
                    </a:defRPr>
                  </a:lvl3pPr>
                  <a:lvl4pPr marL="1600200" indent="-228600">
                    <a:defRPr sz="1200">
                      <a:solidFill>
                        <a:schemeClr val="tx1"/>
                      </a:solidFill>
                      <a:latin typeface="Arial" charset="0"/>
                    </a:defRPr>
                  </a:lvl4pPr>
                  <a:lvl5pPr marL="2057400" indent="-228600">
                    <a:defRPr sz="1200">
                      <a:solidFill>
                        <a:schemeClr val="tx1"/>
                      </a:solidFill>
                      <a:latin typeface="Arial" charset="0"/>
                    </a:defRPr>
                  </a:lvl5pPr>
                  <a:lvl6pPr marL="2514600" indent="-228600" eaLnBrk="0" fontAlgn="base" hangingPunct="0">
                    <a:spcBef>
                      <a:spcPct val="0"/>
                    </a:spcBef>
                    <a:spcAft>
                      <a:spcPct val="0"/>
                    </a:spcAft>
                    <a:buChar char="•"/>
                    <a:defRPr sz="1200">
                      <a:solidFill>
                        <a:schemeClr val="tx1"/>
                      </a:solidFill>
                      <a:latin typeface="Arial" charset="0"/>
                    </a:defRPr>
                  </a:lvl6pPr>
                  <a:lvl7pPr marL="2971800" indent="-228600" eaLnBrk="0" fontAlgn="base" hangingPunct="0">
                    <a:spcBef>
                      <a:spcPct val="0"/>
                    </a:spcBef>
                    <a:spcAft>
                      <a:spcPct val="0"/>
                    </a:spcAft>
                    <a:buChar char="•"/>
                    <a:defRPr sz="1200">
                      <a:solidFill>
                        <a:schemeClr val="tx1"/>
                      </a:solidFill>
                      <a:latin typeface="Arial" charset="0"/>
                    </a:defRPr>
                  </a:lvl7pPr>
                  <a:lvl8pPr marL="3429000" indent="-228600" eaLnBrk="0" fontAlgn="base" hangingPunct="0">
                    <a:spcBef>
                      <a:spcPct val="0"/>
                    </a:spcBef>
                    <a:spcAft>
                      <a:spcPct val="0"/>
                    </a:spcAft>
                    <a:buChar char="•"/>
                    <a:defRPr sz="1200">
                      <a:solidFill>
                        <a:schemeClr val="tx1"/>
                      </a:solidFill>
                      <a:latin typeface="Arial" charset="0"/>
                    </a:defRPr>
                  </a:lvl8pPr>
                  <a:lvl9pPr marL="3886200" indent="-228600" eaLnBrk="0" fontAlgn="base" hangingPunct="0">
                    <a:spcBef>
                      <a:spcPct val="0"/>
                    </a:spcBef>
                    <a:spcAft>
                      <a:spcPct val="0"/>
                    </a:spcAft>
                    <a:buChar char="•"/>
                    <a:defRPr sz="1200">
                      <a:solidFill>
                        <a:schemeClr val="tx1"/>
                      </a:solidFill>
                      <a:latin typeface="Arial" charset="0"/>
                    </a:defRPr>
                  </a:lvl9pPr>
                </a:lstStyle>
                <a:p>
                  <a:pPr algn="ctr" eaLnBrk="0" fontAlgn="base" hangingPunct="0">
                    <a:spcBef>
                      <a:spcPct val="50000"/>
                    </a:spcBef>
                    <a:spcAft>
                      <a:spcPct val="0"/>
                    </a:spcAft>
                  </a:pPr>
                  <a:r>
                    <a:rPr lang="en-US" sz="2400" b="1" smtClean="0">
                      <a:solidFill>
                        <a:srgbClr val="FF0000"/>
                      </a:solidFill>
                      <a:latin typeface="Times New Roman" pitchFamily="18" charset="0"/>
                    </a:rPr>
                    <a:t>Recommend</a:t>
                  </a:r>
                </a:p>
                <a:p>
                  <a:pPr algn="ctr" eaLnBrk="0" fontAlgn="base" hangingPunct="0">
                    <a:spcBef>
                      <a:spcPct val="50000"/>
                    </a:spcBef>
                    <a:spcAft>
                      <a:spcPct val="0"/>
                    </a:spcAft>
                  </a:pPr>
                  <a:r>
                    <a:rPr lang="en-US" sz="2400" b="1" smtClean="0">
                      <a:solidFill>
                        <a:srgbClr val="FF0000"/>
                      </a:solidFill>
                      <a:latin typeface="Times New Roman" pitchFamily="18" charset="0"/>
                    </a:rPr>
                    <a:t>Best ad(s)</a:t>
                  </a:r>
                  <a:endParaRPr lang="en-US" b="1" smtClean="0">
                    <a:solidFill>
                      <a:srgbClr val="FF0000"/>
                    </a:solidFill>
                    <a:latin typeface="Times New Roman" pitchFamily="18" charset="0"/>
                  </a:endParaRPr>
                </a:p>
              </p:txBody>
            </p:sp>
            <p:pic>
              <p:nvPicPr>
                <p:cNvPr id="11302" name="Picture 18" descr="MCj0404159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31" y="2948"/>
                  <a:ext cx="548" cy="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303" name="Line 19"/>
                <p:cNvSpPr>
                  <a:spLocks noChangeShapeType="1"/>
                </p:cNvSpPr>
                <p:nvPr/>
              </p:nvSpPr>
              <p:spPr bwMode="auto">
                <a:xfrm flipV="1">
                  <a:off x="2091" y="2654"/>
                  <a:ext cx="0" cy="294"/>
                </a:xfrm>
                <a:prstGeom prst="line">
                  <a:avLst/>
                </a:prstGeom>
                <a:noFill/>
                <a:ln w="31750">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spAutoFit/>
                </a:bodyPr>
                <a:lstStyle/>
                <a:p>
                  <a:pPr eaLnBrk="0" fontAlgn="base" hangingPunct="0">
                    <a:spcBef>
                      <a:spcPct val="0"/>
                    </a:spcBef>
                    <a:spcAft>
                      <a:spcPct val="0"/>
                    </a:spcAft>
                    <a:buFontTx/>
                    <a:buChar char="•"/>
                  </a:pPr>
                  <a:endParaRPr lang="en-US" sz="1200" smtClean="0">
                    <a:solidFill>
                      <a:srgbClr val="000000"/>
                    </a:solidFill>
                  </a:endParaRPr>
                </a:p>
              </p:txBody>
            </p:sp>
            <p:pic>
              <p:nvPicPr>
                <p:cNvPr id="11304" name="Picture 21" descr="MCj0404159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23" y="1856"/>
                  <a:ext cx="287"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05" name="Picture 22" descr="MCj0404159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23" y="2192"/>
                  <a:ext cx="287"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306" name="Line 23"/>
                <p:cNvSpPr>
                  <a:spLocks noChangeShapeType="1"/>
                </p:cNvSpPr>
                <p:nvPr/>
              </p:nvSpPr>
              <p:spPr bwMode="auto">
                <a:xfrm flipH="1">
                  <a:off x="1179" y="2024"/>
                  <a:ext cx="432" cy="0"/>
                </a:xfrm>
                <a:prstGeom prst="line">
                  <a:avLst/>
                </a:prstGeom>
                <a:noFill/>
                <a:ln w="25400">
                  <a:solidFill>
                    <a:srgbClr val="FF0000"/>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pPr eaLnBrk="0" fontAlgn="base" hangingPunct="0">
                    <a:spcBef>
                      <a:spcPct val="0"/>
                    </a:spcBef>
                    <a:spcAft>
                      <a:spcPct val="0"/>
                    </a:spcAft>
                    <a:buFontTx/>
                    <a:buChar char="•"/>
                  </a:pPr>
                  <a:endParaRPr lang="en-US" sz="1200" smtClean="0">
                    <a:solidFill>
                      <a:srgbClr val="000000"/>
                    </a:solidFill>
                  </a:endParaRPr>
                </a:p>
              </p:txBody>
            </p:sp>
            <p:sp>
              <p:nvSpPr>
                <p:cNvPr id="11307" name="Text Box 24"/>
                <p:cNvSpPr txBox="1">
                  <a:spLocks noChangeArrowheads="1"/>
                </p:cNvSpPr>
                <p:nvPr/>
              </p:nvSpPr>
              <p:spPr bwMode="auto">
                <a:xfrm>
                  <a:off x="219" y="2570"/>
                  <a:ext cx="1008"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a:spAutoFit/>
                </a:bodyPr>
                <a:lstStyle>
                  <a:lvl1pPr>
                    <a:defRPr sz="1200">
                      <a:solidFill>
                        <a:schemeClr val="tx1"/>
                      </a:solidFill>
                      <a:latin typeface="Arial" charset="0"/>
                    </a:defRPr>
                  </a:lvl1pPr>
                  <a:lvl2pPr marL="742950" indent="-285750">
                    <a:defRPr sz="1200">
                      <a:solidFill>
                        <a:schemeClr val="tx1"/>
                      </a:solidFill>
                      <a:latin typeface="Arial" charset="0"/>
                    </a:defRPr>
                  </a:lvl2pPr>
                  <a:lvl3pPr marL="1143000" indent="-228600">
                    <a:defRPr sz="1200">
                      <a:solidFill>
                        <a:schemeClr val="tx1"/>
                      </a:solidFill>
                      <a:latin typeface="Arial" charset="0"/>
                    </a:defRPr>
                  </a:lvl3pPr>
                  <a:lvl4pPr marL="1600200" indent="-228600">
                    <a:defRPr sz="1200">
                      <a:solidFill>
                        <a:schemeClr val="tx1"/>
                      </a:solidFill>
                      <a:latin typeface="Arial" charset="0"/>
                    </a:defRPr>
                  </a:lvl4pPr>
                  <a:lvl5pPr marL="2057400" indent="-228600">
                    <a:defRPr sz="1200">
                      <a:solidFill>
                        <a:schemeClr val="tx1"/>
                      </a:solidFill>
                      <a:latin typeface="Arial" charset="0"/>
                    </a:defRPr>
                  </a:lvl5pPr>
                  <a:lvl6pPr marL="2514600" indent="-228600" eaLnBrk="0" fontAlgn="base" hangingPunct="0">
                    <a:spcBef>
                      <a:spcPct val="0"/>
                    </a:spcBef>
                    <a:spcAft>
                      <a:spcPct val="0"/>
                    </a:spcAft>
                    <a:buChar char="•"/>
                    <a:defRPr sz="1200">
                      <a:solidFill>
                        <a:schemeClr val="tx1"/>
                      </a:solidFill>
                      <a:latin typeface="Arial" charset="0"/>
                    </a:defRPr>
                  </a:lvl6pPr>
                  <a:lvl7pPr marL="2971800" indent="-228600" eaLnBrk="0" fontAlgn="base" hangingPunct="0">
                    <a:spcBef>
                      <a:spcPct val="0"/>
                    </a:spcBef>
                    <a:spcAft>
                      <a:spcPct val="0"/>
                    </a:spcAft>
                    <a:buChar char="•"/>
                    <a:defRPr sz="1200">
                      <a:solidFill>
                        <a:schemeClr val="tx1"/>
                      </a:solidFill>
                      <a:latin typeface="Arial" charset="0"/>
                    </a:defRPr>
                  </a:lvl7pPr>
                  <a:lvl8pPr marL="3429000" indent="-228600" eaLnBrk="0" fontAlgn="base" hangingPunct="0">
                    <a:spcBef>
                      <a:spcPct val="0"/>
                    </a:spcBef>
                    <a:spcAft>
                      <a:spcPct val="0"/>
                    </a:spcAft>
                    <a:buChar char="•"/>
                    <a:defRPr sz="1200">
                      <a:solidFill>
                        <a:schemeClr val="tx1"/>
                      </a:solidFill>
                      <a:latin typeface="Arial" charset="0"/>
                    </a:defRPr>
                  </a:lvl8pPr>
                  <a:lvl9pPr marL="3886200" indent="-228600" eaLnBrk="0" fontAlgn="base" hangingPunct="0">
                    <a:spcBef>
                      <a:spcPct val="0"/>
                    </a:spcBef>
                    <a:spcAft>
                      <a:spcPct val="0"/>
                    </a:spcAft>
                    <a:buChar char="•"/>
                    <a:defRPr sz="1200">
                      <a:solidFill>
                        <a:schemeClr val="tx1"/>
                      </a:solidFill>
                      <a:latin typeface="Arial" charset="0"/>
                    </a:defRPr>
                  </a:lvl9pPr>
                </a:lstStyle>
                <a:p>
                  <a:pPr algn="ctr" eaLnBrk="0" fontAlgn="base" hangingPunct="0">
                    <a:spcBef>
                      <a:spcPct val="50000"/>
                    </a:spcBef>
                    <a:spcAft>
                      <a:spcPct val="0"/>
                    </a:spcAft>
                  </a:pPr>
                  <a:r>
                    <a:rPr lang="en-US" sz="2800" b="1" smtClean="0">
                      <a:solidFill>
                        <a:srgbClr val="000000"/>
                      </a:solidFill>
                      <a:latin typeface="Times New Roman" pitchFamily="18" charset="0"/>
                    </a:rPr>
                    <a:t>User</a:t>
                  </a:r>
                </a:p>
              </p:txBody>
            </p:sp>
            <p:sp>
              <p:nvSpPr>
                <p:cNvPr id="11308" name="Text Box 25"/>
                <p:cNvSpPr txBox="1">
                  <a:spLocks noChangeArrowheads="1"/>
                </p:cNvSpPr>
                <p:nvPr/>
              </p:nvSpPr>
              <p:spPr bwMode="auto">
                <a:xfrm>
                  <a:off x="1659" y="3450"/>
                  <a:ext cx="1394"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a:spAutoFit/>
                </a:bodyPr>
                <a:lstStyle>
                  <a:lvl1pPr>
                    <a:defRPr sz="1200">
                      <a:solidFill>
                        <a:schemeClr val="tx1"/>
                      </a:solidFill>
                      <a:latin typeface="Arial" charset="0"/>
                    </a:defRPr>
                  </a:lvl1pPr>
                  <a:lvl2pPr marL="742950" indent="-285750">
                    <a:defRPr sz="1200">
                      <a:solidFill>
                        <a:schemeClr val="tx1"/>
                      </a:solidFill>
                      <a:latin typeface="Arial" charset="0"/>
                    </a:defRPr>
                  </a:lvl2pPr>
                  <a:lvl3pPr marL="1143000" indent="-228600">
                    <a:defRPr sz="1200">
                      <a:solidFill>
                        <a:schemeClr val="tx1"/>
                      </a:solidFill>
                      <a:latin typeface="Arial" charset="0"/>
                    </a:defRPr>
                  </a:lvl3pPr>
                  <a:lvl4pPr marL="1600200" indent="-228600">
                    <a:defRPr sz="1200">
                      <a:solidFill>
                        <a:schemeClr val="tx1"/>
                      </a:solidFill>
                      <a:latin typeface="Arial" charset="0"/>
                    </a:defRPr>
                  </a:lvl4pPr>
                  <a:lvl5pPr marL="2057400" indent="-228600">
                    <a:defRPr sz="1200">
                      <a:solidFill>
                        <a:schemeClr val="tx1"/>
                      </a:solidFill>
                      <a:latin typeface="Arial" charset="0"/>
                    </a:defRPr>
                  </a:lvl5pPr>
                  <a:lvl6pPr marL="2514600" indent="-228600" eaLnBrk="0" fontAlgn="base" hangingPunct="0">
                    <a:spcBef>
                      <a:spcPct val="0"/>
                    </a:spcBef>
                    <a:spcAft>
                      <a:spcPct val="0"/>
                    </a:spcAft>
                    <a:buChar char="•"/>
                    <a:defRPr sz="1200">
                      <a:solidFill>
                        <a:schemeClr val="tx1"/>
                      </a:solidFill>
                      <a:latin typeface="Arial" charset="0"/>
                    </a:defRPr>
                  </a:lvl6pPr>
                  <a:lvl7pPr marL="2971800" indent="-228600" eaLnBrk="0" fontAlgn="base" hangingPunct="0">
                    <a:spcBef>
                      <a:spcPct val="0"/>
                    </a:spcBef>
                    <a:spcAft>
                      <a:spcPct val="0"/>
                    </a:spcAft>
                    <a:buChar char="•"/>
                    <a:defRPr sz="1200">
                      <a:solidFill>
                        <a:schemeClr val="tx1"/>
                      </a:solidFill>
                      <a:latin typeface="Arial" charset="0"/>
                    </a:defRPr>
                  </a:lvl7pPr>
                  <a:lvl8pPr marL="3429000" indent="-228600" eaLnBrk="0" fontAlgn="base" hangingPunct="0">
                    <a:spcBef>
                      <a:spcPct val="0"/>
                    </a:spcBef>
                    <a:spcAft>
                      <a:spcPct val="0"/>
                    </a:spcAft>
                    <a:buChar char="•"/>
                    <a:defRPr sz="1200">
                      <a:solidFill>
                        <a:schemeClr val="tx1"/>
                      </a:solidFill>
                      <a:latin typeface="Arial" charset="0"/>
                    </a:defRPr>
                  </a:lvl8pPr>
                  <a:lvl9pPr marL="3886200" indent="-228600" eaLnBrk="0" fontAlgn="base" hangingPunct="0">
                    <a:spcBef>
                      <a:spcPct val="0"/>
                    </a:spcBef>
                    <a:spcAft>
                      <a:spcPct val="0"/>
                    </a:spcAft>
                    <a:buChar char="•"/>
                    <a:defRPr sz="1200">
                      <a:solidFill>
                        <a:schemeClr val="tx1"/>
                      </a:solidFill>
                      <a:latin typeface="Arial" charset="0"/>
                    </a:defRPr>
                  </a:lvl9pPr>
                </a:lstStyle>
                <a:p>
                  <a:pPr algn="ctr" eaLnBrk="0" fontAlgn="base" hangingPunct="0">
                    <a:spcBef>
                      <a:spcPct val="50000"/>
                    </a:spcBef>
                    <a:spcAft>
                      <a:spcPct val="0"/>
                    </a:spcAft>
                  </a:pPr>
                  <a:r>
                    <a:rPr lang="en-US" sz="2800" b="1" smtClean="0">
                      <a:solidFill>
                        <a:srgbClr val="000000"/>
                      </a:solidFill>
                      <a:latin typeface="Times New Roman" pitchFamily="18" charset="0"/>
                    </a:rPr>
                    <a:t>Publisher</a:t>
                  </a:r>
                </a:p>
              </p:txBody>
            </p:sp>
          </p:grpSp>
        </p:grpSp>
      </p:grpSp>
      <p:sp>
        <p:nvSpPr>
          <p:cNvPr id="11269" name="Text Box 27"/>
          <p:cNvSpPr txBox="1">
            <a:spLocks noChangeArrowheads="1"/>
          </p:cNvSpPr>
          <p:nvPr/>
        </p:nvSpPr>
        <p:spPr bwMode="auto">
          <a:xfrm>
            <a:off x="2819400" y="1219200"/>
            <a:ext cx="32321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200">
                <a:solidFill>
                  <a:schemeClr val="tx1"/>
                </a:solidFill>
                <a:latin typeface="Arial" charset="0"/>
              </a:defRPr>
            </a:lvl1pPr>
            <a:lvl2pPr marL="742950" indent="-285750">
              <a:defRPr sz="1200">
                <a:solidFill>
                  <a:schemeClr val="tx1"/>
                </a:solidFill>
                <a:latin typeface="Arial" charset="0"/>
              </a:defRPr>
            </a:lvl2pPr>
            <a:lvl3pPr marL="1143000" indent="-228600">
              <a:defRPr sz="1200">
                <a:solidFill>
                  <a:schemeClr val="tx1"/>
                </a:solidFill>
                <a:latin typeface="Arial" charset="0"/>
              </a:defRPr>
            </a:lvl3pPr>
            <a:lvl4pPr marL="1600200" indent="-228600">
              <a:defRPr sz="1200">
                <a:solidFill>
                  <a:schemeClr val="tx1"/>
                </a:solidFill>
                <a:latin typeface="Arial" charset="0"/>
              </a:defRPr>
            </a:lvl4pPr>
            <a:lvl5pPr marL="2057400" indent="-228600">
              <a:defRPr sz="1200">
                <a:solidFill>
                  <a:schemeClr val="tx1"/>
                </a:solidFill>
                <a:latin typeface="Arial" charset="0"/>
              </a:defRPr>
            </a:lvl5pPr>
            <a:lvl6pPr marL="2514600" indent="-228600" eaLnBrk="0" fontAlgn="base" hangingPunct="0">
              <a:spcBef>
                <a:spcPct val="0"/>
              </a:spcBef>
              <a:spcAft>
                <a:spcPct val="0"/>
              </a:spcAft>
              <a:buChar char="•"/>
              <a:defRPr sz="1200">
                <a:solidFill>
                  <a:schemeClr val="tx1"/>
                </a:solidFill>
                <a:latin typeface="Arial" charset="0"/>
              </a:defRPr>
            </a:lvl6pPr>
            <a:lvl7pPr marL="2971800" indent="-228600" eaLnBrk="0" fontAlgn="base" hangingPunct="0">
              <a:spcBef>
                <a:spcPct val="0"/>
              </a:spcBef>
              <a:spcAft>
                <a:spcPct val="0"/>
              </a:spcAft>
              <a:buChar char="•"/>
              <a:defRPr sz="1200">
                <a:solidFill>
                  <a:schemeClr val="tx1"/>
                </a:solidFill>
                <a:latin typeface="Arial" charset="0"/>
              </a:defRPr>
            </a:lvl7pPr>
            <a:lvl8pPr marL="3429000" indent="-228600" eaLnBrk="0" fontAlgn="base" hangingPunct="0">
              <a:spcBef>
                <a:spcPct val="0"/>
              </a:spcBef>
              <a:spcAft>
                <a:spcPct val="0"/>
              </a:spcAft>
              <a:buChar char="•"/>
              <a:defRPr sz="1200">
                <a:solidFill>
                  <a:schemeClr val="tx1"/>
                </a:solidFill>
                <a:latin typeface="Arial" charset="0"/>
              </a:defRPr>
            </a:lvl8pPr>
            <a:lvl9pPr marL="3886200" indent="-228600" eaLnBrk="0" fontAlgn="base" hangingPunct="0">
              <a:spcBef>
                <a:spcPct val="0"/>
              </a:spcBef>
              <a:spcAft>
                <a:spcPct val="0"/>
              </a:spcAft>
              <a:buChar char="•"/>
              <a:defRPr sz="1200">
                <a:solidFill>
                  <a:schemeClr val="tx1"/>
                </a:solidFill>
                <a:latin typeface="Arial" charset="0"/>
              </a:defRPr>
            </a:lvl9pPr>
          </a:lstStyle>
          <a:p>
            <a:pPr eaLnBrk="0" fontAlgn="base" hangingPunct="0">
              <a:spcBef>
                <a:spcPct val="0"/>
              </a:spcBef>
              <a:spcAft>
                <a:spcPct val="0"/>
              </a:spcAft>
            </a:pPr>
            <a:r>
              <a:rPr lang="en-US" sz="1400" smtClean="0">
                <a:solidFill>
                  <a:srgbClr val="000000"/>
                </a:solidFill>
              </a:rPr>
              <a:t>Response rates</a:t>
            </a:r>
          </a:p>
          <a:p>
            <a:pPr eaLnBrk="0" fontAlgn="base" hangingPunct="0">
              <a:spcBef>
                <a:spcPct val="0"/>
              </a:spcBef>
              <a:spcAft>
                <a:spcPct val="0"/>
              </a:spcAft>
            </a:pPr>
            <a:r>
              <a:rPr lang="en-US" sz="1400" smtClean="0">
                <a:solidFill>
                  <a:srgbClr val="000000"/>
                </a:solidFill>
              </a:rPr>
              <a:t>(click, conversion, ad-view)</a:t>
            </a:r>
          </a:p>
          <a:p>
            <a:pPr eaLnBrk="0" fontAlgn="base" hangingPunct="0">
              <a:spcBef>
                <a:spcPct val="0"/>
              </a:spcBef>
              <a:spcAft>
                <a:spcPct val="0"/>
              </a:spcAft>
              <a:buFontTx/>
              <a:buChar char="•"/>
            </a:pPr>
            <a:endParaRPr lang="en-US" smtClean="0">
              <a:solidFill>
                <a:srgbClr val="000000"/>
              </a:solidFill>
            </a:endParaRPr>
          </a:p>
        </p:txBody>
      </p:sp>
      <p:sp>
        <p:nvSpPr>
          <p:cNvPr id="11270" name="Text Box 28"/>
          <p:cNvSpPr txBox="1">
            <a:spLocks noChangeArrowheads="1"/>
          </p:cNvSpPr>
          <p:nvPr/>
        </p:nvSpPr>
        <p:spPr bwMode="auto">
          <a:xfrm>
            <a:off x="7070725" y="1447800"/>
            <a:ext cx="12303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200">
                <a:solidFill>
                  <a:schemeClr val="tx1"/>
                </a:solidFill>
                <a:latin typeface="Arial" charset="0"/>
              </a:defRPr>
            </a:lvl1pPr>
            <a:lvl2pPr marL="742950" indent="-285750">
              <a:defRPr sz="1200">
                <a:solidFill>
                  <a:schemeClr val="tx1"/>
                </a:solidFill>
                <a:latin typeface="Arial" charset="0"/>
              </a:defRPr>
            </a:lvl2pPr>
            <a:lvl3pPr marL="1143000" indent="-228600">
              <a:defRPr sz="1200">
                <a:solidFill>
                  <a:schemeClr val="tx1"/>
                </a:solidFill>
                <a:latin typeface="Arial" charset="0"/>
              </a:defRPr>
            </a:lvl3pPr>
            <a:lvl4pPr marL="1600200" indent="-228600">
              <a:defRPr sz="1200">
                <a:solidFill>
                  <a:schemeClr val="tx1"/>
                </a:solidFill>
                <a:latin typeface="Arial" charset="0"/>
              </a:defRPr>
            </a:lvl4pPr>
            <a:lvl5pPr marL="2057400" indent="-228600">
              <a:defRPr sz="1200">
                <a:solidFill>
                  <a:schemeClr val="tx1"/>
                </a:solidFill>
                <a:latin typeface="Arial" charset="0"/>
              </a:defRPr>
            </a:lvl5pPr>
            <a:lvl6pPr marL="2514600" indent="-228600" eaLnBrk="0" fontAlgn="base" hangingPunct="0">
              <a:spcBef>
                <a:spcPct val="0"/>
              </a:spcBef>
              <a:spcAft>
                <a:spcPct val="0"/>
              </a:spcAft>
              <a:buChar char="•"/>
              <a:defRPr sz="1200">
                <a:solidFill>
                  <a:schemeClr val="tx1"/>
                </a:solidFill>
                <a:latin typeface="Arial" charset="0"/>
              </a:defRPr>
            </a:lvl6pPr>
            <a:lvl7pPr marL="2971800" indent="-228600" eaLnBrk="0" fontAlgn="base" hangingPunct="0">
              <a:spcBef>
                <a:spcPct val="0"/>
              </a:spcBef>
              <a:spcAft>
                <a:spcPct val="0"/>
              </a:spcAft>
              <a:buChar char="•"/>
              <a:defRPr sz="1200">
                <a:solidFill>
                  <a:schemeClr val="tx1"/>
                </a:solidFill>
                <a:latin typeface="Arial" charset="0"/>
              </a:defRPr>
            </a:lvl7pPr>
            <a:lvl8pPr marL="3429000" indent="-228600" eaLnBrk="0" fontAlgn="base" hangingPunct="0">
              <a:spcBef>
                <a:spcPct val="0"/>
              </a:spcBef>
              <a:spcAft>
                <a:spcPct val="0"/>
              </a:spcAft>
              <a:buChar char="•"/>
              <a:defRPr sz="1200">
                <a:solidFill>
                  <a:schemeClr val="tx1"/>
                </a:solidFill>
                <a:latin typeface="Arial" charset="0"/>
              </a:defRPr>
            </a:lvl8pPr>
            <a:lvl9pPr marL="3886200" indent="-228600" eaLnBrk="0" fontAlgn="base" hangingPunct="0">
              <a:spcBef>
                <a:spcPct val="0"/>
              </a:spcBef>
              <a:spcAft>
                <a:spcPct val="0"/>
              </a:spcAft>
              <a:buChar char="•"/>
              <a:defRPr sz="1200">
                <a:solidFill>
                  <a:schemeClr val="tx1"/>
                </a:solidFill>
                <a:latin typeface="Arial" charset="0"/>
              </a:defRPr>
            </a:lvl9pPr>
          </a:lstStyle>
          <a:p>
            <a:pPr eaLnBrk="0" fontAlgn="base" hangingPunct="0">
              <a:spcBef>
                <a:spcPct val="0"/>
              </a:spcBef>
              <a:spcAft>
                <a:spcPct val="0"/>
              </a:spcAft>
            </a:pPr>
            <a:r>
              <a:rPr lang="en-US" sz="2400" smtClean="0">
                <a:solidFill>
                  <a:srgbClr val="000000"/>
                </a:solidFill>
              </a:rPr>
              <a:t>Bids</a:t>
            </a:r>
          </a:p>
        </p:txBody>
      </p:sp>
      <p:sp>
        <p:nvSpPr>
          <p:cNvPr id="11271" name="Text Box 35"/>
          <p:cNvSpPr txBox="1">
            <a:spLocks noChangeArrowheads="1"/>
          </p:cNvSpPr>
          <p:nvPr/>
        </p:nvSpPr>
        <p:spPr bwMode="auto">
          <a:xfrm>
            <a:off x="5334000" y="1982788"/>
            <a:ext cx="19907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200">
                <a:solidFill>
                  <a:schemeClr val="tx1"/>
                </a:solidFill>
                <a:latin typeface="Arial" charset="0"/>
              </a:defRPr>
            </a:lvl1pPr>
            <a:lvl2pPr marL="742950" indent="-285750">
              <a:defRPr sz="1200">
                <a:solidFill>
                  <a:schemeClr val="tx1"/>
                </a:solidFill>
                <a:latin typeface="Arial" charset="0"/>
              </a:defRPr>
            </a:lvl2pPr>
            <a:lvl3pPr marL="1143000" indent="-228600">
              <a:defRPr sz="1200">
                <a:solidFill>
                  <a:schemeClr val="tx1"/>
                </a:solidFill>
                <a:latin typeface="Arial" charset="0"/>
              </a:defRPr>
            </a:lvl3pPr>
            <a:lvl4pPr marL="1600200" indent="-228600">
              <a:defRPr sz="1200">
                <a:solidFill>
                  <a:schemeClr val="tx1"/>
                </a:solidFill>
                <a:latin typeface="Arial" charset="0"/>
              </a:defRPr>
            </a:lvl4pPr>
            <a:lvl5pPr marL="2057400" indent="-228600">
              <a:defRPr sz="1200">
                <a:solidFill>
                  <a:schemeClr val="tx1"/>
                </a:solidFill>
                <a:latin typeface="Arial" charset="0"/>
              </a:defRPr>
            </a:lvl5pPr>
            <a:lvl6pPr marL="2514600" indent="-228600" eaLnBrk="0" fontAlgn="base" hangingPunct="0">
              <a:spcBef>
                <a:spcPct val="0"/>
              </a:spcBef>
              <a:spcAft>
                <a:spcPct val="0"/>
              </a:spcAft>
              <a:buChar char="•"/>
              <a:defRPr sz="1200">
                <a:solidFill>
                  <a:schemeClr val="tx1"/>
                </a:solidFill>
                <a:latin typeface="Arial" charset="0"/>
              </a:defRPr>
            </a:lvl6pPr>
            <a:lvl7pPr marL="2971800" indent="-228600" eaLnBrk="0" fontAlgn="base" hangingPunct="0">
              <a:spcBef>
                <a:spcPct val="0"/>
              </a:spcBef>
              <a:spcAft>
                <a:spcPct val="0"/>
              </a:spcAft>
              <a:buChar char="•"/>
              <a:defRPr sz="1200">
                <a:solidFill>
                  <a:schemeClr val="tx1"/>
                </a:solidFill>
                <a:latin typeface="Arial" charset="0"/>
              </a:defRPr>
            </a:lvl7pPr>
            <a:lvl8pPr marL="3429000" indent="-228600" eaLnBrk="0" fontAlgn="base" hangingPunct="0">
              <a:spcBef>
                <a:spcPct val="0"/>
              </a:spcBef>
              <a:spcAft>
                <a:spcPct val="0"/>
              </a:spcAft>
              <a:buChar char="•"/>
              <a:defRPr sz="1200">
                <a:solidFill>
                  <a:schemeClr val="tx1"/>
                </a:solidFill>
                <a:latin typeface="Arial" charset="0"/>
              </a:defRPr>
            </a:lvl8pPr>
            <a:lvl9pPr marL="3886200" indent="-228600" eaLnBrk="0" fontAlgn="base" hangingPunct="0">
              <a:spcBef>
                <a:spcPct val="0"/>
              </a:spcBef>
              <a:spcAft>
                <a:spcPct val="0"/>
              </a:spcAft>
              <a:buChar char="•"/>
              <a:defRPr sz="1200">
                <a:solidFill>
                  <a:schemeClr val="tx1"/>
                </a:solidFill>
                <a:latin typeface="Arial" charset="0"/>
              </a:defRPr>
            </a:lvl9pPr>
          </a:lstStyle>
          <a:p>
            <a:pPr eaLnBrk="0" fontAlgn="base" hangingPunct="0">
              <a:spcBef>
                <a:spcPct val="0"/>
              </a:spcBef>
              <a:spcAft>
                <a:spcPct val="0"/>
              </a:spcAft>
            </a:pPr>
            <a:r>
              <a:rPr lang="en-US" sz="2800" smtClean="0">
                <a:solidFill>
                  <a:srgbClr val="000000"/>
                </a:solidFill>
              </a:rPr>
              <a:t>Auction</a:t>
            </a:r>
          </a:p>
        </p:txBody>
      </p:sp>
      <p:sp>
        <p:nvSpPr>
          <p:cNvPr id="11272" name="Freeform 42"/>
          <p:cNvSpPr>
            <a:spLocks/>
          </p:cNvSpPr>
          <p:nvPr/>
        </p:nvSpPr>
        <p:spPr bwMode="auto">
          <a:xfrm>
            <a:off x="1676400" y="3276600"/>
            <a:ext cx="1371600" cy="381000"/>
          </a:xfrm>
          <a:custGeom>
            <a:avLst/>
            <a:gdLst>
              <a:gd name="T0" fmla="*/ 0 w 864"/>
              <a:gd name="T1" fmla="*/ 604837545 h 240"/>
              <a:gd name="T2" fmla="*/ 604837528 w 864"/>
              <a:gd name="T3" fmla="*/ 0 h 240"/>
              <a:gd name="T4" fmla="*/ 2147483647 w 864"/>
              <a:gd name="T5" fmla="*/ 604837545 h 240"/>
              <a:gd name="T6" fmla="*/ 0 60000 65536"/>
              <a:gd name="T7" fmla="*/ 0 60000 65536"/>
              <a:gd name="T8" fmla="*/ 0 60000 65536"/>
              <a:gd name="T9" fmla="*/ 0 w 864"/>
              <a:gd name="T10" fmla="*/ 0 h 240"/>
              <a:gd name="T11" fmla="*/ 864 w 864"/>
              <a:gd name="T12" fmla="*/ 240 h 240"/>
            </a:gdLst>
            <a:ahLst/>
            <a:cxnLst>
              <a:cxn ang="T6">
                <a:pos x="T0" y="T1"/>
              </a:cxn>
              <a:cxn ang="T7">
                <a:pos x="T2" y="T3"/>
              </a:cxn>
              <a:cxn ang="T8">
                <a:pos x="T4" y="T5"/>
              </a:cxn>
            </a:cxnLst>
            <a:rect l="T9" t="T10" r="T11" b="T12"/>
            <a:pathLst>
              <a:path w="864" h="240">
                <a:moveTo>
                  <a:pt x="0" y="240"/>
                </a:moveTo>
                <a:cubicBezTo>
                  <a:pt x="48" y="120"/>
                  <a:pt x="96" y="0"/>
                  <a:pt x="240" y="0"/>
                </a:cubicBezTo>
                <a:cubicBezTo>
                  <a:pt x="384" y="0"/>
                  <a:pt x="752" y="232"/>
                  <a:pt x="864" y="240"/>
                </a:cubicBezTo>
              </a:path>
            </a:pathLst>
          </a:custGeom>
          <a:noFill/>
          <a:ln w="50800" cap="flat" cmpd="sng">
            <a:solidFill>
              <a:srgbClr val="600012"/>
            </a:solidFill>
            <a:prstDash val="sysDot"/>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spAutoFit/>
          </a:bodyPr>
          <a:lstStyle/>
          <a:p>
            <a:pPr eaLnBrk="0" fontAlgn="base" hangingPunct="0">
              <a:spcBef>
                <a:spcPct val="0"/>
              </a:spcBef>
              <a:spcAft>
                <a:spcPct val="0"/>
              </a:spcAft>
              <a:buFontTx/>
              <a:buChar char="•"/>
            </a:pPr>
            <a:endParaRPr lang="en-US" sz="1200" smtClean="0">
              <a:solidFill>
                <a:srgbClr val="000000"/>
              </a:solidFill>
            </a:endParaRPr>
          </a:p>
        </p:txBody>
      </p:sp>
      <p:sp>
        <p:nvSpPr>
          <p:cNvPr id="11273" name="Text Box 43"/>
          <p:cNvSpPr txBox="1">
            <a:spLocks noChangeArrowheads="1"/>
          </p:cNvSpPr>
          <p:nvPr/>
        </p:nvSpPr>
        <p:spPr bwMode="auto">
          <a:xfrm>
            <a:off x="3200400" y="3124200"/>
            <a:ext cx="9302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200">
                <a:solidFill>
                  <a:schemeClr val="tx1"/>
                </a:solidFill>
                <a:latin typeface="Arial" charset="0"/>
              </a:defRPr>
            </a:lvl1pPr>
            <a:lvl2pPr marL="742950" indent="-285750">
              <a:defRPr sz="1200">
                <a:solidFill>
                  <a:schemeClr val="tx1"/>
                </a:solidFill>
                <a:latin typeface="Arial" charset="0"/>
              </a:defRPr>
            </a:lvl2pPr>
            <a:lvl3pPr marL="1143000" indent="-228600">
              <a:defRPr sz="1200">
                <a:solidFill>
                  <a:schemeClr val="tx1"/>
                </a:solidFill>
                <a:latin typeface="Arial" charset="0"/>
              </a:defRPr>
            </a:lvl3pPr>
            <a:lvl4pPr marL="1600200" indent="-228600">
              <a:defRPr sz="1200">
                <a:solidFill>
                  <a:schemeClr val="tx1"/>
                </a:solidFill>
                <a:latin typeface="Arial" charset="0"/>
              </a:defRPr>
            </a:lvl4pPr>
            <a:lvl5pPr marL="2057400" indent="-228600">
              <a:defRPr sz="1200">
                <a:solidFill>
                  <a:schemeClr val="tx1"/>
                </a:solidFill>
                <a:latin typeface="Arial" charset="0"/>
              </a:defRPr>
            </a:lvl5pPr>
            <a:lvl6pPr marL="2514600" indent="-228600" eaLnBrk="0" fontAlgn="base" hangingPunct="0">
              <a:spcBef>
                <a:spcPct val="0"/>
              </a:spcBef>
              <a:spcAft>
                <a:spcPct val="0"/>
              </a:spcAft>
              <a:buChar char="•"/>
              <a:defRPr sz="1200">
                <a:solidFill>
                  <a:schemeClr val="tx1"/>
                </a:solidFill>
                <a:latin typeface="Arial" charset="0"/>
              </a:defRPr>
            </a:lvl6pPr>
            <a:lvl7pPr marL="2971800" indent="-228600" eaLnBrk="0" fontAlgn="base" hangingPunct="0">
              <a:spcBef>
                <a:spcPct val="0"/>
              </a:spcBef>
              <a:spcAft>
                <a:spcPct val="0"/>
              </a:spcAft>
              <a:buChar char="•"/>
              <a:defRPr sz="1200">
                <a:solidFill>
                  <a:schemeClr val="tx1"/>
                </a:solidFill>
                <a:latin typeface="Arial" charset="0"/>
              </a:defRPr>
            </a:lvl7pPr>
            <a:lvl8pPr marL="3429000" indent="-228600" eaLnBrk="0" fontAlgn="base" hangingPunct="0">
              <a:spcBef>
                <a:spcPct val="0"/>
              </a:spcBef>
              <a:spcAft>
                <a:spcPct val="0"/>
              </a:spcAft>
              <a:buChar char="•"/>
              <a:defRPr sz="1200">
                <a:solidFill>
                  <a:schemeClr val="tx1"/>
                </a:solidFill>
                <a:latin typeface="Arial" charset="0"/>
              </a:defRPr>
            </a:lvl8pPr>
            <a:lvl9pPr marL="3886200" indent="-228600" eaLnBrk="0" fontAlgn="base" hangingPunct="0">
              <a:spcBef>
                <a:spcPct val="0"/>
              </a:spcBef>
              <a:spcAft>
                <a:spcPct val="0"/>
              </a:spcAft>
              <a:buChar char="•"/>
              <a:defRPr sz="1200">
                <a:solidFill>
                  <a:schemeClr val="tx1"/>
                </a:solidFill>
                <a:latin typeface="Arial" charset="0"/>
              </a:defRPr>
            </a:lvl9pPr>
          </a:lstStyle>
          <a:p>
            <a:pPr eaLnBrk="0" fontAlgn="base" hangingPunct="0">
              <a:spcBef>
                <a:spcPct val="0"/>
              </a:spcBef>
              <a:spcAft>
                <a:spcPct val="0"/>
              </a:spcAft>
            </a:pPr>
            <a:r>
              <a:rPr lang="en-US" sz="2000" smtClean="0">
                <a:solidFill>
                  <a:srgbClr val="000000"/>
                </a:solidFill>
              </a:rPr>
              <a:t>Click</a:t>
            </a:r>
          </a:p>
        </p:txBody>
      </p:sp>
      <p:sp>
        <p:nvSpPr>
          <p:cNvPr id="11274" name="Freeform 44"/>
          <p:cNvSpPr>
            <a:spLocks/>
          </p:cNvSpPr>
          <p:nvPr/>
        </p:nvSpPr>
        <p:spPr bwMode="auto">
          <a:xfrm>
            <a:off x="2209800" y="2713038"/>
            <a:ext cx="927100" cy="868362"/>
          </a:xfrm>
          <a:custGeom>
            <a:avLst/>
            <a:gdLst>
              <a:gd name="T0" fmla="*/ 1330642341 w 584"/>
              <a:gd name="T1" fmla="*/ 1378523663 h 547"/>
              <a:gd name="T2" fmla="*/ 1426408238 w 584"/>
              <a:gd name="T3" fmla="*/ 1063505247 h 547"/>
              <a:gd name="T4" fmla="*/ 1234876443 w 584"/>
              <a:gd name="T5" fmla="*/ 579635543 h 547"/>
              <a:gd name="T6" fmla="*/ 0 w 584"/>
              <a:gd name="T7" fmla="*/ 0 h 547"/>
              <a:gd name="T8" fmla="*/ 0 60000 65536"/>
              <a:gd name="T9" fmla="*/ 0 60000 65536"/>
              <a:gd name="T10" fmla="*/ 0 60000 65536"/>
              <a:gd name="T11" fmla="*/ 0 60000 65536"/>
              <a:gd name="T12" fmla="*/ 0 w 584"/>
              <a:gd name="T13" fmla="*/ 0 h 547"/>
              <a:gd name="T14" fmla="*/ 584 w 584"/>
              <a:gd name="T15" fmla="*/ 547 h 547"/>
            </a:gdLst>
            <a:ahLst/>
            <a:cxnLst>
              <a:cxn ang="T8">
                <a:pos x="T0" y="T1"/>
              </a:cxn>
              <a:cxn ang="T9">
                <a:pos x="T2" y="T3"/>
              </a:cxn>
              <a:cxn ang="T10">
                <a:pos x="T4" y="T5"/>
              </a:cxn>
              <a:cxn ang="T11">
                <a:pos x="T6" y="T7"/>
              </a:cxn>
            </a:cxnLst>
            <a:rect l="T12" t="T13" r="T14" b="T15"/>
            <a:pathLst>
              <a:path w="584" h="547">
                <a:moveTo>
                  <a:pt x="528" y="547"/>
                </a:moveTo>
                <a:cubicBezTo>
                  <a:pt x="534" y="526"/>
                  <a:pt x="572" y="475"/>
                  <a:pt x="566" y="422"/>
                </a:cubicBezTo>
                <a:cubicBezTo>
                  <a:pt x="560" y="369"/>
                  <a:pt x="584" y="300"/>
                  <a:pt x="490" y="230"/>
                </a:cubicBezTo>
                <a:cubicBezTo>
                  <a:pt x="396" y="160"/>
                  <a:pt x="102" y="48"/>
                  <a:pt x="0" y="0"/>
                </a:cubicBezTo>
              </a:path>
            </a:pathLst>
          </a:custGeom>
          <a:noFill/>
          <a:ln w="50800" cap="flat" cmpd="sng">
            <a:solidFill>
              <a:srgbClr val="600012"/>
            </a:solidFill>
            <a:prstDash val="sysDot"/>
            <a:round/>
            <a:headEnd/>
            <a:tailEnd type="triangle" w="med" len="med"/>
          </a:ln>
          <a:extLst>
            <a:ext uri="{909E8E84-426E-40DD-AFC4-6F175D3DCCD1}">
              <a14:hiddenFill xmlns:a14="http://schemas.microsoft.com/office/drawing/2010/main">
                <a:solidFill>
                  <a:srgbClr val="FFFFFF"/>
                </a:solidFill>
              </a14:hiddenFill>
            </a:ext>
          </a:extLst>
        </p:spPr>
        <p:txBody>
          <a:bodyPr anchor="ctr">
            <a:spAutoFit/>
          </a:bodyPr>
          <a:lstStyle/>
          <a:p>
            <a:pPr eaLnBrk="0" fontAlgn="base" hangingPunct="0">
              <a:spcBef>
                <a:spcPct val="0"/>
              </a:spcBef>
              <a:spcAft>
                <a:spcPct val="0"/>
              </a:spcAft>
              <a:buFontTx/>
              <a:buChar char="•"/>
            </a:pPr>
            <a:endParaRPr lang="en-US" sz="1200" smtClean="0">
              <a:solidFill>
                <a:srgbClr val="000000"/>
              </a:solidFill>
            </a:endParaRPr>
          </a:p>
        </p:txBody>
      </p:sp>
      <p:pic>
        <p:nvPicPr>
          <p:cNvPr id="7213" name="Picture 45" descr="Clipboard0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1219200"/>
            <a:ext cx="1905000" cy="170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6" name="Text Box 46"/>
          <p:cNvSpPr txBox="1">
            <a:spLocks noChangeArrowheads="1"/>
          </p:cNvSpPr>
          <p:nvPr/>
        </p:nvSpPr>
        <p:spPr bwMode="auto">
          <a:xfrm>
            <a:off x="898525" y="1789113"/>
            <a:ext cx="13001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200">
                <a:solidFill>
                  <a:schemeClr val="tx1"/>
                </a:solidFill>
                <a:latin typeface="Arial" charset="0"/>
              </a:defRPr>
            </a:lvl1pPr>
            <a:lvl2pPr marL="742950" indent="-285750">
              <a:defRPr sz="1200">
                <a:solidFill>
                  <a:schemeClr val="tx1"/>
                </a:solidFill>
                <a:latin typeface="Arial" charset="0"/>
              </a:defRPr>
            </a:lvl2pPr>
            <a:lvl3pPr marL="1143000" indent="-228600">
              <a:defRPr sz="1200">
                <a:solidFill>
                  <a:schemeClr val="tx1"/>
                </a:solidFill>
                <a:latin typeface="Arial" charset="0"/>
              </a:defRPr>
            </a:lvl3pPr>
            <a:lvl4pPr marL="1600200" indent="-228600">
              <a:defRPr sz="1200">
                <a:solidFill>
                  <a:schemeClr val="tx1"/>
                </a:solidFill>
                <a:latin typeface="Arial" charset="0"/>
              </a:defRPr>
            </a:lvl4pPr>
            <a:lvl5pPr marL="2057400" indent="-228600">
              <a:defRPr sz="1200">
                <a:solidFill>
                  <a:schemeClr val="tx1"/>
                </a:solidFill>
                <a:latin typeface="Arial" charset="0"/>
              </a:defRPr>
            </a:lvl5pPr>
            <a:lvl6pPr marL="2514600" indent="-228600" eaLnBrk="0" fontAlgn="base" hangingPunct="0">
              <a:spcBef>
                <a:spcPct val="0"/>
              </a:spcBef>
              <a:spcAft>
                <a:spcPct val="0"/>
              </a:spcAft>
              <a:buChar char="•"/>
              <a:defRPr sz="1200">
                <a:solidFill>
                  <a:schemeClr val="tx1"/>
                </a:solidFill>
                <a:latin typeface="Arial" charset="0"/>
              </a:defRPr>
            </a:lvl6pPr>
            <a:lvl7pPr marL="2971800" indent="-228600" eaLnBrk="0" fontAlgn="base" hangingPunct="0">
              <a:spcBef>
                <a:spcPct val="0"/>
              </a:spcBef>
              <a:spcAft>
                <a:spcPct val="0"/>
              </a:spcAft>
              <a:buChar char="•"/>
              <a:defRPr sz="1200">
                <a:solidFill>
                  <a:schemeClr val="tx1"/>
                </a:solidFill>
                <a:latin typeface="Arial" charset="0"/>
              </a:defRPr>
            </a:lvl7pPr>
            <a:lvl8pPr marL="3429000" indent="-228600" eaLnBrk="0" fontAlgn="base" hangingPunct="0">
              <a:spcBef>
                <a:spcPct val="0"/>
              </a:spcBef>
              <a:spcAft>
                <a:spcPct val="0"/>
              </a:spcAft>
              <a:buChar char="•"/>
              <a:defRPr sz="1200">
                <a:solidFill>
                  <a:schemeClr val="tx1"/>
                </a:solidFill>
                <a:latin typeface="Arial" charset="0"/>
              </a:defRPr>
            </a:lvl8pPr>
            <a:lvl9pPr marL="3886200" indent="-228600" eaLnBrk="0" fontAlgn="base" hangingPunct="0">
              <a:spcBef>
                <a:spcPct val="0"/>
              </a:spcBef>
              <a:spcAft>
                <a:spcPct val="0"/>
              </a:spcAft>
              <a:buChar char="•"/>
              <a:defRPr sz="1200">
                <a:solidFill>
                  <a:schemeClr val="tx1"/>
                </a:solidFill>
                <a:latin typeface="Arial" charset="0"/>
              </a:defRPr>
            </a:lvl9pPr>
          </a:lstStyle>
          <a:p>
            <a:pPr eaLnBrk="0" fontAlgn="base" hangingPunct="0">
              <a:spcBef>
                <a:spcPct val="0"/>
              </a:spcBef>
              <a:spcAft>
                <a:spcPct val="0"/>
              </a:spcAft>
            </a:pPr>
            <a:r>
              <a:rPr lang="en-US" sz="1800" smtClean="0">
                <a:solidFill>
                  <a:srgbClr val="000000"/>
                </a:solidFill>
              </a:rPr>
              <a:t>conversion</a:t>
            </a:r>
          </a:p>
        </p:txBody>
      </p:sp>
      <p:sp>
        <p:nvSpPr>
          <p:cNvPr id="11277" name="Text Box 47"/>
          <p:cNvSpPr txBox="1">
            <a:spLocks noChangeArrowheads="1"/>
          </p:cNvSpPr>
          <p:nvPr/>
        </p:nvSpPr>
        <p:spPr bwMode="auto">
          <a:xfrm>
            <a:off x="4406900" y="2779713"/>
            <a:ext cx="38433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200">
                <a:solidFill>
                  <a:schemeClr val="tx1"/>
                </a:solidFill>
                <a:latin typeface="Arial" charset="0"/>
              </a:defRPr>
            </a:lvl1pPr>
            <a:lvl2pPr marL="742950" indent="-285750">
              <a:defRPr sz="1200">
                <a:solidFill>
                  <a:schemeClr val="tx1"/>
                </a:solidFill>
                <a:latin typeface="Arial" charset="0"/>
              </a:defRPr>
            </a:lvl2pPr>
            <a:lvl3pPr marL="1143000" indent="-228600">
              <a:defRPr sz="1200">
                <a:solidFill>
                  <a:schemeClr val="tx1"/>
                </a:solidFill>
                <a:latin typeface="Arial" charset="0"/>
              </a:defRPr>
            </a:lvl3pPr>
            <a:lvl4pPr marL="1600200" indent="-228600">
              <a:defRPr sz="1200">
                <a:solidFill>
                  <a:schemeClr val="tx1"/>
                </a:solidFill>
                <a:latin typeface="Arial" charset="0"/>
              </a:defRPr>
            </a:lvl4pPr>
            <a:lvl5pPr marL="2057400" indent="-228600">
              <a:defRPr sz="1200">
                <a:solidFill>
                  <a:schemeClr val="tx1"/>
                </a:solidFill>
                <a:latin typeface="Arial" charset="0"/>
              </a:defRPr>
            </a:lvl5pPr>
            <a:lvl6pPr marL="2514600" indent="-228600" eaLnBrk="0" fontAlgn="base" hangingPunct="0">
              <a:spcBef>
                <a:spcPct val="0"/>
              </a:spcBef>
              <a:spcAft>
                <a:spcPct val="0"/>
              </a:spcAft>
              <a:buChar char="•"/>
              <a:defRPr sz="1200">
                <a:solidFill>
                  <a:schemeClr val="tx1"/>
                </a:solidFill>
                <a:latin typeface="Arial" charset="0"/>
              </a:defRPr>
            </a:lvl6pPr>
            <a:lvl7pPr marL="2971800" indent="-228600" eaLnBrk="0" fontAlgn="base" hangingPunct="0">
              <a:spcBef>
                <a:spcPct val="0"/>
              </a:spcBef>
              <a:spcAft>
                <a:spcPct val="0"/>
              </a:spcAft>
              <a:buChar char="•"/>
              <a:defRPr sz="1200">
                <a:solidFill>
                  <a:schemeClr val="tx1"/>
                </a:solidFill>
                <a:latin typeface="Arial" charset="0"/>
              </a:defRPr>
            </a:lvl7pPr>
            <a:lvl8pPr marL="3429000" indent="-228600" eaLnBrk="0" fontAlgn="base" hangingPunct="0">
              <a:spcBef>
                <a:spcPct val="0"/>
              </a:spcBef>
              <a:spcAft>
                <a:spcPct val="0"/>
              </a:spcAft>
              <a:buChar char="•"/>
              <a:defRPr sz="1200">
                <a:solidFill>
                  <a:schemeClr val="tx1"/>
                </a:solidFill>
                <a:latin typeface="Arial" charset="0"/>
              </a:defRPr>
            </a:lvl8pPr>
            <a:lvl9pPr marL="3886200" indent="-228600" eaLnBrk="0" fontAlgn="base" hangingPunct="0">
              <a:spcBef>
                <a:spcPct val="0"/>
              </a:spcBef>
              <a:spcAft>
                <a:spcPct val="0"/>
              </a:spcAft>
              <a:buChar char="•"/>
              <a:defRPr sz="1200">
                <a:solidFill>
                  <a:schemeClr val="tx1"/>
                </a:solidFill>
                <a:latin typeface="Arial" charset="0"/>
              </a:defRPr>
            </a:lvl9pPr>
          </a:lstStyle>
          <a:p>
            <a:pPr eaLnBrk="0" fontAlgn="base" hangingPunct="0">
              <a:spcBef>
                <a:spcPct val="0"/>
              </a:spcBef>
              <a:spcAft>
                <a:spcPct val="0"/>
              </a:spcAft>
            </a:pPr>
            <a:r>
              <a:rPr lang="en-US" sz="1800" smtClean="0">
                <a:solidFill>
                  <a:srgbClr val="000000"/>
                </a:solidFill>
              </a:rPr>
              <a:t>Select argmax f(bid,response rates)</a:t>
            </a:r>
          </a:p>
        </p:txBody>
      </p:sp>
      <p:sp>
        <p:nvSpPr>
          <p:cNvPr id="11278" name="Line 48"/>
          <p:cNvSpPr>
            <a:spLocks noChangeShapeType="1"/>
          </p:cNvSpPr>
          <p:nvPr/>
        </p:nvSpPr>
        <p:spPr bwMode="auto">
          <a:xfrm flipH="1" flipV="1">
            <a:off x="7543800" y="2209800"/>
            <a:ext cx="381000" cy="762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buFontTx/>
              <a:buChar char="•"/>
            </a:pPr>
            <a:endParaRPr lang="en-US" sz="1200" smtClean="0">
              <a:solidFill>
                <a:srgbClr val="000000"/>
              </a:solidFill>
            </a:endParaRPr>
          </a:p>
        </p:txBody>
      </p:sp>
      <p:sp>
        <p:nvSpPr>
          <p:cNvPr id="11279" name="Line 49"/>
          <p:cNvSpPr>
            <a:spLocks noChangeShapeType="1"/>
          </p:cNvSpPr>
          <p:nvPr/>
        </p:nvSpPr>
        <p:spPr bwMode="auto">
          <a:xfrm flipV="1">
            <a:off x="2833688" y="2682875"/>
            <a:ext cx="381000" cy="685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buFontTx/>
              <a:buChar char="•"/>
            </a:pPr>
            <a:endParaRPr lang="en-US" sz="1200" smtClean="0">
              <a:solidFill>
                <a:srgbClr val="000000"/>
              </a:solidFill>
            </a:endParaRPr>
          </a:p>
        </p:txBody>
      </p:sp>
      <p:sp>
        <p:nvSpPr>
          <p:cNvPr id="11280" name="Text Box 50"/>
          <p:cNvSpPr txBox="1">
            <a:spLocks noChangeArrowheads="1"/>
          </p:cNvSpPr>
          <p:nvPr/>
        </p:nvSpPr>
        <p:spPr bwMode="auto">
          <a:xfrm>
            <a:off x="2733675" y="2116138"/>
            <a:ext cx="16129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200">
                <a:solidFill>
                  <a:schemeClr val="tx1"/>
                </a:solidFill>
                <a:latin typeface="Arial" charset="0"/>
              </a:defRPr>
            </a:lvl1pPr>
            <a:lvl2pPr marL="742950" indent="-285750">
              <a:defRPr sz="1200">
                <a:solidFill>
                  <a:schemeClr val="tx1"/>
                </a:solidFill>
                <a:latin typeface="Arial" charset="0"/>
              </a:defRPr>
            </a:lvl2pPr>
            <a:lvl3pPr marL="1143000" indent="-228600">
              <a:defRPr sz="1200">
                <a:solidFill>
                  <a:schemeClr val="tx1"/>
                </a:solidFill>
                <a:latin typeface="Arial" charset="0"/>
              </a:defRPr>
            </a:lvl3pPr>
            <a:lvl4pPr marL="1600200" indent="-228600">
              <a:defRPr sz="1200">
                <a:solidFill>
                  <a:schemeClr val="tx1"/>
                </a:solidFill>
                <a:latin typeface="Arial" charset="0"/>
              </a:defRPr>
            </a:lvl4pPr>
            <a:lvl5pPr marL="2057400" indent="-228600">
              <a:defRPr sz="1200">
                <a:solidFill>
                  <a:schemeClr val="tx1"/>
                </a:solidFill>
                <a:latin typeface="Arial" charset="0"/>
              </a:defRPr>
            </a:lvl5pPr>
            <a:lvl6pPr marL="2514600" indent="-228600" eaLnBrk="0" fontAlgn="base" hangingPunct="0">
              <a:spcBef>
                <a:spcPct val="0"/>
              </a:spcBef>
              <a:spcAft>
                <a:spcPct val="0"/>
              </a:spcAft>
              <a:buChar char="•"/>
              <a:defRPr sz="1200">
                <a:solidFill>
                  <a:schemeClr val="tx1"/>
                </a:solidFill>
                <a:latin typeface="Arial" charset="0"/>
              </a:defRPr>
            </a:lvl6pPr>
            <a:lvl7pPr marL="2971800" indent="-228600" eaLnBrk="0" fontAlgn="base" hangingPunct="0">
              <a:spcBef>
                <a:spcPct val="0"/>
              </a:spcBef>
              <a:spcAft>
                <a:spcPct val="0"/>
              </a:spcAft>
              <a:buChar char="•"/>
              <a:defRPr sz="1200">
                <a:solidFill>
                  <a:schemeClr val="tx1"/>
                </a:solidFill>
                <a:latin typeface="Arial" charset="0"/>
              </a:defRPr>
            </a:lvl7pPr>
            <a:lvl8pPr marL="3429000" indent="-228600" eaLnBrk="0" fontAlgn="base" hangingPunct="0">
              <a:spcBef>
                <a:spcPct val="0"/>
              </a:spcBef>
              <a:spcAft>
                <a:spcPct val="0"/>
              </a:spcAft>
              <a:buChar char="•"/>
              <a:defRPr sz="1200">
                <a:solidFill>
                  <a:schemeClr val="tx1"/>
                </a:solidFill>
                <a:latin typeface="Arial" charset="0"/>
              </a:defRPr>
            </a:lvl8pPr>
            <a:lvl9pPr marL="3886200" indent="-228600" eaLnBrk="0" fontAlgn="base" hangingPunct="0">
              <a:spcBef>
                <a:spcPct val="0"/>
              </a:spcBef>
              <a:spcAft>
                <a:spcPct val="0"/>
              </a:spcAft>
              <a:buChar char="•"/>
              <a:defRPr sz="1200">
                <a:solidFill>
                  <a:schemeClr val="tx1"/>
                </a:solidFill>
                <a:latin typeface="Arial" charset="0"/>
              </a:defRPr>
            </a:lvl9pPr>
          </a:lstStyle>
          <a:p>
            <a:pPr eaLnBrk="0" fontAlgn="base" hangingPunct="0">
              <a:spcBef>
                <a:spcPct val="0"/>
              </a:spcBef>
              <a:spcAft>
                <a:spcPct val="0"/>
              </a:spcAft>
            </a:pPr>
            <a:r>
              <a:rPr lang="en-US" sz="1800" smtClean="0">
                <a:solidFill>
                  <a:srgbClr val="000000"/>
                </a:solidFill>
              </a:rPr>
              <a:t>ML /Statistical</a:t>
            </a:r>
          </a:p>
          <a:p>
            <a:pPr eaLnBrk="0" fontAlgn="base" hangingPunct="0">
              <a:spcBef>
                <a:spcPct val="0"/>
              </a:spcBef>
              <a:spcAft>
                <a:spcPct val="0"/>
              </a:spcAft>
            </a:pPr>
            <a:r>
              <a:rPr lang="en-US" sz="1800" smtClean="0">
                <a:solidFill>
                  <a:srgbClr val="000000"/>
                </a:solidFill>
              </a:rPr>
              <a:t>model</a:t>
            </a:r>
          </a:p>
        </p:txBody>
      </p:sp>
      <p:sp>
        <p:nvSpPr>
          <p:cNvPr id="11281" name="Line 51"/>
          <p:cNvSpPr>
            <a:spLocks noChangeShapeType="1"/>
          </p:cNvSpPr>
          <p:nvPr/>
        </p:nvSpPr>
        <p:spPr bwMode="auto">
          <a:xfrm flipH="1" flipV="1">
            <a:off x="3856038" y="1709738"/>
            <a:ext cx="17462" cy="49847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buFontTx/>
              <a:buChar char="•"/>
            </a:pPr>
            <a:endParaRPr lang="en-US" sz="1200" smtClean="0">
              <a:solidFill>
                <a:srgbClr val="000000"/>
              </a:solidFill>
            </a:endParaRPr>
          </a:p>
        </p:txBody>
      </p:sp>
      <p:sp>
        <p:nvSpPr>
          <p:cNvPr id="11282" name="AutoShape 52"/>
          <p:cNvSpPr>
            <a:spLocks noChangeArrowheads="1"/>
          </p:cNvSpPr>
          <p:nvPr/>
        </p:nvSpPr>
        <p:spPr bwMode="auto">
          <a:xfrm rot="1800000">
            <a:off x="6553200" y="1752600"/>
            <a:ext cx="228600" cy="381000"/>
          </a:xfrm>
          <a:prstGeom prst="downArrow">
            <a:avLst>
              <a:gd name="adj1" fmla="val 50000"/>
              <a:gd name="adj2" fmla="val 41667"/>
            </a:avLst>
          </a:prstGeom>
          <a:solidFill>
            <a:schemeClr val="accent1"/>
          </a:solidFill>
          <a:ln w="9525">
            <a:solidFill>
              <a:schemeClr val="tx1"/>
            </a:solidFill>
            <a:miter lim="800000"/>
            <a:headEnd/>
            <a:tailEnd/>
          </a:ln>
        </p:spPr>
        <p:txBody>
          <a:bodyPr vert="eaVert" wrap="none" anchor="ctr"/>
          <a:lstStyle/>
          <a:p>
            <a:pPr eaLnBrk="0" fontAlgn="base" hangingPunct="0">
              <a:spcBef>
                <a:spcPct val="0"/>
              </a:spcBef>
              <a:spcAft>
                <a:spcPct val="0"/>
              </a:spcAft>
              <a:buFontTx/>
              <a:buChar char="•"/>
            </a:pPr>
            <a:endParaRPr lang="en-US" sz="1200" smtClean="0">
              <a:solidFill>
                <a:srgbClr val="000000"/>
              </a:solidFill>
            </a:endParaRPr>
          </a:p>
        </p:txBody>
      </p:sp>
      <p:sp>
        <p:nvSpPr>
          <p:cNvPr id="11283" name="AutoShape 53"/>
          <p:cNvSpPr>
            <a:spLocks noChangeArrowheads="1"/>
          </p:cNvSpPr>
          <p:nvPr/>
        </p:nvSpPr>
        <p:spPr bwMode="auto">
          <a:xfrm rot="-1860000">
            <a:off x="4876800" y="1676400"/>
            <a:ext cx="228600" cy="457200"/>
          </a:xfrm>
          <a:prstGeom prst="downArrow">
            <a:avLst>
              <a:gd name="adj1" fmla="val 50000"/>
              <a:gd name="adj2" fmla="val 50000"/>
            </a:avLst>
          </a:prstGeom>
          <a:solidFill>
            <a:schemeClr val="accent1"/>
          </a:solidFill>
          <a:ln w="9525">
            <a:solidFill>
              <a:schemeClr val="tx1"/>
            </a:solidFill>
            <a:miter lim="800000"/>
            <a:headEnd/>
            <a:tailEnd/>
          </a:ln>
        </p:spPr>
        <p:txBody>
          <a:bodyPr vert="eaVert" wrap="none" anchor="ctr"/>
          <a:lstStyle/>
          <a:p>
            <a:pPr eaLnBrk="0" fontAlgn="base" hangingPunct="0">
              <a:spcBef>
                <a:spcPct val="0"/>
              </a:spcBef>
              <a:spcAft>
                <a:spcPct val="0"/>
              </a:spcAft>
              <a:buFontTx/>
              <a:buChar char="•"/>
            </a:pPr>
            <a:endParaRPr lang="en-US" sz="1200" smtClean="0">
              <a:solidFill>
                <a:srgbClr val="000000"/>
              </a:solidFill>
            </a:endParaRPr>
          </a:p>
        </p:txBody>
      </p:sp>
      <p:sp>
        <p:nvSpPr>
          <p:cNvPr id="11284" name="AutoShape 54"/>
          <p:cNvSpPr>
            <a:spLocks noChangeArrowheads="1"/>
          </p:cNvSpPr>
          <p:nvPr/>
        </p:nvSpPr>
        <p:spPr bwMode="auto">
          <a:xfrm>
            <a:off x="5791200" y="2438400"/>
            <a:ext cx="76200" cy="381000"/>
          </a:xfrm>
          <a:prstGeom prst="downArrow">
            <a:avLst>
              <a:gd name="adj1" fmla="val 50000"/>
              <a:gd name="adj2" fmla="val 125000"/>
            </a:avLst>
          </a:prstGeom>
          <a:solidFill>
            <a:schemeClr val="accent1"/>
          </a:solidFill>
          <a:ln w="9525">
            <a:solidFill>
              <a:schemeClr val="tx1"/>
            </a:solidFill>
            <a:miter lim="800000"/>
            <a:headEnd/>
            <a:tailEnd/>
          </a:ln>
        </p:spPr>
        <p:txBody>
          <a:bodyPr vert="eaVert" wrap="none" anchor="ctr"/>
          <a:lstStyle/>
          <a:p>
            <a:pPr eaLnBrk="0" fontAlgn="base" hangingPunct="0">
              <a:spcBef>
                <a:spcPct val="0"/>
              </a:spcBef>
              <a:spcAft>
                <a:spcPct val="0"/>
              </a:spcAft>
              <a:buFontTx/>
              <a:buChar char="•"/>
            </a:pPr>
            <a:endParaRPr lang="en-US" sz="1200" smtClean="0">
              <a:solidFill>
                <a:srgbClr val="000000"/>
              </a:solidFill>
            </a:endParaRPr>
          </a:p>
        </p:txBody>
      </p:sp>
      <p:sp>
        <p:nvSpPr>
          <p:cNvPr id="11285" name="Text Box 28"/>
          <p:cNvSpPr txBox="1">
            <a:spLocks noChangeArrowheads="1"/>
          </p:cNvSpPr>
          <p:nvPr/>
        </p:nvSpPr>
        <p:spPr bwMode="auto">
          <a:xfrm>
            <a:off x="5419725" y="4879975"/>
            <a:ext cx="2743200" cy="1200150"/>
          </a:xfrm>
          <a:prstGeom prst="rect">
            <a:avLst/>
          </a:prstGeom>
          <a:noFill/>
          <a:ln w="2540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1200">
                <a:solidFill>
                  <a:schemeClr val="tx1"/>
                </a:solidFill>
                <a:latin typeface="Arial" charset="0"/>
              </a:defRPr>
            </a:lvl1pPr>
            <a:lvl2pPr marL="742950" indent="-285750">
              <a:defRPr sz="1200">
                <a:solidFill>
                  <a:schemeClr val="tx1"/>
                </a:solidFill>
                <a:latin typeface="Arial" charset="0"/>
              </a:defRPr>
            </a:lvl2pPr>
            <a:lvl3pPr marL="1143000" indent="-228600">
              <a:defRPr sz="1200">
                <a:solidFill>
                  <a:schemeClr val="tx1"/>
                </a:solidFill>
                <a:latin typeface="Arial" charset="0"/>
              </a:defRPr>
            </a:lvl3pPr>
            <a:lvl4pPr marL="1600200" indent="-228600">
              <a:defRPr sz="1200">
                <a:solidFill>
                  <a:schemeClr val="tx1"/>
                </a:solidFill>
                <a:latin typeface="Arial" charset="0"/>
              </a:defRPr>
            </a:lvl4pPr>
            <a:lvl5pPr marL="2057400" indent="-228600">
              <a:defRPr sz="1200">
                <a:solidFill>
                  <a:schemeClr val="tx1"/>
                </a:solidFill>
                <a:latin typeface="Arial" charset="0"/>
              </a:defRPr>
            </a:lvl5pPr>
            <a:lvl6pPr marL="2514600" indent="-228600" eaLnBrk="0" fontAlgn="base" hangingPunct="0">
              <a:spcBef>
                <a:spcPct val="0"/>
              </a:spcBef>
              <a:spcAft>
                <a:spcPct val="0"/>
              </a:spcAft>
              <a:buChar char="•"/>
              <a:defRPr sz="1200">
                <a:solidFill>
                  <a:schemeClr val="tx1"/>
                </a:solidFill>
                <a:latin typeface="Arial" charset="0"/>
              </a:defRPr>
            </a:lvl6pPr>
            <a:lvl7pPr marL="2971800" indent="-228600" eaLnBrk="0" fontAlgn="base" hangingPunct="0">
              <a:spcBef>
                <a:spcPct val="0"/>
              </a:spcBef>
              <a:spcAft>
                <a:spcPct val="0"/>
              </a:spcAft>
              <a:buChar char="•"/>
              <a:defRPr sz="1200">
                <a:solidFill>
                  <a:schemeClr val="tx1"/>
                </a:solidFill>
                <a:latin typeface="Arial" charset="0"/>
              </a:defRPr>
            </a:lvl7pPr>
            <a:lvl8pPr marL="3429000" indent="-228600" eaLnBrk="0" fontAlgn="base" hangingPunct="0">
              <a:spcBef>
                <a:spcPct val="0"/>
              </a:spcBef>
              <a:spcAft>
                <a:spcPct val="0"/>
              </a:spcAft>
              <a:buChar char="•"/>
              <a:defRPr sz="1200">
                <a:solidFill>
                  <a:schemeClr val="tx1"/>
                </a:solidFill>
                <a:latin typeface="Arial" charset="0"/>
              </a:defRPr>
            </a:lvl8pPr>
            <a:lvl9pPr marL="3886200" indent="-228600" eaLnBrk="0" fontAlgn="base" hangingPunct="0">
              <a:spcBef>
                <a:spcPct val="0"/>
              </a:spcBef>
              <a:spcAft>
                <a:spcPct val="0"/>
              </a:spcAft>
              <a:buChar char="•"/>
              <a:defRPr sz="1200">
                <a:solidFill>
                  <a:schemeClr val="tx1"/>
                </a:solidFill>
                <a:latin typeface="Arial" charset="0"/>
              </a:defRPr>
            </a:lvl9pPr>
          </a:lstStyle>
          <a:p>
            <a:pPr algn="ctr" eaLnBrk="0" fontAlgn="base" hangingPunct="0">
              <a:spcBef>
                <a:spcPct val="50000"/>
              </a:spcBef>
              <a:spcAft>
                <a:spcPct val="0"/>
              </a:spcAft>
              <a:buFontTx/>
              <a:buChar char="•"/>
            </a:pPr>
            <a:r>
              <a:rPr lang="en-US" sz="1600" b="1" i="1" u="sng" smtClean="0">
                <a:solidFill>
                  <a:srgbClr val="600012"/>
                </a:solidFill>
                <a:latin typeface="Times New Roman" pitchFamily="18" charset="0"/>
              </a:rPr>
              <a:t>Examples:</a:t>
            </a:r>
            <a:r>
              <a:rPr lang="en-US" sz="1600" b="1" i="1" smtClean="0">
                <a:solidFill>
                  <a:srgbClr val="600012"/>
                </a:solidFill>
                <a:latin typeface="Times New Roman" pitchFamily="18" charset="0"/>
              </a:rPr>
              <a:t/>
            </a:r>
            <a:br>
              <a:rPr lang="en-US" sz="1600" b="1" i="1" smtClean="0">
                <a:solidFill>
                  <a:srgbClr val="600012"/>
                </a:solidFill>
                <a:latin typeface="Times New Roman" pitchFamily="18" charset="0"/>
              </a:rPr>
            </a:br>
            <a:r>
              <a:rPr lang="en-US" sz="1600" b="1" i="1" smtClean="0">
                <a:solidFill>
                  <a:srgbClr val="600012"/>
                </a:solidFill>
                <a:latin typeface="Times New Roman" pitchFamily="18" charset="0"/>
              </a:rPr>
              <a:t>Yahoo, Google, MSN, …</a:t>
            </a:r>
          </a:p>
          <a:p>
            <a:pPr algn="ctr" eaLnBrk="0" fontAlgn="base" hangingPunct="0">
              <a:spcBef>
                <a:spcPct val="50000"/>
              </a:spcBef>
              <a:spcAft>
                <a:spcPct val="0"/>
              </a:spcAft>
            </a:pPr>
            <a:r>
              <a:rPr lang="en-US" sz="1600" b="1" i="1" smtClean="0">
                <a:solidFill>
                  <a:srgbClr val="600012"/>
                </a:solidFill>
                <a:latin typeface="Times New Roman" pitchFamily="18" charset="0"/>
              </a:rPr>
              <a:t>Ad exchanges (RightMedia, DoubleClick, …)</a:t>
            </a:r>
          </a:p>
        </p:txBody>
      </p:sp>
    </p:spTree>
    <p:extLst>
      <p:ext uri="{BB962C8B-B14F-4D97-AF65-F5344CB8AC3E}">
        <p14:creationId xmlns:p14="http://schemas.microsoft.com/office/powerpoint/2010/main" val="2553536989"/>
      </p:ext>
    </p:extLst>
  </p:cSld>
  <p:clrMapOvr>
    <a:masterClrMapping/>
  </p:clrMapOvr>
  <p:transition advTm="213578"/>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72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US" smtClean="0"/>
              <a:t>Recommender problems in general</a:t>
            </a:r>
          </a:p>
        </p:txBody>
      </p:sp>
      <p:sp>
        <p:nvSpPr>
          <p:cNvPr id="12291" name="Rectangle 3"/>
          <p:cNvSpPr>
            <a:spLocks noChangeArrowheads="1"/>
          </p:cNvSpPr>
          <p:nvPr/>
        </p:nvSpPr>
        <p:spPr bwMode="auto">
          <a:xfrm>
            <a:off x="685800" y="4381500"/>
            <a:ext cx="2057400" cy="990600"/>
          </a:xfrm>
          <a:prstGeom prst="rect">
            <a:avLst/>
          </a:prstGeom>
          <a:solidFill>
            <a:schemeClr val="accent1"/>
          </a:solidFill>
          <a:ln w="9525">
            <a:solidFill>
              <a:schemeClr val="tx1"/>
            </a:solidFill>
            <a:miter lim="800000"/>
            <a:headEnd/>
            <a:tailEnd/>
          </a:ln>
        </p:spPr>
        <p:txBody>
          <a:bodyPr wrap="none" anchor="ctr"/>
          <a:lstStyle/>
          <a:p>
            <a:pPr algn="ctr" eaLnBrk="0" fontAlgn="base" hangingPunct="0">
              <a:spcBef>
                <a:spcPct val="0"/>
              </a:spcBef>
              <a:spcAft>
                <a:spcPct val="0"/>
              </a:spcAft>
            </a:pPr>
            <a:r>
              <a:rPr lang="en-US" sz="2000" b="1" smtClean="0">
                <a:solidFill>
                  <a:srgbClr val="000000"/>
                </a:solidFill>
                <a:cs typeface="Arial" charset="0"/>
              </a:rPr>
              <a:t>USER</a:t>
            </a:r>
          </a:p>
          <a:p>
            <a:pPr algn="ctr" eaLnBrk="0" fontAlgn="base" hangingPunct="0">
              <a:spcBef>
                <a:spcPct val="0"/>
              </a:spcBef>
              <a:spcAft>
                <a:spcPct val="0"/>
              </a:spcAft>
            </a:pPr>
            <a:endParaRPr lang="en-US" sz="1600" smtClean="0">
              <a:solidFill>
                <a:srgbClr val="000000"/>
              </a:solidFill>
              <a:cs typeface="Arial" charset="0"/>
            </a:endParaRPr>
          </a:p>
        </p:txBody>
      </p:sp>
      <p:sp>
        <p:nvSpPr>
          <p:cNvPr id="12292" name="Rectangle 4"/>
          <p:cNvSpPr>
            <a:spLocks noChangeArrowheads="1"/>
          </p:cNvSpPr>
          <p:nvPr/>
        </p:nvSpPr>
        <p:spPr bwMode="auto">
          <a:xfrm>
            <a:off x="4724400" y="2019300"/>
            <a:ext cx="2362200" cy="990600"/>
          </a:xfrm>
          <a:prstGeom prst="rect">
            <a:avLst/>
          </a:prstGeom>
          <a:solidFill>
            <a:schemeClr val="accent1"/>
          </a:solidFill>
          <a:ln w="9525">
            <a:solidFill>
              <a:schemeClr val="tx1"/>
            </a:solidFill>
            <a:miter lim="800000"/>
            <a:headEnd/>
            <a:tailEnd/>
          </a:ln>
        </p:spPr>
        <p:txBody>
          <a:bodyPr wrap="none" anchor="ctr"/>
          <a:lstStyle/>
          <a:p>
            <a:pPr algn="ctr" eaLnBrk="0" fontAlgn="base" hangingPunct="0">
              <a:spcBef>
                <a:spcPct val="0"/>
              </a:spcBef>
              <a:spcAft>
                <a:spcPct val="0"/>
              </a:spcAft>
            </a:pPr>
            <a:r>
              <a:rPr lang="en-US" sz="2000" b="1" smtClean="0">
                <a:solidFill>
                  <a:srgbClr val="000000"/>
                </a:solidFill>
                <a:cs typeface="Arial" charset="0"/>
              </a:rPr>
              <a:t>Item Inventory</a:t>
            </a:r>
          </a:p>
          <a:p>
            <a:pPr algn="ctr" eaLnBrk="0" fontAlgn="base" hangingPunct="0">
              <a:spcBef>
                <a:spcPct val="0"/>
              </a:spcBef>
              <a:spcAft>
                <a:spcPct val="0"/>
              </a:spcAft>
            </a:pPr>
            <a:r>
              <a:rPr lang="en-US" sz="1600" smtClean="0">
                <a:solidFill>
                  <a:srgbClr val="000000"/>
                </a:solidFill>
                <a:cs typeface="Arial" charset="0"/>
              </a:rPr>
              <a:t>Articles, web page, </a:t>
            </a:r>
          </a:p>
          <a:p>
            <a:pPr algn="ctr" eaLnBrk="0" fontAlgn="base" hangingPunct="0">
              <a:spcBef>
                <a:spcPct val="0"/>
              </a:spcBef>
              <a:spcAft>
                <a:spcPct val="0"/>
              </a:spcAft>
            </a:pPr>
            <a:r>
              <a:rPr lang="en-US" sz="1600" smtClean="0">
                <a:solidFill>
                  <a:srgbClr val="000000"/>
                </a:solidFill>
                <a:cs typeface="Arial" charset="0"/>
              </a:rPr>
              <a:t>ads, …</a:t>
            </a:r>
          </a:p>
        </p:txBody>
      </p:sp>
      <p:sp>
        <p:nvSpPr>
          <p:cNvPr id="12293" name="Line 5"/>
          <p:cNvSpPr>
            <a:spLocks noChangeShapeType="1"/>
          </p:cNvSpPr>
          <p:nvPr/>
        </p:nvSpPr>
        <p:spPr bwMode="auto">
          <a:xfrm>
            <a:off x="2743200" y="4914900"/>
            <a:ext cx="13716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buFontTx/>
              <a:buChar char="•"/>
            </a:pPr>
            <a:endParaRPr lang="en-US" sz="1200" smtClean="0">
              <a:solidFill>
                <a:srgbClr val="000000"/>
              </a:solidFill>
            </a:endParaRPr>
          </a:p>
        </p:txBody>
      </p:sp>
      <p:pic>
        <p:nvPicPr>
          <p:cNvPr id="12294" name="Picture 6" descr="j0410203"/>
          <p:cNvPicPr>
            <a:picLocks noGrp="1" noChangeAspect="1" noChangeArrowheads="1"/>
          </p:cNvPicPr>
          <p:nvPr>
            <p:ph type="body" idx="1"/>
          </p:nvPr>
        </p:nvPicPr>
        <p:blipFill>
          <a:blip r:embed="rId2" cstate="print">
            <a:extLst>
              <a:ext uri="{28A0092B-C50C-407E-A947-70E740481C1C}">
                <a14:useLocalDpi xmlns:a14="http://schemas.microsoft.com/office/drawing/2010/main" val="0"/>
              </a:ext>
            </a:extLst>
          </a:blip>
          <a:srcRect/>
          <a:stretch>
            <a:fillRect/>
          </a:stretch>
        </p:blipFill>
        <p:spPr>
          <a:xfrm>
            <a:off x="2889250" y="4156075"/>
            <a:ext cx="942975" cy="739775"/>
          </a:xfrm>
          <a:noFill/>
        </p:spPr>
      </p:pic>
      <p:pic>
        <p:nvPicPr>
          <p:cNvPr id="12295" name="Picture 7" descr="inventor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5200" y="2019300"/>
            <a:ext cx="1143000"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6" name="Line 8"/>
          <p:cNvSpPr>
            <a:spLocks noChangeShapeType="1"/>
          </p:cNvSpPr>
          <p:nvPr/>
        </p:nvSpPr>
        <p:spPr bwMode="auto">
          <a:xfrm>
            <a:off x="5943600" y="3009900"/>
            <a:ext cx="0" cy="533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buFontTx/>
              <a:buChar char="•"/>
            </a:pPr>
            <a:endParaRPr lang="en-US" sz="1200" smtClean="0">
              <a:solidFill>
                <a:srgbClr val="000000"/>
              </a:solidFill>
            </a:endParaRPr>
          </a:p>
        </p:txBody>
      </p:sp>
      <p:sp>
        <p:nvSpPr>
          <p:cNvPr id="12297" name="Rectangle 9"/>
          <p:cNvSpPr>
            <a:spLocks noChangeArrowheads="1"/>
          </p:cNvSpPr>
          <p:nvPr/>
        </p:nvSpPr>
        <p:spPr bwMode="auto">
          <a:xfrm>
            <a:off x="4114800" y="3543300"/>
            <a:ext cx="3657600" cy="2667000"/>
          </a:xfrm>
          <a:prstGeom prst="rect">
            <a:avLst/>
          </a:prstGeom>
          <a:solidFill>
            <a:schemeClr val="accent1"/>
          </a:solidFill>
          <a:ln w="9525">
            <a:solidFill>
              <a:schemeClr val="tx1"/>
            </a:solidFill>
            <a:miter lim="800000"/>
            <a:headEnd/>
            <a:tailEnd/>
          </a:ln>
        </p:spPr>
        <p:txBody>
          <a:bodyPr wrap="none" anchor="ctr"/>
          <a:lstStyle/>
          <a:p>
            <a:pPr algn="ctr" eaLnBrk="0" fontAlgn="base" hangingPunct="0">
              <a:spcBef>
                <a:spcPct val="0"/>
              </a:spcBef>
              <a:spcAft>
                <a:spcPct val="0"/>
              </a:spcAft>
            </a:pPr>
            <a:r>
              <a:rPr lang="en-US" smtClean="0">
                <a:solidFill>
                  <a:srgbClr val="000000"/>
                </a:solidFill>
                <a:cs typeface="Arial" charset="0"/>
              </a:rPr>
              <a:t>Use an automated algorithm </a:t>
            </a:r>
          </a:p>
          <a:p>
            <a:pPr algn="ctr" eaLnBrk="0" fontAlgn="base" hangingPunct="0">
              <a:spcBef>
                <a:spcPct val="0"/>
              </a:spcBef>
              <a:spcAft>
                <a:spcPct val="0"/>
              </a:spcAft>
            </a:pPr>
            <a:r>
              <a:rPr lang="en-US" smtClean="0">
                <a:solidFill>
                  <a:srgbClr val="000000"/>
                </a:solidFill>
                <a:cs typeface="Arial" charset="0"/>
              </a:rPr>
              <a:t>to select item(s) to show</a:t>
            </a:r>
          </a:p>
          <a:p>
            <a:pPr algn="ctr" eaLnBrk="0" fontAlgn="base" hangingPunct="0">
              <a:spcBef>
                <a:spcPct val="0"/>
              </a:spcBef>
              <a:spcAft>
                <a:spcPct val="0"/>
              </a:spcAft>
            </a:pPr>
            <a:endParaRPr lang="en-US" smtClean="0">
              <a:solidFill>
                <a:srgbClr val="000000"/>
              </a:solidFill>
              <a:cs typeface="Arial" charset="0"/>
            </a:endParaRPr>
          </a:p>
          <a:p>
            <a:pPr algn="ctr" eaLnBrk="0" fontAlgn="base" hangingPunct="0">
              <a:spcBef>
                <a:spcPct val="0"/>
              </a:spcBef>
              <a:spcAft>
                <a:spcPct val="0"/>
              </a:spcAft>
            </a:pPr>
            <a:r>
              <a:rPr lang="en-US" smtClean="0">
                <a:solidFill>
                  <a:srgbClr val="000000"/>
                </a:solidFill>
                <a:cs typeface="Arial" charset="0"/>
              </a:rPr>
              <a:t>Get feedback (click, time spent,..) </a:t>
            </a:r>
          </a:p>
          <a:p>
            <a:pPr algn="ctr" eaLnBrk="0" fontAlgn="base" hangingPunct="0">
              <a:spcBef>
                <a:spcPct val="0"/>
              </a:spcBef>
              <a:spcAft>
                <a:spcPct val="0"/>
              </a:spcAft>
            </a:pPr>
            <a:r>
              <a:rPr lang="en-US" smtClean="0">
                <a:solidFill>
                  <a:srgbClr val="000000"/>
                </a:solidFill>
                <a:cs typeface="Arial" charset="0"/>
              </a:rPr>
              <a:t>Refine the models</a:t>
            </a:r>
          </a:p>
          <a:p>
            <a:pPr algn="ctr" eaLnBrk="0" fontAlgn="base" hangingPunct="0">
              <a:spcBef>
                <a:spcPct val="0"/>
              </a:spcBef>
              <a:spcAft>
                <a:spcPct val="0"/>
              </a:spcAft>
            </a:pPr>
            <a:endParaRPr lang="en-US" smtClean="0">
              <a:solidFill>
                <a:srgbClr val="000000"/>
              </a:solidFill>
              <a:cs typeface="Arial" charset="0"/>
            </a:endParaRPr>
          </a:p>
          <a:p>
            <a:pPr algn="ctr" eaLnBrk="0" fontAlgn="base" hangingPunct="0">
              <a:spcBef>
                <a:spcPct val="0"/>
              </a:spcBef>
              <a:spcAft>
                <a:spcPct val="0"/>
              </a:spcAft>
            </a:pPr>
            <a:r>
              <a:rPr lang="en-US" i="1" smtClean="0">
                <a:solidFill>
                  <a:srgbClr val="000000"/>
                </a:solidFill>
                <a:cs typeface="Arial" charset="0"/>
              </a:rPr>
              <a:t>Repeat (large number of times)</a:t>
            </a:r>
          </a:p>
          <a:p>
            <a:pPr algn="ctr" eaLnBrk="0" fontAlgn="base" hangingPunct="0">
              <a:spcBef>
                <a:spcPct val="0"/>
              </a:spcBef>
              <a:spcAft>
                <a:spcPct val="0"/>
              </a:spcAft>
            </a:pPr>
            <a:r>
              <a:rPr lang="en-US" i="1" smtClean="0">
                <a:solidFill>
                  <a:srgbClr val="000000"/>
                </a:solidFill>
                <a:cs typeface="Arial" charset="0"/>
              </a:rPr>
              <a:t>Optimize metric(s) of interest</a:t>
            </a:r>
          </a:p>
          <a:p>
            <a:pPr algn="ctr" eaLnBrk="0" fontAlgn="base" hangingPunct="0">
              <a:spcBef>
                <a:spcPct val="0"/>
              </a:spcBef>
              <a:spcAft>
                <a:spcPct val="0"/>
              </a:spcAft>
            </a:pPr>
            <a:r>
              <a:rPr lang="en-US" i="1" smtClean="0">
                <a:solidFill>
                  <a:srgbClr val="000000"/>
                </a:solidFill>
                <a:cs typeface="Arial" charset="0"/>
              </a:rPr>
              <a:t>(Total clicks, Total revenue,…)</a:t>
            </a:r>
          </a:p>
        </p:txBody>
      </p:sp>
      <p:sp>
        <p:nvSpPr>
          <p:cNvPr id="12298" name="Text Box 10"/>
          <p:cNvSpPr txBox="1">
            <a:spLocks noChangeArrowheads="1"/>
          </p:cNvSpPr>
          <p:nvPr/>
        </p:nvSpPr>
        <p:spPr bwMode="auto">
          <a:xfrm>
            <a:off x="685800" y="1447800"/>
            <a:ext cx="3267075"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200">
                <a:solidFill>
                  <a:schemeClr val="tx1"/>
                </a:solidFill>
                <a:latin typeface="Arial" charset="0"/>
              </a:defRPr>
            </a:lvl1pPr>
            <a:lvl2pPr>
              <a:defRPr sz="1200">
                <a:solidFill>
                  <a:schemeClr val="tx1"/>
                </a:solidFill>
                <a:latin typeface="Arial" charset="0"/>
              </a:defRPr>
            </a:lvl2pPr>
            <a:lvl3pPr marL="1143000" indent="-228600">
              <a:defRPr sz="1200">
                <a:solidFill>
                  <a:schemeClr val="tx1"/>
                </a:solidFill>
                <a:latin typeface="Arial" charset="0"/>
              </a:defRPr>
            </a:lvl3pPr>
            <a:lvl4pPr marL="1600200" indent="-228600">
              <a:defRPr sz="1200">
                <a:solidFill>
                  <a:schemeClr val="tx1"/>
                </a:solidFill>
                <a:latin typeface="Arial" charset="0"/>
              </a:defRPr>
            </a:lvl4pPr>
            <a:lvl5pPr marL="2057400" indent="-228600">
              <a:defRPr sz="1200">
                <a:solidFill>
                  <a:schemeClr val="tx1"/>
                </a:solidFill>
                <a:latin typeface="Arial" charset="0"/>
              </a:defRPr>
            </a:lvl5pPr>
            <a:lvl6pPr marL="2514600" indent="-228600" eaLnBrk="0" fontAlgn="base" hangingPunct="0">
              <a:spcBef>
                <a:spcPct val="0"/>
              </a:spcBef>
              <a:spcAft>
                <a:spcPct val="0"/>
              </a:spcAft>
              <a:buChar char="•"/>
              <a:defRPr sz="1200">
                <a:solidFill>
                  <a:schemeClr val="tx1"/>
                </a:solidFill>
                <a:latin typeface="Arial" charset="0"/>
              </a:defRPr>
            </a:lvl6pPr>
            <a:lvl7pPr marL="2971800" indent="-228600" eaLnBrk="0" fontAlgn="base" hangingPunct="0">
              <a:spcBef>
                <a:spcPct val="0"/>
              </a:spcBef>
              <a:spcAft>
                <a:spcPct val="0"/>
              </a:spcAft>
              <a:buChar char="•"/>
              <a:defRPr sz="1200">
                <a:solidFill>
                  <a:schemeClr val="tx1"/>
                </a:solidFill>
                <a:latin typeface="Arial" charset="0"/>
              </a:defRPr>
            </a:lvl7pPr>
            <a:lvl8pPr marL="3429000" indent="-228600" eaLnBrk="0" fontAlgn="base" hangingPunct="0">
              <a:spcBef>
                <a:spcPct val="0"/>
              </a:spcBef>
              <a:spcAft>
                <a:spcPct val="0"/>
              </a:spcAft>
              <a:buChar char="•"/>
              <a:defRPr sz="1200">
                <a:solidFill>
                  <a:schemeClr val="tx1"/>
                </a:solidFill>
                <a:latin typeface="Arial" charset="0"/>
              </a:defRPr>
            </a:lvl8pPr>
            <a:lvl9pPr marL="3886200" indent="-228600" eaLnBrk="0" fontAlgn="base" hangingPunct="0">
              <a:spcBef>
                <a:spcPct val="0"/>
              </a:spcBef>
              <a:spcAft>
                <a:spcPct val="0"/>
              </a:spcAft>
              <a:buChar char="•"/>
              <a:defRPr sz="1200">
                <a:solidFill>
                  <a:schemeClr val="tx1"/>
                </a:solidFill>
                <a:latin typeface="Arial" charset="0"/>
              </a:defRPr>
            </a:lvl9pPr>
          </a:lstStyle>
          <a:p>
            <a:pPr eaLnBrk="0" fontAlgn="base" hangingPunct="0">
              <a:spcBef>
                <a:spcPct val="0"/>
              </a:spcBef>
              <a:spcAft>
                <a:spcPct val="0"/>
              </a:spcAft>
              <a:buFontTx/>
              <a:buChar char="•"/>
            </a:pPr>
            <a:r>
              <a:rPr lang="en-US" sz="2000" smtClean="0">
                <a:solidFill>
                  <a:srgbClr val="000000"/>
                </a:solidFill>
                <a:cs typeface="Arial" charset="0"/>
              </a:rPr>
              <a:t> Example applications</a:t>
            </a:r>
          </a:p>
          <a:p>
            <a:pPr lvl="1" eaLnBrk="0" fontAlgn="base" hangingPunct="0">
              <a:spcBef>
                <a:spcPct val="0"/>
              </a:spcBef>
              <a:spcAft>
                <a:spcPct val="0"/>
              </a:spcAft>
              <a:buFontTx/>
              <a:buChar char="•"/>
            </a:pPr>
            <a:r>
              <a:rPr lang="en-US" sz="2000" smtClean="0">
                <a:solidFill>
                  <a:srgbClr val="000000"/>
                </a:solidFill>
                <a:cs typeface="Arial" charset="0"/>
              </a:rPr>
              <a:t> Search: Web, Vertical</a:t>
            </a:r>
          </a:p>
          <a:p>
            <a:pPr lvl="1" eaLnBrk="0" fontAlgn="base" hangingPunct="0">
              <a:spcBef>
                <a:spcPct val="0"/>
              </a:spcBef>
              <a:spcAft>
                <a:spcPct val="0"/>
              </a:spcAft>
              <a:buFontTx/>
              <a:buChar char="•"/>
            </a:pPr>
            <a:r>
              <a:rPr lang="en-US" sz="2000" smtClean="0">
                <a:solidFill>
                  <a:srgbClr val="000000"/>
                </a:solidFill>
                <a:cs typeface="Arial" charset="0"/>
              </a:rPr>
              <a:t>  Online Advertising</a:t>
            </a:r>
          </a:p>
          <a:p>
            <a:pPr lvl="1" eaLnBrk="0" fontAlgn="base" hangingPunct="0">
              <a:spcBef>
                <a:spcPct val="0"/>
              </a:spcBef>
              <a:spcAft>
                <a:spcPct val="0"/>
              </a:spcAft>
              <a:buFontTx/>
              <a:buChar char="•"/>
            </a:pPr>
            <a:r>
              <a:rPr lang="en-US" sz="2000" smtClean="0">
                <a:solidFill>
                  <a:srgbClr val="000000"/>
                </a:solidFill>
                <a:cs typeface="Arial" charset="0"/>
              </a:rPr>
              <a:t> Content</a:t>
            </a:r>
          </a:p>
          <a:p>
            <a:pPr lvl="1" eaLnBrk="0" fontAlgn="base" hangingPunct="0">
              <a:spcBef>
                <a:spcPct val="0"/>
              </a:spcBef>
              <a:spcAft>
                <a:spcPct val="0"/>
              </a:spcAft>
              <a:buFontTx/>
              <a:buChar char="•"/>
            </a:pPr>
            <a:r>
              <a:rPr lang="en-US" sz="2000" smtClean="0">
                <a:solidFill>
                  <a:srgbClr val="000000"/>
                </a:solidFill>
                <a:cs typeface="Arial" charset="0"/>
              </a:rPr>
              <a:t>…..</a:t>
            </a:r>
          </a:p>
        </p:txBody>
      </p:sp>
      <p:sp>
        <p:nvSpPr>
          <p:cNvPr id="12299" name="Rectangle 3"/>
          <p:cNvSpPr>
            <a:spLocks noChangeArrowheads="1"/>
          </p:cNvSpPr>
          <p:nvPr/>
        </p:nvSpPr>
        <p:spPr bwMode="auto">
          <a:xfrm>
            <a:off x="2203450" y="2851150"/>
            <a:ext cx="2057400" cy="990600"/>
          </a:xfrm>
          <a:prstGeom prst="rect">
            <a:avLst/>
          </a:prstGeom>
          <a:solidFill>
            <a:schemeClr val="accent1"/>
          </a:solidFill>
          <a:ln w="9525">
            <a:solidFill>
              <a:schemeClr val="tx1"/>
            </a:solidFill>
            <a:miter lim="800000"/>
            <a:headEnd/>
            <a:tailEnd/>
          </a:ln>
        </p:spPr>
        <p:txBody>
          <a:bodyPr wrap="none" anchor="ctr"/>
          <a:lstStyle/>
          <a:p>
            <a:pPr algn="ctr" eaLnBrk="0" fontAlgn="base" hangingPunct="0">
              <a:spcBef>
                <a:spcPct val="0"/>
              </a:spcBef>
              <a:spcAft>
                <a:spcPct val="0"/>
              </a:spcAft>
            </a:pPr>
            <a:r>
              <a:rPr lang="en-US" sz="2000" b="1" smtClean="0">
                <a:solidFill>
                  <a:srgbClr val="000000"/>
                </a:solidFill>
                <a:cs typeface="Arial" charset="0"/>
              </a:rPr>
              <a:t>Context</a:t>
            </a:r>
          </a:p>
          <a:p>
            <a:pPr algn="ctr" eaLnBrk="0" fontAlgn="base" hangingPunct="0">
              <a:spcBef>
                <a:spcPct val="0"/>
              </a:spcBef>
              <a:spcAft>
                <a:spcPct val="0"/>
              </a:spcAft>
            </a:pPr>
            <a:r>
              <a:rPr lang="en-US" sz="1600" smtClean="0">
                <a:solidFill>
                  <a:srgbClr val="000000"/>
                </a:solidFill>
                <a:cs typeface="Arial" charset="0"/>
              </a:rPr>
              <a:t>query, page, …</a:t>
            </a:r>
          </a:p>
        </p:txBody>
      </p:sp>
    </p:spTree>
    <p:extLst>
      <p:ext uri="{BB962C8B-B14F-4D97-AF65-F5344CB8AC3E}">
        <p14:creationId xmlns:p14="http://schemas.microsoft.com/office/powerpoint/2010/main" val="166750543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body" idx="1"/>
          </p:nvPr>
        </p:nvSpPr>
        <p:spPr>
          <a:xfrm>
            <a:off x="457200" y="990600"/>
            <a:ext cx="8382000" cy="5562600"/>
          </a:xfrm>
        </p:spPr>
        <p:txBody>
          <a:bodyPr/>
          <a:lstStyle/>
          <a:p>
            <a:pPr>
              <a:lnSpc>
                <a:spcPct val="80000"/>
              </a:lnSpc>
            </a:pPr>
            <a:endParaRPr lang="en-US" sz="2200" b="1" smtClean="0">
              <a:solidFill>
                <a:srgbClr val="000099"/>
              </a:solidFill>
            </a:endParaRPr>
          </a:p>
          <a:p>
            <a:pPr>
              <a:lnSpc>
                <a:spcPct val="80000"/>
              </a:lnSpc>
            </a:pPr>
            <a:r>
              <a:rPr lang="en-US" sz="2200" b="1" smtClean="0">
                <a:solidFill>
                  <a:srgbClr val="000099"/>
                </a:solidFill>
              </a:rPr>
              <a:t>Items:</a:t>
            </a:r>
            <a:r>
              <a:rPr lang="en-US" sz="2200" smtClean="0">
                <a:solidFill>
                  <a:srgbClr val="000099"/>
                </a:solidFill>
              </a:rPr>
              <a:t> </a:t>
            </a:r>
            <a:r>
              <a:rPr lang="en-US" sz="1800" smtClean="0">
                <a:solidFill>
                  <a:srgbClr val="000099"/>
                </a:solidFill>
              </a:rPr>
              <a:t>Articles, ads, modules, movies, users, updates, etc.</a:t>
            </a:r>
            <a:endParaRPr lang="en-US" sz="1800" b="1" smtClean="0">
              <a:solidFill>
                <a:srgbClr val="000099"/>
              </a:solidFill>
            </a:endParaRPr>
          </a:p>
          <a:p>
            <a:pPr>
              <a:lnSpc>
                <a:spcPct val="80000"/>
              </a:lnSpc>
            </a:pPr>
            <a:endParaRPr lang="en-US" sz="2200" b="1" smtClean="0">
              <a:solidFill>
                <a:srgbClr val="CC0000"/>
              </a:solidFill>
            </a:endParaRPr>
          </a:p>
          <a:p>
            <a:pPr>
              <a:lnSpc>
                <a:spcPct val="80000"/>
              </a:lnSpc>
            </a:pPr>
            <a:r>
              <a:rPr lang="en-US" sz="2200" b="1" smtClean="0">
                <a:solidFill>
                  <a:srgbClr val="CC0000"/>
                </a:solidFill>
              </a:rPr>
              <a:t>Context:</a:t>
            </a:r>
            <a:r>
              <a:rPr lang="en-US" sz="2200" smtClean="0">
                <a:solidFill>
                  <a:srgbClr val="CC0000"/>
                </a:solidFill>
              </a:rPr>
              <a:t> </a:t>
            </a:r>
            <a:r>
              <a:rPr lang="en-US" sz="1800" smtClean="0">
                <a:solidFill>
                  <a:srgbClr val="CC0000"/>
                </a:solidFill>
              </a:rPr>
              <a:t>query keywords, pages, mobile, social media, etc.</a:t>
            </a:r>
            <a:endParaRPr lang="en-US" sz="2200" smtClean="0">
              <a:solidFill>
                <a:srgbClr val="CC0000"/>
              </a:solidFill>
            </a:endParaRPr>
          </a:p>
          <a:p>
            <a:pPr>
              <a:lnSpc>
                <a:spcPct val="80000"/>
              </a:lnSpc>
            </a:pPr>
            <a:endParaRPr lang="en-US" sz="2200" b="1" smtClean="0">
              <a:solidFill>
                <a:srgbClr val="006600"/>
              </a:solidFill>
            </a:endParaRPr>
          </a:p>
          <a:p>
            <a:pPr>
              <a:lnSpc>
                <a:spcPct val="80000"/>
              </a:lnSpc>
            </a:pPr>
            <a:r>
              <a:rPr lang="en-US" sz="2200" b="1" smtClean="0">
                <a:solidFill>
                  <a:srgbClr val="006600"/>
                </a:solidFill>
              </a:rPr>
              <a:t>Metric</a:t>
            </a:r>
            <a:r>
              <a:rPr lang="en-US" sz="2200" smtClean="0">
                <a:solidFill>
                  <a:srgbClr val="006600"/>
                </a:solidFill>
              </a:rPr>
              <a:t> to optimize </a:t>
            </a:r>
            <a:r>
              <a:rPr lang="en-US" sz="1800" smtClean="0">
                <a:solidFill>
                  <a:srgbClr val="006600"/>
                </a:solidFill>
              </a:rPr>
              <a:t>(e.g., relevance score, CTR, revenue, engagement)</a:t>
            </a:r>
          </a:p>
          <a:p>
            <a:pPr lvl="1">
              <a:lnSpc>
                <a:spcPct val="80000"/>
              </a:lnSpc>
            </a:pPr>
            <a:r>
              <a:rPr lang="en-US" sz="1800" smtClean="0">
                <a:solidFill>
                  <a:srgbClr val="006600"/>
                </a:solidFill>
              </a:rPr>
              <a:t>Currently, most applications are single-objective</a:t>
            </a:r>
          </a:p>
          <a:p>
            <a:pPr lvl="1">
              <a:lnSpc>
                <a:spcPct val="80000"/>
              </a:lnSpc>
            </a:pPr>
            <a:r>
              <a:rPr lang="en-US" sz="1800" smtClean="0">
                <a:solidFill>
                  <a:srgbClr val="006600"/>
                </a:solidFill>
              </a:rPr>
              <a:t>Could be multi-objective optimization (maximize </a:t>
            </a:r>
            <a:r>
              <a:rPr lang="en-US" sz="1800" i="1" smtClean="0">
                <a:solidFill>
                  <a:srgbClr val="006600"/>
                </a:solidFill>
              </a:rPr>
              <a:t>X</a:t>
            </a:r>
            <a:r>
              <a:rPr lang="en-US" sz="1800" smtClean="0">
                <a:solidFill>
                  <a:srgbClr val="006600"/>
                </a:solidFill>
              </a:rPr>
              <a:t> subject to </a:t>
            </a:r>
            <a:r>
              <a:rPr lang="en-US" sz="1800" i="1" smtClean="0">
                <a:solidFill>
                  <a:srgbClr val="006600"/>
                </a:solidFill>
              </a:rPr>
              <a:t>Y</a:t>
            </a:r>
            <a:r>
              <a:rPr lang="en-US" sz="1800" smtClean="0">
                <a:solidFill>
                  <a:srgbClr val="006600"/>
                </a:solidFill>
              </a:rPr>
              <a:t>, </a:t>
            </a:r>
            <a:r>
              <a:rPr lang="en-US" sz="1800" i="1" smtClean="0">
                <a:solidFill>
                  <a:srgbClr val="006600"/>
                </a:solidFill>
              </a:rPr>
              <a:t>Z</a:t>
            </a:r>
            <a:r>
              <a:rPr lang="en-US" sz="1800" smtClean="0">
                <a:solidFill>
                  <a:srgbClr val="006600"/>
                </a:solidFill>
              </a:rPr>
              <a:t>,..)</a:t>
            </a:r>
          </a:p>
          <a:p>
            <a:pPr>
              <a:lnSpc>
                <a:spcPct val="80000"/>
              </a:lnSpc>
            </a:pPr>
            <a:endParaRPr lang="en-US" sz="2200" b="1" smtClean="0">
              <a:solidFill>
                <a:srgbClr val="000099"/>
              </a:solidFill>
            </a:endParaRPr>
          </a:p>
          <a:p>
            <a:pPr>
              <a:lnSpc>
                <a:spcPct val="80000"/>
              </a:lnSpc>
            </a:pPr>
            <a:r>
              <a:rPr lang="en-US" sz="2200" b="1" smtClean="0">
                <a:solidFill>
                  <a:srgbClr val="000099"/>
                </a:solidFill>
              </a:rPr>
              <a:t>Properties of the item pool</a:t>
            </a:r>
          </a:p>
          <a:p>
            <a:pPr lvl="1">
              <a:lnSpc>
                <a:spcPct val="80000"/>
              </a:lnSpc>
            </a:pPr>
            <a:r>
              <a:rPr lang="en-US" sz="1800" smtClean="0">
                <a:solidFill>
                  <a:srgbClr val="000099"/>
                </a:solidFill>
              </a:rPr>
              <a:t>Size (e.g., all web pages vs. 40 stories)</a:t>
            </a:r>
          </a:p>
          <a:p>
            <a:pPr lvl="1">
              <a:lnSpc>
                <a:spcPct val="80000"/>
              </a:lnSpc>
            </a:pPr>
            <a:r>
              <a:rPr lang="en-US" sz="1800" smtClean="0">
                <a:solidFill>
                  <a:srgbClr val="000099"/>
                </a:solidFill>
              </a:rPr>
              <a:t>Quality of the pool (e.g., anything vs. editorially selected)</a:t>
            </a:r>
          </a:p>
          <a:p>
            <a:pPr lvl="1">
              <a:lnSpc>
                <a:spcPct val="80000"/>
              </a:lnSpc>
            </a:pPr>
            <a:r>
              <a:rPr lang="en-US" sz="1800" smtClean="0">
                <a:solidFill>
                  <a:srgbClr val="000099"/>
                </a:solidFill>
              </a:rPr>
              <a:t>Lifetime (e.g., mostly old items vs. mostly new items)</a:t>
            </a:r>
          </a:p>
        </p:txBody>
      </p:sp>
      <p:sp>
        <p:nvSpPr>
          <p:cNvPr id="13315" name="Rectangle 3"/>
          <p:cNvSpPr>
            <a:spLocks noGrp="1" noChangeArrowheads="1"/>
          </p:cNvSpPr>
          <p:nvPr>
            <p:ph type="title"/>
          </p:nvPr>
        </p:nvSpPr>
        <p:spPr>
          <a:xfrm>
            <a:off x="0" y="152400"/>
            <a:ext cx="8915400" cy="712788"/>
          </a:xfrm>
        </p:spPr>
        <p:txBody>
          <a:bodyPr/>
          <a:lstStyle/>
          <a:p>
            <a:r>
              <a:rPr lang="en-US" sz="2400" b="0" smtClean="0"/>
              <a:t> Important Factors   </a:t>
            </a:r>
          </a:p>
        </p:txBody>
      </p:sp>
    </p:spTree>
    <p:extLst>
      <p:ext uri="{BB962C8B-B14F-4D97-AF65-F5344CB8AC3E}">
        <p14:creationId xmlns:p14="http://schemas.microsoft.com/office/powerpoint/2010/main" val="427491085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normAutofit fontScale="90000"/>
          </a:bodyPr>
          <a:lstStyle/>
          <a:p>
            <a:r>
              <a:rPr lang="en-US" smtClean="0"/>
              <a:t>Factors affecting Solution (continued)</a:t>
            </a:r>
          </a:p>
        </p:txBody>
      </p:sp>
      <p:sp>
        <p:nvSpPr>
          <p:cNvPr id="14339" name="Rectangle 3"/>
          <p:cNvSpPr>
            <a:spLocks noGrp="1" noChangeArrowheads="1"/>
          </p:cNvSpPr>
          <p:nvPr>
            <p:ph type="body" idx="1"/>
          </p:nvPr>
        </p:nvSpPr>
        <p:spPr/>
        <p:txBody>
          <a:bodyPr>
            <a:normAutofit fontScale="92500" lnSpcReduction="20000"/>
          </a:bodyPr>
          <a:lstStyle/>
          <a:p>
            <a:r>
              <a:rPr lang="en-US" b="1" smtClean="0">
                <a:solidFill>
                  <a:srgbClr val="CC0000"/>
                </a:solidFill>
              </a:rPr>
              <a:t>Properties of the context</a:t>
            </a:r>
            <a:endParaRPr lang="en-US" smtClean="0">
              <a:solidFill>
                <a:srgbClr val="CC0000"/>
              </a:solidFill>
            </a:endParaRPr>
          </a:p>
          <a:p>
            <a:pPr lvl="1"/>
            <a:r>
              <a:rPr lang="en-US" sz="1800" smtClean="0">
                <a:solidFill>
                  <a:srgbClr val="CC0000"/>
                </a:solidFill>
              </a:rPr>
              <a:t>Pull: Specified by explicit, user-driven query (e.g., keywords, a form)</a:t>
            </a:r>
          </a:p>
          <a:p>
            <a:pPr lvl="1"/>
            <a:r>
              <a:rPr lang="en-US" sz="1800" smtClean="0">
                <a:solidFill>
                  <a:srgbClr val="CC0000"/>
                </a:solidFill>
              </a:rPr>
              <a:t>Push: Specified by implicit context (e.g., a page, a user, a session)</a:t>
            </a:r>
            <a:endParaRPr lang="en-US" sz="1800" b="1" smtClean="0">
              <a:solidFill>
                <a:srgbClr val="CC0000"/>
              </a:solidFill>
            </a:endParaRPr>
          </a:p>
          <a:p>
            <a:pPr lvl="2"/>
            <a:r>
              <a:rPr lang="en-US" sz="1800" smtClean="0">
                <a:solidFill>
                  <a:srgbClr val="CC0000"/>
                </a:solidFill>
              </a:rPr>
              <a:t>Most applications are somewhere on continuum of pull and push</a:t>
            </a:r>
          </a:p>
          <a:p>
            <a:r>
              <a:rPr lang="en-US" b="1" smtClean="0">
                <a:solidFill>
                  <a:srgbClr val="006600"/>
                </a:solidFill>
              </a:rPr>
              <a:t>Properties of the feedback on the matches made</a:t>
            </a:r>
          </a:p>
          <a:p>
            <a:pPr lvl="1"/>
            <a:r>
              <a:rPr lang="en-US" sz="1800" smtClean="0">
                <a:solidFill>
                  <a:srgbClr val="006600"/>
                </a:solidFill>
              </a:rPr>
              <a:t>Types and semantics of feedback (e.g., click, vote)</a:t>
            </a:r>
          </a:p>
          <a:p>
            <a:pPr lvl="1"/>
            <a:r>
              <a:rPr lang="en-US" sz="1800" smtClean="0">
                <a:solidFill>
                  <a:srgbClr val="006600"/>
                </a:solidFill>
              </a:rPr>
              <a:t>Latency (e.g., available in 5 minutes vs. 1 day)</a:t>
            </a:r>
          </a:p>
          <a:p>
            <a:pPr lvl="1"/>
            <a:r>
              <a:rPr lang="en-US" sz="1800" smtClean="0">
                <a:solidFill>
                  <a:srgbClr val="006600"/>
                </a:solidFill>
              </a:rPr>
              <a:t>Volume (e.g., 100K per day vs. 300M per day)</a:t>
            </a:r>
          </a:p>
          <a:p>
            <a:r>
              <a:rPr lang="en-US" b="1" smtClean="0"/>
              <a:t>Constraints specifying legitimate matches </a:t>
            </a:r>
          </a:p>
          <a:p>
            <a:pPr lvl="1"/>
            <a:r>
              <a:rPr lang="en-US" smtClean="0"/>
              <a:t>e.g., business rules, diversity rules, editorial Voice</a:t>
            </a:r>
          </a:p>
          <a:p>
            <a:pPr lvl="1"/>
            <a:r>
              <a:rPr lang="en-US" smtClean="0"/>
              <a:t>Multiple objectives</a:t>
            </a:r>
          </a:p>
          <a:p>
            <a:r>
              <a:rPr lang="en-US" b="1" smtClean="0"/>
              <a:t>Available Metadata</a:t>
            </a:r>
            <a:r>
              <a:rPr lang="en-US" smtClean="0"/>
              <a:t> </a:t>
            </a:r>
            <a:r>
              <a:rPr lang="en-US" sz="1800" smtClean="0"/>
              <a:t>(e.g., link graph, various user/item attributes)</a:t>
            </a:r>
          </a:p>
          <a:p>
            <a:endParaRPr lang="en-US" sz="2200" smtClean="0"/>
          </a:p>
        </p:txBody>
      </p:sp>
    </p:spTree>
    <p:extLst>
      <p:ext uri="{BB962C8B-B14F-4D97-AF65-F5344CB8AC3E}">
        <p14:creationId xmlns:p14="http://schemas.microsoft.com/office/powerpoint/2010/main" val="15684676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Problems</a:t>
            </a:r>
            <a:endParaRPr lang="en-US" b="1" dirty="0"/>
          </a:p>
        </p:txBody>
      </p:sp>
      <p:sp>
        <p:nvSpPr>
          <p:cNvPr id="3" name="Content Placeholder 2"/>
          <p:cNvSpPr>
            <a:spLocks noGrp="1"/>
          </p:cNvSpPr>
          <p:nvPr>
            <p:ph idx="1"/>
          </p:nvPr>
        </p:nvSpPr>
        <p:spPr/>
        <p:txBody>
          <a:bodyPr/>
          <a:lstStyle/>
          <a:p>
            <a:r>
              <a:rPr lang="en-US" dirty="0" smtClean="0"/>
              <a:t>Basic problem is personalized matching of items to people or perhaps collections of items to collections of people</a:t>
            </a:r>
          </a:p>
          <a:p>
            <a:r>
              <a:rPr lang="en-US" dirty="0" smtClean="0"/>
              <a:t>People to products: Online and Offline Commerce</a:t>
            </a:r>
          </a:p>
          <a:p>
            <a:r>
              <a:rPr lang="en-US" dirty="0" smtClean="0"/>
              <a:t>People to People: Social Networking</a:t>
            </a:r>
          </a:p>
          <a:p>
            <a:r>
              <a:rPr lang="en-US" dirty="0" smtClean="0"/>
              <a:t>People to Jobs or Employers: Job Sites</a:t>
            </a:r>
            <a:endParaRPr lang="en-US" dirty="0"/>
          </a:p>
        </p:txBody>
      </p:sp>
    </p:spTree>
    <p:extLst>
      <p:ext uri="{BB962C8B-B14F-4D97-AF65-F5344CB8AC3E}">
        <p14:creationId xmlns:p14="http://schemas.microsoft.com/office/powerpoint/2010/main" val="9631995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normAutofit fontScale="90000"/>
          </a:bodyPr>
          <a:lstStyle/>
          <a:p>
            <a:r>
              <a:rPr lang="en-US" smtClean="0"/>
              <a:t>Predicting User-Item Interactions (e.g. CTR)</a:t>
            </a:r>
          </a:p>
        </p:txBody>
      </p:sp>
      <p:sp>
        <p:nvSpPr>
          <p:cNvPr id="15363" name="Content Placeholder 2"/>
          <p:cNvSpPr>
            <a:spLocks noGrp="1"/>
          </p:cNvSpPr>
          <p:nvPr>
            <p:ph idx="1"/>
          </p:nvPr>
        </p:nvSpPr>
        <p:spPr/>
        <p:txBody>
          <a:bodyPr>
            <a:normAutofit fontScale="85000" lnSpcReduction="20000"/>
          </a:bodyPr>
          <a:lstStyle/>
          <a:p>
            <a:r>
              <a:rPr lang="en-US" smtClean="0"/>
              <a:t>Myth: We have so much data on the web, if we can only process it the problem is solved</a:t>
            </a:r>
          </a:p>
          <a:p>
            <a:pPr lvl="1"/>
            <a:r>
              <a:rPr lang="en-US" smtClean="0"/>
              <a:t>Number of things to learn increases with sample size</a:t>
            </a:r>
          </a:p>
          <a:p>
            <a:pPr lvl="2"/>
            <a:r>
              <a:rPr lang="en-US" smtClean="0"/>
              <a:t>Rate of increase is not slow</a:t>
            </a:r>
          </a:p>
          <a:p>
            <a:pPr lvl="1"/>
            <a:r>
              <a:rPr lang="en-US" smtClean="0"/>
              <a:t>Dynamic nature of systems make things worse</a:t>
            </a:r>
          </a:p>
          <a:p>
            <a:pPr lvl="1"/>
            <a:r>
              <a:rPr lang="en-US" smtClean="0"/>
              <a:t>We want to learn things quickly and react fast</a:t>
            </a:r>
          </a:p>
          <a:p>
            <a:pPr lvl="1">
              <a:buFontTx/>
              <a:buNone/>
            </a:pPr>
            <a:endParaRPr lang="en-US" smtClean="0"/>
          </a:p>
          <a:p>
            <a:r>
              <a:rPr lang="en-US" smtClean="0"/>
              <a:t>Data is sparse in web recommender problems </a:t>
            </a:r>
          </a:p>
          <a:p>
            <a:pPr lvl="1"/>
            <a:r>
              <a:rPr lang="en-US" smtClean="0"/>
              <a:t>We lack enough data to learn all we want to learn and as quickly as we would like to learn</a:t>
            </a:r>
          </a:p>
          <a:p>
            <a:pPr lvl="1"/>
            <a:r>
              <a:rPr lang="en-US" smtClean="0"/>
              <a:t>Several Power laws interacting with each other</a:t>
            </a:r>
          </a:p>
          <a:p>
            <a:pPr lvl="2"/>
            <a:r>
              <a:rPr lang="en-US" smtClean="0"/>
              <a:t>E.g. User visits power law, items served power law </a:t>
            </a:r>
          </a:p>
          <a:p>
            <a:pPr lvl="3"/>
            <a:r>
              <a:rPr lang="en-US" smtClean="0"/>
              <a:t>Bivariate Zipf: Owen &amp; Dyer, 2011</a:t>
            </a:r>
          </a:p>
        </p:txBody>
      </p:sp>
    </p:spTree>
    <p:extLst>
      <p:ext uri="{BB962C8B-B14F-4D97-AF65-F5344CB8AC3E}">
        <p14:creationId xmlns:p14="http://schemas.microsoft.com/office/powerpoint/2010/main" val="369980542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smtClean="0"/>
              <a:t>Can Machine Learning help?</a:t>
            </a:r>
          </a:p>
        </p:txBody>
      </p:sp>
      <p:sp>
        <p:nvSpPr>
          <p:cNvPr id="16387" name="Content Placeholder 2"/>
          <p:cNvSpPr>
            <a:spLocks noGrp="1"/>
          </p:cNvSpPr>
          <p:nvPr>
            <p:ph idx="1"/>
          </p:nvPr>
        </p:nvSpPr>
        <p:spPr/>
        <p:txBody>
          <a:bodyPr>
            <a:normAutofit fontScale="77500" lnSpcReduction="20000"/>
          </a:bodyPr>
          <a:lstStyle/>
          <a:p>
            <a:r>
              <a:rPr lang="en-US" smtClean="0"/>
              <a:t>Fortunately, there are group behaviors that generalize to individuals &amp; they are relatively stable</a:t>
            </a:r>
          </a:p>
          <a:p>
            <a:pPr lvl="1"/>
            <a:r>
              <a:rPr lang="en-US" smtClean="0"/>
              <a:t>E.g. Users in San Francisco tend to read more baseball news</a:t>
            </a:r>
          </a:p>
          <a:p>
            <a:pPr lvl="1"/>
            <a:endParaRPr lang="en-US" smtClean="0"/>
          </a:p>
          <a:p>
            <a:r>
              <a:rPr lang="en-US" smtClean="0"/>
              <a:t>Key issue: Estimating such groups</a:t>
            </a:r>
          </a:p>
          <a:p>
            <a:pPr lvl="1"/>
            <a:r>
              <a:rPr lang="en-US" smtClean="0"/>
              <a:t>Coarse group : more stable  but does not generalize that well.</a:t>
            </a:r>
          </a:p>
          <a:p>
            <a:pPr lvl="1"/>
            <a:r>
              <a:rPr lang="en-US" smtClean="0"/>
              <a:t>Granular group: less stable with few individuals</a:t>
            </a:r>
          </a:p>
          <a:p>
            <a:pPr lvl="1"/>
            <a:r>
              <a:rPr lang="en-US" smtClean="0"/>
              <a:t>Getting a good grouping structure is to hit the “sweet spot”</a:t>
            </a:r>
          </a:p>
          <a:p>
            <a:pPr lvl="1"/>
            <a:endParaRPr lang="en-US" smtClean="0"/>
          </a:p>
          <a:p>
            <a:r>
              <a:rPr lang="en-US" smtClean="0"/>
              <a:t>Another big advantage on the web</a:t>
            </a:r>
          </a:p>
          <a:p>
            <a:pPr lvl="1"/>
            <a:r>
              <a:rPr lang="en-US" smtClean="0"/>
              <a:t>Intervene and run small experiments on a small population to collect data that helps rapid convergence to the best choices(s)</a:t>
            </a:r>
          </a:p>
          <a:p>
            <a:pPr lvl="2"/>
            <a:r>
              <a:rPr lang="en-US" sz="1600" smtClean="0"/>
              <a:t>We don’t need to learn all user-item interactions, only those that are good.</a:t>
            </a:r>
          </a:p>
          <a:p>
            <a:pPr lvl="1"/>
            <a:endParaRPr lang="en-US" sz="1600" smtClean="0">
              <a:solidFill>
                <a:srgbClr val="FF0000"/>
              </a:solidFill>
            </a:endParaRPr>
          </a:p>
          <a:p>
            <a:endParaRPr lang="en-US" smtClean="0"/>
          </a:p>
        </p:txBody>
      </p:sp>
    </p:spTree>
    <p:extLst>
      <p:ext uri="{BB962C8B-B14F-4D97-AF65-F5344CB8AC3E}">
        <p14:creationId xmlns:p14="http://schemas.microsoft.com/office/powerpoint/2010/main" val="357392729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normAutofit fontScale="90000"/>
          </a:bodyPr>
          <a:lstStyle/>
          <a:p>
            <a:r>
              <a:rPr lang="en-US" smtClean="0"/>
              <a:t>Predicting user-item interaction rates  </a:t>
            </a:r>
          </a:p>
        </p:txBody>
      </p:sp>
      <p:sp>
        <p:nvSpPr>
          <p:cNvPr id="17411" name="Rectangle 3"/>
          <p:cNvSpPr>
            <a:spLocks noGrp="1" noChangeArrowheads="1"/>
          </p:cNvSpPr>
          <p:nvPr>
            <p:ph type="body" idx="1"/>
          </p:nvPr>
        </p:nvSpPr>
        <p:spPr/>
        <p:txBody>
          <a:bodyPr/>
          <a:lstStyle/>
          <a:p>
            <a:endParaRPr lang="en-US" smtClean="0"/>
          </a:p>
        </p:txBody>
      </p:sp>
      <p:sp>
        <p:nvSpPr>
          <p:cNvPr id="17412" name="Rectangle 4"/>
          <p:cNvSpPr>
            <a:spLocks noChangeArrowheads="1"/>
          </p:cNvSpPr>
          <p:nvPr/>
        </p:nvSpPr>
        <p:spPr bwMode="auto">
          <a:xfrm>
            <a:off x="257175" y="2971800"/>
            <a:ext cx="3308350" cy="1600200"/>
          </a:xfrm>
          <a:prstGeom prst="rect">
            <a:avLst/>
          </a:prstGeom>
          <a:solidFill>
            <a:schemeClr val="accent1"/>
          </a:solidFill>
          <a:ln w="9525">
            <a:solidFill>
              <a:schemeClr val="tx1"/>
            </a:solidFill>
            <a:miter lim="800000"/>
            <a:headEnd/>
            <a:tailEnd/>
          </a:ln>
        </p:spPr>
        <p:txBody>
          <a:bodyPr wrap="none" anchor="ctr"/>
          <a:lstStyle/>
          <a:p>
            <a:pPr algn="ctr" fontAlgn="base">
              <a:spcBef>
                <a:spcPct val="0"/>
              </a:spcBef>
              <a:spcAft>
                <a:spcPct val="0"/>
              </a:spcAft>
            </a:pPr>
            <a:r>
              <a:rPr lang="en-US" smtClean="0">
                <a:solidFill>
                  <a:srgbClr val="000000"/>
                </a:solidFill>
                <a:cs typeface="Arial" charset="0"/>
              </a:rPr>
              <a:t>Offline</a:t>
            </a:r>
          </a:p>
          <a:p>
            <a:pPr algn="ctr" fontAlgn="base">
              <a:spcBef>
                <a:spcPct val="0"/>
              </a:spcBef>
              <a:spcAft>
                <a:spcPct val="0"/>
              </a:spcAft>
            </a:pPr>
            <a:r>
              <a:rPr lang="en-US" smtClean="0">
                <a:solidFill>
                  <a:srgbClr val="000000"/>
                </a:solidFill>
                <a:cs typeface="Arial" charset="0"/>
              </a:rPr>
              <a:t>( Captures stable characteristics</a:t>
            </a:r>
          </a:p>
          <a:p>
            <a:pPr algn="ctr" fontAlgn="base">
              <a:spcBef>
                <a:spcPct val="0"/>
              </a:spcBef>
              <a:spcAft>
                <a:spcPct val="0"/>
              </a:spcAft>
            </a:pPr>
            <a:r>
              <a:rPr lang="en-US" smtClean="0">
                <a:solidFill>
                  <a:srgbClr val="000000"/>
                </a:solidFill>
                <a:cs typeface="Arial" charset="0"/>
              </a:rPr>
              <a:t>at coarse resolutions)</a:t>
            </a:r>
          </a:p>
          <a:p>
            <a:pPr algn="ctr" fontAlgn="base">
              <a:spcBef>
                <a:spcPct val="0"/>
              </a:spcBef>
              <a:spcAft>
                <a:spcPct val="0"/>
              </a:spcAft>
            </a:pPr>
            <a:r>
              <a:rPr lang="en-US" smtClean="0">
                <a:solidFill>
                  <a:srgbClr val="000000"/>
                </a:solidFill>
                <a:cs typeface="Arial" charset="0"/>
              </a:rPr>
              <a:t>(Logistic, Boosting,….)</a:t>
            </a:r>
          </a:p>
          <a:p>
            <a:pPr algn="ctr" fontAlgn="base">
              <a:spcBef>
                <a:spcPct val="0"/>
              </a:spcBef>
              <a:spcAft>
                <a:spcPct val="0"/>
              </a:spcAft>
            </a:pPr>
            <a:endParaRPr lang="en-US" smtClean="0">
              <a:solidFill>
                <a:srgbClr val="000000"/>
              </a:solidFill>
              <a:cs typeface="Arial" charset="0"/>
            </a:endParaRPr>
          </a:p>
        </p:txBody>
      </p:sp>
      <p:sp>
        <p:nvSpPr>
          <p:cNvPr id="17413" name="Rectangle 5"/>
          <p:cNvSpPr>
            <a:spLocks noChangeArrowheads="1"/>
          </p:cNvSpPr>
          <p:nvPr/>
        </p:nvSpPr>
        <p:spPr bwMode="auto">
          <a:xfrm>
            <a:off x="2819400" y="1371600"/>
            <a:ext cx="4419600" cy="1066800"/>
          </a:xfrm>
          <a:prstGeom prst="rect">
            <a:avLst/>
          </a:prstGeom>
          <a:solidFill>
            <a:schemeClr val="accent1"/>
          </a:solidFill>
          <a:ln w="9525">
            <a:solidFill>
              <a:schemeClr val="tx1"/>
            </a:solidFill>
            <a:miter lim="800000"/>
            <a:headEnd/>
            <a:tailEnd/>
          </a:ln>
        </p:spPr>
        <p:txBody>
          <a:bodyPr wrap="none" anchor="ctr"/>
          <a:lstStyle/>
          <a:p>
            <a:pPr algn="ctr" fontAlgn="base">
              <a:spcBef>
                <a:spcPct val="0"/>
              </a:spcBef>
              <a:spcAft>
                <a:spcPct val="0"/>
              </a:spcAft>
            </a:pPr>
            <a:r>
              <a:rPr lang="en-US" sz="2000" smtClean="0">
                <a:solidFill>
                  <a:srgbClr val="000000"/>
                </a:solidFill>
                <a:cs typeface="Arial" charset="0"/>
              </a:rPr>
              <a:t>Feature  construction</a:t>
            </a:r>
          </a:p>
          <a:p>
            <a:pPr algn="ctr" fontAlgn="base">
              <a:spcBef>
                <a:spcPct val="0"/>
              </a:spcBef>
              <a:spcAft>
                <a:spcPct val="0"/>
              </a:spcAft>
            </a:pPr>
            <a:r>
              <a:rPr lang="en-US" sz="1600" smtClean="0">
                <a:solidFill>
                  <a:srgbClr val="000000"/>
                </a:solidFill>
                <a:cs typeface="Arial" charset="0"/>
              </a:rPr>
              <a:t>Content: IR, clustering, taxonomy, entity,.. </a:t>
            </a:r>
          </a:p>
          <a:p>
            <a:pPr algn="ctr" fontAlgn="base">
              <a:spcBef>
                <a:spcPct val="0"/>
              </a:spcBef>
              <a:spcAft>
                <a:spcPct val="0"/>
              </a:spcAft>
            </a:pPr>
            <a:r>
              <a:rPr lang="en-US" sz="1600" smtClean="0">
                <a:solidFill>
                  <a:srgbClr val="000000"/>
                </a:solidFill>
                <a:cs typeface="Arial" charset="0"/>
              </a:rPr>
              <a:t>User profiles: clicks, views, social, community,..</a:t>
            </a:r>
          </a:p>
        </p:txBody>
      </p:sp>
      <p:sp>
        <p:nvSpPr>
          <p:cNvPr id="17414" name="Rectangle 6"/>
          <p:cNvSpPr>
            <a:spLocks noChangeArrowheads="1"/>
          </p:cNvSpPr>
          <p:nvPr/>
        </p:nvSpPr>
        <p:spPr bwMode="auto">
          <a:xfrm>
            <a:off x="5486400" y="2819400"/>
            <a:ext cx="3379788" cy="1803400"/>
          </a:xfrm>
          <a:prstGeom prst="rect">
            <a:avLst/>
          </a:prstGeom>
          <a:solidFill>
            <a:schemeClr val="accent1"/>
          </a:solidFill>
          <a:ln w="9525">
            <a:solidFill>
              <a:schemeClr val="tx1"/>
            </a:solidFill>
            <a:miter lim="800000"/>
            <a:headEnd/>
            <a:tailEnd/>
          </a:ln>
        </p:spPr>
        <p:txBody>
          <a:bodyPr wrap="none" anchor="ctr"/>
          <a:lstStyle/>
          <a:p>
            <a:pPr algn="ctr" fontAlgn="base">
              <a:spcBef>
                <a:spcPct val="0"/>
              </a:spcBef>
              <a:spcAft>
                <a:spcPct val="0"/>
              </a:spcAft>
            </a:pPr>
            <a:r>
              <a:rPr lang="en-US" smtClean="0">
                <a:solidFill>
                  <a:srgbClr val="000000"/>
                </a:solidFill>
                <a:cs typeface="Arial" charset="0"/>
              </a:rPr>
              <a:t>Online</a:t>
            </a:r>
          </a:p>
          <a:p>
            <a:pPr algn="ctr" fontAlgn="base">
              <a:spcBef>
                <a:spcPct val="0"/>
              </a:spcBef>
              <a:spcAft>
                <a:spcPct val="0"/>
              </a:spcAft>
            </a:pPr>
            <a:r>
              <a:rPr lang="en-US" smtClean="0">
                <a:solidFill>
                  <a:srgbClr val="000000"/>
                </a:solidFill>
                <a:cs typeface="Arial" charset="0"/>
              </a:rPr>
              <a:t>(Finer resolution</a:t>
            </a:r>
          </a:p>
          <a:p>
            <a:pPr algn="ctr" fontAlgn="base">
              <a:spcBef>
                <a:spcPct val="0"/>
              </a:spcBef>
              <a:spcAft>
                <a:spcPct val="0"/>
              </a:spcAft>
            </a:pPr>
            <a:r>
              <a:rPr lang="en-US" smtClean="0">
                <a:solidFill>
                  <a:srgbClr val="000000"/>
                </a:solidFill>
                <a:cs typeface="Arial" charset="0"/>
              </a:rPr>
              <a:t>Corrections)</a:t>
            </a:r>
          </a:p>
          <a:p>
            <a:pPr algn="ctr" fontAlgn="base">
              <a:spcBef>
                <a:spcPct val="0"/>
              </a:spcBef>
              <a:spcAft>
                <a:spcPct val="0"/>
              </a:spcAft>
            </a:pPr>
            <a:r>
              <a:rPr lang="en-US" smtClean="0">
                <a:solidFill>
                  <a:srgbClr val="000000"/>
                </a:solidFill>
                <a:cs typeface="Arial" charset="0"/>
              </a:rPr>
              <a:t>(item, user level)</a:t>
            </a:r>
          </a:p>
          <a:p>
            <a:pPr algn="ctr" fontAlgn="base">
              <a:spcBef>
                <a:spcPct val="0"/>
              </a:spcBef>
              <a:spcAft>
                <a:spcPct val="0"/>
              </a:spcAft>
            </a:pPr>
            <a:r>
              <a:rPr lang="en-US" smtClean="0">
                <a:solidFill>
                  <a:srgbClr val="000000"/>
                </a:solidFill>
                <a:cs typeface="Arial" charset="0"/>
              </a:rPr>
              <a:t>(Quick updates)</a:t>
            </a:r>
          </a:p>
        </p:txBody>
      </p:sp>
      <p:sp>
        <p:nvSpPr>
          <p:cNvPr id="17415" name="Rectangle 7"/>
          <p:cNvSpPr>
            <a:spLocks noChangeArrowheads="1"/>
          </p:cNvSpPr>
          <p:nvPr/>
        </p:nvSpPr>
        <p:spPr bwMode="auto">
          <a:xfrm>
            <a:off x="3276600" y="5105400"/>
            <a:ext cx="2514600" cy="1219200"/>
          </a:xfrm>
          <a:prstGeom prst="rect">
            <a:avLst/>
          </a:prstGeom>
          <a:solidFill>
            <a:schemeClr val="accent1"/>
          </a:solidFill>
          <a:ln w="9525">
            <a:solidFill>
              <a:schemeClr val="tx1"/>
            </a:solidFill>
            <a:miter lim="800000"/>
            <a:headEnd/>
            <a:tailEnd/>
          </a:ln>
        </p:spPr>
        <p:txBody>
          <a:bodyPr wrap="none" anchor="ctr"/>
          <a:lstStyle/>
          <a:p>
            <a:pPr algn="ctr" fontAlgn="base">
              <a:spcBef>
                <a:spcPct val="0"/>
              </a:spcBef>
              <a:spcAft>
                <a:spcPct val="0"/>
              </a:spcAft>
            </a:pPr>
            <a:r>
              <a:rPr lang="en-US" smtClean="0">
                <a:solidFill>
                  <a:srgbClr val="000000"/>
                </a:solidFill>
                <a:cs typeface="Arial" charset="0"/>
              </a:rPr>
              <a:t>Explore/Exploit</a:t>
            </a:r>
          </a:p>
          <a:p>
            <a:pPr algn="ctr" fontAlgn="base">
              <a:spcBef>
                <a:spcPct val="0"/>
              </a:spcBef>
              <a:spcAft>
                <a:spcPct val="0"/>
              </a:spcAft>
            </a:pPr>
            <a:r>
              <a:rPr lang="en-US" smtClean="0">
                <a:solidFill>
                  <a:srgbClr val="000000"/>
                </a:solidFill>
                <a:cs typeface="Arial" charset="0"/>
              </a:rPr>
              <a:t>(Adaptive sampling)</a:t>
            </a:r>
          </a:p>
          <a:p>
            <a:pPr algn="ctr" fontAlgn="base">
              <a:spcBef>
                <a:spcPct val="0"/>
              </a:spcBef>
              <a:spcAft>
                <a:spcPct val="0"/>
              </a:spcAft>
            </a:pPr>
            <a:r>
              <a:rPr lang="en-US" smtClean="0">
                <a:solidFill>
                  <a:srgbClr val="000000"/>
                </a:solidFill>
                <a:cs typeface="Arial" charset="0"/>
              </a:rPr>
              <a:t>(helps rapid convergence</a:t>
            </a:r>
          </a:p>
          <a:p>
            <a:pPr algn="ctr" fontAlgn="base">
              <a:spcBef>
                <a:spcPct val="0"/>
              </a:spcBef>
              <a:spcAft>
                <a:spcPct val="0"/>
              </a:spcAft>
            </a:pPr>
            <a:r>
              <a:rPr lang="en-US" smtClean="0">
                <a:solidFill>
                  <a:srgbClr val="000000"/>
                </a:solidFill>
                <a:cs typeface="Arial" charset="0"/>
              </a:rPr>
              <a:t>to best choices)</a:t>
            </a:r>
          </a:p>
        </p:txBody>
      </p:sp>
      <p:sp>
        <p:nvSpPr>
          <p:cNvPr id="17416" name="Line 8"/>
          <p:cNvSpPr>
            <a:spLocks noChangeShapeType="1"/>
          </p:cNvSpPr>
          <p:nvPr/>
        </p:nvSpPr>
        <p:spPr bwMode="auto">
          <a:xfrm>
            <a:off x="3506788" y="3886200"/>
            <a:ext cx="19812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buFontTx/>
              <a:buChar char="•"/>
            </a:pPr>
            <a:endParaRPr lang="en-US" sz="1200" smtClean="0">
              <a:solidFill>
                <a:srgbClr val="000000"/>
              </a:solidFill>
            </a:endParaRPr>
          </a:p>
        </p:txBody>
      </p:sp>
      <p:sp>
        <p:nvSpPr>
          <p:cNvPr id="17417" name="Text Box 9"/>
          <p:cNvSpPr txBox="1">
            <a:spLocks noChangeArrowheads="1"/>
          </p:cNvSpPr>
          <p:nvPr/>
        </p:nvSpPr>
        <p:spPr bwMode="auto">
          <a:xfrm>
            <a:off x="3717925" y="3313113"/>
            <a:ext cx="10096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200">
                <a:solidFill>
                  <a:schemeClr val="tx1"/>
                </a:solidFill>
                <a:latin typeface="Arial" charset="0"/>
              </a:defRPr>
            </a:lvl1pPr>
            <a:lvl2pPr marL="742950" indent="-285750">
              <a:defRPr sz="1200">
                <a:solidFill>
                  <a:schemeClr val="tx1"/>
                </a:solidFill>
                <a:latin typeface="Arial" charset="0"/>
              </a:defRPr>
            </a:lvl2pPr>
            <a:lvl3pPr marL="1143000" indent="-228600">
              <a:defRPr sz="1200">
                <a:solidFill>
                  <a:schemeClr val="tx1"/>
                </a:solidFill>
                <a:latin typeface="Arial" charset="0"/>
              </a:defRPr>
            </a:lvl3pPr>
            <a:lvl4pPr marL="1600200" indent="-228600">
              <a:defRPr sz="1200">
                <a:solidFill>
                  <a:schemeClr val="tx1"/>
                </a:solidFill>
                <a:latin typeface="Arial" charset="0"/>
              </a:defRPr>
            </a:lvl4pPr>
            <a:lvl5pPr marL="2057400" indent="-228600">
              <a:defRPr sz="1200">
                <a:solidFill>
                  <a:schemeClr val="tx1"/>
                </a:solidFill>
                <a:latin typeface="Arial" charset="0"/>
              </a:defRPr>
            </a:lvl5pPr>
            <a:lvl6pPr marL="2514600" indent="-228600" eaLnBrk="0" fontAlgn="base" hangingPunct="0">
              <a:spcBef>
                <a:spcPct val="0"/>
              </a:spcBef>
              <a:spcAft>
                <a:spcPct val="0"/>
              </a:spcAft>
              <a:buChar char="•"/>
              <a:defRPr sz="1200">
                <a:solidFill>
                  <a:schemeClr val="tx1"/>
                </a:solidFill>
                <a:latin typeface="Arial" charset="0"/>
              </a:defRPr>
            </a:lvl6pPr>
            <a:lvl7pPr marL="2971800" indent="-228600" eaLnBrk="0" fontAlgn="base" hangingPunct="0">
              <a:spcBef>
                <a:spcPct val="0"/>
              </a:spcBef>
              <a:spcAft>
                <a:spcPct val="0"/>
              </a:spcAft>
              <a:buChar char="•"/>
              <a:defRPr sz="1200">
                <a:solidFill>
                  <a:schemeClr val="tx1"/>
                </a:solidFill>
                <a:latin typeface="Arial" charset="0"/>
              </a:defRPr>
            </a:lvl7pPr>
            <a:lvl8pPr marL="3429000" indent="-228600" eaLnBrk="0" fontAlgn="base" hangingPunct="0">
              <a:spcBef>
                <a:spcPct val="0"/>
              </a:spcBef>
              <a:spcAft>
                <a:spcPct val="0"/>
              </a:spcAft>
              <a:buChar char="•"/>
              <a:defRPr sz="1200">
                <a:solidFill>
                  <a:schemeClr val="tx1"/>
                </a:solidFill>
                <a:latin typeface="Arial" charset="0"/>
              </a:defRPr>
            </a:lvl8pPr>
            <a:lvl9pPr marL="3886200" indent="-228600" eaLnBrk="0" fontAlgn="base" hangingPunct="0">
              <a:spcBef>
                <a:spcPct val="0"/>
              </a:spcBef>
              <a:spcAft>
                <a:spcPct val="0"/>
              </a:spcAft>
              <a:buChar char="•"/>
              <a:defRPr sz="1200">
                <a:solidFill>
                  <a:schemeClr val="tx1"/>
                </a:solidFill>
                <a:latin typeface="Arial" charset="0"/>
              </a:defRPr>
            </a:lvl9pPr>
          </a:lstStyle>
          <a:p>
            <a:pPr fontAlgn="base">
              <a:spcBef>
                <a:spcPct val="0"/>
              </a:spcBef>
              <a:spcAft>
                <a:spcPct val="0"/>
              </a:spcAft>
            </a:pPr>
            <a:r>
              <a:rPr lang="en-US" sz="1800" smtClean="0">
                <a:solidFill>
                  <a:srgbClr val="000000"/>
                </a:solidFill>
                <a:cs typeface="Arial" charset="0"/>
              </a:rPr>
              <a:t>Initialize</a:t>
            </a:r>
          </a:p>
        </p:txBody>
      </p:sp>
      <p:sp>
        <p:nvSpPr>
          <p:cNvPr id="17418" name="Line 10"/>
          <p:cNvSpPr>
            <a:spLocks noChangeShapeType="1"/>
          </p:cNvSpPr>
          <p:nvPr/>
        </p:nvSpPr>
        <p:spPr bwMode="auto">
          <a:xfrm>
            <a:off x="3124200" y="4648200"/>
            <a:ext cx="304800" cy="381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buFontTx/>
              <a:buChar char="•"/>
            </a:pPr>
            <a:endParaRPr lang="en-US" sz="1200" smtClean="0">
              <a:solidFill>
                <a:srgbClr val="000000"/>
              </a:solidFill>
            </a:endParaRPr>
          </a:p>
        </p:txBody>
      </p:sp>
      <p:cxnSp>
        <p:nvCxnSpPr>
          <p:cNvPr id="17419" name="AutoShape 11"/>
          <p:cNvCxnSpPr>
            <a:cxnSpLocks noChangeShapeType="1"/>
            <a:stCxn id="17411" idx="2"/>
            <a:endCxn id="17411" idx="2"/>
          </p:cNvCxnSpPr>
          <p:nvPr/>
        </p:nvCxnSpPr>
        <p:spPr bwMode="auto">
          <a:xfrm>
            <a:off x="4579938" y="6324600"/>
            <a:ext cx="0" cy="0"/>
          </a:xfrm>
          <a:prstGeom prst="straightConnector1">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cxnSp>
      <p:sp>
        <p:nvSpPr>
          <p:cNvPr id="17420" name="Line 12"/>
          <p:cNvSpPr>
            <a:spLocks noChangeShapeType="1"/>
          </p:cNvSpPr>
          <p:nvPr/>
        </p:nvSpPr>
        <p:spPr bwMode="auto">
          <a:xfrm flipH="1">
            <a:off x="5334000" y="4572000"/>
            <a:ext cx="533400" cy="45720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buFontTx/>
              <a:buChar char="•"/>
            </a:pPr>
            <a:endParaRPr lang="en-US" sz="1200" smtClean="0">
              <a:solidFill>
                <a:srgbClr val="000000"/>
              </a:solidFill>
            </a:endParaRPr>
          </a:p>
        </p:txBody>
      </p:sp>
      <p:sp>
        <p:nvSpPr>
          <p:cNvPr id="17421" name="Line 13"/>
          <p:cNvSpPr>
            <a:spLocks noChangeShapeType="1"/>
          </p:cNvSpPr>
          <p:nvPr/>
        </p:nvSpPr>
        <p:spPr bwMode="auto">
          <a:xfrm flipH="1">
            <a:off x="3048000" y="2590800"/>
            <a:ext cx="228600" cy="304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buFontTx/>
              <a:buChar char="•"/>
            </a:pPr>
            <a:endParaRPr lang="en-US" sz="1200" smtClean="0">
              <a:solidFill>
                <a:srgbClr val="000000"/>
              </a:solidFill>
            </a:endParaRPr>
          </a:p>
        </p:txBody>
      </p:sp>
      <p:sp>
        <p:nvSpPr>
          <p:cNvPr id="17422" name="Line 14"/>
          <p:cNvSpPr>
            <a:spLocks noChangeShapeType="1"/>
          </p:cNvSpPr>
          <p:nvPr/>
        </p:nvSpPr>
        <p:spPr bwMode="auto">
          <a:xfrm>
            <a:off x="5562600" y="2438400"/>
            <a:ext cx="152400" cy="304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buFontTx/>
              <a:buChar char="•"/>
            </a:pPr>
            <a:endParaRPr lang="en-US" sz="1200" smtClean="0">
              <a:solidFill>
                <a:srgbClr val="000000"/>
              </a:solidFill>
            </a:endParaRPr>
          </a:p>
        </p:txBody>
      </p:sp>
    </p:spTree>
    <p:extLst>
      <p:ext uri="{BB962C8B-B14F-4D97-AF65-F5344CB8AC3E}">
        <p14:creationId xmlns:p14="http://schemas.microsoft.com/office/powerpoint/2010/main" val="229040304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normAutofit fontScale="90000"/>
          </a:bodyPr>
          <a:lstStyle/>
          <a:p>
            <a:r>
              <a:rPr lang="en-US" smtClean="0"/>
              <a:t> Post-click: An example in Content Optimization </a:t>
            </a:r>
          </a:p>
        </p:txBody>
      </p:sp>
      <p:sp>
        <p:nvSpPr>
          <p:cNvPr id="18435" name="Rectangle 3"/>
          <p:cNvSpPr>
            <a:spLocks noChangeArrowheads="1"/>
          </p:cNvSpPr>
          <p:nvPr/>
        </p:nvSpPr>
        <p:spPr bwMode="auto">
          <a:xfrm>
            <a:off x="1524000" y="2667000"/>
            <a:ext cx="20574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2225" algn="ctr">
                <a:solidFill>
                  <a:srgbClr val="000000"/>
                </a:solidFill>
                <a:round/>
                <a:headEnd/>
                <a:tailEnd/>
              </a14:hiddenLine>
            </a:ext>
          </a:extLst>
        </p:spPr>
        <p:txBody>
          <a:bodyPr lIns="0" tIns="0" rIns="0" bIns="0"/>
          <a:lstStyle/>
          <a:p>
            <a:pPr eaLnBrk="0" fontAlgn="base" hangingPunct="0">
              <a:spcBef>
                <a:spcPct val="0"/>
              </a:spcBef>
              <a:spcAft>
                <a:spcPct val="0"/>
              </a:spcAft>
              <a:buFontTx/>
              <a:buChar char="•"/>
            </a:pPr>
            <a:endParaRPr lang="en-US" sz="1200" smtClean="0">
              <a:solidFill>
                <a:srgbClr val="000000"/>
              </a:solidFill>
            </a:endParaRPr>
          </a:p>
        </p:txBody>
      </p:sp>
      <p:sp>
        <p:nvSpPr>
          <p:cNvPr id="18436" name="Rectangle 4"/>
          <p:cNvSpPr>
            <a:spLocks noChangeArrowheads="1"/>
          </p:cNvSpPr>
          <p:nvPr/>
        </p:nvSpPr>
        <p:spPr bwMode="auto">
          <a:xfrm>
            <a:off x="381000" y="3886200"/>
            <a:ext cx="16002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2225" algn="ctr">
                <a:solidFill>
                  <a:srgbClr val="000000"/>
                </a:solidFill>
                <a:round/>
                <a:headEnd/>
                <a:tailEnd/>
              </a14:hiddenLine>
            </a:ext>
          </a:extLst>
        </p:spPr>
        <p:txBody>
          <a:bodyPr lIns="0" tIns="0" rIns="0" bIns="0"/>
          <a:lstStyle/>
          <a:p>
            <a:pPr eaLnBrk="0" fontAlgn="base" hangingPunct="0">
              <a:spcBef>
                <a:spcPct val="0"/>
              </a:spcBef>
              <a:spcAft>
                <a:spcPct val="0"/>
              </a:spcAft>
              <a:buFontTx/>
              <a:buChar char="•"/>
            </a:pPr>
            <a:endParaRPr lang="en-US" sz="1200" smtClean="0">
              <a:solidFill>
                <a:srgbClr val="000000"/>
              </a:solidFill>
            </a:endParaRPr>
          </a:p>
        </p:txBody>
      </p:sp>
      <p:sp>
        <p:nvSpPr>
          <p:cNvPr id="18437" name="Rounded Rectangle 5"/>
          <p:cNvSpPr>
            <a:spLocks noChangeArrowheads="1"/>
          </p:cNvSpPr>
          <p:nvPr/>
        </p:nvSpPr>
        <p:spPr bwMode="auto">
          <a:xfrm>
            <a:off x="152400" y="3352800"/>
            <a:ext cx="1752600" cy="2057400"/>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2225" algn="ctr">
                <a:solidFill>
                  <a:srgbClr val="000000"/>
                </a:solidFill>
                <a:round/>
                <a:headEnd/>
                <a:tailEnd/>
              </a14:hiddenLine>
            </a:ext>
          </a:extLst>
        </p:spPr>
        <p:txBody>
          <a:bodyPr lIns="0" tIns="0" rIns="0" bIns="0"/>
          <a:lstStyle/>
          <a:p>
            <a:pPr eaLnBrk="0" fontAlgn="base" hangingPunct="0">
              <a:spcBef>
                <a:spcPct val="0"/>
              </a:spcBef>
              <a:spcAft>
                <a:spcPct val="0"/>
              </a:spcAft>
              <a:buFontTx/>
              <a:buChar char="•"/>
            </a:pPr>
            <a:endParaRPr lang="en-US" sz="1200" smtClean="0">
              <a:solidFill>
                <a:srgbClr val="000000"/>
              </a:solidFill>
            </a:endParaRPr>
          </a:p>
        </p:txBody>
      </p:sp>
      <p:sp>
        <p:nvSpPr>
          <p:cNvPr id="18438" name="Rectangle 6"/>
          <p:cNvSpPr>
            <a:spLocks noChangeArrowheads="1"/>
          </p:cNvSpPr>
          <p:nvPr/>
        </p:nvSpPr>
        <p:spPr bwMode="auto">
          <a:xfrm>
            <a:off x="0" y="3276600"/>
            <a:ext cx="25908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2225" algn="ctr">
                <a:solidFill>
                  <a:srgbClr val="000000"/>
                </a:solidFill>
                <a:round/>
                <a:headEnd/>
                <a:tailEnd/>
              </a14:hiddenLine>
            </a:ext>
          </a:extLst>
        </p:spPr>
        <p:txBody>
          <a:bodyPr lIns="0" tIns="0" rIns="0" bIns="0"/>
          <a:lstStyle/>
          <a:p>
            <a:pPr eaLnBrk="0" fontAlgn="base" hangingPunct="0">
              <a:spcBef>
                <a:spcPct val="0"/>
              </a:spcBef>
              <a:spcAft>
                <a:spcPct val="0"/>
              </a:spcAft>
              <a:buFontTx/>
              <a:buChar char="•"/>
            </a:pPr>
            <a:endParaRPr lang="en-US" sz="1200" smtClean="0">
              <a:solidFill>
                <a:srgbClr val="000000"/>
              </a:solidFill>
            </a:endParaRPr>
          </a:p>
        </p:txBody>
      </p:sp>
      <p:sp>
        <p:nvSpPr>
          <p:cNvPr id="18439" name="Rectangle 7"/>
          <p:cNvSpPr>
            <a:spLocks noChangeArrowheads="1"/>
          </p:cNvSpPr>
          <p:nvPr/>
        </p:nvSpPr>
        <p:spPr bwMode="auto">
          <a:xfrm>
            <a:off x="1447800" y="4648200"/>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2225" algn="ctr">
                <a:solidFill>
                  <a:srgbClr val="000000"/>
                </a:solidFill>
                <a:round/>
                <a:headEnd/>
                <a:tailEnd/>
              </a14:hiddenLine>
            </a:ext>
          </a:extLst>
        </p:spPr>
        <p:txBody>
          <a:bodyPr lIns="0" tIns="0" rIns="0" bIns="0"/>
          <a:lstStyle/>
          <a:p>
            <a:pPr eaLnBrk="0" fontAlgn="base" hangingPunct="0">
              <a:spcBef>
                <a:spcPct val="0"/>
              </a:spcBef>
              <a:spcAft>
                <a:spcPct val="0"/>
              </a:spcAft>
              <a:buFontTx/>
              <a:buChar char="•"/>
            </a:pPr>
            <a:endParaRPr lang="en-US" sz="1200" smtClean="0">
              <a:solidFill>
                <a:srgbClr val="000000"/>
              </a:solidFill>
            </a:endParaRPr>
          </a:p>
        </p:txBody>
      </p:sp>
      <p:sp>
        <p:nvSpPr>
          <p:cNvPr id="18440" name="Rectangle 9"/>
          <p:cNvSpPr>
            <a:spLocks noChangeArrowheads="1"/>
          </p:cNvSpPr>
          <p:nvPr/>
        </p:nvSpPr>
        <p:spPr bwMode="auto">
          <a:xfrm>
            <a:off x="4953000" y="2819400"/>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2225" algn="ctr">
                <a:solidFill>
                  <a:srgbClr val="000000"/>
                </a:solidFill>
                <a:round/>
                <a:headEnd/>
                <a:tailEnd/>
              </a14:hiddenLine>
            </a:ext>
          </a:extLst>
        </p:spPr>
        <p:txBody>
          <a:bodyPr lIns="0" tIns="0" rIns="0" bIns="0"/>
          <a:lstStyle/>
          <a:p>
            <a:pPr eaLnBrk="0" fontAlgn="base" hangingPunct="0">
              <a:spcBef>
                <a:spcPct val="0"/>
              </a:spcBef>
              <a:spcAft>
                <a:spcPct val="0"/>
              </a:spcAft>
              <a:buFontTx/>
              <a:buChar char="•"/>
            </a:pPr>
            <a:endParaRPr lang="en-US" sz="1200" smtClean="0">
              <a:solidFill>
                <a:srgbClr val="000000"/>
              </a:solidFill>
            </a:endParaRPr>
          </a:p>
        </p:txBody>
      </p:sp>
      <p:cxnSp>
        <p:nvCxnSpPr>
          <p:cNvPr id="18441" name="Straight Arrow Connector 20"/>
          <p:cNvCxnSpPr>
            <a:cxnSpLocks noChangeShapeType="1"/>
          </p:cNvCxnSpPr>
          <p:nvPr/>
        </p:nvCxnSpPr>
        <p:spPr bwMode="auto">
          <a:xfrm>
            <a:off x="2971800" y="4267200"/>
            <a:ext cx="2057400" cy="76200"/>
          </a:xfrm>
          <a:prstGeom prst="straightConnector1">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2225" algn="ctr">
                <a:solidFill>
                  <a:srgbClr val="000000"/>
                </a:solidFill>
                <a:round/>
                <a:headEnd type="arrow" w="med" len="med"/>
                <a:tailEnd type="arrow" w="med" len="med"/>
              </a14:hiddenLine>
            </a:ext>
          </a:extLst>
        </p:spPr>
      </p:cxnSp>
      <p:grpSp>
        <p:nvGrpSpPr>
          <p:cNvPr id="2" name="Group 44"/>
          <p:cNvGrpSpPr>
            <a:grpSpLocks/>
          </p:cNvGrpSpPr>
          <p:nvPr/>
        </p:nvGrpSpPr>
        <p:grpSpPr bwMode="auto">
          <a:xfrm>
            <a:off x="2971800" y="2743200"/>
            <a:ext cx="3276600" cy="3810000"/>
            <a:chOff x="2971800" y="2743200"/>
            <a:chExt cx="3276600" cy="3810000"/>
          </a:xfrm>
        </p:grpSpPr>
        <p:sp>
          <p:nvSpPr>
            <p:cNvPr id="12" name="Rectangle 11"/>
            <p:cNvSpPr/>
            <p:nvPr/>
          </p:nvSpPr>
          <p:spPr bwMode="auto">
            <a:xfrm>
              <a:off x="5334000" y="2743200"/>
              <a:ext cx="914400" cy="609600"/>
            </a:xfrm>
            <a:prstGeom prst="rect">
              <a:avLst/>
            </a:prstGeom>
            <a:solidFill>
              <a:schemeClr val="accent1">
                <a:lumMod val="90000"/>
              </a:schemeClr>
            </a:solidFill>
            <a:ln w="22225" cap="flat" cmpd="sng" algn="ctr">
              <a:noFill/>
              <a:prstDash val="solid"/>
              <a:round/>
              <a:headEnd type="none" w="med" len="med"/>
              <a:tailEnd type="none" w="med" len="med"/>
            </a:ln>
            <a:effectLst/>
          </p:spPr>
          <p:txBody>
            <a:bodyPr lIns="0" tIns="0" rIns="0" bIns="0"/>
            <a:lstStyle/>
            <a:p>
              <a:pPr eaLnBrk="0" fontAlgn="base" hangingPunct="0">
                <a:spcBef>
                  <a:spcPct val="0"/>
                </a:spcBef>
                <a:spcAft>
                  <a:spcPct val="0"/>
                </a:spcAft>
                <a:buFontTx/>
                <a:buChar char="•"/>
                <a:defRPr/>
              </a:pPr>
              <a:endParaRPr lang="en-US" sz="1200" dirty="0">
                <a:ln w="9525">
                  <a:solidFill>
                    <a:srgbClr val="000000"/>
                  </a:solidFill>
                </a:ln>
                <a:solidFill>
                  <a:srgbClr val="000000"/>
                </a:solidFill>
              </a:endParaRPr>
            </a:p>
            <a:p>
              <a:pPr eaLnBrk="0" fontAlgn="base" hangingPunct="0">
                <a:spcBef>
                  <a:spcPct val="0"/>
                </a:spcBef>
                <a:spcAft>
                  <a:spcPct val="0"/>
                </a:spcAft>
                <a:defRPr/>
              </a:pPr>
              <a:r>
                <a:rPr lang="en-US" sz="1200" dirty="0">
                  <a:ln w="9525">
                    <a:solidFill>
                      <a:srgbClr val="000000"/>
                    </a:solidFill>
                  </a:ln>
                  <a:solidFill>
                    <a:srgbClr val="000000"/>
                  </a:solidFill>
                </a:rPr>
                <a:t>   SPORTS</a:t>
              </a:r>
            </a:p>
          </p:txBody>
        </p:sp>
        <p:cxnSp>
          <p:nvCxnSpPr>
            <p:cNvPr id="18463" name="Straight Arrow Connector 25"/>
            <p:cNvCxnSpPr>
              <a:cxnSpLocks noChangeShapeType="1"/>
            </p:cNvCxnSpPr>
            <p:nvPr/>
          </p:nvCxnSpPr>
          <p:spPr bwMode="auto">
            <a:xfrm>
              <a:off x="2971800" y="4953000"/>
              <a:ext cx="2362200" cy="457200"/>
            </a:xfrm>
            <a:prstGeom prst="straightConnector1">
              <a:avLst/>
            </a:prstGeom>
            <a:noFill/>
            <a:ln w="9525" algn="ctr">
              <a:solidFill>
                <a:schemeClr val="tx1"/>
              </a:solidFill>
              <a:round/>
              <a:headEnd type="arrow" w="med" len="med"/>
              <a:tailEnd type="arrow" w="med" len="med"/>
            </a:ln>
            <a:extLst>
              <a:ext uri="{909E8E84-426E-40DD-AFC4-6F175D3DCCD1}">
                <a14:hiddenFill xmlns:a14="http://schemas.microsoft.com/office/drawing/2010/main">
                  <a:noFill/>
                </a14:hiddenFill>
              </a:ext>
            </a:extLst>
          </p:spPr>
        </p:cxnSp>
        <p:sp>
          <p:nvSpPr>
            <p:cNvPr id="13" name="Rectangle 12"/>
            <p:cNvSpPr/>
            <p:nvPr/>
          </p:nvSpPr>
          <p:spPr bwMode="auto">
            <a:xfrm>
              <a:off x="5334000" y="3886200"/>
              <a:ext cx="914400" cy="609600"/>
            </a:xfrm>
            <a:prstGeom prst="rect">
              <a:avLst/>
            </a:prstGeom>
            <a:solidFill>
              <a:schemeClr val="accent1">
                <a:lumMod val="90000"/>
              </a:schemeClr>
            </a:solidFill>
            <a:ln w="22225" cap="flat" cmpd="sng" algn="ctr">
              <a:noFill/>
              <a:prstDash val="solid"/>
              <a:round/>
              <a:headEnd type="none" w="med" len="med"/>
              <a:tailEnd type="none" w="med" len="med"/>
            </a:ln>
            <a:effectLst/>
          </p:spPr>
          <p:txBody>
            <a:bodyPr lIns="0" tIns="0" rIns="0" bIns="0"/>
            <a:lstStyle/>
            <a:p>
              <a:pPr eaLnBrk="0" fontAlgn="base" hangingPunct="0">
                <a:spcBef>
                  <a:spcPct val="0"/>
                </a:spcBef>
                <a:spcAft>
                  <a:spcPct val="0"/>
                </a:spcAft>
                <a:defRPr/>
              </a:pPr>
              <a:r>
                <a:rPr lang="en-US" sz="1200" dirty="0">
                  <a:ln w="9525">
                    <a:solidFill>
                      <a:srgbClr val="000000"/>
                    </a:solidFill>
                  </a:ln>
                  <a:solidFill>
                    <a:srgbClr val="000000"/>
                  </a:solidFill>
                </a:rPr>
                <a:t>   </a:t>
              </a:r>
            </a:p>
            <a:p>
              <a:pPr eaLnBrk="0" fontAlgn="base" hangingPunct="0">
                <a:spcBef>
                  <a:spcPct val="0"/>
                </a:spcBef>
                <a:spcAft>
                  <a:spcPct val="0"/>
                </a:spcAft>
                <a:defRPr/>
              </a:pPr>
              <a:r>
                <a:rPr lang="en-US" sz="1200" dirty="0">
                  <a:ln w="9525">
                    <a:solidFill>
                      <a:srgbClr val="000000"/>
                    </a:solidFill>
                  </a:ln>
                  <a:solidFill>
                    <a:srgbClr val="000000"/>
                  </a:solidFill>
                </a:rPr>
                <a:t>    NEWS</a:t>
              </a:r>
            </a:p>
          </p:txBody>
        </p:sp>
        <p:sp>
          <p:nvSpPr>
            <p:cNvPr id="14" name="Rectangle 13"/>
            <p:cNvSpPr/>
            <p:nvPr/>
          </p:nvSpPr>
          <p:spPr bwMode="auto">
            <a:xfrm>
              <a:off x="5334000" y="4953000"/>
              <a:ext cx="914400" cy="609600"/>
            </a:xfrm>
            <a:prstGeom prst="rect">
              <a:avLst/>
            </a:prstGeom>
            <a:solidFill>
              <a:schemeClr val="accent1">
                <a:lumMod val="90000"/>
              </a:schemeClr>
            </a:solidFill>
            <a:ln w="22225" cap="flat" cmpd="sng" algn="ctr">
              <a:noFill/>
              <a:prstDash val="solid"/>
              <a:round/>
              <a:headEnd type="none" w="med" len="med"/>
              <a:tailEnd type="none" w="med" len="med"/>
            </a:ln>
            <a:effectLst/>
          </p:spPr>
          <p:txBody>
            <a:bodyPr lIns="0" tIns="0" rIns="0" bIns="0"/>
            <a:lstStyle/>
            <a:p>
              <a:pPr eaLnBrk="0" fontAlgn="base" hangingPunct="0">
                <a:spcBef>
                  <a:spcPct val="0"/>
                </a:spcBef>
                <a:spcAft>
                  <a:spcPct val="0"/>
                </a:spcAft>
                <a:defRPr/>
              </a:pPr>
              <a:r>
                <a:rPr lang="en-US" sz="1200" dirty="0">
                  <a:ln w="9525">
                    <a:solidFill>
                      <a:srgbClr val="000000"/>
                    </a:solidFill>
                  </a:ln>
                  <a:solidFill>
                    <a:srgbClr val="000000"/>
                  </a:solidFill>
                </a:rPr>
                <a:t>  </a:t>
              </a:r>
            </a:p>
            <a:p>
              <a:pPr eaLnBrk="0" fontAlgn="base" hangingPunct="0">
                <a:spcBef>
                  <a:spcPct val="0"/>
                </a:spcBef>
                <a:spcAft>
                  <a:spcPct val="0"/>
                </a:spcAft>
                <a:defRPr/>
              </a:pPr>
              <a:r>
                <a:rPr lang="en-US" sz="1200" dirty="0">
                  <a:ln w="9525">
                    <a:solidFill>
                      <a:srgbClr val="000000"/>
                    </a:solidFill>
                  </a:ln>
                  <a:solidFill>
                    <a:srgbClr val="000000"/>
                  </a:solidFill>
                </a:rPr>
                <a:t>  OMG</a:t>
              </a:r>
            </a:p>
          </p:txBody>
        </p:sp>
        <p:sp>
          <p:nvSpPr>
            <p:cNvPr id="15" name="Rectangle 14"/>
            <p:cNvSpPr/>
            <p:nvPr/>
          </p:nvSpPr>
          <p:spPr bwMode="auto">
            <a:xfrm>
              <a:off x="5334000" y="5943600"/>
              <a:ext cx="914400" cy="609600"/>
            </a:xfrm>
            <a:prstGeom prst="rect">
              <a:avLst/>
            </a:prstGeom>
            <a:solidFill>
              <a:schemeClr val="accent1">
                <a:lumMod val="90000"/>
              </a:schemeClr>
            </a:solidFill>
            <a:ln w="22225" cap="flat" cmpd="sng" algn="ctr">
              <a:noFill/>
              <a:prstDash val="solid"/>
              <a:round/>
              <a:headEnd type="none" w="med" len="med"/>
              <a:tailEnd type="none" w="med" len="med"/>
            </a:ln>
            <a:effectLst/>
          </p:spPr>
          <p:txBody>
            <a:bodyPr lIns="0" tIns="0" rIns="0" bIns="0"/>
            <a:lstStyle/>
            <a:p>
              <a:pPr eaLnBrk="0" fontAlgn="base" hangingPunct="0">
                <a:spcBef>
                  <a:spcPct val="0"/>
                </a:spcBef>
                <a:spcAft>
                  <a:spcPct val="0"/>
                </a:spcAft>
                <a:defRPr/>
              </a:pPr>
              <a:r>
                <a:rPr lang="en-US" sz="1200" dirty="0">
                  <a:ln w="9525">
                    <a:solidFill>
                      <a:srgbClr val="000000"/>
                    </a:solidFill>
                  </a:ln>
                  <a:solidFill>
                    <a:srgbClr val="000000"/>
                  </a:solidFill>
                </a:rPr>
                <a:t>  </a:t>
              </a:r>
            </a:p>
            <a:p>
              <a:pPr eaLnBrk="0" fontAlgn="base" hangingPunct="0">
                <a:spcBef>
                  <a:spcPct val="0"/>
                </a:spcBef>
                <a:spcAft>
                  <a:spcPct val="0"/>
                </a:spcAft>
                <a:defRPr/>
              </a:pPr>
              <a:r>
                <a:rPr lang="en-US" sz="1200" dirty="0">
                  <a:ln w="9525">
                    <a:solidFill>
                      <a:srgbClr val="000000"/>
                    </a:solidFill>
                  </a:ln>
                  <a:solidFill>
                    <a:srgbClr val="000000"/>
                  </a:solidFill>
                </a:rPr>
                <a:t>   FINANCE</a:t>
              </a:r>
            </a:p>
          </p:txBody>
        </p:sp>
        <p:cxnSp>
          <p:nvCxnSpPr>
            <p:cNvPr id="18467" name="Straight Arrow Connector 18"/>
            <p:cNvCxnSpPr>
              <a:cxnSpLocks noChangeShapeType="1"/>
            </p:cNvCxnSpPr>
            <p:nvPr/>
          </p:nvCxnSpPr>
          <p:spPr bwMode="auto">
            <a:xfrm flipV="1">
              <a:off x="3048000" y="3200400"/>
              <a:ext cx="1981200" cy="762000"/>
            </a:xfrm>
            <a:prstGeom prst="straightConnector1">
              <a:avLst/>
            </a:prstGeom>
            <a:noFill/>
            <a:ln w="9525" algn="ctr">
              <a:solidFill>
                <a:schemeClr val="tx1"/>
              </a:solidFill>
              <a:round/>
              <a:headEnd type="arrow" w="med" len="med"/>
              <a:tailEnd type="arrow" w="med" len="med"/>
            </a:ln>
            <a:extLst>
              <a:ext uri="{909E8E84-426E-40DD-AFC4-6F175D3DCCD1}">
                <a14:hiddenFill xmlns:a14="http://schemas.microsoft.com/office/drawing/2010/main">
                  <a:noFill/>
                </a14:hiddenFill>
              </a:ext>
            </a:extLst>
          </p:spPr>
        </p:cxnSp>
        <p:cxnSp>
          <p:nvCxnSpPr>
            <p:cNvPr id="18468" name="Straight Arrow Connector 23"/>
            <p:cNvCxnSpPr>
              <a:cxnSpLocks noChangeShapeType="1"/>
            </p:cNvCxnSpPr>
            <p:nvPr/>
          </p:nvCxnSpPr>
          <p:spPr bwMode="auto">
            <a:xfrm flipV="1">
              <a:off x="3048000" y="4343400"/>
              <a:ext cx="2057400" cy="76200"/>
            </a:xfrm>
            <a:prstGeom prst="straightConnector1">
              <a:avLst/>
            </a:prstGeom>
            <a:noFill/>
            <a:ln w="9525" algn="ctr">
              <a:solidFill>
                <a:schemeClr val="tx1"/>
              </a:solidFill>
              <a:round/>
              <a:headEnd type="arrow" w="med" len="med"/>
              <a:tailEnd type="arrow" w="med" len="med"/>
            </a:ln>
            <a:extLst>
              <a:ext uri="{909E8E84-426E-40DD-AFC4-6F175D3DCCD1}">
                <a14:hiddenFill xmlns:a14="http://schemas.microsoft.com/office/drawing/2010/main">
                  <a:noFill/>
                </a14:hiddenFill>
              </a:ext>
            </a:extLst>
          </p:spPr>
        </p:cxnSp>
        <p:cxnSp>
          <p:nvCxnSpPr>
            <p:cNvPr id="18469" name="Straight Arrow Connector 27"/>
            <p:cNvCxnSpPr>
              <a:cxnSpLocks noChangeShapeType="1"/>
            </p:cNvCxnSpPr>
            <p:nvPr/>
          </p:nvCxnSpPr>
          <p:spPr bwMode="auto">
            <a:xfrm>
              <a:off x="3048000" y="5638800"/>
              <a:ext cx="2133600" cy="685800"/>
            </a:xfrm>
            <a:prstGeom prst="straightConnector1">
              <a:avLst/>
            </a:prstGeom>
            <a:noFill/>
            <a:ln w="9525" algn="ctr">
              <a:solidFill>
                <a:schemeClr val="tx1"/>
              </a:solidFill>
              <a:round/>
              <a:headEnd type="arrow" w="med" len="med"/>
              <a:tailEnd type="arrow" w="med" len="med"/>
            </a:ln>
            <a:extLst>
              <a:ext uri="{909E8E84-426E-40DD-AFC4-6F175D3DCCD1}">
                <a14:hiddenFill xmlns:a14="http://schemas.microsoft.com/office/drawing/2010/main">
                  <a:noFill/>
                </a14:hiddenFill>
              </a:ext>
            </a:extLst>
          </p:spPr>
        </p:cxnSp>
      </p:grpSp>
      <p:grpSp>
        <p:nvGrpSpPr>
          <p:cNvPr id="3" name="Group 32"/>
          <p:cNvGrpSpPr>
            <a:grpSpLocks/>
          </p:cNvGrpSpPr>
          <p:nvPr/>
        </p:nvGrpSpPr>
        <p:grpSpPr bwMode="auto">
          <a:xfrm>
            <a:off x="228600" y="1219200"/>
            <a:ext cx="3733800" cy="914400"/>
            <a:chOff x="304800" y="1524000"/>
            <a:chExt cx="3733800" cy="914400"/>
          </a:xfrm>
        </p:grpSpPr>
        <p:sp>
          <p:nvSpPr>
            <p:cNvPr id="18457" name="Rounded Rectangle 28"/>
            <p:cNvSpPr>
              <a:spLocks noChangeArrowheads="1"/>
            </p:cNvSpPr>
            <p:nvPr/>
          </p:nvSpPr>
          <p:spPr bwMode="auto">
            <a:xfrm>
              <a:off x="304800" y="1600200"/>
              <a:ext cx="2133600" cy="762000"/>
            </a:xfrm>
            <a:prstGeom prst="roundRect">
              <a:avLst>
                <a:gd name="adj" fmla="val 16667"/>
              </a:avLst>
            </a:prstGeom>
            <a:gradFill rotWithShape="0">
              <a:gsLst>
                <a:gs pos="0">
                  <a:srgbClr val="E6DCAC"/>
                </a:gs>
                <a:gs pos="12000">
                  <a:srgbClr val="E6D78A"/>
                </a:gs>
                <a:gs pos="30000">
                  <a:srgbClr val="C7AC4C"/>
                </a:gs>
                <a:gs pos="45000">
                  <a:srgbClr val="E6D78A"/>
                </a:gs>
                <a:gs pos="77000">
                  <a:srgbClr val="C7AC4C"/>
                </a:gs>
                <a:gs pos="100000">
                  <a:srgbClr val="E6DCAC"/>
                </a:gs>
              </a:gsLst>
              <a:lin ang="5400000"/>
            </a:gradFill>
            <a:ln>
              <a:noFill/>
            </a:ln>
            <a:extLst>
              <a:ext uri="{91240B29-F687-4F45-9708-019B960494DF}">
                <a14:hiddenLine xmlns:a14="http://schemas.microsoft.com/office/drawing/2010/main" w="22225" algn="ctr">
                  <a:solidFill>
                    <a:srgbClr val="000000"/>
                  </a:solidFill>
                  <a:round/>
                  <a:headEnd/>
                  <a:tailEnd/>
                </a14:hiddenLine>
              </a:ext>
            </a:extLst>
          </p:spPr>
          <p:txBody>
            <a:bodyPr lIns="0" tIns="0" rIns="0" bIns="0"/>
            <a:lstStyle/>
            <a:p>
              <a:pPr eaLnBrk="0" fontAlgn="base" hangingPunct="0">
                <a:spcBef>
                  <a:spcPct val="0"/>
                </a:spcBef>
                <a:spcAft>
                  <a:spcPct val="0"/>
                </a:spcAft>
              </a:pPr>
              <a:r>
                <a:rPr lang="en-US" sz="2400" smtClean="0">
                  <a:solidFill>
                    <a:srgbClr val="000000"/>
                  </a:solidFill>
                </a:rPr>
                <a:t>Recommender</a:t>
              </a:r>
            </a:p>
          </p:txBody>
        </p:sp>
        <p:sp>
          <p:nvSpPr>
            <p:cNvPr id="31" name="Rectangle 30"/>
            <p:cNvSpPr/>
            <p:nvPr/>
          </p:nvSpPr>
          <p:spPr bwMode="auto">
            <a:xfrm>
              <a:off x="2895600" y="1600200"/>
              <a:ext cx="1143000" cy="762000"/>
            </a:xfrm>
            <a:prstGeom prst="rect">
              <a:avLst/>
            </a:prstGeom>
            <a:noFill/>
            <a:ln w="22225" cap="flat" cmpd="sng" algn="ctr">
              <a:gradFill>
                <a:gsLst>
                  <a:gs pos="0">
                    <a:srgbClr val="E6DCAC"/>
                  </a:gs>
                  <a:gs pos="12000">
                    <a:srgbClr val="E6D78A"/>
                  </a:gs>
                  <a:gs pos="30000">
                    <a:srgbClr val="C7AC4C"/>
                  </a:gs>
                  <a:gs pos="45000">
                    <a:srgbClr val="E6D78A"/>
                  </a:gs>
                  <a:gs pos="77000">
                    <a:srgbClr val="C7AC4C"/>
                  </a:gs>
                  <a:gs pos="100000">
                    <a:srgbClr val="E6DCAC"/>
                  </a:gs>
                </a:gsLst>
                <a:lin ang="5400000" scaled="0"/>
              </a:gradFill>
              <a:prstDash val="solid"/>
              <a:round/>
              <a:headEnd type="none" w="med" len="med"/>
              <a:tailEnd type="none" w="med" len="med"/>
            </a:ln>
            <a:effectLst/>
          </p:spPr>
          <p:txBody>
            <a:bodyPr lIns="0" tIns="0" rIns="0" bIns="0"/>
            <a:lstStyle/>
            <a:p>
              <a:pPr eaLnBrk="0" fontAlgn="base" hangingPunct="0">
                <a:spcBef>
                  <a:spcPct val="0"/>
                </a:spcBef>
                <a:spcAft>
                  <a:spcPct val="0"/>
                </a:spcAft>
                <a:buFontTx/>
                <a:buChar char="•"/>
                <a:defRPr/>
              </a:pPr>
              <a:endParaRPr lang="en-US" sz="1200" dirty="0">
                <a:solidFill>
                  <a:srgbClr val="000000"/>
                </a:solidFill>
              </a:endParaRPr>
            </a:p>
            <a:p>
              <a:pPr eaLnBrk="0" fontAlgn="base" hangingPunct="0">
                <a:spcBef>
                  <a:spcPct val="0"/>
                </a:spcBef>
                <a:spcAft>
                  <a:spcPct val="0"/>
                </a:spcAft>
                <a:buFontTx/>
                <a:buChar char="•"/>
                <a:defRPr/>
              </a:pPr>
              <a:r>
                <a:rPr lang="en-US" sz="1400" dirty="0">
                  <a:solidFill>
                    <a:srgbClr val="000000"/>
                  </a:solidFill>
                </a:rPr>
                <a:t>   </a:t>
              </a:r>
              <a:r>
                <a:rPr lang="en-US" sz="1600" dirty="0">
                  <a:solidFill>
                    <a:srgbClr val="000000"/>
                  </a:solidFill>
                </a:rPr>
                <a:t>EDITORIAL</a:t>
              </a:r>
              <a:r>
                <a:rPr lang="en-US" sz="1400" dirty="0">
                  <a:solidFill>
                    <a:srgbClr val="000000"/>
                  </a:solidFill>
                </a:rPr>
                <a:t>      </a:t>
              </a:r>
            </a:p>
          </p:txBody>
        </p:sp>
        <p:sp>
          <p:nvSpPr>
            <p:cNvPr id="32" name="Plus 31"/>
            <p:cNvSpPr/>
            <p:nvPr/>
          </p:nvSpPr>
          <p:spPr bwMode="auto">
            <a:xfrm>
              <a:off x="2057400" y="1524000"/>
              <a:ext cx="914400" cy="914400"/>
            </a:xfrm>
            <a:prstGeom prst="mathPlus">
              <a:avLst/>
            </a:prstGeom>
            <a:gradFill>
              <a:gsLst>
                <a:gs pos="0">
                  <a:srgbClr val="DDEBCF"/>
                </a:gs>
                <a:gs pos="50000">
                  <a:srgbClr val="9CB86E"/>
                </a:gs>
                <a:gs pos="100000">
                  <a:srgbClr val="156B13"/>
                </a:gs>
              </a:gsLst>
              <a:lin ang="5400000" scaled="0"/>
            </a:gradFill>
            <a:ln w="22225" cap="flat" cmpd="sng" algn="ctr">
              <a:noFill/>
              <a:prstDash val="solid"/>
              <a:round/>
              <a:headEnd type="none" w="med" len="med"/>
              <a:tailEnd type="none" w="med" len="med"/>
            </a:ln>
            <a:effectLst/>
          </p:spPr>
          <p:txBody>
            <a:bodyPr lIns="0" tIns="0" rIns="0" bIns="0"/>
            <a:lstStyle/>
            <a:p>
              <a:pPr eaLnBrk="0" fontAlgn="base" hangingPunct="0">
                <a:spcBef>
                  <a:spcPct val="0"/>
                </a:spcBef>
                <a:spcAft>
                  <a:spcPct val="0"/>
                </a:spcAft>
                <a:buFontTx/>
                <a:buChar char="•"/>
                <a:defRPr/>
              </a:pPr>
              <a:endParaRPr lang="en-US" sz="1200">
                <a:solidFill>
                  <a:srgbClr val="000000"/>
                </a:solidFill>
              </a:endParaRPr>
            </a:p>
          </p:txBody>
        </p:sp>
      </p:grpSp>
      <p:grpSp>
        <p:nvGrpSpPr>
          <p:cNvPr id="4" name="Group 43"/>
          <p:cNvGrpSpPr>
            <a:grpSpLocks/>
          </p:cNvGrpSpPr>
          <p:nvPr/>
        </p:nvGrpSpPr>
        <p:grpSpPr bwMode="auto">
          <a:xfrm>
            <a:off x="0" y="2286000"/>
            <a:ext cx="1676400" cy="1066800"/>
            <a:chOff x="0" y="2286000"/>
            <a:chExt cx="1676400" cy="1066800"/>
          </a:xfrm>
        </p:grpSpPr>
        <p:sp>
          <p:nvSpPr>
            <p:cNvPr id="18455" name="Down Arrow 33"/>
            <p:cNvSpPr>
              <a:spLocks noChangeArrowheads="1"/>
            </p:cNvSpPr>
            <p:nvPr/>
          </p:nvSpPr>
          <p:spPr bwMode="auto">
            <a:xfrm>
              <a:off x="1295400" y="2286000"/>
              <a:ext cx="381000" cy="1066800"/>
            </a:xfrm>
            <a:prstGeom prst="downArrow">
              <a:avLst>
                <a:gd name="adj1" fmla="val 50000"/>
                <a:gd name="adj2" fmla="val 49998"/>
              </a:avLst>
            </a:prstGeom>
            <a:gradFill rotWithShape="0">
              <a:gsLst>
                <a:gs pos="0">
                  <a:srgbClr val="DDEBCF"/>
                </a:gs>
                <a:gs pos="50000">
                  <a:srgbClr val="9CB86E"/>
                </a:gs>
                <a:gs pos="100000">
                  <a:srgbClr val="156B13"/>
                </a:gs>
              </a:gsLst>
              <a:lin ang="5400000"/>
            </a:gradFill>
            <a:ln>
              <a:noFill/>
            </a:ln>
            <a:extLst>
              <a:ext uri="{91240B29-F687-4F45-9708-019B960494DF}">
                <a14:hiddenLine xmlns:a14="http://schemas.microsoft.com/office/drawing/2010/main" w="22225" algn="ctr">
                  <a:solidFill>
                    <a:srgbClr val="000000"/>
                  </a:solidFill>
                  <a:round/>
                  <a:headEnd/>
                  <a:tailEnd/>
                </a14:hiddenLine>
              </a:ext>
            </a:extLst>
          </p:spPr>
          <p:txBody>
            <a:bodyPr lIns="0" tIns="0" rIns="0" bIns="0"/>
            <a:lstStyle/>
            <a:p>
              <a:pPr eaLnBrk="0" fontAlgn="base" hangingPunct="0">
                <a:spcBef>
                  <a:spcPct val="0"/>
                </a:spcBef>
                <a:spcAft>
                  <a:spcPct val="0"/>
                </a:spcAft>
                <a:buFontTx/>
                <a:buChar char="•"/>
              </a:pPr>
              <a:endParaRPr lang="en-US" sz="1200" smtClean="0">
                <a:solidFill>
                  <a:srgbClr val="000000"/>
                </a:solidFill>
              </a:endParaRPr>
            </a:p>
          </p:txBody>
        </p:sp>
        <p:sp>
          <p:nvSpPr>
            <p:cNvPr id="18456" name="TextBox 34"/>
            <p:cNvSpPr txBox="1">
              <a:spLocks noChangeArrowheads="1"/>
            </p:cNvSpPr>
            <p:nvPr/>
          </p:nvSpPr>
          <p:spPr bwMode="auto">
            <a:xfrm>
              <a:off x="0" y="2514600"/>
              <a:ext cx="1524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200">
                  <a:solidFill>
                    <a:schemeClr val="tx1"/>
                  </a:solidFill>
                  <a:latin typeface="Arial" charset="0"/>
                </a:defRPr>
              </a:lvl1pPr>
              <a:lvl2pPr marL="742950" indent="-285750">
                <a:defRPr sz="1200">
                  <a:solidFill>
                    <a:schemeClr val="tx1"/>
                  </a:solidFill>
                  <a:latin typeface="Arial" charset="0"/>
                </a:defRPr>
              </a:lvl2pPr>
              <a:lvl3pPr marL="1143000" indent="-228600">
                <a:defRPr sz="1200">
                  <a:solidFill>
                    <a:schemeClr val="tx1"/>
                  </a:solidFill>
                  <a:latin typeface="Arial" charset="0"/>
                </a:defRPr>
              </a:lvl3pPr>
              <a:lvl4pPr marL="1600200" indent="-228600">
                <a:defRPr sz="1200">
                  <a:solidFill>
                    <a:schemeClr val="tx1"/>
                  </a:solidFill>
                  <a:latin typeface="Arial" charset="0"/>
                </a:defRPr>
              </a:lvl4pPr>
              <a:lvl5pPr marL="2057400" indent="-228600">
                <a:defRPr sz="1200">
                  <a:solidFill>
                    <a:schemeClr val="tx1"/>
                  </a:solidFill>
                  <a:latin typeface="Arial" charset="0"/>
                </a:defRPr>
              </a:lvl5pPr>
              <a:lvl6pPr marL="2514600" indent="-228600" eaLnBrk="0" fontAlgn="base" hangingPunct="0">
                <a:spcBef>
                  <a:spcPct val="0"/>
                </a:spcBef>
                <a:spcAft>
                  <a:spcPct val="0"/>
                </a:spcAft>
                <a:buChar char="•"/>
                <a:defRPr sz="1200">
                  <a:solidFill>
                    <a:schemeClr val="tx1"/>
                  </a:solidFill>
                  <a:latin typeface="Arial" charset="0"/>
                </a:defRPr>
              </a:lvl6pPr>
              <a:lvl7pPr marL="2971800" indent="-228600" eaLnBrk="0" fontAlgn="base" hangingPunct="0">
                <a:spcBef>
                  <a:spcPct val="0"/>
                </a:spcBef>
                <a:spcAft>
                  <a:spcPct val="0"/>
                </a:spcAft>
                <a:buChar char="•"/>
                <a:defRPr sz="1200">
                  <a:solidFill>
                    <a:schemeClr val="tx1"/>
                  </a:solidFill>
                  <a:latin typeface="Arial" charset="0"/>
                </a:defRPr>
              </a:lvl7pPr>
              <a:lvl8pPr marL="3429000" indent="-228600" eaLnBrk="0" fontAlgn="base" hangingPunct="0">
                <a:spcBef>
                  <a:spcPct val="0"/>
                </a:spcBef>
                <a:spcAft>
                  <a:spcPct val="0"/>
                </a:spcAft>
                <a:buChar char="•"/>
                <a:defRPr sz="1200">
                  <a:solidFill>
                    <a:schemeClr val="tx1"/>
                  </a:solidFill>
                  <a:latin typeface="Arial" charset="0"/>
                </a:defRPr>
              </a:lvl8pPr>
              <a:lvl9pPr marL="3886200" indent="-228600" eaLnBrk="0" fontAlgn="base" hangingPunct="0">
                <a:spcBef>
                  <a:spcPct val="0"/>
                </a:spcBef>
                <a:spcAft>
                  <a:spcPct val="0"/>
                </a:spcAft>
                <a:buChar char="•"/>
                <a:defRPr sz="1200">
                  <a:solidFill>
                    <a:schemeClr val="tx1"/>
                  </a:solidFill>
                  <a:latin typeface="Arial" charset="0"/>
                </a:defRPr>
              </a:lvl9pPr>
            </a:lstStyle>
            <a:p>
              <a:pPr eaLnBrk="0" fontAlgn="base" hangingPunct="0">
                <a:spcBef>
                  <a:spcPct val="0"/>
                </a:spcBef>
                <a:spcAft>
                  <a:spcPct val="0"/>
                </a:spcAft>
              </a:pPr>
              <a:r>
                <a:rPr lang="en-US" sz="2800" smtClean="0">
                  <a:solidFill>
                    <a:srgbClr val="000000"/>
                  </a:solidFill>
                </a:rPr>
                <a:t> content</a:t>
              </a:r>
            </a:p>
          </p:txBody>
        </p:sp>
      </p:grpSp>
      <p:pic>
        <p:nvPicPr>
          <p:cNvPr id="36" name="Picture 4"/>
          <p:cNvPicPr>
            <a:picLocks noChangeAspect="1" noChangeArrowheads="1"/>
          </p:cNvPicPr>
          <p:nvPr/>
        </p:nvPicPr>
        <p:blipFill>
          <a:blip r:embed="rId2"/>
          <a:srcRect/>
          <a:stretch>
            <a:fillRect/>
          </a:stretch>
        </p:blipFill>
        <p:spPr bwMode="gray">
          <a:xfrm>
            <a:off x="0" y="3581400"/>
            <a:ext cx="2895600" cy="2624138"/>
          </a:xfrm>
          <a:prstGeom prst="rect">
            <a:avLst/>
          </a:prstGeom>
          <a:noFill/>
          <a:ln w="9525" algn="ctr">
            <a:noFill/>
            <a:miter lim="800000"/>
            <a:headEnd/>
            <a:tailEnd/>
          </a:ln>
          <a:effectLst>
            <a:outerShdw blurRad="76200" dir="18900000" sy="23000" kx="-1200000" algn="bl" rotWithShape="0">
              <a:prstClr val="black">
                <a:alpha val="20000"/>
              </a:prstClr>
            </a:outerShdw>
          </a:effectLst>
        </p:spPr>
      </p:pic>
      <p:sp>
        <p:nvSpPr>
          <p:cNvPr id="37" name="TextBox 36"/>
          <p:cNvSpPr txBox="1">
            <a:spLocks noChangeArrowheads="1"/>
          </p:cNvSpPr>
          <p:nvPr/>
        </p:nvSpPr>
        <p:spPr bwMode="auto">
          <a:xfrm>
            <a:off x="1676400" y="2286000"/>
            <a:ext cx="31432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200">
                <a:solidFill>
                  <a:schemeClr val="tx1"/>
                </a:solidFill>
                <a:latin typeface="Arial" charset="0"/>
              </a:defRPr>
            </a:lvl1pPr>
            <a:lvl2pPr marL="742950" indent="-285750">
              <a:defRPr sz="1200">
                <a:solidFill>
                  <a:schemeClr val="tx1"/>
                </a:solidFill>
                <a:latin typeface="Arial" charset="0"/>
              </a:defRPr>
            </a:lvl2pPr>
            <a:lvl3pPr marL="1143000" indent="-228600">
              <a:defRPr sz="1200">
                <a:solidFill>
                  <a:schemeClr val="tx1"/>
                </a:solidFill>
                <a:latin typeface="Arial" charset="0"/>
              </a:defRPr>
            </a:lvl3pPr>
            <a:lvl4pPr marL="1600200" indent="-228600">
              <a:defRPr sz="1200">
                <a:solidFill>
                  <a:schemeClr val="tx1"/>
                </a:solidFill>
                <a:latin typeface="Arial" charset="0"/>
              </a:defRPr>
            </a:lvl4pPr>
            <a:lvl5pPr marL="2057400" indent="-228600">
              <a:defRPr sz="1200">
                <a:solidFill>
                  <a:schemeClr val="tx1"/>
                </a:solidFill>
                <a:latin typeface="Arial" charset="0"/>
              </a:defRPr>
            </a:lvl5pPr>
            <a:lvl6pPr marL="2514600" indent="-228600" eaLnBrk="0" fontAlgn="base" hangingPunct="0">
              <a:spcBef>
                <a:spcPct val="0"/>
              </a:spcBef>
              <a:spcAft>
                <a:spcPct val="0"/>
              </a:spcAft>
              <a:buChar char="•"/>
              <a:defRPr sz="1200">
                <a:solidFill>
                  <a:schemeClr val="tx1"/>
                </a:solidFill>
                <a:latin typeface="Arial" charset="0"/>
              </a:defRPr>
            </a:lvl6pPr>
            <a:lvl7pPr marL="2971800" indent="-228600" eaLnBrk="0" fontAlgn="base" hangingPunct="0">
              <a:spcBef>
                <a:spcPct val="0"/>
              </a:spcBef>
              <a:spcAft>
                <a:spcPct val="0"/>
              </a:spcAft>
              <a:buChar char="•"/>
              <a:defRPr sz="1200">
                <a:solidFill>
                  <a:schemeClr val="tx1"/>
                </a:solidFill>
                <a:latin typeface="Arial" charset="0"/>
              </a:defRPr>
            </a:lvl7pPr>
            <a:lvl8pPr marL="3429000" indent="-228600" eaLnBrk="0" fontAlgn="base" hangingPunct="0">
              <a:spcBef>
                <a:spcPct val="0"/>
              </a:spcBef>
              <a:spcAft>
                <a:spcPct val="0"/>
              </a:spcAft>
              <a:buChar char="•"/>
              <a:defRPr sz="1200">
                <a:solidFill>
                  <a:schemeClr val="tx1"/>
                </a:solidFill>
                <a:latin typeface="Arial" charset="0"/>
              </a:defRPr>
            </a:lvl8pPr>
            <a:lvl9pPr marL="3886200" indent="-228600" eaLnBrk="0" fontAlgn="base" hangingPunct="0">
              <a:spcBef>
                <a:spcPct val="0"/>
              </a:spcBef>
              <a:spcAft>
                <a:spcPct val="0"/>
              </a:spcAft>
              <a:buChar char="•"/>
              <a:defRPr sz="1200">
                <a:solidFill>
                  <a:schemeClr val="tx1"/>
                </a:solidFill>
                <a:latin typeface="Arial" charset="0"/>
              </a:defRPr>
            </a:lvl9pPr>
          </a:lstStyle>
          <a:p>
            <a:pPr eaLnBrk="0" fontAlgn="base" hangingPunct="0">
              <a:spcBef>
                <a:spcPct val="0"/>
              </a:spcBef>
              <a:spcAft>
                <a:spcPct val="0"/>
              </a:spcAft>
            </a:pPr>
            <a:r>
              <a:rPr lang="en-US" sz="1600" smtClean="0">
                <a:solidFill>
                  <a:srgbClr val="000000"/>
                </a:solidFill>
              </a:rPr>
              <a:t>Clicks on FP links influence downstream supply distribution</a:t>
            </a:r>
          </a:p>
        </p:txBody>
      </p:sp>
      <p:grpSp>
        <p:nvGrpSpPr>
          <p:cNvPr id="5" name="Group 34"/>
          <p:cNvGrpSpPr>
            <a:grpSpLocks/>
          </p:cNvGrpSpPr>
          <p:nvPr/>
        </p:nvGrpSpPr>
        <p:grpSpPr bwMode="auto">
          <a:xfrm>
            <a:off x="5943600" y="1828800"/>
            <a:ext cx="3200400" cy="4341813"/>
            <a:chOff x="5943600" y="1828800"/>
            <a:chExt cx="3200400" cy="4341813"/>
          </a:xfrm>
        </p:grpSpPr>
        <p:grpSp>
          <p:nvGrpSpPr>
            <p:cNvPr id="18448" name="Group 33"/>
            <p:cNvGrpSpPr>
              <a:grpSpLocks/>
            </p:cNvGrpSpPr>
            <p:nvPr/>
          </p:nvGrpSpPr>
          <p:grpSpPr bwMode="auto">
            <a:xfrm>
              <a:off x="5943600" y="1828800"/>
              <a:ext cx="3200400" cy="4341813"/>
              <a:chOff x="5943600" y="1828800"/>
              <a:chExt cx="3200400" cy="4341813"/>
            </a:xfrm>
          </p:grpSpPr>
          <p:grpSp>
            <p:nvGrpSpPr>
              <p:cNvPr id="18450" name="Group 45"/>
              <p:cNvGrpSpPr>
                <a:grpSpLocks/>
              </p:cNvGrpSpPr>
              <p:nvPr/>
            </p:nvGrpSpPr>
            <p:grpSpPr bwMode="auto">
              <a:xfrm>
                <a:off x="5943600" y="1828800"/>
                <a:ext cx="3200400" cy="2438400"/>
                <a:chOff x="6324600" y="1676400"/>
                <a:chExt cx="2819400" cy="2438400"/>
              </a:xfrm>
            </p:grpSpPr>
            <p:sp>
              <p:nvSpPr>
                <p:cNvPr id="18452" name="Rectangle 37"/>
                <p:cNvSpPr>
                  <a:spLocks noChangeArrowheads="1"/>
                </p:cNvSpPr>
                <p:nvPr/>
              </p:nvSpPr>
              <p:spPr bwMode="auto">
                <a:xfrm>
                  <a:off x="6858000" y="1676400"/>
                  <a:ext cx="2286000" cy="1873956"/>
                </a:xfrm>
                <a:prstGeom prst="rect">
                  <a:avLst/>
                </a:prstGeom>
                <a:gradFill rotWithShape="0">
                  <a:gsLst>
                    <a:gs pos="0">
                      <a:srgbClr val="E6DCAC"/>
                    </a:gs>
                    <a:gs pos="12000">
                      <a:srgbClr val="E6D78A"/>
                    </a:gs>
                    <a:gs pos="30000">
                      <a:srgbClr val="C7AC4C"/>
                    </a:gs>
                    <a:gs pos="45000">
                      <a:srgbClr val="E6D78A"/>
                    </a:gs>
                    <a:gs pos="77000">
                      <a:srgbClr val="C7AC4C"/>
                    </a:gs>
                    <a:gs pos="100000">
                      <a:srgbClr val="E6DCAC"/>
                    </a:gs>
                  </a:gsLst>
                  <a:lin ang="5400000"/>
                </a:gradFill>
                <a:ln>
                  <a:noFill/>
                </a:ln>
                <a:extLst>
                  <a:ext uri="{91240B29-F687-4F45-9708-019B960494DF}">
                    <a14:hiddenLine xmlns:a14="http://schemas.microsoft.com/office/drawing/2010/main" w="22225" algn="ctr">
                      <a:solidFill>
                        <a:srgbClr val="000000"/>
                      </a:solidFill>
                      <a:round/>
                      <a:headEnd/>
                      <a:tailEnd/>
                    </a14:hiddenLine>
                  </a:ext>
                </a:extLst>
              </p:spPr>
              <p:txBody>
                <a:bodyPr lIns="0" tIns="0" rIns="0" bIns="0"/>
                <a:lstStyle/>
                <a:p>
                  <a:pPr eaLnBrk="0" fontAlgn="base" hangingPunct="0">
                    <a:spcBef>
                      <a:spcPct val="0"/>
                    </a:spcBef>
                    <a:spcAft>
                      <a:spcPct val="0"/>
                    </a:spcAft>
                  </a:pPr>
                  <a:r>
                    <a:rPr lang="en-US" sz="1600" smtClean="0">
                      <a:solidFill>
                        <a:srgbClr val="000000"/>
                      </a:solidFill>
                    </a:rPr>
                    <a:t>  AD SERVER</a:t>
                  </a:r>
                </a:p>
                <a:p>
                  <a:pPr eaLnBrk="0" fontAlgn="base" hangingPunct="0">
                    <a:spcBef>
                      <a:spcPct val="0"/>
                    </a:spcBef>
                    <a:spcAft>
                      <a:spcPct val="0"/>
                    </a:spcAft>
                    <a:buFontTx/>
                    <a:buChar char="•"/>
                  </a:pPr>
                  <a:endParaRPr lang="en-US" sz="1600" smtClean="0">
                    <a:solidFill>
                      <a:srgbClr val="000000"/>
                    </a:solidFill>
                  </a:endParaRPr>
                </a:p>
                <a:p>
                  <a:pPr eaLnBrk="0" fontAlgn="base" hangingPunct="0">
                    <a:spcBef>
                      <a:spcPct val="0"/>
                    </a:spcBef>
                    <a:spcAft>
                      <a:spcPct val="0"/>
                    </a:spcAft>
                  </a:pPr>
                  <a:r>
                    <a:rPr lang="en-US" sz="1600" smtClean="0">
                      <a:solidFill>
                        <a:srgbClr val="000000"/>
                      </a:solidFill>
                    </a:rPr>
                    <a:t>      </a:t>
                  </a:r>
                  <a:r>
                    <a:rPr lang="en-US" smtClean="0">
                      <a:solidFill>
                        <a:srgbClr val="000000"/>
                      </a:solidFill>
                    </a:rPr>
                    <a:t>DISPLAY     ADVERTISING Revenue</a:t>
                  </a:r>
                  <a:endParaRPr lang="en-US" sz="1600" smtClean="0">
                    <a:solidFill>
                      <a:srgbClr val="000000"/>
                    </a:solidFill>
                  </a:endParaRPr>
                </a:p>
              </p:txBody>
            </p:sp>
            <p:cxnSp>
              <p:nvCxnSpPr>
                <p:cNvPr id="18453" name="Straight Arrow Connector 39"/>
                <p:cNvCxnSpPr>
                  <a:cxnSpLocks noChangeShapeType="1"/>
                </p:cNvCxnSpPr>
                <p:nvPr/>
              </p:nvCxnSpPr>
              <p:spPr bwMode="auto">
                <a:xfrm rot="10800000" flipV="1">
                  <a:off x="6324600" y="2667000"/>
                  <a:ext cx="457200" cy="381000"/>
                </a:xfrm>
                <a:prstGeom prst="straightConnector1">
                  <a:avLst/>
                </a:prstGeom>
                <a:noFill/>
                <a:ln w="22225" cmpd="dbl"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8454" name="Straight Arrow Connector 41"/>
                <p:cNvCxnSpPr>
                  <a:cxnSpLocks noChangeShapeType="1"/>
                </p:cNvCxnSpPr>
                <p:nvPr/>
              </p:nvCxnSpPr>
              <p:spPr bwMode="auto">
                <a:xfrm rot="5400000">
                  <a:off x="6172200" y="3505200"/>
                  <a:ext cx="762000" cy="457200"/>
                </a:xfrm>
                <a:prstGeom prst="straightConnector1">
                  <a:avLst/>
                </a:prstGeom>
                <a:noFill/>
                <a:ln w="22225" cmpd="dbl" algn="ctr">
                  <a:solidFill>
                    <a:schemeClr val="tx1"/>
                  </a:solidFill>
                  <a:round/>
                  <a:headEnd/>
                  <a:tailEnd type="arrow" w="med" len="med"/>
                </a:ln>
                <a:extLst>
                  <a:ext uri="{909E8E84-426E-40DD-AFC4-6F175D3DCCD1}">
                    <a14:hiddenFill xmlns:a14="http://schemas.microsoft.com/office/drawing/2010/main">
                      <a:noFill/>
                    </a14:hiddenFill>
                  </a:ext>
                </a:extLst>
              </p:spPr>
            </p:cxnSp>
          </p:grpSp>
          <p:sp>
            <p:nvSpPr>
              <p:cNvPr id="18451" name="Rectangle 44"/>
              <p:cNvSpPr>
                <a:spLocks noChangeArrowheads="1"/>
              </p:cNvSpPr>
              <p:nvPr/>
            </p:nvSpPr>
            <p:spPr bwMode="auto">
              <a:xfrm>
                <a:off x="6858000" y="4257675"/>
                <a:ext cx="2286000" cy="1912938"/>
              </a:xfrm>
              <a:prstGeom prst="rect">
                <a:avLst/>
              </a:prstGeom>
              <a:gradFill rotWithShape="0">
                <a:gsLst>
                  <a:gs pos="0">
                    <a:srgbClr val="E6DCAC"/>
                  </a:gs>
                  <a:gs pos="12000">
                    <a:srgbClr val="E6D78A"/>
                  </a:gs>
                  <a:gs pos="30000">
                    <a:srgbClr val="C7AC4C"/>
                  </a:gs>
                  <a:gs pos="45000">
                    <a:srgbClr val="E6D78A"/>
                  </a:gs>
                  <a:gs pos="77000">
                    <a:srgbClr val="C7AC4C"/>
                  </a:gs>
                  <a:gs pos="100000">
                    <a:srgbClr val="E6DCAC"/>
                  </a:gs>
                </a:gsLst>
                <a:lin ang="5400000"/>
              </a:gradFill>
              <a:ln>
                <a:noFill/>
              </a:ln>
              <a:extLst>
                <a:ext uri="{91240B29-F687-4F45-9708-019B960494DF}">
                  <a14:hiddenLine xmlns:a14="http://schemas.microsoft.com/office/drawing/2010/main" w="22225" algn="ctr">
                    <a:solidFill>
                      <a:srgbClr val="000000"/>
                    </a:solidFill>
                    <a:round/>
                    <a:headEnd/>
                    <a:tailEnd/>
                  </a14:hiddenLine>
                </a:ext>
              </a:extLst>
            </p:spPr>
            <p:txBody>
              <a:bodyPr lIns="0" tIns="0" rIns="0" bIns="0"/>
              <a:lstStyle/>
              <a:p>
                <a:pPr eaLnBrk="0" fontAlgn="base" hangingPunct="0">
                  <a:spcBef>
                    <a:spcPct val="0"/>
                  </a:spcBef>
                  <a:spcAft>
                    <a:spcPct val="0"/>
                  </a:spcAft>
                </a:pPr>
                <a:r>
                  <a:rPr lang="en-US" sz="2000" smtClean="0">
                    <a:solidFill>
                      <a:srgbClr val="000000"/>
                    </a:solidFill>
                  </a:rPr>
                  <a:t>Downstream engagement</a:t>
                </a:r>
              </a:p>
              <a:p>
                <a:pPr eaLnBrk="0" fontAlgn="base" hangingPunct="0">
                  <a:spcBef>
                    <a:spcPct val="0"/>
                  </a:spcBef>
                  <a:spcAft>
                    <a:spcPct val="0"/>
                  </a:spcAft>
                  <a:buFontTx/>
                  <a:buChar char="•"/>
                </a:pPr>
                <a:endParaRPr lang="en-US" sz="2000" smtClean="0">
                  <a:solidFill>
                    <a:srgbClr val="000000"/>
                  </a:solidFill>
                </a:endParaRPr>
              </a:p>
              <a:p>
                <a:pPr eaLnBrk="0" fontAlgn="base" hangingPunct="0">
                  <a:spcBef>
                    <a:spcPct val="0"/>
                  </a:spcBef>
                  <a:spcAft>
                    <a:spcPct val="0"/>
                  </a:spcAft>
                </a:pPr>
                <a:r>
                  <a:rPr lang="en-US" sz="2000" smtClean="0">
                    <a:solidFill>
                      <a:srgbClr val="000000"/>
                    </a:solidFill>
                  </a:rPr>
                  <a:t> (Time spent)</a:t>
                </a:r>
              </a:p>
            </p:txBody>
          </p:sp>
        </p:grpSp>
        <p:cxnSp>
          <p:nvCxnSpPr>
            <p:cNvPr id="18449" name="Straight Arrow Connector 45"/>
            <p:cNvCxnSpPr>
              <a:cxnSpLocks noChangeShapeType="1"/>
            </p:cNvCxnSpPr>
            <p:nvPr/>
          </p:nvCxnSpPr>
          <p:spPr bwMode="auto">
            <a:xfrm rot="10800000" flipV="1">
              <a:off x="6324600" y="4953000"/>
              <a:ext cx="457200" cy="298450"/>
            </a:xfrm>
            <a:prstGeom prst="straightConnector1">
              <a:avLst/>
            </a:prstGeom>
            <a:noFill/>
            <a:ln w="22225" cmpd="dbl" algn="ctr">
              <a:solidFill>
                <a:schemeClr val="tx1"/>
              </a:solidFill>
              <a:round/>
              <a:headEnd/>
              <a:tailEnd type="arrow" w="med" len="med"/>
            </a:ln>
            <a:extLst>
              <a:ext uri="{909E8E84-426E-40DD-AFC4-6F175D3DCCD1}">
                <a14:hiddenFill xmlns:a14="http://schemas.microsoft.com/office/drawing/2010/main">
                  <a:noFill/>
                </a14:hiddenFill>
              </a:ext>
            </a:extLst>
          </p:spPr>
        </p:cxnSp>
      </p:grpSp>
    </p:spTree>
    <p:extLst>
      <p:ext uri="{BB962C8B-B14F-4D97-AF65-F5344CB8AC3E}">
        <p14:creationId xmlns:p14="http://schemas.microsoft.com/office/powerpoint/2010/main" val="84589020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7"/>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normAutofit fontScale="90000"/>
          </a:bodyPr>
          <a:lstStyle/>
          <a:p>
            <a:r>
              <a:rPr lang="en-US" smtClean="0"/>
              <a:t>Serving Content on Front Page: Click Shaping</a:t>
            </a:r>
          </a:p>
        </p:txBody>
      </p:sp>
      <p:sp>
        <p:nvSpPr>
          <p:cNvPr id="19459" name="Content Placeholder 2"/>
          <p:cNvSpPr>
            <a:spLocks noGrp="1"/>
          </p:cNvSpPr>
          <p:nvPr>
            <p:ph idx="4294967295"/>
          </p:nvPr>
        </p:nvSpPr>
        <p:spPr/>
        <p:txBody>
          <a:bodyPr/>
          <a:lstStyle/>
          <a:p>
            <a:r>
              <a:rPr lang="en-US" dirty="0" smtClean="0"/>
              <a:t>What do we want to optimize?</a:t>
            </a:r>
          </a:p>
          <a:p>
            <a:r>
              <a:rPr lang="en-US" sz="2000" dirty="0" smtClean="0"/>
              <a:t>Current: Maximize clicks (maximize downstream supply from FP)</a:t>
            </a:r>
          </a:p>
          <a:p>
            <a:r>
              <a:rPr lang="en-US" sz="2000" dirty="0" smtClean="0"/>
              <a:t>But consider the following</a:t>
            </a:r>
          </a:p>
          <a:p>
            <a:pPr lvl="1"/>
            <a:r>
              <a:rPr lang="en-US" sz="1800" dirty="0" smtClean="0"/>
              <a:t>Article 1: CTR=5%, utility per click = 5 </a:t>
            </a:r>
          </a:p>
          <a:p>
            <a:pPr lvl="1"/>
            <a:r>
              <a:rPr lang="en-US" sz="1800" dirty="0" smtClean="0"/>
              <a:t>Article 2: CTR=4.9%, utility per click=10</a:t>
            </a:r>
          </a:p>
          <a:p>
            <a:pPr lvl="2"/>
            <a:r>
              <a:rPr lang="en-US" sz="1800" dirty="0" smtClean="0"/>
              <a:t>By promoting 2, we lose 1 click/100 visits, gain 5 </a:t>
            </a:r>
            <a:r>
              <a:rPr lang="en-US" sz="1800" dirty="0" err="1" smtClean="0"/>
              <a:t>utils</a:t>
            </a:r>
            <a:endParaRPr lang="en-US" sz="1800" dirty="0" smtClean="0"/>
          </a:p>
          <a:p>
            <a:r>
              <a:rPr lang="en-US" sz="2000" dirty="0" smtClean="0"/>
              <a:t>If we do this for a large number of visits --- lose some clicks but obtain significant gains in utility?</a:t>
            </a:r>
          </a:p>
          <a:p>
            <a:pPr lvl="1"/>
            <a:r>
              <a:rPr lang="en-US" sz="1800" dirty="0" smtClean="0"/>
              <a:t>E.g. lose 5% relative CTR, gain 40% in utility (revenue, engagement, </a:t>
            </a:r>
            <a:r>
              <a:rPr lang="en-US" sz="1800" dirty="0" err="1" smtClean="0"/>
              <a:t>etc</a:t>
            </a:r>
            <a:r>
              <a:rPr lang="en-US" sz="1800" dirty="0" smtClean="0"/>
              <a:t>)</a:t>
            </a:r>
          </a:p>
        </p:txBody>
      </p:sp>
      <p:pic>
        <p:nvPicPr>
          <p:cNvPr id="19460"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41513" y="4470400"/>
            <a:ext cx="5065712" cy="2195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9508501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2" name="Rectangle 4"/>
          <p:cNvSpPr>
            <a:spLocks noGrp="1" noChangeArrowheads="1"/>
          </p:cNvSpPr>
          <p:nvPr>
            <p:ph type="ctrTitle"/>
          </p:nvPr>
        </p:nvSpPr>
        <p:spPr/>
        <p:txBody>
          <a:bodyPr>
            <a:normAutofit fontScale="90000"/>
          </a:bodyPr>
          <a:lstStyle/>
          <a:p>
            <a:pPr>
              <a:defRPr/>
            </a:pPr>
            <a:r>
              <a:rPr lang="en-US">
                <a:effectLst>
                  <a:outerShdw blurRad="38100" dist="38100" dir="2700000" algn="tl">
                    <a:srgbClr val="C0C0C0"/>
                  </a:outerShdw>
                </a:effectLst>
              </a:rPr>
              <a:t>Example Application:</a:t>
            </a:r>
            <a:br>
              <a:rPr lang="en-US">
                <a:effectLst>
                  <a:outerShdw blurRad="38100" dist="38100" dir="2700000" algn="tl">
                    <a:srgbClr val="C0C0C0"/>
                  </a:outerShdw>
                </a:effectLst>
              </a:rPr>
            </a:br>
            <a:r>
              <a:rPr lang="en-US">
                <a:effectLst>
                  <a:outerShdw blurRad="38100" dist="38100" dir="2700000" algn="tl">
                    <a:srgbClr val="C0C0C0"/>
                  </a:outerShdw>
                </a:effectLst>
              </a:rPr>
              <a:t>Today Module on Yahoo! Homepage</a:t>
            </a:r>
          </a:p>
        </p:txBody>
      </p:sp>
      <p:sp>
        <p:nvSpPr>
          <p:cNvPr id="20483" name="Rectangle 5"/>
          <p:cNvSpPr>
            <a:spLocks noGrp="1" noChangeArrowheads="1"/>
          </p:cNvSpPr>
          <p:nvPr>
            <p:ph type="subTitle" idx="1"/>
          </p:nvPr>
        </p:nvSpPr>
        <p:spPr/>
        <p:txBody>
          <a:bodyPr/>
          <a:lstStyle/>
          <a:p>
            <a:r>
              <a:rPr lang="en-US"/>
              <a:t>Currently in production, powered by some methods discussed in this tutorial</a:t>
            </a:r>
          </a:p>
        </p:txBody>
      </p:sp>
    </p:spTree>
    <p:extLst>
      <p:ext uri="{BB962C8B-B14F-4D97-AF65-F5344CB8AC3E}">
        <p14:creationId xmlns:p14="http://schemas.microsoft.com/office/powerpoint/2010/main" val="212545649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endParaRPr lang="en-US" smtClean="0"/>
          </a:p>
        </p:txBody>
      </p:sp>
      <p:sp>
        <p:nvSpPr>
          <p:cNvPr id="21507" name="Rectangle 3"/>
          <p:cNvSpPr>
            <a:spLocks noGrp="1" noChangeArrowheads="1"/>
          </p:cNvSpPr>
          <p:nvPr>
            <p:ph type="body" idx="1"/>
          </p:nvPr>
        </p:nvSpPr>
        <p:spPr/>
        <p:txBody>
          <a:bodyPr/>
          <a:lstStyle/>
          <a:p>
            <a:endParaRPr lang="en-US" smtClean="0"/>
          </a:p>
        </p:txBody>
      </p:sp>
      <p:pic>
        <p:nvPicPr>
          <p:cNvPr id="21508" name="Picture 4" descr="Y-F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317500"/>
            <a:ext cx="7793038" cy="6221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1509" name="Group 15"/>
          <p:cNvGrpSpPr>
            <a:grpSpLocks/>
          </p:cNvGrpSpPr>
          <p:nvPr/>
        </p:nvGrpSpPr>
        <p:grpSpPr bwMode="auto">
          <a:xfrm>
            <a:off x="2268538" y="1266825"/>
            <a:ext cx="6665912" cy="4965700"/>
            <a:chOff x="1429" y="798"/>
            <a:chExt cx="4199" cy="3128"/>
          </a:xfrm>
        </p:grpSpPr>
        <p:sp>
          <p:nvSpPr>
            <p:cNvPr id="21514" name="Rectangle 16"/>
            <p:cNvSpPr>
              <a:spLocks noChangeArrowheads="1"/>
            </p:cNvSpPr>
            <p:nvPr/>
          </p:nvSpPr>
          <p:spPr bwMode="auto">
            <a:xfrm>
              <a:off x="1429" y="798"/>
              <a:ext cx="2041" cy="1922"/>
            </a:xfrm>
            <a:prstGeom prst="rect">
              <a:avLst/>
            </a:prstGeom>
            <a:noFill/>
            <a:ln w="571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nchor="ctr"/>
            <a:lstStyle/>
            <a:p>
              <a:pPr eaLnBrk="0" fontAlgn="base" hangingPunct="0">
                <a:spcBef>
                  <a:spcPct val="0"/>
                </a:spcBef>
                <a:spcAft>
                  <a:spcPct val="0"/>
                </a:spcAft>
                <a:buFontTx/>
                <a:buChar char="•"/>
              </a:pPr>
              <a:endParaRPr lang="en-US" sz="1200" smtClean="0">
                <a:solidFill>
                  <a:srgbClr val="000000"/>
                </a:solidFill>
              </a:endParaRPr>
            </a:p>
          </p:txBody>
        </p:sp>
        <p:sp>
          <p:nvSpPr>
            <p:cNvPr id="21515" name="Line 17"/>
            <p:cNvSpPr>
              <a:spLocks noChangeShapeType="1"/>
            </p:cNvSpPr>
            <p:nvPr/>
          </p:nvSpPr>
          <p:spPr bwMode="auto">
            <a:xfrm flipH="1" flipV="1">
              <a:off x="3303" y="2125"/>
              <a:ext cx="271" cy="6"/>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lIns="0" tIns="0" rIns="0" bIns="0"/>
            <a:lstStyle/>
            <a:p>
              <a:pPr eaLnBrk="0" fontAlgn="base" hangingPunct="0">
                <a:spcBef>
                  <a:spcPct val="0"/>
                </a:spcBef>
                <a:spcAft>
                  <a:spcPct val="0"/>
                </a:spcAft>
                <a:buFontTx/>
                <a:buChar char="•"/>
              </a:pPr>
              <a:endParaRPr lang="en-US" sz="1200" smtClean="0">
                <a:solidFill>
                  <a:srgbClr val="000000"/>
                </a:solidFill>
              </a:endParaRPr>
            </a:p>
          </p:txBody>
        </p:sp>
        <p:sp>
          <p:nvSpPr>
            <p:cNvPr id="21516" name="Text Box 18"/>
            <p:cNvSpPr txBox="1">
              <a:spLocks noChangeArrowheads="1"/>
            </p:cNvSpPr>
            <p:nvPr/>
          </p:nvSpPr>
          <p:spPr bwMode="auto">
            <a:xfrm>
              <a:off x="3525" y="1926"/>
              <a:ext cx="2103" cy="2000"/>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182880" tIns="182880" rIns="182880" bIns="182880">
              <a:spAutoFit/>
            </a:bodyPr>
            <a:lstStyle>
              <a:lvl1pPr>
                <a:defRPr sz="1200">
                  <a:solidFill>
                    <a:schemeClr val="tx1"/>
                  </a:solidFill>
                  <a:latin typeface="Arial" charset="0"/>
                </a:defRPr>
              </a:lvl1pPr>
              <a:lvl2pPr marL="742950" indent="-285750">
                <a:defRPr sz="1200">
                  <a:solidFill>
                    <a:schemeClr val="tx1"/>
                  </a:solidFill>
                  <a:latin typeface="Arial" charset="0"/>
                </a:defRPr>
              </a:lvl2pPr>
              <a:lvl3pPr marL="1143000" indent="-228600">
                <a:defRPr sz="1200">
                  <a:solidFill>
                    <a:schemeClr val="tx1"/>
                  </a:solidFill>
                  <a:latin typeface="Arial" charset="0"/>
                </a:defRPr>
              </a:lvl3pPr>
              <a:lvl4pPr marL="1600200" indent="-228600">
                <a:defRPr sz="1200">
                  <a:solidFill>
                    <a:schemeClr val="tx1"/>
                  </a:solidFill>
                  <a:latin typeface="Arial" charset="0"/>
                </a:defRPr>
              </a:lvl4pPr>
              <a:lvl5pPr marL="2057400" indent="-228600">
                <a:defRPr sz="1200">
                  <a:solidFill>
                    <a:schemeClr val="tx1"/>
                  </a:solidFill>
                  <a:latin typeface="Arial" charset="0"/>
                </a:defRPr>
              </a:lvl5pPr>
              <a:lvl6pPr marL="2514600" indent="-228600" eaLnBrk="0" fontAlgn="base" hangingPunct="0">
                <a:spcBef>
                  <a:spcPct val="0"/>
                </a:spcBef>
                <a:spcAft>
                  <a:spcPct val="0"/>
                </a:spcAft>
                <a:buChar char="•"/>
                <a:defRPr sz="1200">
                  <a:solidFill>
                    <a:schemeClr val="tx1"/>
                  </a:solidFill>
                  <a:latin typeface="Arial" charset="0"/>
                </a:defRPr>
              </a:lvl6pPr>
              <a:lvl7pPr marL="2971800" indent="-228600" eaLnBrk="0" fontAlgn="base" hangingPunct="0">
                <a:spcBef>
                  <a:spcPct val="0"/>
                </a:spcBef>
                <a:spcAft>
                  <a:spcPct val="0"/>
                </a:spcAft>
                <a:buChar char="•"/>
                <a:defRPr sz="1200">
                  <a:solidFill>
                    <a:schemeClr val="tx1"/>
                  </a:solidFill>
                  <a:latin typeface="Arial" charset="0"/>
                </a:defRPr>
              </a:lvl7pPr>
              <a:lvl8pPr marL="3429000" indent="-228600" eaLnBrk="0" fontAlgn="base" hangingPunct="0">
                <a:spcBef>
                  <a:spcPct val="0"/>
                </a:spcBef>
                <a:spcAft>
                  <a:spcPct val="0"/>
                </a:spcAft>
                <a:buChar char="•"/>
                <a:defRPr sz="1200">
                  <a:solidFill>
                    <a:schemeClr val="tx1"/>
                  </a:solidFill>
                  <a:latin typeface="Arial" charset="0"/>
                </a:defRPr>
              </a:lvl8pPr>
              <a:lvl9pPr marL="3886200" indent="-228600" eaLnBrk="0" fontAlgn="base" hangingPunct="0">
                <a:spcBef>
                  <a:spcPct val="0"/>
                </a:spcBef>
                <a:spcAft>
                  <a:spcPct val="0"/>
                </a:spcAft>
                <a:buChar char="•"/>
                <a:defRPr sz="1200">
                  <a:solidFill>
                    <a:schemeClr val="tx1"/>
                  </a:solidFill>
                  <a:latin typeface="Arial" charset="0"/>
                </a:defRPr>
              </a:lvl9pPr>
            </a:lstStyle>
            <a:p>
              <a:pPr eaLnBrk="0" fontAlgn="base" hangingPunct="0">
                <a:spcBef>
                  <a:spcPct val="0"/>
                </a:spcBef>
                <a:spcAft>
                  <a:spcPct val="0"/>
                </a:spcAft>
              </a:pPr>
              <a:r>
                <a:rPr lang="en-US" sz="1800" smtClean="0">
                  <a:solidFill>
                    <a:srgbClr val="000000"/>
                  </a:solidFill>
                </a:rPr>
                <a:t>Recommend packages:</a:t>
              </a:r>
            </a:p>
            <a:p>
              <a:pPr eaLnBrk="0" fontAlgn="base" hangingPunct="0">
                <a:spcBef>
                  <a:spcPct val="0"/>
                </a:spcBef>
                <a:spcAft>
                  <a:spcPct val="0"/>
                </a:spcAft>
              </a:pPr>
              <a:r>
                <a:rPr lang="en-US" sz="1600" smtClean="0">
                  <a:solidFill>
                    <a:srgbClr val="000000"/>
                  </a:solidFill>
                </a:rPr>
                <a:t>    Image</a:t>
              </a:r>
            </a:p>
            <a:p>
              <a:pPr eaLnBrk="0" fontAlgn="base" hangingPunct="0">
                <a:spcBef>
                  <a:spcPct val="0"/>
                </a:spcBef>
                <a:spcAft>
                  <a:spcPct val="0"/>
                </a:spcAft>
              </a:pPr>
              <a:r>
                <a:rPr lang="en-US" sz="1600" smtClean="0">
                  <a:solidFill>
                    <a:srgbClr val="000000"/>
                  </a:solidFill>
                </a:rPr>
                <a:t>    Title, summary</a:t>
              </a:r>
            </a:p>
            <a:p>
              <a:pPr eaLnBrk="0" fontAlgn="base" hangingPunct="0">
                <a:spcBef>
                  <a:spcPct val="0"/>
                </a:spcBef>
                <a:spcAft>
                  <a:spcPct val="0"/>
                </a:spcAft>
              </a:pPr>
              <a:r>
                <a:rPr lang="en-US" sz="1600" smtClean="0">
                  <a:solidFill>
                    <a:srgbClr val="000000"/>
                  </a:solidFill>
                </a:rPr>
                <a:t>    Links to other pages</a:t>
              </a:r>
            </a:p>
            <a:p>
              <a:pPr eaLnBrk="0" fontAlgn="base" hangingPunct="0">
                <a:spcBef>
                  <a:spcPct val="0"/>
                </a:spcBef>
                <a:spcAft>
                  <a:spcPct val="0"/>
                </a:spcAft>
              </a:pPr>
              <a:endParaRPr lang="en-US" sz="1800" smtClean="0">
                <a:solidFill>
                  <a:srgbClr val="000000"/>
                </a:solidFill>
              </a:endParaRPr>
            </a:p>
            <a:p>
              <a:pPr eaLnBrk="0" fontAlgn="base" hangingPunct="0">
                <a:spcBef>
                  <a:spcPct val="0"/>
                </a:spcBef>
                <a:spcAft>
                  <a:spcPct val="0"/>
                </a:spcAft>
              </a:pPr>
              <a:r>
                <a:rPr lang="en-US" sz="1800" smtClean="0">
                  <a:solidFill>
                    <a:srgbClr val="000000"/>
                  </a:solidFill>
                </a:rPr>
                <a:t>Pick 4 out of a pool of </a:t>
              </a:r>
              <a:r>
                <a:rPr lang="en-US" sz="1800" i="1" smtClean="0">
                  <a:solidFill>
                    <a:srgbClr val="000000"/>
                  </a:solidFill>
                </a:rPr>
                <a:t>K</a:t>
              </a:r>
            </a:p>
            <a:p>
              <a:pPr eaLnBrk="0" fontAlgn="base" hangingPunct="0">
                <a:spcBef>
                  <a:spcPct val="0"/>
                </a:spcBef>
                <a:spcAft>
                  <a:spcPct val="0"/>
                </a:spcAft>
              </a:pPr>
              <a:r>
                <a:rPr lang="en-US" sz="1600" i="1" smtClean="0">
                  <a:solidFill>
                    <a:srgbClr val="000000"/>
                  </a:solidFill>
                </a:rPr>
                <a:t>    K</a:t>
              </a:r>
              <a:r>
                <a:rPr lang="en-US" sz="1600" smtClean="0">
                  <a:solidFill>
                    <a:srgbClr val="000000"/>
                  </a:solidFill>
                </a:rPr>
                <a:t> = 20 ~ 40</a:t>
              </a:r>
            </a:p>
            <a:p>
              <a:pPr eaLnBrk="0" fontAlgn="base" hangingPunct="0">
                <a:spcBef>
                  <a:spcPct val="0"/>
                </a:spcBef>
                <a:spcAft>
                  <a:spcPct val="0"/>
                </a:spcAft>
              </a:pPr>
              <a:r>
                <a:rPr lang="en-US" sz="1600" smtClean="0">
                  <a:solidFill>
                    <a:srgbClr val="000000"/>
                  </a:solidFill>
                </a:rPr>
                <a:t>    Dynamic</a:t>
              </a:r>
            </a:p>
            <a:p>
              <a:pPr eaLnBrk="0" fontAlgn="base" hangingPunct="0">
                <a:spcBef>
                  <a:spcPct val="0"/>
                </a:spcBef>
                <a:spcAft>
                  <a:spcPct val="0"/>
                </a:spcAft>
              </a:pPr>
              <a:endParaRPr lang="en-US" sz="1600" smtClean="0">
                <a:solidFill>
                  <a:srgbClr val="000000"/>
                </a:solidFill>
              </a:endParaRPr>
            </a:p>
            <a:p>
              <a:pPr eaLnBrk="0" fontAlgn="base" hangingPunct="0">
                <a:spcBef>
                  <a:spcPct val="0"/>
                </a:spcBef>
                <a:spcAft>
                  <a:spcPct val="0"/>
                </a:spcAft>
              </a:pPr>
              <a:r>
                <a:rPr lang="en-US" sz="1800" smtClean="0">
                  <a:solidFill>
                    <a:srgbClr val="000000"/>
                  </a:solidFill>
                </a:rPr>
                <a:t>Routes traffic other pages</a:t>
              </a:r>
              <a:endParaRPr lang="en-US" sz="1600" smtClean="0">
                <a:solidFill>
                  <a:srgbClr val="000000"/>
                </a:solidFill>
              </a:endParaRPr>
            </a:p>
            <a:p>
              <a:pPr eaLnBrk="0" fontAlgn="base" hangingPunct="0">
                <a:spcBef>
                  <a:spcPct val="0"/>
                </a:spcBef>
                <a:spcAft>
                  <a:spcPct val="0"/>
                </a:spcAft>
              </a:pPr>
              <a:endParaRPr lang="en-US" sz="1600" smtClean="0">
                <a:solidFill>
                  <a:srgbClr val="000000"/>
                </a:solidFill>
              </a:endParaRPr>
            </a:p>
          </p:txBody>
        </p:sp>
      </p:grpSp>
      <p:sp>
        <p:nvSpPr>
          <p:cNvPr id="112660" name="Text Box 20"/>
          <p:cNvSpPr txBox="1">
            <a:spLocks noChangeArrowheads="1"/>
          </p:cNvSpPr>
          <p:nvPr/>
        </p:nvSpPr>
        <p:spPr bwMode="auto">
          <a:xfrm>
            <a:off x="2589213" y="3902075"/>
            <a:ext cx="169862" cy="365125"/>
          </a:xfrm>
          <a:prstGeom prst="rect">
            <a:avLst/>
          </a:prstGeom>
          <a:noFill/>
          <a:ln w="12700">
            <a:noFill/>
            <a:miter lim="800000"/>
            <a:headEnd/>
            <a:tailEnd/>
          </a:ln>
          <a:effectLst/>
        </p:spPr>
        <p:txBody>
          <a:bodyPr wrap="none" lIns="0" tIns="0" rIns="0" bIns="0">
            <a:spAutoFit/>
          </a:bodyPr>
          <a:lstStyle/>
          <a:p>
            <a:pPr eaLnBrk="0" fontAlgn="base" hangingPunct="0">
              <a:spcBef>
                <a:spcPct val="0"/>
              </a:spcBef>
              <a:spcAft>
                <a:spcPct val="0"/>
              </a:spcAft>
              <a:defRPr/>
            </a:pPr>
            <a:r>
              <a:rPr lang="en-US" sz="2400" b="1">
                <a:solidFill>
                  <a:srgbClr val="CC0000"/>
                </a:solidFill>
                <a:effectLst>
                  <a:outerShdw blurRad="38100" dist="38100" dir="2700000" algn="tl">
                    <a:srgbClr val="C0C0C0"/>
                  </a:outerShdw>
                </a:effectLst>
              </a:rPr>
              <a:t>1</a:t>
            </a:r>
          </a:p>
        </p:txBody>
      </p:sp>
      <p:sp>
        <p:nvSpPr>
          <p:cNvPr id="112661" name="Text Box 21"/>
          <p:cNvSpPr txBox="1">
            <a:spLocks noChangeArrowheads="1"/>
          </p:cNvSpPr>
          <p:nvPr/>
        </p:nvSpPr>
        <p:spPr bwMode="auto">
          <a:xfrm>
            <a:off x="3375025" y="3898900"/>
            <a:ext cx="169863" cy="365125"/>
          </a:xfrm>
          <a:prstGeom prst="rect">
            <a:avLst/>
          </a:prstGeom>
          <a:noFill/>
          <a:ln w="12700">
            <a:noFill/>
            <a:miter lim="800000"/>
            <a:headEnd/>
            <a:tailEnd/>
          </a:ln>
          <a:effectLst/>
        </p:spPr>
        <p:txBody>
          <a:bodyPr wrap="none" lIns="0" tIns="0" rIns="0" bIns="0">
            <a:spAutoFit/>
          </a:bodyPr>
          <a:lstStyle/>
          <a:p>
            <a:pPr eaLnBrk="0" fontAlgn="base" hangingPunct="0">
              <a:spcBef>
                <a:spcPct val="0"/>
              </a:spcBef>
              <a:spcAft>
                <a:spcPct val="0"/>
              </a:spcAft>
              <a:defRPr/>
            </a:pPr>
            <a:r>
              <a:rPr lang="en-US" sz="2400" b="1">
                <a:solidFill>
                  <a:srgbClr val="CC0000"/>
                </a:solidFill>
                <a:effectLst>
                  <a:outerShdw blurRad="38100" dist="38100" dir="2700000" algn="tl">
                    <a:srgbClr val="C0C0C0"/>
                  </a:outerShdw>
                </a:effectLst>
              </a:rPr>
              <a:t>2</a:t>
            </a:r>
          </a:p>
        </p:txBody>
      </p:sp>
      <p:sp>
        <p:nvSpPr>
          <p:cNvPr id="112662" name="Text Box 22"/>
          <p:cNvSpPr txBox="1">
            <a:spLocks noChangeArrowheads="1"/>
          </p:cNvSpPr>
          <p:nvPr/>
        </p:nvSpPr>
        <p:spPr bwMode="auto">
          <a:xfrm>
            <a:off x="4175125" y="3898900"/>
            <a:ext cx="169863" cy="365125"/>
          </a:xfrm>
          <a:prstGeom prst="rect">
            <a:avLst/>
          </a:prstGeom>
          <a:noFill/>
          <a:ln w="12700">
            <a:noFill/>
            <a:miter lim="800000"/>
            <a:headEnd/>
            <a:tailEnd/>
          </a:ln>
          <a:effectLst/>
        </p:spPr>
        <p:txBody>
          <a:bodyPr wrap="none" lIns="0" tIns="0" rIns="0" bIns="0">
            <a:spAutoFit/>
          </a:bodyPr>
          <a:lstStyle/>
          <a:p>
            <a:pPr eaLnBrk="0" fontAlgn="base" hangingPunct="0">
              <a:spcBef>
                <a:spcPct val="0"/>
              </a:spcBef>
              <a:spcAft>
                <a:spcPct val="0"/>
              </a:spcAft>
              <a:defRPr/>
            </a:pPr>
            <a:r>
              <a:rPr lang="en-US" sz="2400" b="1">
                <a:solidFill>
                  <a:srgbClr val="CC0000"/>
                </a:solidFill>
                <a:effectLst>
                  <a:outerShdw blurRad="38100" dist="38100" dir="2700000" algn="tl">
                    <a:srgbClr val="C0C0C0"/>
                  </a:outerShdw>
                </a:effectLst>
              </a:rPr>
              <a:t>3</a:t>
            </a:r>
          </a:p>
        </p:txBody>
      </p:sp>
      <p:sp>
        <p:nvSpPr>
          <p:cNvPr id="112663" name="Text Box 23"/>
          <p:cNvSpPr txBox="1">
            <a:spLocks noChangeArrowheads="1"/>
          </p:cNvSpPr>
          <p:nvPr/>
        </p:nvSpPr>
        <p:spPr bwMode="auto">
          <a:xfrm>
            <a:off x="4941888" y="3898900"/>
            <a:ext cx="169862" cy="365125"/>
          </a:xfrm>
          <a:prstGeom prst="rect">
            <a:avLst/>
          </a:prstGeom>
          <a:noFill/>
          <a:ln w="12700">
            <a:noFill/>
            <a:miter lim="800000"/>
            <a:headEnd/>
            <a:tailEnd/>
          </a:ln>
          <a:effectLst/>
        </p:spPr>
        <p:txBody>
          <a:bodyPr wrap="none" lIns="0" tIns="0" rIns="0" bIns="0">
            <a:spAutoFit/>
          </a:bodyPr>
          <a:lstStyle/>
          <a:p>
            <a:pPr eaLnBrk="0" fontAlgn="base" hangingPunct="0">
              <a:spcBef>
                <a:spcPct val="0"/>
              </a:spcBef>
              <a:spcAft>
                <a:spcPct val="0"/>
              </a:spcAft>
              <a:defRPr/>
            </a:pPr>
            <a:r>
              <a:rPr lang="en-US" sz="2400" b="1">
                <a:solidFill>
                  <a:srgbClr val="CC0000"/>
                </a:solidFill>
                <a:effectLst>
                  <a:outerShdw blurRad="38100" dist="38100" dir="2700000" algn="tl">
                    <a:srgbClr val="C0C0C0"/>
                  </a:outerShdw>
                </a:effectLst>
              </a:rPr>
              <a:t>4</a:t>
            </a:r>
          </a:p>
        </p:txBody>
      </p:sp>
    </p:spTree>
    <p:extLst>
      <p:ext uri="{BB962C8B-B14F-4D97-AF65-F5344CB8AC3E}">
        <p14:creationId xmlns:p14="http://schemas.microsoft.com/office/powerpoint/2010/main" val="278275452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US" smtClean="0"/>
              <a:t>Problem definition</a:t>
            </a:r>
          </a:p>
        </p:txBody>
      </p:sp>
      <p:sp>
        <p:nvSpPr>
          <p:cNvPr id="22531" name="Rectangle 3"/>
          <p:cNvSpPr>
            <a:spLocks noGrp="1" noChangeArrowheads="1"/>
          </p:cNvSpPr>
          <p:nvPr>
            <p:ph type="body" idx="1"/>
          </p:nvPr>
        </p:nvSpPr>
        <p:spPr/>
        <p:txBody>
          <a:bodyPr>
            <a:normAutofit fontScale="92500" lnSpcReduction="20000"/>
          </a:bodyPr>
          <a:lstStyle/>
          <a:p>
            <a:r>
              <a:rPr lang="en-US" smtClean="0"/>
              <a:t>Display “best” articles for each user visit</a:t>
            </a:r>
          </a:p>
          <a:p>
            <a:r>
              <a:rPr lang="en-US" smtClean="0"/>
              <a:t>Best - Maximize User Satisfaction, Engagement </a:t>
            </a:r>
          </a:p>
          <a:p>
            <a:pPr lvl="1"/>
            <a:r>
              <a:rPr lang="en-US" smtClean="0"/>
              <a:t>BUT Hard to obtain quick feedback to measure these  </a:t>
            </a:r>
          </a:p>
          <a:p>
            <a:pPr>
              <a:buFontTx/>
              <a:buNone/>
            </a:pPr>
            <a:endParaRPr lang="en-US" smtClean="0"/>
          </a:p>
          <a:p>
            <a:r>
              <a:rPr lang="en-US" smtClean="0"/>
              <a:t>Approximation </a:t>
            </a:r>
          </a:p>
          <a:p>
            <a:pPr lvl="1"/>
            <a:r>
              <a:rPr lang="en-US" smtClean="0"/>
              <a:t>Maximize utility based on immediate feedback (click rate) subject to constraints (relevance, freshness, diversity)</a:t>
            </a:r>
          </a:p>
          <a:p>
            <a:r>
              <a:rPr lang="en-US" smtClean="0"/>
              <a:t>Inventory of articles?</a:t>
            </a:r>
          </a:p>
          <a:p>
            <a:pPr lvl="1"/>
            <a:r>
              <a:rPr lang="en-US" smtClean="0"/>
              <a:t>Created by human editors</a:t>
            </a:r>
          </a:p>
          <a:p>
            <a:pPr lvl="1"/>
            <a:r>
              <a:rPr lang="en-US" smtClean="0"/>
              <a:t>Small pool (30-50 articles) but refreshes periodically</a:t>
            </a:r>
          </a:p>
          <a:p>
            <a:endParaRPr lang="en-US" smtClean="0"/>
          </a:p>
        </p:txBody>
      </p:sp>
    </p:spTree>
    <p:extLst>
      <p:ext uri="{BB962C8B-B14F-4D97-AF65-F5344CB8AC3E}">
        <p14:creationId xmlns:p14="http://schemas.microsoft.com/office/powerpoint/2010/main" val="250227233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smtClean="0"/>
              <a:t>Where are we today?</a:t>
            </a:r>
          </a:p>
        </p:txBody>
      </p:sp>
      <p:sp>
        <p:nvSpPr>
          <p:cNvPr id="23555" name="Rectangle 3"/>
          <p:cNvSpPr>
            <a:spLocks noGrp="1" noChangeArrowheads="1"/>
          </p:cNvSpPr>
          <p:nvPr>
            <p:ph type="body" idx="1"/>
          </p:nvPr>
        </p:nvSpPr>
        <p:spPr/>
        <p:txBody>
          <a:bodyPr/>
          <a:lstStyle/>
          <a:p>
            <a:r>
              <a:rPr lang="en-US" sz="2900" smtClean="0"/>
              <a:t>Before this research </a:t>
            </a:r>
          </a:p>
          <a:p>
            <a:pPr lvl="1"/>
            <a:r>
              <a:rPr lang="en-US" sz="2400" smtClean="0"/>
              <a:t>Articles created and selected for display by editors</a:t>
            </a:r>
          </a:p>
          <a:p>
            <a:r>
              <a:rPr lang="en-US" sz="2900" smtClean="0"/>
              <a:t>After this research </a:t>
            </a:r>
          </a:p>
          <a:p>
            <a:pPr lvl="1"/>
            <a:r>
              <a:rPr lang="en-US" sz="2400" smtClean="0"/>
              <a:t>Article placement done through statistical models</a:t>
            </a:r>
          </a:p>
          <a:p>
            <a:r>
              <a:rPr lang="en-US" sz="2900" smtClean="0"/>
              <a:t>How successful ?</a:t>
            </a:r>
          </a:p>
          <a:p>
            <a:pPr>
              <a:buFontTx/>
              <a:buNone/>
            </a:pPr>
            <a:r>
              <a:rPr lang="en-US" sz="2900" smtClean="0"/>
              <a:t> </a:t>
            </a:r>
            <a:r>
              <a:rPr lang="en-US" sz="1800" smtClean="0"/>
              <a:t>"Just look at our homepage, for example. Since we began pairing our content optimization technology with editorial expertise, we've seen click-through rates in the Today module more than double. ----- Carol Bartz, CEO Yahoo! Inc (Q4, 2009)</a:t>
            </a:r>
          </a:p>
          <a:p>
            <a:pPr>
              <a:buFontTx/>
              <a:buNone/>
            </a:pPr>
            <a:endParaRPr lang="en-US" sz="2900" smtClean="0"/>
          </a:p>
          <a:p>
            <a:pPr lvl="1">
              <a:buFontTx/>
              <a:buNone/>
            </a:pPr>
            <a:endParaRPr lang="en-US" sz="2400" smtClean="0"/>
          </a:p>
        </p:txBody>
      </p:sp>
    </p:spTree>
    <p:extLst>
      <p:ext uri="{BB962C8B-B14F-4D97-AF65-F5344CB8AC3E}">
        <p14:creationId xmlns:p14="http://schemas.microsoft.com/office/powerpoint/2010/main" val="365387323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en-US" smtClean="0"/>
              <a:t>Main Goals</a:t>
            </a:r>
          </a:p>
        </p:txBody>
      </p:sp>
      <p:sp>
        <p:nvSpPr>
          <p:cNvPr id="24579" name="Rectangle 3"/>
          <p:cNvSpPr>
            <a:spLocks noGrp="1" noChangeArrowheads="1"/>
          </p:cNvSpPr>
          <p:nvPr>
            <p:ph type="body" idx="1"/>
          </p:nvPr>
        </p:nvSpPr>
        <p:spPr/>
        <p:txBody>
          <a:bodyPr>
            <a:normAutofit fontScale="85000" lnSpcReduction="20000"/>
          </a:bodyPr>
          <a:lstStyle/>
          <a:p>
            <a:r>
              <a:rPr lang="en-US" smtClean="0"/>
              <a:t>Methods to select most popular articles</a:t>
            </a:r>
          </a:p>
          <a:p>
            <a:pPr lvl="1"/>
            <a:r>
              <a:rPr lang="en-US" smtClean="0"/>
              <a:t>This was done by editors  before </a:t>
            </a:r>
          </a:p>
          <a:p>
            <a:pPr lvl="1">
              <a:buFontTx/>
              <a:buNone/>
            </a:pPr>
            <a:endParaRPr lang="en-US" smtClean="0"/>
          </a:p>
          <a:p>
            <a:r>
              <a:rPr lang="en-US" smtClean="0"/>
              <a:t>Provide personalized article selection</a:t>
            </a:r>
          </a:p>
          <a:p>
            <a:pPr lvl="1"/>
            <a:r>
              <a:rPr lang="en-US" smtClean="0"/>
              <a:t>Based on user covariates </a:t>
            </a:r>
          </a:p>
          <a:p>
            <a:pPr lvl="1"/>
            <a:r>
              <a:rPr lang="en-US" smtClean="0"/>
              <a:t>Based on per user behavior </a:t>
            </a:r>
          </a:p>
          <a:p>
            <a:pPr lvl="1"/>
            <a:endParaRPr lang="en-US" smtClean="0"/>
          </a:p>
          <a:p>
            <a:r>
              <a:rPr lang="en-US" smtClean="0"/>
              <a:t>Scalability: Methods to generalize in small traffic scenarios</a:t>
            </a:r>
          </a:p>
          <a:p>
            <a:pPr lvl="1"/>
            <a:r>
              <a:rPr lang="en-US" smtClean="0"/>
              <a:t>Today module part of most Y! portals around the world</a:t>
            </a:r>
          </a:p>
          <a:p>
            <a:pPr lvl="1"/>
            <a:r>
              <a:rPr lang="en-US" smtClean="0"/>
              <a:t>Also syndicated to sources like Y! Mail, Y! IM etc</a:t>
            </a:r>
          </a:p>
        </p:txBody>
      </p:sp>
    </p:spTree>
    <p:extLst>
      <p:ext uri="{BB962C8B-B14F-4D97-AF65-F5344CB8AC3E}">
        <p14:creationId xmlns:p14="http://schemas.microsoft.com/office/powerpoint/2010/main" val="23386006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23381" cy="762000"/>
          </a:xfrm>
        </p:spPr>
        <p:txBody>
          <a:bodyPr>
            <a:noAutofit/>
          </a:bodyPr>
          <a:lstStyle/>
          <a:p>
            <a:r>
              <a:rPr lang="en-US" sz="3200" b="1" dirty="0"/>
              <a:t>http://en.wikipedia.org/wiki/Recommender_system</a:t>
            </a:r>
          </a:p>
        </p:txBody>
      </p:sp>
      <p:sp>
        <p:nvSpPr>
          <p:cNvPr id="3" name="Content Placeholder 2"/>
          <p:cNvSpPr>
            <a:spLocks noGrp="1"/>
          </p:cNvSpPr>
          <p:nvPr>
            <p:ph idx="1"/>
          </p:nvPr>
        </p:nvSpPr>
        <p:spPr>
          <a:xfrm>
            <a:off x="-13447" y="990600"/>
            <a:ext cx="9144000" cy="5486400"/>
          </a:xfrm>
        </p:spPr>
        <p:txBody>
          <a:bodyPr>
            <a:normAutofit fontScale="70000" lnSpcReduction="20000"/>
          </a:bodyPr>
          <a:lstStyle/>
          <a:p>
            <a:r>
              <a:rPr lang="en-US" dirty="0"/>
              <a:t>When viewing a product on </a:t>
            </a:r>
            <a:r>
              <a:rPr lang="en-US" b="1" dirty="0"/>
              <a:t>Amazon.com</a:t>
            </a:r>
            <a:r>
              <a:rPr lang="en-US" dirty="0"/>
              <a:t>, the store will recommend additional items based on a matrix of what other shoppers bought along with the currently selected item</a:t>
            </a:r>
            <a:r>
              <a:rPr lang="en-US" dirty="0" smtClean="0"/>
              <a:t>.</a:t>
            </a:r>
            <a:endParaRPr lang="en-US" dirty="0"/>
          </a:p>
          <a:p>
            <a:r>
              <a:rPr lang="en-US" b="1" dirty="0" smtClean="0"/>
              <a:t>Pandora</a:t>
            </a:r>
            <a:r>
              <a:rPr lang="en-US" dirty="0" smtClean="0"/>
              <a:t> </a:t>
            </a:r>
            <a:r>
              <a:rPr lang="en-US" dirty="0"/>
              <a:t>uses the properties of a song or artist (a subset of the 400 attributes provided by the Music Genome Project) in order to seed a "station" that plays music with similar properties. User feedback is used to refine the station's results, deemphasizing certain attributes when a user "dislikes" a particular song and emphasizing other attributes when a user "likes" a song. This is an example of a content-based </a:t>
            </a:r>
            <a:r>
              <a:rPr lang="en-US" dirty="0" smtClean="0"/>
              <a:t>recommender system.</a:t>
            </a:r>
            <a:endParaRPr lang="en-US" dirty="0"/>
          </a:p>
          <a:p>
            <a:r>
              <a:rPr lang="en-US" b="1" dirty="0"/>
              <a:t>Last.fm </a:t>
            </a:r>
            <a:r>
              <a:rPr lang="en-US" dirty="0"/>
              <a:t>creates a "station" of recommended songs by observing what bands and individual tracks that the user has listened to on a regular basis and comparing those against the listening behavior of other users. Last.fm will play tracks that do not appear in the user's library, but are often played by other users with similar interests. As this approach leverages the behavior of users, it is an example of a collaborative filtering technique</a:t>
            </a:r>
            <a:r>
              <a:rPr lang="en-US" dirty="0" smtClean="0"/>
              <a:t>.</a:t>
            </a:r>
            <a:endParaRPr lang="en-US" dirty="0"/>
          </a:p>
          <a:p>
            <a:r>
              <a:rPr lang="en-US" b="1" dirty="0"/>
              <a:t>Netflix</a:t>
            </a:r>
            <a:r>
              <a:rPr lang="en-US" dirty="0"/>
              <a:t> offers predictions of movies that a user might like to watch based on the user's previous ratings and watching habits (as compared to the behavior of other users), also taking into account the characteristics (such as the genre) of the film.</a:t>
            </a:r>
          </a:p>
        </p:txBody>
      </p:sp>
    </p:spTree>
    <p:extLst>
      <p:ext uri="{BB962C8B-B14F-4D97-AF65-F5344CB8AC3E}">
        <p14:creationId xmlns:p14="http://schemas.microsoft.com/office/powerpoint/2010/main" val="42189503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4"/>
          <p:cNvSpPr>
            <a:spLocks noGrp="1" noChangeArrowheads="1"/>
          </p:cNvSpPr>
          <p:nvPr>
            <p:ph type="ctrTitle"/>
          </p:nvPr>
        </p:nvSpPr>
        <p:spPr>
          <a:noFill/>
          <a:extLst>
            <a:ext uri="{909E8E84-426E-40DD-AFC4-6F175D3DCCD1}">
              <a14:hiddenFill xmlns:a14="http://schemas.microsoft.com/office/drawing/2010/main">
                <a:solidFill>
                  <a:srgbClr val="581E79"/>
                </a:solidFill>
              </a14:hiddenFill>
            </a:ext>
          </a:extLst>
        </p:spPr>
        <p:txBody>
          <a:bodyPr/>
          <a:lstStyle/>
          <a:p>
            <a:r>
              <a:rPr lang="en-US"/>
              <a:t>Challenges</a:t>
            </a:r>
          </a:p>
        </p:txBody>
      </p:sp>
      <p:sp>
        <p:nvSpPr>
          <p:cNvPr id="16387" name="Rectangle 5"/>
          <p:cNvSpPr>
            <a:spLocks noGrp="1" noChangeArrowheads="1"/>
          </p:cNvSpPr>
          <p:nvPr>
            <p:ph type="subTitle" idx="1"/>
          </p:nvPr>
        </p:nvSpPr>
        <p:spPr/>
        <p:txBody>
          <a:bodyPr/>
          <a:lstStyle/>
          <a:p>
            <a:endParaRPr lang="en-US"/>
          </a:p>
        </p:txBody>
      </p:sp>
    </p:spTree>
    <p:extLst>
      <p:ext uri="{BB962C8B-B14F-4D97-AF65-F5344CB8AC3E}">
        <p14:creationId xmlns:p14="http://schemas.microsoft.com/office/powerpoint/2010/main" val="70986356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smtClean="0"/>
              <a:t>Recall: Some examples</a:t>
            </a:r>
          </a:p>
        </p:txBody>
      </p:sp>
      <p:sp>
        <p:nvSpPr>
          <p:cNvPr id="17411" name="Rectangle 3"/>
          <p:cNvSpPr>
            <a:spLocks noGrp="1" noChangeArrowheads="1"/>
          </p:cNvSpPr>
          <p:nvPr>
            <p:ph type="body" idx="1"/>
          </p:nvPr>
        </p:nvSpPr>
        <p:spPr/>
        <p:txBody>
          <a:bodyPr>
            <a:normAutofit fontScale="77500" lnSpcReduction="20000"/>
          </a:bodyPr>
          <a:lstStyle/>
          <a:p>
            <a:r>
              <a:rPr lang="en-US" smtClean="0"/>
              <a:t>Simple version</a:t>
            </a:r>
          </a:p>
          <a:p>
            <a:pPr lvl="1"/>
            <a:r>
              <a:rPr lang="en-US" smtClean="0"/>
              <a:t>I have an important module on my page, content inventory is obtained from a third party source which is further refined through editorial oversight. Can I algorithmically recommend content on this module? I want to drive up total CTR on this module</a:t>
            </a:r>
          </a:p>
          <a:p>
            <a:r>
              <a:rPr lang="en-US" smtClean="0"/>
              <a:t>More advanced</a:t>
            </a:r>
          </a:p>
          <a:p>
            <a:pPr lvl="1"/>
            <a:r>
              <a:rPr lang="en-US" smtClean="0"/>
              <a:t>I got X% lift in CTR. But I have additional information on other downstream utilities (e.g. dwell time). Can I increase downstream utility without losing too many clicks?</a:t>
            </a:r>
          </a:p>
          <a:p>
            <a:r>
              <a:rPr lang="en-US" smtClean="0"/>
              <a:t>Highly advanced</a:t>
            </a:r>
          </a:p>
          <a:p>
            <a:pPr lvl="1"/>
            <a:r>
              <a:rPr lang="en-US" smtClean="0"/>
              <a:t>There are multiple modules running on my website. How do I take a holistic approach and perform a simultaneous optimization?</a:t>
            </a:r>
          </a:p>
        </p:txBody>
      </p:sp>
    </p:spTree>
    <p:extLst>
      <p:ext uri="{BB962C8B-B14F-4D97-AF65-F5344CB8AC3E}">
        <p14:creationId xmlns:p14="http://schemas.microsoft.com/office/powerpoint/2010/main" val="144918040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smtClean="0"/>
              <a:t>For the simple version</a:t>
            </a:r>
          </a:p>
        </p:txBody>
      </p:sp>
      <p:sp>
        <p:nvSpPr>
          <p:cNvPr id="18435" name="Rectangle 3"/>
          <p:cNvSpPr>
            <a:spLocks noGrp="1" noChangeArrowheads="1"/>
          </p:cNvSpPr>
          <p:nvPr>
            <p:ph type="body" idx="1"/>
          </p:nvPr>
        </p:nvSpPr>
        <p:spPr/>
        <p:txBody>
          <a:bodyPr>
            <a:normAutofit fontScale="85000" lnSpcReduction="20000"/>
          </a:bodyPr>
          <a:lstStyle/>
          <a:p>
            <a:pPr>
              <a:lnSpc>
                <a:spcPct val="90000"/>
              </a:lnSpc>
            </a:pPr>
            <a:r>
              <a:rPr lang="en-US" smtClean="0"/>
              <a:t>Multi-position optimization</a:t>
            </a:r>
          </a:p>
          <a:p>
            <a:pPr lvl="1">
              <a:lnSpc>
                <a:spcPct val="90000"/>
              </a:lnSpc>
            </a:pPr>
            <a:r>
              <a:rPr lang="en-US" smtClean="0"/>
              <a:t>Explore/exploit, optimal subset selection</a:t>
            </a:r>
          </a:p>
          <a:p>
            <a:pPr lvl="1">
              <a:lnSpc>
                <a:spcPct val="90000"/>
              </a:lnSpc>
            </a:pPr>
            <a:endParaRPr lang="en-US" smtClean="0"/>
          </a:p>
          <a:p>
            <a:pPr>
              <a:lnSpc>
                <a:spcPct val="90000"/>
              </a:lnSpc>
            </a:pPr>
            <a:r>
              <a:rPr lang="en-US" smtClean="0"/>
              <a:t>Explore/Exploit strategies for large content pool and high dimensional problems</a:t>
            </a:r>
          </a:p>
          <a:p>
            <a:pPr lvl="1">
              <a:lnSpc>
                <a:spcPct val="90000"/>
              </a:lnSpc>
            </a:pPr>
            <a:r>
              <a:rPr lang="en-US" smtClean="0"/>
              <a:t>Some work on hierarchical bandits but more needs to be done</a:t>
            </a:r>
          </a:p>
          <a:p>
            <a:pPr>
              <a:lnSpc>
                <a:spcPct val="90000"/>
              </a:lnSpc>
              <a:buFontTx/>
              <a:buNone/>
            </a:pPr>
            <a:endParaRPr lang="en-US" smtClean="0"/>
          </a:p>
          <a:p>
            <a:pPr>
              <a:lnSpc>
                <a:spcPct val="90000"/>
              </a:lnSpc>
            </a:pPr>
            <a:r>
              <a:rPr lang="en-US" smtClean="0"/>
              <a:t>Constructing user profiles from multiple sources with less than full coverage</a:t>
            </a:r>
          </a:p>
          <a:p>
            <a:pPr lvl="1">
              <a:lnSpc>
                <a:spcPct val="90000"/>
              </a:lnSpc>
            </a:pPr>
            <a:r>
              <a:rPr lang="en-US" smtClean="0"/>
              <a:t>Couple of papers at KDD 2011 </a:t>
            </a:r>
          </a:p>
          <a:p>
            <a:pPr>
              <a:lnSpc>
                <a:spcPct val="90000"/>
              </a:lnSpc>
            </a:pPr>
            <a:r>
              <a:rPr lang="en-US" smtClean="0"/>
              <a:t>Content understanding</a:t>
            </a:r>
          </a:p>
          <a:p>
            <a:pPr>
              <a:lnSpc>
                <a:spcPct val="90000"/>
              </a:lnSpc>
            </a:pPr>
            <a:r>
              <a:rPr lang="en-US" smtClean="0"/>
              <a:t>Metrics to measure user engagement (other than CTR)</a:t>
            </a:r>
          </a:p>
        </p:txBody>
      </p:sp>
    </p:spTree>
    <p:extLst>
      <p:ext uri="{BB962C8B-B14F-4D97-AF65-F5344CB8AC3E}">
        <p14:creationId xmlns:p14="http://schemas.microsoft.com/office/powerpoint/2010/main" val="379992049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smtClean="0"/>
              <a:t>Other problems</a:t>
            </a:r>
          </a:p>
        </p:txBody>
      </p:sp>
      <p:sp>
        <p:nvSpPr>
          <p:cNvPr id="19459" name="Rectangle 3"/>
          <p:cNvSpPr>
            <a:spLocks noGrp="1" noChangeArrowheads="1"/>
          </p:cNvSpPr>
          <p:nvPr>
            <p:ph type="body" idx="1"/>
          </p:nvPr>
        </p:nvSpPr>
        <p:spPr/>
        <p:txBody>
          <a:bodyPr>
            <a:normAutofit fontScale="92500" lnSpcReduction="20000"/>
          </a:bodyPr>
          <a:lstStyle/>
          <a:p>
            <a:r>
              <a:rPr lang="en-US" smtClean="0"/>
              <a:t>Whole page optimization</a:t>
            </a:r>
          </a:p>
          <a:p>
            <a:pPr lvl="1"/>
            <a:r>
              <a:rPr lang="en-US" smtClean="0"/>
              <a:t>Incorporating correlations</a:t>
            </a:r>
          </a:p>
          <a:p>
            <a:pPr>
              <a:buFontTx/>
              <a:buNone/>
            </a:pPr>
            <a:endParaRPr lang="en-US" smtClean="0"/>
          </a:p>
          <a:p>
            <a:pPr lvl="1"/>
            <a:endParaRPr lang="en-US" smtClean="0"/>
          </a:p>
          <a:p>
            <a:r>
              <a:rPr lang="en-US" smtClean="0"/>
              <a:t>Incentivizing User generated content</a:t>
            </a:r>
          </a:p>
          <a:p>
            <a:endParaRPr lang="en-US" smtClean="0"/>
          </a:p>
          <a:p>
            <a:r>
              <a:rPr lang="en-US" smtClean="0"/>
              <a:t>Incorporating Social information for better recommendation</a:t>
            </a:r>
          </a:p>
          <a:p>
            <a:endParaRPr lang="en-US" smtClean="0"/>
          </a:p>
          <a:p>
            <a:r>
              <a:rPr lang="en-US" smtClean="0"/>
              <a:t>Multi-context Learning</a:t>
            </a:r>
          </a:p>
        </p:txBody>
      </p:sp>
    </p:spTree>
    <p:extLst>
      <p:ext uri="{BB962C8B-B14F-4D97-AF65-F5344CB8AC3E}">
        <p14:creationId xmlns:p14="http://schemas.microsoft.com/office/powerpoint/2010/main" val="317435654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762000"/>
          </a:xfrm>
        </p:spPr>
        <p:txBody>
          <a:bodyPr/>
          <a:lstStyle/>
          <a:p>
            <a:r>
              <a:rPr lang="en-US" dirty="0" smtClean="0"/>
              <a:t>Distances in Funny Spaces I</a:t>
            </a:r>
            <a:endParaRPr lang="en-US" dirty="0"/>
          </a:p>
        </p:txBody>
      </p:sp>
      <p:sp>
        <p:nvSpPr>
          <p:cNvPr id="3" name="Content Placeholder 2"/>
          <p:cNvSpPr>
            <a:spLocks noGrp="1"/>
          </p:cNvSpPr>
          <p:nvPr>
            <p:ph idx="1"/>
          </p:nvPr>
        </p:nvSpPr>
        <p:spPr>
          <a:xfrm>
            <a:off x="15240" y="838200"/>
            <a:ext cx="9052560" cy="5105400"/>
          </a:xfrm>
        </p:spPr>
        <p:txBody>
          <a:bodyPr>
            <a:normAutofit/>
          </a:bodyPr>
          <a:lstStyle/>
          <a:p>
            <a:r>
              <a:rPr lang="en-US" sz="2400" dirty="0" smtClean="0"/>
              <a:t>In user-based collaborative filtering, we can think of users in a space of dimension N where there are N items and M users. </a:t>
            </a:r>
          </a:p>
          <a:p>
            <a:pPr lvl="1"/>
            <a:r>
              <a:rPr lang="en-US" sz="2000" dirty="0" smtClean="0"/>
              <a:t>Let </a:t>
            </a:r>
            <a:r>
              <a:rPr lang="en-US" sz="2000" i="1" dirty="0" err="1" smtClean="0"/>
              <a:t>i</a:t>
            </a:r>
            <a:r>
              <a:rPr lang="en-US" sz="2000" dirty="0" smtClean="0"/>
              <a:t> run over items and </a:t>
            </a:r>
            <a:r>
              <a:rPr lang="en-US" sz="2000" i="1" dirty="0" smtClean="0"/>
              <a:t>u</a:t>
            </a:r>
            <a:r>
              <a:rPr lang="en-US" sz="2000" dirty="0" smtClean="0"/>
              <a:t> over users</a:t>
            </a:r>
          </a:p>
          <a:p>
            <a:r>
              <a:rPr lang="en-US" sz="2400" dirty="0" smtClean="0"/>
              <a:t>Then each user is represented as a vector </a:t>
            </a:r>
            <a:r>
              <a:rPr lang="en-US" sz="2400" dirty="0" err="1" smtClean="0"/>
              <a:t>U</a:t>
            </a:r>
            <a:r>
              <a:rPr lang="en-US" sz="2400" baseline="-25000" dirty="0" err="1" smtClean="0"/>
              <a:t>i</a:t>
            </a:r>
            <a:r>
              <a:rPr lang="en-US" sz="2400" dirty="0" smtClean="0"/>
              <a:t>(u) in “item-space” where ratings are vector components. We are looking for users u </a:t>
            </a:r>
            <a:r>
              <a:rPr lang="en-US" sz="2400" dirty="0" err="1" smtClean="0"/>
              <a:t>u</a:t>
            </a:r>
            <a:r>
              <a:rPr lang="en-US" sz="2400" dirty="0" smtClean="0"/>
              <a:t>’ that are near each other in this space as measured by some distance between </a:t>
            </a:r>
            <a:r>
              <a:rPr lang="en-US" sz="2400" dirty="0" err="1"/>
              <a:t>U</a:t>
            </a:r>
            <a:r>
              <a:rPr lang="en-US" sz="2400" baseline="-25000" dirty="0" err="1"/>
              <a:t>i</a:t>
            </a:r>
            <a:r>
              <a:rPr lang="en-US" sz="2400" dirty="0"/>
              <a:t>(u) </a:t>
            </a:r>
            <a:r>
              <a:rPr lang="en-US" sz="2400" dirty="0" smtClean="0"/>
              <a:t> and </a:t>
            </a:r>
            <a:r>
              <a:rPr lang="en-US" sz="2400" dirty="0" err="1" smtClean="0"/>
              <a:t>U</a:t>
            </a:r>
            <a:r>
              <a:rPr lang="en-US" sz="2400" baseline="-25000" dirty="0" err="1" smtClean="0"/>
              <a:t>i</a:t>
            </a:r>
            <a:r>
              <a:rPr lang="en-US" sz="2400" dirty="0" smtClean="0"/>
              <a:t>(u’) </a:t>
            </a:r>
          </a:p>
          <a:p>
            <a:r>
              <a:rPr lang="en-US" sz="2400" dirty="0" smtClean="0"/>
              <a:t>If u and u’ rate all items then these are “real” vectors but almost always they each only rates a small fraction of items and the number in common is even smaller</a:t>
            </a:r>
          </a:p>
          <a:p>
            <a:r>
              <a:rPr lang="en-US" sz="2400" dirty="0" smtClean="0"/>
              <a:t>The “Pearson coefficient” is just one distance measure that can be used</a:t>
            </a:r>
          </a:p>
          <a:p>
            <a:pPr lvl="1"/>
            <a:r>
              <a:rPr lang="en-US" sz="2000" dirty="0" smtClean="0"/>
              <a:t>Only sum over items rated by </a:t>
            </a:r>
            <a:r>
              <a:rPr lang="en-US" sz="2000" dirty="0"/>
              <a:t>u and u’ </a:t>
            </a:r>
            <a:endParaRPr lang="en-US" sz="2000" dirty="0" smtClean="0"/>
          </a:p>
          <a:p>
            <a:endParaRPr lang="en-US" sz="2400" dirty="0"/>
          </a:p>
        </p:txBody>
      </p:sp>
    </p:spTree>
    <p:extLst>
      <p:ext uri="{BB962C8B-B14F-4D97-AF65-F5344CB8AC3E}">
        <p14:creationId xmlns:p14="http://schemas.microsoft.com/office/powerpoint/2010/main" val="337249079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762000"/>
          </a:xfrm>
        </p:spPr>
        <p:txBody>
          <a:bodyPr/>
          <a:lstStyle/>
          <a:p>
            <a:r>
              <a:rPr lang="en-US" dirty="0" smtClean="0"/>
              <a:t>Distances in Funny Spaces II</a:t>
            </a:r>
            <a:endParaRPr lang="en-US" dirty="0"/>
          </a:p>
        </p:txBody>
      </p:sp>
      <p:sp>
        <p:nvSpPr>
          <p:cNvPr id="3" name="Content Placeholder 2"/>
          <p:cNvSpPr>
            <a:spLocks noGrp="1"/>
          </p:cNvSpPr>
          <p:nvPr>
            <p:ph idx="1"/>
          </p:nvPr>
        </p:nvSpPr>
        <p:spPr>
          <a:xfrm>
            <a:off x="15240" y="838200"/>
            <a:ext cx="9052560" cy="5105400"/>
          </a:xfrm>
        </p:spPr>
        <p:txBody>
          <a:bodyPr>
            <a:normAutofit/>
          </a:bodyPr>
          <a:lstStyle/>
          <a:p>
            <a:r>
              <a:rPr lang="en-US" sz="2400" dirty="0" smtClean="0"/>
              <a:t>In item-based collaborative filtering, we can think of items in a space of dimension M where there are N items and M users. </a:t>
            </a:r>
          </a:p>
          <a:p>
            <a:pPr lvl="1"/>
            <a:r>
              <a:rPr lang="en-US" sz="2000" dirty="0" smtClean="0"/>
              <a:t>Let </a:t>
            </a:r>
            <a:r>
              <a:rPr lang="en-US" sz="2000" i="1" dirty="0" err="1" smtClean="0"/>
              <a:t>i</a:t>
            </a:r>
            <a:r>
              <a:rPr lang="en-US" sz="2000" dirty="0" smtClean="0"/>
              <a:t> run over items and </a:t>
            </a:r>
            <a:r>
              <a:rPr lang="en-US" sz="2000" i="1" dirty="0" smtClean="0"/>
              <a:t>u</a:t>
            </a:r>
            <a:r>
              <a:rPr lang="en-US" sz="2000" dirty="0" smtClean="0"/>
              <a:t> over users</a:t>
            </a:r>
          </a:p>
          <a:p>
            <a:r>
              <a:rPr lang="en-US" sz="2400" dirty="0" smtClean="0"/>
              <a:t>Then each item is represented as a vector </a:t>
            </a:r>
            <a:r>
              <a:rPr lang="en-US" sz="2400" dirty="0" err="1" smtClean="0"/>
              <a:t>R</a:t>
            </a:r>
            <a:r>
              <a:rPr lang="en-US" sz="2400" baseline="-25000" dirty="0" err="1" smtClean="0"/>
              <a:t>u</a:t>
            </a:r>
            <a:r>
              <a:rPr lang="en-US" sz="2400" dirty="0" smtClean="0"/>
              <a:t>(</a:t>
            </a:r>
            <a:r>
              <a:rPr lang="en-US" sz="2400" i="1" dirty="0" err="1" smtClean="0"/>
              <a:t>i</a:t>
            </a:r>
            <a:r>
              <a:rPr lang="en-US" sz="2400" dirty="0" smtClean="0"/>
              <a:t>) in “user-space” where ratings are vector components. We are looking for items </a:t>
            </a:r>
            <a:r>
              <a:rPr lang="en-US" sz="2400" dirty="0" err="1" smtClean="0"/>
              <a:t>i</a:t>
            </a:r>
            <a:r>
              <a:rPr lang="en-US" sz="2400" dirty="0" smtClean="0"/>
              <a:t> </a:t>
            </a:r>
            <a:r>
              <a:rPr lang="en-US" sz="2400" dirty="0" err="1"/>
              <a:t>i</a:t>
            </a:r>
            <a:r>
              <a:rPr lang="en-US" sz="2400" dirty="0" smtClean="0"/>
              <a:t>’ that are near each other in this space as measured by some distance between </a:t>
            </a:r>
            <a:r>
              <a:rPr lang="en-US" sz="2400" dirty="0" err="1"/>
              <a:t>R</a:t>
            </a:r>
            <a:r>
              <a:rPr lang="en-US" sz="2400" baseline="-25000" dirty="0" err="1"/>
              <a:t>u</a:t>
            </a:r>
            <a:r>
              <a:rPr lang="en-US" sz="2400" dirty="0"/>
              <a:t>(</a:t>
            </a:r>
            <a:r>
              <a:rPr lang="en-US" sz="2400" i="1" dirty="0" err="1"/>
              <a:t>i</a:t>
            </a:r>
            <a:r>
              <a:rPr lang="en-US" sz="2400" dirty="0"/>
              <a:t>) </a:t>
            </a:r>
            <a:r>
              <a:rPr lang="en-US" sz="2400" dirty="0" smtClean="0"/>
              <a:t>and </a:t>
            </a:r>
            <a:r>
              <a:rPr lang="en-US" sz="2400" dirty="0" err="1" smtClean="0"/>
              <a:t>R</a:t>
            </a:r>
            <a:r>
              <a:rPr lang="en-US" sz="2400" baseline="-25000" dirty="0" err="1" smtClean="0"/>
              <a:t>u</a:t>
            </a:r>
            <a:r>
              <a:rPr lang="en-US" sz="2400" dirty="0" smtClean="0"/>
              <a:t>(</a:t>
            </a:r>
            <a:r>
              <a:rPr lang="en-US" sz="2400" i="1" dirty="0" err="1" smtClean="0"/>
              <a:t>i</a:t>
            </a:r>
            <a:r>
              <a:rPr lang="en-US" sz="2400" i="1" dirty="0" smtClean="0"/>
              <a:t>’</a:t>
            </a:r>
            <a:r>
              <a:rPr lang="en-US" sz="2400" dirty="0" smtClean="0"/>
              <a:t>) </a:t>
            </a:r>
          </a:p>
          <a:p>
            <a:r>
              <a:rPr lang="en-US" sz="2400" dirty="0" smtClean="0"/>
              <a:t>If </a:t>
            </a:r>
            <a:r>
              <a:rPr lang="en-US" sz="2400" dirty="0" err="1" smtClean="0"/>
              <a:t>i</a:t>
            </a:r>
            <a:r>
              <a:rPr lang="en-US" sz="2400" dirty="0" smtClean="0"/>
              <a:t> and </a:t>
            </a:r>
            <a:r>
              <a:rPr lang="en-US" sz="2400" dirty="0" err="1" smtClean="0"/>
              <a:t>i</a:t>
            </a:r>
            <a:r>
              <a:rPr lang="en-US" sz="2400" dirty="0" smtClean="0"/>
              <a:t>’ rated by all users then these are “real” vectors but almost always they are each only rated by a small fraction of users and the number in common is even smaller</a:t>
            </a:r>
          </a:p>
          <a:p>
            <a:r>
              <a:rPr lang="en-US" sz="2400" dirty="0" smtClean="0"/>
              <a:t>The “Cosine measure” is just one distance measure that can be used</a:t>
            </a:r>
          </a:p>
          <a:p>
            <a:pPr lvl="1"/>
            <a:r>
              <a:rPr lang="en-US" sz="2000" dirty="0" smtClean="0"/>
              <a:t>Only sum over users rating both </a:t>
            </a:r>
            <a:r>
              <a:rPr lang="en-US" sz="2000" dirty="0" err="1" smtClean="0"/>
              <a:t>i</a:t>
            </a:r>
            <a:r>
              <a:rPr lang="en-US" sz="2000" dirty="0" smtClean="0"/>
              <a:t> </a:t>
            </a:r>
            <a:r>
              <a:rPr lang="en-US" sz="2000" dirty="0"/>
              <a:t>and </a:t>
            </a:r>
            <a:r>
              <a:rPr lang="en-US" sz="2000" dirty="0" err="1" smtClean="0"/>
              <a:t>i</a:t>
            </a:r>
            <a:r>
              <a:rPr lang="en-US" sz="2000" dirty="0" smtClean="0"/>
              <a:t>’ </a:t>
            </a:r>
          </a:p>
          <a:p>
            <a:endParaRPr lang="en-US" sz="2400" dirty="0"/>
          </a:p>
        </p:txBody>
      </p:sp>
    </p:spTree>
    <p:extLst>
      <p:ext uri="{BB962C8B-B14F-4D97-AF65-F5344CB8AC3E}">
        <p14:creationId xmlns:p14="http://schemas.microsoft.com/office/powerpoint/2010/main" val="151596242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101"/>
            <a:ext cx="8229600" cy="736899"/>
          </a:xfrm>
        </p:spPr>
        <p:txBody>
          <a:bodyPr>
            <a:normAutofit fontScale="90000"/>
          </a:bodyPr>
          <a:lstStyle/>
          <a:p>
            <a:r>
              <a:rPr lang="en-US" b="1" dirty="0" smtClean="0"/>
              <a:t>Clustering</a:t>
            </a:r>
            <a:endParaRPr lang="en-US" b="1" dirty="0"/>
          </a:p>
        </p:txBody>
      </p:sp>
      <p:sp>
        <p:nvSpPr>
          <p:cNvPr id="3" name="Content Placeholder 2"/>
          <p:cNvSpPr>
            <a:spLocks noGrp="1"/>
          </p:cNvSpPr>
          <p:nvPr>
            <p:ph idx="1"/>
          </p:nvPr>
        </p:nvSpPr>
        <p:spPr>
          <a:xfrm>
            <a:off x="25998" y="609600"/>
            <a:ext cx="8991600" cy="1676400"/>
          </a:xfrm>
        </p:spPr>
        <p:txBody>
          <a:bodyPr>
            <a:noAutofit/>
          </a:bodyPr>
          <a:lstStyle/>
          <a:p>
            <a:r>
              <a:rPr lang="en-US" sz="2000" dirty="0" smtClean="0"/>
              <a:t>One can think of users and/or items as points in a space and try to find clusters</a:t>
            </a:r>
          </a:p>
          <a:p>
            <a:r>
              <a:rPr lang="en-US" sz="2000" dirty="0" smtClean="0"/>
              <a:t>Either clear clusters (as in left) or divisions of space into points close to each other (right picture)</a:t>
            </a:r>
          </a:p>
          <a:p>
            <a:r>
              <a:rPr lang="en-US" sz="2000" dirty="0" smtClean="0"/>
              <a:t>All entities in the same cluster are assigned the same recommendations which can dramatically speed up real time computation</a:t>
            </a:r>
          </a:p>
          <a:p>
            <a:pPr lvl="1"/>
            <a:r>
              <a:rPr lang="en-US" sz="2000" dirty="0" smtClean="0"/>
              <a:t>i.e. all users in same cluster are assigned same recommendations for a given item</a:t>
            </a:r>
          </a:p>
          <a:p>
            <a:pPr lvl="1"/>
            <a:r>
              <a:rPr lang="en-US" sz="2000" dirty="0" smtClean="0"/>
              <a:t>See 2003 Amazon article for comments on need to respond in real time</a:t>
            </a:r>
            <a:endParaRPr lang="en-US" sz="2000" dirty="0"/>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48608"/>
          <a:stretch/>
        </p:blipFill>
        <p:spPr bwMode="auto">
          <a:xfrm>
            <a:off x="152400" y="3352800"/>
            <a:ext cx="8534400" cy="32894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7650910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4344"/>
            <a:ext cx="8229600" cy="900056"/>
          </a:xfrm>
        </p:spPr>
        <p:txBody>
          <a:bodyPr/>
          <a:lstStyle/>
          <a:p>
            <a:r>
              <a:rPr lang="en-US" dirty="0" smtClean="0"/>
              <a:t>Do we need “real” spaces?</a:t>
            </a:r>
            <a:endParaRPr lang="en-US" dirty="0"/>
          </a:p>
        </p:txBody>
      </p:sp>
      <p:sp>
        <p:nvSpPr>
          <p:cNvPr id="3" name="Content Placeholder 2"/>
          <p:cNvSpPr>
            <a:spLocks noGrp="1"/>
          </p:cNvSpPr>
          <p:nvPr>
            <p:ph idx="1"/>
          </p:nvPr>
        </p:nvSpPr>
        <p:spPr>
          <a:xfrm>
            <a:off x="896" y="762000"/>
            <a:ext cx="9066904" cy="5638800"/>
          </a:xfrm>
        </p:spPr>
        <p:txBody>
          <a:bodyPr>
            <a:normAutofit fontScale="85000" lnSpcReduction="20000"/>
          </a:bodyPr>
          <a:lstStyle/>
          <a:p>
            <a:r>
              <a:rPr lang="en-US" dirty="0" smtClean="0"/>
              <a:t>Much of (</a:t>
            </a:r>
            <a:r>
              <a:rPr lang="en-US" dirty="0" err="1" smtClean="0"/>
              <a:t>eCommerce</a:t>
            </a:r>
            <a:r>
              <a:rPr lang="en-US" dirty="0" smtClean="0"/>
              <a:t>/</a:t>
            </a:r>
            <a:r>
              <a:rPr lang="en-US" dirty="0" err="1" smtClean="0"/>
              <a:t>LifeStyle</a:t>
            </a:r>
            <a:r>
              <a:rPr lang="en-US" dirty="0" smtClean="0"/>
              <a:t>) Informatics involves “points” </a:t>
            </a:r>
          </a:p>
          <a:p>
            <a:pPr lvl="1"/>
            <a:r>
              <a:rPr lang="en-US" dirty="0" smtClean="0"/>
              <a:t>Events in LHC analysis</a:t>
            </a:r>
          </a:p>
          <a:p>
            <a:pPr lvl="1"/>
            <a:r>
              <a:rPr lang="en-US" dirty="0" smtClean="0"/>
              <a:t>Users (people) or items (books, jobs, music, other people) </a:t>
            </a:r>
          </a:p>
          <a:p>
            <a:r>
              <a:rPr lang="en-US" dirty="0" smtClean="0"/>
              <a:t>These points can be thought of being in a “space” </a:t>
            </a:r>
          </a:p>
          <a:p>
            <a:pPr lvl="1"/>
            <a:r>
              <a:rPr lang="en-US" dirty="0" smtClean="0"/>
              <a:t>Set of all books</a:t>
            </a:r>
          </a:p>
          <a:p>
            <a:pPr lvl="1"/>
            <a:r>
              <a:rPr lang="en-US" dirty="0" smtClean="0"/>
              <a:t>Set of all physics reactions</a:t>
            </a:r>
          </a:p>
          <a:p>
            <a:pPr lvl="1"/>
            <a:r>
              <a:rPr lang="en-US" dirty="0" smtClean="0"/>
              <a:t>Set of all Internet users</a:t>
            </a:r>
          </a:p>
          <a:p>
            <a:r>
              <a:rPr lang="en-US" dirty="0" smtClean="0"/>
              <a:t>However as in recommender systems where a given user only rates some items, we don’t know “full position”</a:t>
            </a:r>
          </a:p>
          <a:p>
            <a:r>
              <a:rPr lang="en-US" dirty="0" smtClean="0"/>
              <a:t>However we can nearly always define a useful distance d(</a:t>
            </a:r>
            <a:r>
              <a:rPr lang="en-US" dirty="0" err="1" smtClean="0"/>
              <a:t>a,b</a:t>
            </a:r>
            <a:r>
              <a:rPr lang="en-US" dirty="0" smtClean="0"/>
              <a:t>) between points</a:t>
            </a:r>
          </a:p>
          <a:p>
            <a:r>
              <a:rPr lang="en-US" dirty="0" smtClean="0"/>
              <a:t>Always d(</a:t>
            </a:r>
            <a:r>
              <a:rPr lang="en-US" dirty="0" err="1" smtClean="0"/>
              <a:t>a,b</a:t>
            </a:r>
            <a:r>
              <a:rPr lang="en-US" dirty="0" smtClean="0"/>
              <a:t>) &gt;= 0</a:t>
            </a:r>
          </a:p>
          <a:p>
            <a:r>
              <a:rPr lang="en-US" dirty="0" smtClean="0"/>
              <a:t>Usually d(</a:t>
            </a:r>
            <a:r>
              <a:rPr lang="en-US" dirty="0" err="1" smtClean="0"/>
              <a:t>a,b</a:t>
            </a:r>
            <a:r>
              <a:rPr lang="en-US" dirty="0" smtClean="0"/>
              <a:t>) = d(</a:t>
            </a:r>
            <a:r>
              <a:rPr lang="en-US" dirty="0" err="1" smtClean="0"/>
              <a:t>b,a</a:t>
            </a:r>
            <a:r>
              <a:rPr lang="en-US" dirty="0" smtClean="0"/>
              <a:t>)</a:t>
            </a:r>
          </a:p>
          <a:p>
            <a:r>
              <a:rPr lang="en-US" dirty="0" smtClean="0"/>
              <a:t>Rarely d(</a:t>
            </a:r>
            <a:r>
              <a:rPr lang="en-US" dirty="0" err="1" smtClean="0"/>
              <a:t>a,b</a:t>
            </a:r>
            <a:r>
              <a:rPr lang="en-US" dirty="0" smtClean="0"/>
              <a:t>) + d(</a:t>
            </a:r>
            <a:r>
              <a:rPr lang="en-US" dirty="0" err="1" smtClean="0"/>
              <a:t>b,c</a:t>
            </a:r>
            <a:r>
              <a:rPr lang="en-US" dirty="0" smtClean="0"/>
              <a:t>) &gt;= d(</a:t>
            </a:r>
            <a:r>
              <a:rPr lang="en-US" dirty="0" err="1" smtClean="0"/>
              <a:t>a,c</a:t>
            </a:r>
            <a:r>
              <a:rPr lang="en-US" dirty="0" smtClean="0"/>
              <a:t>) Triangle Inequality</a:t>
            </a:r>
          </a:p>
          <a:p>
            <a:endParaRPr lang="en-US" dirty="0"/>
          </a:p>
        </p:txBody>
      </p:sp>
    </p:spTree>
    <p:extLst>
      <p:ext uri="{BB962C8B-B14F-4D97-AF65-F5344CB8AC3E}">
        <p14:creationId xmlns:p14="http://schemas.microsoft.com/office/powerpoint/2010/main" val="194983178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Collaborative Filtering (CF)</a:t>
            </a:r>
            <a:endParaRPr lang="en-US" dirty="0"/>
          </a:p>
        </p:txBody>
      </p:sp>
      <p:sp>
        <p:nvSpPr>
          <p:cNvPr id="3" name="Inhaltsplatzhalter 2"/>
          <p:cNvSpPr>
            <a:spLocks noGrp="1"/>
          </p:cNvSpPr>
          <p:nvPr>
            <p:ph idx="1"/>
          </p:nvPr>
        </p:nvSpPr>
        <p:spPr/>
        <p:txBody>
          <a:bodyPr/>
          <a:lstStyle/>
          <a:p>
            <a:r>
              <a:rPr lang="en-US" dirty="0" smtClean="0"/>
              <a:t>The most prominent approach to generate recommendations</a:t>
            </a:r>
          </a:p>
          <a:p>
            <a:pPr lvl="1"/>
            <a:r>
              <a:rPr lang="en-US" dirty="0" smtClean="0"/>
              <a:t>used by large, commercial e-commerce sites</a:t>
            </a:r>
          </a:p>
          <a:p>
            <a:pPr lvl="1"/>
            <a:r>
              <a:rPr lang="en-US" dirty="0" smtClean="0"/>
              <a:t>well-understood, various algorithms and variations exist</a:t>
            </a:r>
          </a:p>
          <a:p>
            <a:pPr lvl="1"/>
            <a:r>
              <a:rPr lang="en-US" dirty="0" smtClean="0"/>
              <a:t>applicable in many domains (book, movies, DVDs, ..)</a:t>
            </a:r>
          </a:p>
          <a:p>
            <a:r>
              <a:rPr lang="en-US" dirty="0" smtClean="0"/>
              <a:t>Approach</a:t>
            </a:r>
          </a:p>
          <a:p>
            <a:pPr lvl="1"/>
            <a:r>
              <a:rPr lang="en-US" dirty="0" smtClean="0"/>
              <a:t>use the "wisdom of the crowd" to recommend items</a:t>
            </a:r>
          </a:p>
          <a:p>
            <a:r>
              <a:rPr lang="en-US" dirty="0" smtClean="0"/>
              <a:t>Basic assumption and idea</a:t>
            </a:r>
          </a:p>
          <a:p>
            <a:pPr lvl="1"/>
            <a:r>
              <a:rPr lang="en-US" dirty="0" smtClean="0"/>
              <a:t>Users give ratings to catalog items (implicitly or explicitly)</a:t>
            </a:r>
          </a:p>
          <a:p>
            <a:pPr lvl="1"/>
            <a:r>
              <a:rPr lang="en-US" dirty="0" smtClean="0"/>
              <a:t>Customers who had similar tastes in the past, will have similar tastes in the future</a:t>
            </a:r>
          </a:p>
          <a:p>
            <a:pPr lvl="1"/>
            <a:endParaRPr lang="en-US" dirty="0" smtClean="0"/>
          </a:p>
          <a:p>
            <a:pPr lvl="1"/>
            <a:endParaRPr lang="en-US" dirty="0"/>
          </a:p>
        </p:txBody>
      </p:sp>
      <p:pic>
        <p:nvPicPr>
          <p:cNvPr id="4" name="Picture 5" descr="C:\Users\Fatih\AppData\Local\Microsoft\Windows\Temporary Internet Files\Content.IE5\8I83PG5D\MC900240341[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88224" y="2996952"/>
            <a:ext cx="1512168" cy="11085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37884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Pure CF</a:t>
            </a:r>
            <a:r>
              <a:rPr lang="en-US"/>
              <a:t> </a:t>
            </a:r>
            <a:r>
              <a:rPr lang="en-US" smtClean="0"/>
              <a:t>Approaches</a:t>
            </a:r>
            <a:endParaRPr lang="en-US" dirty="0"/>
          </a:p>
        </p:txBody>
      </p:sp>
      <p:sp>
        <p:nvSpPr>
          <p:cNvPr id="3" name="Inhaltsplatzhalter 2"/>
          <p:cNvSpPr>
            <a:spLocks noGrp="1"/>
          </p:cNvSpPr>
          <p:nvPr>
            <p:ph idx="1"/>
          </p:nvPr>
        </p:nvSpPr>
        <p:spPr/>
        <p:txBody>
          <a:bodyPr/>
          <a:lstStyle/>
          <a:p>
            <a:r>
              <a:rPr lang="en-US" smtClean="0"/>
              <a:t>Input</a:t>
            </a:r>
            <a:endParaRPr lang="en-US" dirty="0" smtClean="0"/>
          </a:p>
          <a:p>
            <a:pPr lvl="1"/>
            <a:r>
              <a:rPr lang="en-US" smtClean="0"/>
              <a:t>Only a </a:t>
            </a:r>
            <a:r>
              <a:rPr lang="en-US"/>
              <a:t>matrix of given user–item </a:t>
            </a:r>
            <a:r>
              <a:rPr lang="en-US" smtClean="0"/>
              <a:t>ratings</a:t>
            </a:r>
          </a:p>
          <a:p>
            <a:r>
              <a:rPr lang="en-US" smtClean="0"/>
              <a:t>Output types</a:t>
            </a:r>
          </a:p>
          <a:p>
            <a:pPr lvl="1"/>
            <a:r>
              <a:rPr lang="en-US" smtClean="0"/>
              <a:t>A </a:t>
            </a:r>
            <a:r>
              <a:rPr lang="en-US"/>
              <a:t>(numerical) prediction indicating to what degree the current user will like or dislike a certain </a:t>
            </a:r>
            <a:r>
              <a:rPr lang="en-US" smtClean="0"/>
              <a:t>item</a:t>
            </a:r>
            <a:endParaRPr lang="en-US"/>
          </a:p>
          <a:p>
            <a:pPr lvl="1"/>
            <a:r>
              <a:rPr lang="en-US" smtClean="0"/>
              <a:t>A </a:t>
            </a:r>
            <a:r>
              <a:rPr lang="en-US"/>
              <a:t>top-N list of recommended </a:t>
            </a:r>
            <a:r>
              <a:rPr lang="en-US" smtClean="0"/>
              <a:t>items</a:t>
            </a:r>
            <a:endParaRPr lang="en-US" dirty="0" smtClean="0"/>
          </a:p>
        </p:txBody>
      </p:sp>
    </p:spTree>
    <p:extLst>
      <p:ext uri="{BB962C8B-B14F-4D97-AF65-F5344CB8AC3E}">
        <p14:creationId xmlns:p14="http://schemas.microsoft.com/office/powerpoint/2010/main" val="16178415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en-US" smtClean="0"/>
              <a:t>The Google News personalization engine</a:t>
            </a:r>
            <a:endParaRPr lang="en-US"/>
          </a:p>
        </p:txBody>
      </p:sp>
      <p:pic>
        <p:nvPicPr>
          <p:cNvPr id="4" name="Inhaltsplatzhalt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93732" y="1340768"/>
            <a:ext cx="7866700" cy="4525963"/>
          </a:xfrm>
        </p:spPr>
      </p:pic>
      <p:sp>
        <p:nvSpPr>
          <p:cNvPr id="5" name="Rectangle 4"/>
          <p:cNvSpPr/>
          <p:nvPr/>
        </p:nvSpPr>
        <p:spPr>
          <a:xfrm>
            <a:off x="0" y="6248400"/>
            <a:ext cx="7848600" cy="369332"/>
          </a:xfrm>
          <a:prstGeom prst="rect">
            <a:avLst/>
          </a:prstGeom>
        </p:spPr>
        <p:txBody>
          <a:bodyPr wrap="square">
            <a:spAutoFit/>
          </a:bodyPr>
          <a:lstStyle/>
          <a:p>
            <a:r>
              <a:rPr lang="en-US" dirty="0">
                <a:hlinkClick r:id="rId4"/>
              </a:rPr>
              <a:t>http://</a:t>
            </a:r>
            <a:r>
              <a:rPr lang="en-US" dirty="0" smtClean="0">
                <a:hlinkClick r:id="rId4"/>
              </a:rPr>
              <a:t>recommenderbook.net/teaching-material/slides</a:t>
            </a:r>
            <a:r>
              <a:rPr lang="en-US" dirty="0" smtClean="0"/>
              <a:t> Chapter 2</a:t>
            </a:r>
            <a:endParaRPr lang="en-US" dirty="0"/>
          </a:p>
        </p:txBody>
      </p:sp>
    </p:spTree>
    <p:extLst>
      <p:ext uri="{BB962C8B-B14F-4D97-AF65-F5344CB8AC3E}">
        <p14:creationId xmlns:p14="http://schemas.microsoft.com/office/powerpoint/2010/main" val="212075996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User-based nearest-neighbor collaborative filtering (1)</a:t>
            </a:r>
            <a:endParaRPr lang="en-US" dirty="0"/>
          </a:p>
        </p:txBody>
      </p:sp>
      <mc:AlternateContent xmlns:mc="http://schemas.openxmlformats.org/markup-compatibility/2006" xmlns:a14="http://schemas.microsoft.com/office/drawing/2010/main">
        <mc:Choice Requires="a14">
          <p:sp>
            <p:nvSpPr>
              <p:cNvPr id="3" name="Inhaltsplatzhalter 2"/>
              <p:cNvSpPr>
                <a:spLocks noGrp="1"/>
              </p:cNvSpPr>
              <p:nvPr>
                <p:ph idx="1"/>
              </p:nvPr>
            </p:nvSpPr>
            <p:spPr/>
            <p:txBody>
              <a:bodyPr/>
              <a:lstStyle/>
              <a:p>
                <a:r>
                  <a:rPr lang="en-US" sz="2200" dirty="0" smtClean="0"/>
                  <a:t>The basic technique</a:t>
                </a:r>
              </a:p>
              <a:p>
                <a:pPr lvl="1"/>
                <a:r>
                  <a:rPr lang="en-US" dirty="0" smtClean="0"/>
                  <a:t>Given an "active user" (Alice) and an item </a:t>
                </a:r>
                <a14:m>
                  <m:oMath xmlns:m="http://schemas.openxmlformats.org/officeDocument/2006/math">
                    <m:r>
                      <a:rPr lang="en-US" i="1" smtClean="0">
                        <a:latin typeface="Cambria Math"/>
                      </a:rPr>
                      <m:t>𝑖</m:t>
                    </m:r>
                  </m:oMath>
                </a14:m>
                <a:r>
                  <a:rPr lang="en-US" dirty="0" smtClean="0"/>
                  <a:t> not yet seen by Alice</a:t>
                </a:r>
              </a:p>
              <a:p>
                <a:pPr lvl="2"/>
                <a:r>
                  <a:rPr lang="en-US" dirty="0" smtClean="0"/>
                  <a:t>find a set of users (</a:t>
                </a:r>
                <a:r>
                  <a:rPr lang="en-US" dirty="0"/>
                  <a:t>peers/nearest neighbors) </a:t>
                </a:r>
                <a:r>
                  <a:rPr lang="en-US" dirty="0" smtClean="0"/>
                  <a:t>who liked the same items as Alice in the past </a:t>
                </a:r>
                <a:r>
                  <a:rPr lang="en-US" b="1" dirty="0" smtClean="0"/>
                  <a:t>and </a:t>
                </a:r>
                <a:r>
                  <a:rPr lang="en-US" dirty="0" smtClean="0"/>
                  <a:t>who have rated item </a:t>
                </a:r>
                <a14:m>
                  <m:oMath xmlns:m="http://schemas.openxmlformats.org/officeDocument/2006/math">
                    <m:r>
                      <a:rPr lang="en-US" i="1">
                        <a:latin typeface="Cambria Math"/>
                      </a:rPr>
                      <m:t>𝑖</m:t>
                    </m:r>
                  </m:oMath>
                </a14:m>
                <a:endParaRPr lang="en-US" dirty="0" smtClean="0"/>
              </a:p>
              <a:p>
                <a:pPr lvl="2"/>
                <a:r>
                  <a:rPr lang="en-US" dirty="0" smtClean="0"/>
                  <a:t>use, e.g. the average of their ratings to predict, if Alice will like item </a:t>
                </a:r>
                <a14:m>
                  <m:oMath xmlns:m="http://schemas.openxmlformats.org/officeDocument/2006/math">
                    <m:r>
                      <a:rPr lang="en-US" i="1">
                        <a:latin typeface="Cambria Math"/>
                      </a:rPr>
                      <m:t>𝑖</m:t>
                    </m:r>
                  </m:oMath>
                </a14:m>
                <a:endParaRPr lang="en-US" dirty="0" smtClean="0"/>
              </a:p>
              <a:p>
                <a:pPr lvl="2"/>
                <a:r>
                  <a:rPr lang="en-US" dirty="0" smtClean="0"/>
                  <a:t>do this for all items Alice has not seen and recommend the best-rated</a:t>
                </a:r>
              </a:p>
              <a:p>
                <a:r>
                  <a:rPr lang="en-US" sz="2200" dirty="0"/>
                  <a:t>Basic assumption and idea</a:t>
                </a:r>
              </a:p>
              <a:p>
                <a:pPr lvl="1"/>
                <a:r>
                  <a:rPr lang="en-US" dirty="0"/>
                  <a:t>If users had similar tastes in the past they will have similar tastes in the future</a:t>
                </a:r>
              </a:p>
              <a:p>
                <a:pPr lvl="1"/>
                <a:r>
                  <a:rPr lang="en-US" dirty="0"/>
                  <a:t>User preferences remain stable and consistent over time</a:t>
                </a:r>
              </a:p>
              <a:p>
                <a:endParaRPr lang="en-US" dirty="0" smtClean="0"/>
              </a:p>
            </p:txBody>
          </p:sp>
        </mc:Choice>
        <mc:Fallback xmlns="">
          <p:sp>
            <p:nvSpPr>
              <p:cNvPr id="3" name="Inhaltsplatzhalter 2"/>
              <p:cNvSpPr>
                <a:spLocks noGrp="1" noRot="1" noChangeAspect="1" noMove="1" noResize="1" noEditPoints="1" noAdjustHandles="1" noChangeArrowheads="1" noChangeShapeType="1" noTextEdit="1"/>
              </p:cNvSpPr>
              <p:nvPr>
                <p:ph idx="1"/>
              </p:nvPr>
            </p:nvSpPr>
            <p:spPr>
              <a:blipFill rotWithShape="1">
                <a:blip r:embed="rId3"/>
                <a:stretch>
                  <a:fillRect l="-741" t="-809" r="-889"/>
                </a:stretch>
              </a:blipFill>
            </p:spPr>
            <p:txBody>
              <a:bodyPr/>
              <a:lstStyle/>
              <a:p>
                <a:r>
                  <a:rPr lang="de-DE">
                    <a:noFill/>
                  </a:rPr>
                  <a:t> </a:t>
                </a:r>
              </a:p>
            </p:txBody>
          </p:sp>
        </mc:Fallback>
      </mc:AlternateContent>
    </p:spTree>
    <p:extLst>
      <p:ext uri="{BB962C8B-B14F-4D97-AF65-F5344CB8AC3E}">
        <p14:creationId xmlns:p14="http://schemas.microsoft.com/office/powerpoint/2010/main" val="20364522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User-based nearest-neighbor collaborative </a:t>
            </a:r>
            <a:r>
              <a:rPr lang="en-US" smtClean="0"/>
              <a:t>filtering (2)</a:t>
            </a:r>
            <a:endParaRPr lang="en-US" dirty="0"/>
          </a:p>
        </p:txBody>
      </p:sp>
      <p:sp>
        <p:nvSpPr>
          <p:cNvPr id="3" name="Inhaltsplatzhalter 2"/>
          <p:cNvSpPr>
            <a:spLocks noGrp="1"/>
          </p:cNvSpPr>
          <p:nvPr>
            <p:ph idx="1"/>
          </p:nvPr>
        </p:nvSpPr>
        <p:spPr/>
        <p:txBody>
          <a:bodyPr/>
          <a:lstStyle/>
          <a:p>
            <a:r>
              <a:rPr lang="en-US" smtClean="0"/>
              <a:t>Example</a:t>
            </a:r>
          </a:p>
          <a:p>
            <a:pPr lvl="1"/>
            <a:r>
              <a:rPr lang="en-US" smtClean="0"/>
              <a:t>A </a:t>
            </a:r>
            <a:r>
              <a:rPr lang="en-US"/>
              <a:t>database of ratings of the current user, Alice, and some other </a:t>
            </a:r>
            <a:r>
              <a:rPr lang="en-US" smtClean="0"/>
              <a:t>users is given:</a:t>
            </a:r>
            <a:endParaRPr lang="en-US"/>
          </a:p>
          <a:p>
            <a:pPr lvl="1"/>
            <a:endParaRPr lang="en-US"/>
          </a:p>
          <a:p>
            <a:pPr lvl="1"/>
            <a:endParaRPr lang="en-US" smtClean="0"/>
          </a:p>
          <a:p>
            <a:pPr lvl="1"/>
            <a:endParaRPr lang="en-US"/>
          </a:p>
          <a:p>
            <a:pPr lvl="1"/>
            <a:endParaRPr lang="en-US" smtClean="0"/>
          </a:p>
          <a:p>
            <a:pPr lvl="1"/>
            <a:endParaRPr lang="en-US"/>
          </a:p>
          <a:p>
            <a:pPr lvl="1"/>
            <a:endParaRPr lang="en-US" smtClean="0"/>
          </a:p>
          <a:p>
            <a:pPr lvl="1"/>
            <a:endParaRPr lang="en-US"/>
          </a:p>
          <a:p>
            <a:pPr lvl="1"/>
            <a:endParaRPr lang="en-US" smtClean="0"/>
          </a:p>
          <a:p>
            <a:pPr lvl="1"/>
            <a:r>
              <a:rPr lang="en-US"/>
              <a:t>Determine whether Alice will like or dislike </a:t>
            </a:r>
            <a:r>
              <a:rPr lang="en-US" i="1"/>
              <a:t>Item5</a:t>
            </a:r>
            <a:r>
              <a:rPr lang="en-US"/>
              <a:t>, which Alice has not yet rated or seen</a:t>
            </a:r>
          </a:p>
          <a:p>
            <a:pPr lvl="1"/>
            <a:endParaRPr lang="en-US" smtClean="0"/>
          </a:p>
        </p:txBody>
      </p:sp>
      <p:graphicFrame>
        <p:nvGraphicFramePr>
          <p:cNvPr id="5" name="Tabelle 4"/>
          <p:cNvGraphicFramePr>
            <a:graphicFrameLocks noGrp="1"/>
          </p:cNvGraphicFramePr>
          <p:nvPr>
            <p:extLst>
              <p:ext uri="{D42A27DB-BD31-4B8C-83A1-F6EECF244321}">
                <p14:modId xmlns:p14="http://schemas.microsoft.com/office/powerpoint/2010/main" val="2919107183"/>
              </p:ext>
            </p:extLst>
          </p:nvPr>
        </p:nvGraphicFramePr>
        <p:xfrm>
          <a:off x="1788368" y="2420888"/>
          <a:ext cx="6096000" cy="2225040"/>
        </p:xfrm>
        <a:graphic>
          <a:graphicData uri="http://schemas.openxmlformats.org/drawingml/2006/table">
            <a:tbl>
              <a:tblPr firstRow="1" bandRow="1">
                <a:tableStyleId>{00A15C55-8517-42AA-B614-E9B94910E393}</a:tableStyleId>
              </a:tblPr>
              <a:tblGrid>
                <a:gridCol w="1016000"/>
                <a:gridCol w="1016000"/>
                <a:gridCol w="1016000"/>
                <a:gridCol w="1016000"/>
                <a:gridCol w="1016000"/>
                <a:gridCol w="1016000"/>
              </a:tblGrid>
              <a:tr h="370840">
                <a:tc>
                  <a:txBody>
                    <a:bodyPr/>
                    <a:lstStyle/>
                    <a:p>
                      <a:pPr algn="ctr"/>
                      <a:endParaRPr lang="en-US" sz="1600" baseline="0" dirty="0">
                        <a:latin typeface="Calibri" pitchFamily="34" charset="0"/>
                      </a:endParaRPr>
                    </a:p>
                  </a:txBody>
                  <a:tcPr/>
                </a:tc>
                <a:tc>
                  <a:txBody>
                    <a:bodyPr/>
                    <a:lstStyle/>
                    <a:p>
                      <a:pPr algn="ctr"/>
                      <a:r>
                        <a:rPr lang="en-US" sz="1600" baseline="0" dirty="0" smtClean="0">
                          <a:latin typeface="Calibri" pitchFamily="34" charset="0"/>
                        </a:rPr>
                        <a:t>Item1</a:t>
                      </a:r>
                      <a:endParaRPr lang="en-US" sz="1600" baseline="0" dirty="0">
                        <a:latin typeface="Calibri" pitchFamily="34" charset="0"/>
                      </a:endParaRPr>
                    </a:p>
                  </a:txBody>
                  <a:tcPr/>
                </a:tc>
                <a:tc>
                  <a:txBody>
                    <a:bodyPr/>
                    <a:lstStyle/>
                    <a:p>
                      <a:pPr algn="ctr"/>
                      <a:r>
                        <a:rPr lang="en-US" sz="1600" baseline="0" dirty="0" smtClean="0">
                          <a:latin typeface="Calibri" pitchFamily="34" charset="0"/>
                        </a:rPr>
                        <a:t>Item2</a:t>
                      </a:r>
                      <a:endParaRPr lang="en-US" sz="1600" baseline="0" dirty="0">
                        <a:latin typeface="Calibri" pitchFamily="34" charset="0"/>
                      </a:endParaRPr>
                    </a:p>
                  </a:txBody>
                  <a:tcPr/>
                </a:tc>
                <a:tc>
                  <a:txBody>
                    <a:bodyPr/>
                    <a:lstStyle/>
                    <a:p>
                      <a:pPr algn="ctr"/>
                      <a:r>
                        <a:rPr lang="en-US" sz="1600" baseline="0" dirty="0" smtClean="0">
                          <a:latin typeface="Calibri" pitchFamily="34" charset="0"/>
                        </a:rPr>
                        <a:t>Item3</a:t>
                      </a:r>
                      <a:endParaRPr lang="en-US" sz="1600" baseline="0" dirty="0">
                        <a:latin typeface="Calibri" pitchFamily="34" charset="0"/>
                      </a:endParaRPr>
                    </a:p>
                  </a:txBody>
                  <a:tcPr/>
                </a:tc>
                <a:tc>
                  <a:txBody>
                    <a:bodyPr/>
                    <a:lstStyle/>
                    <a:p>
                      <a:pPr algn="ctr"/>
                      <a:r>
                        <a:rPr lang="en-US" sz="1600" baseline="0" dirty="0" smtClean="0">
                          <a:latin typeface="Calibri" pitchFamily="34" charset="0"/>
                        </a:rPr>
                        <a:t>Item4</a:t>
                      </a:r>
                      <a:endParaRPr lang="en-US" sz="1600" baseline="0" dirty="0">
                        <a:latin typeface="Calibri" pitchFamily="34" charset="0"/>
                      </a:endParaRPr>
                    </a:p>
                  </a:txBody>
                  <a:tcPr/>
                </a:tc>
                <a:tc>
                  <a:txBody>
                    <a:bodyPr/>
                    <a:lstStyle/>
                    <a:p>
                      <a:pPr algn="ctr"/>
                      <a:r>
                        <a:rPr lang="en-US" sz="1600" baseline="0" dirty="0" smtClean="0">
                          <a:latin typeface="Calibri" pitchFamily="34" charset="0"/>
                        </a:rPr>
                        <a:t>Item5</a:t>
                      </a:r>
                      <a:endParaRPr lang="en-US" sz="1600" baseline="0" dirty="0">
                        <a:latin typeface="Calibri" pitchFamily="34" charset="0"/>
                      </a:endParaRPr>
                    </a:p>
                  </a:txBody>
                  <a:tcPr/>
                </a:tc>
              </a:tr>
              <a:tr h="370840">
                <a:tc>
                  <a:txBody>
                    <a:bodyPr/>
                    <a:lstStyle/>
                    <a:p>
                      <a:pPr algn="ctr"/>
                      <a:r>
                        <a:rPr lang="en-US" sz="1600" baseline="0" dirty="0" smtClean="0">
                          <a:latin typeface="Calibri" pitchFamily="34" charset="0"/>
                        </a:rPr>
                        <a:t>Alice</a:t>
                      </a:r>
                      <a:endParaRPr lang="en-US" sz="1600" baseline="0" dirty="0">
                        <a:latin typeface="Calibri" pitchFamily="34" charset="0"/>
                      </a:endParaRPr>
                    </a:p>
                  </a:txBody>
                  <a:tcPr/>
                </a:tc>
                <a:tc>
                  <a:txBody>
                    <a:bodyPr/>
                    <a:lstStyle/>
                    <a:p>
                      <a:pPr algn="ctr"/>
                      <a:r>
                        <a:rPr lang="en-US" sz="1600" baseline="0" dirty="0" smtClean="0">
                          <a:latin typeface="Calibri" pitchFamily="34" charset="0"/>
                        </a:rPr>
                        <a:t>5</a:t>
                      </a:r>
                      <a:endParaRPr lang="en-US" sz="1600" baseline="0" dirty="0">
                        <a:latin typeface="Calibri" pitchFamily="34" charset="0"/>
                      </a:endParaRPr>
                    </a:p>
                  </a:txBody>
                  <a:tcPr/>
                </a:tc>
                <a:tc>
                  <a:txBody>
                    <a:bodyPr/>
                    <a:lstStyle/>
                    <a:p>
                      <a:pPr algn="ctr"/>
                      <a:r>
                        <a:rPr lang="en-US" sz="1600" baseline="0" dirty="0" smtClean="0">
                          <a:latin typeface="Calibri" pitchFamily="34" charset="0"/>
                        </a:rPr>
                        <a:t>3</a:t>
                      </a:r>
                      <a:endParaRPr lang="en-US" sz="1600" baseline="0" dirty="0">
                        <a:latin typeface="Calibri" pitchFamily="34" charset="0"/>
                      </a:endParaRPr>
                    </a:p>
                  </a:txBody>
                  <a:tcPr/>
                </a:tc>
                <a:tc>
                  <a:txBody>
                    <a:bodyPr/>
                    <a:lstStyle/>
                    <a:p>
                      <a:pPr algn="ctr"/>
                      <a:r>
                        <a:rPr lang="en-US" sz="1600" baseline="0" dirty="0" smtClean="0">
                          <a:latin typeface="Calibri" pitchFamily="34" charset="0"/>
                        </a:rPr>
                        <a:t>4</a:t>
                      </a:r>
                      <a:endParaRPr lang="en-US" sz="1600" baseline="0" dirty="0">
                        <a:latin typeface="Calibri" pitchFamily="34" charset="0"/>
                      </a:endParaRPr>
                    </a:p>
                  </a:txBody>
                  <a:tcPr/>
                </a:tc>
                <a:tc>
                  <a:txBody>
                    <a:bodyPr/>
                    <a:lstStyle/>
                    <a:p>
                      <a:pPr algn="ctr"/>
                      <a:r>
                        <a:rPr lang="en-US" sz="1600" baseline="0" dirty="0" smtClean="0">
                          <a:latin typeface="Calibri" pitchFamily="34" charset="0"/>
                        </a:rPr>
                        <a:t>4</a:t>
                      </a:r>
                      <a:endParaRPr lang="en-US" sz="1600" baseline="0" dirty="0">
                        <a:latin typeface="Calibri" pitchFamily="34" charset="0"/>
                      </a:endParaRPr>
                    </a:p>
                  </a:txBody>
                  <a:tcPr/>
                </a:tc>
                <a:tc>
                  <a:txBody>
                    <a:bodyPr/>
                    <a:lstStyle/>
                    <a:p>
                      <a:pPr algn="ctr"/>
                      <a:r>
                        <a:rPr lang="en-US" sz="1800" baseline="0" dirty="0" smtClean="0">
                          <a:solidFill>
                            <a:schemeClr val="tx1"/>
                          </a:solidFill>
                          <a:latin typeface="Calibri" pitchFamily="34" charset="0"/>
                        </a:rPr>
                        <a:t>?</a:t>
                      </a:r>
                      <a:endParaRPr lang="en-US" sz="1800" baseline="0" dirty="0">
                        <a:solidFill>
                          <a:schemeClr val="tx1"/>
                        </a:solidFill>
                        <a:latin typeface="Calibri" pitchFamily="34" charset="0"/>
                      </a:endParaRPr>
                    </a:p>
                  </a:txBody>
                  <a:tcPr>
                    <a:solidFill>
                      <a:srgbClr val="FFC000"/>
                    </a:solidFill>
                  </a:tcPr>
                </a:tc>
              </a:tr>
              <a:tr h="370840">
                <a:tc>
                  <a:txBody>
                    <a:bodyPr/>
                    <a:lstStyle/>
                    <a:p>
                      <a:pPr algn="ctr"/>
                      <a:r>
                        <a:rPr lang="en-US" sz="1600" baseline="0" dirty="0" smtClean="0">
                          <a:latin typeface="Calibri" pitchFamily="34" charset="0"/>
                        </a:rPr>
                        <a:t>User1</a:t>
                      </a:r>
                      <a:endParaRPr lang="en-US" sz="1600" baseline="0" dirty="0">
                        <a:latin typeface="Calibri" pitchFamily="34" charset="0"/>
                      </a:endParaRPr>
                    </a:p>
                  </a:txBody>
                  <a:tcPr/>
                </a:tc>
                <a:tc>
                  <a:txBody>
                    <a:bodyPr/>
                    <a:lstStyle/>
                    <a:p>
                      <a:pPr algn="ctr"/>
                      <a:r>
                        <a:rPr lang="en-US" sz="1600" baseline="0" dirty="0" smtClean="0">
                          <a:latin typeface="Calibri" pitchFamily="34" charset="0"/>
                        </a:rPr>
                        <a:t>3</a:t>
                      </a:r>
                      <a:endParaRPr lang="en-US" sz="1600" baseline="0" dirty="0">
                        <a:latin typeface="Calibri" pitchFamily="34" charset="0"/>
                      </a:endParaRPr>
                    </a:p>
                  </a:txBody>
                  <a:tcPr/>
                </a:tc>
                <a:tc>
                  <a:txBody>
                    <a:bodyPr/>
                    <a:lstStyle/>
                    <a:p>
                      <a:pPr algn="ctr"/>
                      <a:r>
                        <a:rPr lang="en-US" sz="1600" baseline="0" dirty="0" smtClean="0">
                          <a:latin typeface="Calibri" pitchFamily="34" charset="0"/>
                        </a:rPr>
                        <a:t>1</a:t>
                      </a:r>
                      <a:endParaRPr lang="en-US" sz="1600" baseline="0" dirty="0">
                        <a:latin typeface="Calibri" pitchFamily="34" charset="0"/>
                      </a:endParaRPr>
                    </a:p>
                  </a:txBody>
                  <a:tcPr/>
                </a:tc>
                <a:tc>
                  <a:txBody>
                    <a:bodyPr/>
                    <a:lstStyle/>
                    <a:p>
                      <a:pPr algn="ctr"/>
                      <a:r>
                        <a:rPr lang="en-US" sz="1600" baseline="0" dirty="0" smtClean="0">
                          <a:latin typeface="Calibri" pitchFamily="34" charset="0"/>
                        </a:rPr>
                        <a:t>2</a:t>
                      </a:r>
                      <a:endParaRPr lang="en-US" sz="1600" baseline="0" dirty="0">
                        <a:latin typeface="Calibri" pitchFamily="34" charset="0"/>
                      </a:endParaRPr>
                    </a:p>
                  </a:txBody>
                  <a:tcPr/>
                </a:tc>
                <a:tc>
                  <a:txBody>
                    <a:bodyPr/>
                    <a:lstStyle/>
                    <a:p>
                      <a:pPr algn="ctr"/>
                      <a:r>
                        <a:rPr lang="en-US" sz="1600" baseline="0" dirty="0" smtClean="0">
                          <a:latin typeface="Calibri" pitchFamily="34" charset="0"/>
                        </a:rPr>
                        <a:t>3</a:t>
                      </a:r>
                      <a:endParaRPr lang="en-US" sz="1600" baseline="0" dirty="0">
                        <a:latin typeface="Calibri" pitchFamily="34" charset="0"/>
                      </a:endParaRPr>
                    </a:p>
                  </a:txBody>
                  <a:tcPr/>
                </a:tc>
                <a:tc>
                  <a:txBody>
                    <a:bodyPr/>
                    <a:lstStyle/>
                    <a:p>
                      <a:pPr algn="ctr"/>
                      <a:r>
                        <a:rPr lang="en-US" sz="1600" baseline="0" dirty="0" smtClean="0">
                          <a:latin typeface="Calibri" pitchFamily="34" charset="0"/>
                        </a:rPr>
                        <a:t>3</a:t>
                      </a:r>
                      <a:endParaRPr lang="en-US" sz="1600" baseline="0" dirty="0">
                        <a:latin typeface="Calibri" pitchFamily="34" charset="0"/>
                      </a:endParaRPr>
                    </a:p>
                  </a:txBody>
                  <a:tcPr/>
                </a:tc>
              </a:tr>
              <a:tr h="370840">
                <a:tc>
                  <a:txBody>
                    <a:bodyPr/>
                    <a:lstStyle/>
                    <a:p>
                      <a:pPr algn="ctr"/>
                      <a:r>
                        <a:rPr lang="en-US" sz="1600" baseline="0" dirty="0" smtClean="0">
                          <a:latin typeface="Calibri" pitchFamily="34" charset="0"/>
                        </a:rPr>
                        <a:t>User2</a:t>
                      </a:r>
                      <a:endParaRPr lang="en-US" sz="1600" baseline="0" dirty="0">
                        <a:latin typeface="Calibri" pitchFamily="34" charset="0"/>
                      </a:endParaRPr>
                    </a:p>
                  </a:txBody>
                  <a:tcPr/>
                </a:tc>
                <a:tc>
                  <a:txBody>
                    <a:bodyPr/>
                    <a:lstStyle/>
                    <a:p>
                      <a:pPr algn="ctr"/>
                      <a:r>
                        <a:rPr lang="en-US" sz="1600" baseline="0" dirty="0" smtClean="0">
                          <a:latin typeface="Calibri" pitchFamily="34" charset="0"/>
                        </a:rPr>
                        <a:t>4</a:t>
                      </a:r>
                      <a:endParaRPr lang="en-US" sz="1600" baseline="0" dirty="0">
                        <a:latin typeface="Calibri" pitchFamily="34" charset="0"/>
                      </a:endParaRPr>
                    </a:p>
                  </a:txBody>
                  <a:tcPr/>
                </a:tc>
                <a:tc>
                  <a:txBody>
                    <a:bodyPr/>
                    <a:lstStyle/>
                    <a:p>
                      <a:pPr algn="ctr"/>
                      <a:r>
                        <a:rPr lang="en-US" sz="1600" baseline="0" dirty="0" smtClean="0">
                          <a:latin typeface="Calibri" pitchFamily="34" charset="0"/>
                        </a:rPr>
                        <a:t>3</a:t>
                      </a:r>
                      <a:endParaRPr lang="en-US" sz="1600" baseline="0" dirty="0">
                        <a:latin typeface="Calibri" pitchFamily="34" charset="0"/>
                      </a:endParaRPr>
                    </a:p>
                  </a:txBody>
                  <a:tcPr/>
                </a:tc>
                <a:tc>
                  <a:txBody>
                    <a:bodyPr/>
                    <a:lstStyle/>
                    <a:p>
                      <a:pPr algn="ctr"/>
                      <a:r>
                        <a:rPr lang="en-US" sz="1600" baseline="0" dirty="0" smtClean="0">
                          <a:latin typeface="Calibri" pitchFamily="34" charset="0"/>
                        </a:rPr>
                        <a:t>4</a:t>
                      </a:r>
                      <a:endParaRPr lang="en-US" sz="1600" baseline="0" dirty="0">
                        <a:latin typeface="Calibri" pitchFamily="34" charset="0"/>
                      </a:endParaRPr>
                    </a:p>
                  </a:txBody>
                  <a:tcPr/>
                </a:tc>
                <a:tc>
                  <a:txBody>
                    <a:bodyPr/>
                    <a:lstStyle/>
                    <a:p>
                      <a:pPr algn="ctr"/>
                      <a:r>
                        <a:rPr lang="en-US" sz="1600" baseline="0" dirty="0" smtClean="0">
                          <a:latin typeface="Calibri" pitchFamily="34" charset="0"/>
                        </a:rPr>
                        <a:t>3</a:t>
                      </a:r>
                      <a:endParaRPr lang="en-US" sz="1600" baseline="0" dirty="0">
                        <a:latin typeface="Calibri" pitchFamily="34" charset="0"/>
                      </a:endParaRPr>
                    </a:p>
                  </a:txBody>
                  <a:tcPr/>
                </a:tc>
                <a:tc>
                  <a:txBody>
                    <a:bodyPr/>
                    <a:lstStyle/>
                    <a:p>
                      <a:pPr algn="ctr"/>
                      <a:r>
                        <a:rPr lang="en-US" sz="1600" baseline="0" dirty="0" smtClean="0">
                          <a:latin typeface="Calibri" pitchFamily="34" charset="0"/>
                        </a:rPr>
                        <a:t>5</a:t>
                      </a:r>
                      <a:endParaRPr lang="en-US" sz="1600" baseline="0" dirty="0">
                        <a:latin typeface="Calibri" pitchFamily="34" charset="0"/>
                      </a:endParaRPr>
                    </a:p>
                  </a:txBody>
                  <a:tcPr/>
                </a:tc>
              </a:tr>
              <a:tr h="370840">
                <a:tc>
                  <a:txBody>
                    <a:bodyPr/>
                    <a:lstStyle/>
                    <a:p>
                      <a:pPr algn="ctr"/>
                      <a:r>
                        <a:rPr lang="en-US" sz="1600" baseline="0" dirty="0" smtClean="0">
                          <a:latin typeface="Calibri" pitchFamily="34" charset="0"/>
                        </a:rPr>
                        <a:t>User3</a:t>
                      </a:r>
                      <a:endParaRPr lang="en-US" sz="1600" baseline="0" dirty="0">
                        <a:latin typeface="Calibri" pitchFamily="34" charset="0"/>
                      </a:endParaRPr>
                    </a:p>
                  </a:txBody>
                  <a:tcPr/>
                </a:tc>
                <a:tc>
                  <a:txBody>
                    <a:bodyPr/>
                    <a:lstStyle/>
                    <a:p>
                      <a:pPr algn="ctr"/>
                      <a:r>
                        <a:rPr lang="en-US" sz="1600" baseline="0" dirty="0" smtClean="0">
                          <a:latin typeface="Calibri" pitchFamily="34" charset="0"/>
                        </a:rPr>
                        <a:t>3</a:t>
                      </a:r>
                      <a:endParaRPr lang="en-US" sz="1600" baseline="0" dirty="0">
                        <a:latin typeface="Calibri" pitchFamily="34" charset="0"/>
                      </a:endParaRPr>
                    </a:p>
                  </a:txBody>
                  <a:tcPr/>
                </a:tc>
                <a:tc>
                  <a:txBody>
                    <a:bodyPr/>
                    <a:lstStyle/>
                    <a:p>
                      <a:pPr algn="ctr"/>
                      <a:r>
                        <a:rPr lang="en-US" sz="1600" baseline="0" dirty="0" smtClean="0">
                          <a:latin typeface="Calibri" pitchFamily="34" charset="0"/>
                        </a:rPr>
                        <a:t>3</a:t>
                      </a:r>
                      <a:endParaRPr lang="en-US" sz="1600" baseline="0" dirty="0">
                        <a:latin typeface="Calibri" pitchFamily="34" charset="0"/>
                      </a:endParaRPr>
                    </a:p>
                  </a:txBody>
                  <a:tcPr/>
                </a:tc>
                <a:tc>
                  <a:txBody>
                    <a:bodyPr/>
                    <a:lstStyle/>
                    <a:p>
                      <a:pPr algn="ctr"/>
                      <a:r>
                        <a:rPr lang="en-US" sz="1600" baseline="0" dirty="0" smtClean="0">
                          <a:latin typeface="Calibri" pitchFamily="34" charset="0"/>
                        </a:rPr>
                        <a:t>1</a:t>
                      </a:r>
                      <a:endParaRPr lang="en-US" sz="1600" baseline="0" dirty="0">
                        <a:latin typeface="Calibri" pitchFamily="34" charset="0"/>
                      </a:endParaRPr>
                    </a:p>
                  </a:txBody>
                  <a:tcPr/>
                </a:tc>
                <a:tc>
                  <a:txBody>
                    <a:bodyPr/>
                    <a:lstStyle/>
                    <a:p>
                      <a:pPr algn="ctr"/>
                      <a:r>
                        <a:rPr lang="en-US" sz="1600" baseline="0" dirty="0" smtClean="0">
                          <a:latin typeface="Calibri" pitchFamily="34" charset="0"/>
                        </a:rPr>
                        <a:t>5</a:t>
                      </a:r>
                      <a:endParaRPr lang="en-US" sz="1600" baseline="0" dirty="0">
                        <a:latin typeface="Calibri" pitchFamily="34" charset="0"/>
                      </a:endParaRPr>
                    </a:p>
                  </a:txBody>
                  <a:tcPr/>
                </a:tc>
                <a:tc>
                  <a:txBody>
                    <a:bodyPr/>
                    <a:lstStyle/>
                    <a:p>
                      <a:pPr algn="ctr"/>
                      <a:r>
                        <a:rPr lang="en-US" sz="1600" baseline="0" dirty="0" smtClean="0">
                          <a:latin typeface="Calibri" pitchFamily="34" charset="0"/>
                        </a:rPr>
                        <a:t>4</a:t>
                      </a:r>
                      <a:endParaRPr lang="en-US" sz="1600" baseline="0" dirty="0">
                        <a:latin typeface="Calibri" pitchFamily="34" charset="0"/>
                      </a:endParaRPr>
                    </a:p>
                  </a:txBody>
                  <a:tcPr/>
                </a:tc>
              </a:tr>
              <a:tr h="370840">
                <a:tc>
                  <a:txBody>
                    <a:bodyPr/>
                    <a:lstStyle/>
                    <a:p>
                      <a:pPr algn="ctr"/>
                      <a:r>
                        <a:rPr lang="en-US" sz="1600" baseline="0" dirty="0" smtClean="0">
                          <a:latin typeface="Calibri" pitchFamily="34" charset="0"/>
                        </a:rPr>
                        <a:t>User4</a:t>
                      </a:r>
                      <a:endParaRPr lang="en-US" sz="1600" baseline="0" dirty="0">
                        <a:latin typeface="Calibri" pitchFamily="34" charset="0"/>
                      </a:endParaRPr>
                    </a:p>
                  </a:txBody>
                  <a:tcPr/>
                </a:tc>
                <a:tc>
                  <a:txBody>
                    <a:bodyPr/>
                    <a:lstStyle/>
                    <a:p>
                      <a:pPr algn="ctr"/>
                      <a:r>
                        <a:rPr lang="en-US" sz="1600" baseline="0" dirty="0" smtClean="0">
                          <a:latin typeface="Calibri" pitchFamily="34" charset="0"/>
                        </a:rPr>
                        <a:t>1</a:t>
                      </a:r>
                      <a:endParaRPr lang="en-US" sz="1600" baseline="0" dirty="0">
                        <a:latin typeface="Calibri" pitchFamily="34" charset="0"/>
                      </a:endParaRPr>
                    </a:p>
                  </a:txBody>
                  <a:tcPr/>
                </a:tc>
                <a:tc>
                  <a:txBody>
                    <a:bodyPr/>
                    <a:lstStyle/>
                    <a:p>
                      <a:pPr algn="ctr"/>
                      <a:r>
                        <a:rPr lang="en-US" sz="1600" baseline="0" dirty="0" smtClean="0">
                          <a:latin typeface="Calibri" pitchFamily="34" charset="0"/>
                        </a:rPr>
                        <a:t>5</a:t>
                      </a:r>
                      <a:endParaRPr lang="en-US" sz="1600" baseline="0" dirty="0">
                        <a:latin typeface="Calibri" pitchFamily="34" charset="0"/>
                      </a:endParaRPr>
                    </a:p>
                  </a:txBody>
                  <a:tcPr/>
                </a:tc>
                <a:tc>
                  <a:txBody>
                    <a:bodyPr/>
                    <a:lstStyle/>
                    <a:p>
                      <a:pPr algn="ctr"/>
                      <a:r>
                        <a:rPr lang="en-US" sz="1600" baseline="0" dirty="0" smtClean="0">
                          <a:latin typeface="Calibri" pitchFamily="34" charset="0"/>
                        </a:rPr>
                        <a:t>5</a:t>
                      </a:r>
                      <a:endParaRPr lang="en-US" sz="1600" baseline="0" dirty="0">
                        <a:latin typeface="Calibri" pitchFamily="34" charset="0"/>
                      </a:endParaRPr>
                    </a:p>
                  </a:txBody>
                  <a:tcPr/>
                </a:tc>
                <a:tc>
                  <a:txBody>
                    <a:bodyPr/>
                    <a:lstStyle/>
                    <a:p>
                      <a:pPr algn="ctr"/>
                      <a:r>
                        <a:rPr lang="en-US" sz="1600" baseline="0" dirty="0" smtClean="0">
                          <a:latin typeface="Calibri" pitchFamily="34" charset="0"/>
                        </a:rPr>
                        <a:t>2</a:t>
                      </a:r>
                      <a:endParaRPr lang="en-US" sz="1600" baseline="0" dirty="0">
                        <a:latin typeface="Calibri" pitchFamily="34" charset="0"/>
                      </a:endParaRPr>
                    </a:p>
                  </a:txBody>
                  <a:tcPr/>
                </a:tc>
                <a:tc>
                  <a:txBody>
                    <a:bodyPr/>
                    <a:lstStyle/>
                    <a:p>
                      <a:pPr algn="ctr"/>
                      <a:r>
                        <a:rPr lang="en-US" sz="1600" baseline="0" dirty="0" smtClean="0">
                          <a:latin typeface="Calibri" pitchFamily="34" charset="0"/>
                        </a:rPr>
                        <a:t>1</a:t>
                      </a:r>
                      <a:endParaRPr lang="en-US" sz="1600" baseline="0" dirty="0">
                        <a:latin typeface="Calibri" pitchFamily="34" charset="0"/>
                      </a:endParaRPr>
                    </a:p>
                  </a:txBody>
                  <a:tcPr/>
                </a:tc>
              </a:tr>
            </a:tbl>
          </a:graphicData>
        </a:graphic>
      </p:graphicFrame>
    </p:spTree>
    <p:extLst>
      <p:ext uri="{BB962C8B-B14F-4D97-AF65-F5344CB8AC3E}">
        <p14:creationId xmlns:p14="http://schemas.microsoft.com/office/powerpoint/2010/main" val="27739657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User-based nearest-neighbor collaborative </a:t>
            </a:r>
            <a:r>
              <a:rPr lang="en-US" smtClean="0"/>
              <a:t>filtering (3)</a:t>
            </a:r>
            <a:endParaRPr lang="en-US" dirty="0"/>
          </a:p>
        </p:txBody>
      </p:sp>
      <p:sp>
        <p:nvSpPr>
          <p:cNvPr id="3" name="Inhaltsplatzhalter 2"/>
          <p:cNvSpPr>
            <a:spLocks noGrp="1"/>
          </p:cNvSpPr>
          <p:nvPr>
            <p:ph idx="1"/>
          </p:nvPr>
        </p:nvSpPr>
        <p:spPr/>
        <p:txBody>
          <a:bodyPr/>
          <a:lstStyle/>
          <a:p>
            <a:r>
              <a:rPr lang="en-US" dirty="0"/>
              <a:t>Some first questions</a:t>
            </a:r>
          </a:p>
          <a:p>
            <a:pPr lvl="1"/>
            <a:r>
              <a:rPr lang="en-US" dirty="0"/>
              <a:t>How do we measure similarity?</a:t>
            </a:r>
          </a:p>
          <a:p>
            <a:pPr lvl="1"/>
            <a:r>
              <a:rPr lang="en-US" dirty="0"/>
              <a:t>How many neighbors should we consider?</a:t>
            </a:r>
          </a:p>
          <a:p>
            <a:pPr lvl="1"/>
            <a:r>
              <a:rPr lang="en-US" dirty="0"/>
              <a:t>How do we generate a prediction from the neighbors' ratings?</a:t>
            </a:r>
          </a:p>
          <a:p>
            <a:pPr marL="0" indent="0">
              <a:buNone/>
            </a:pPr>
            <a:endParaRPr lang="en-US" dirty="0"/>
          </a:p>
        </p:txBody>
      </p:sp>
      <p:pic>
        <p:nvPicPr>
          <p:cNvPr id="4" name="Grafik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84368" y="1700808"/>
            <a:ext cx="715144" cy="715144"/>
          </a:xfrm>
          <a:prstGeom prst="rect">
            <a:avLst/>
          </a:prstGeom>
        </p:spPr>
      </p:pic>
      <p:graphicFrame>
        <p:nvGraphicFramePr>
          <p:cNvPr id="6" name="Tabelle 5"/>
          <p:cNvGraphicFramePr>
            <a:graphicFrameLocks noGrp="1"/>
          </p:cNvGraphicFramePr>
          <p:nvPr>
            <p:extLst>
              <p:ext uri="{D42A27DB-BD31-4B8C-83A1-F6EECF244321}">
                <p14:modId xmlns:p14="http://schemas.microsoft.com/office/powerpoint/2010/main" val="2802597880"/>
              </p:ext>
            </p:extLst>
          </p:nvPr>
        </p:nvGraphicFramePr>
        <p:xfrm>
          <a:off x="1259632" y="3645024"/>
          <a:ext cx="6096000" cy="2225040"/>
        </p:xfrm>
        <a:graphic>
          <a:graphicData uri="http://schemas.openxmlformats.org/drawingml/2006/table">
            <a:tbl>
              <a:tblPr firstRow="1" bandRow="1">
                <a:tableStyleId>{00A15C55-8517-42AA-B614-E9B94910E393}</a:tableStyleId>
              </a:tblPr>
              <a:tblGrid>
                <a:gridCol w="1016000"/>
                <a:gridCol w="1016000"/>
                <a:gridCol w="1016000"/>
                <a:gridCol w="1016000"/>
                <a:gridCol w="1016000"/>
                <a:gridCol w="1016000"/>
              </a:tblGrid>
              <a:tr h="370840">
                <a:tc>
                  <a:txBody>
                    <a:bodyPr/>
                    <a:lstStyle/>
                    <a:p>
                      <a:pPr algn="ctr"/>
                      <a:endParaRPr lang="en-US" sz="1600" baseline="0" dirty="0">
                        <a:latin typeface="Calibri" pitchFamily="34" charset="0"/>
                      </a:endParaRPr>
                    </a:p>
                  </a:txBody>
                  <a:tcPr/>
                </a:tc>
                <a:tc>
                  <a:txBody>
                    <a:bodyPr/>
                    <a:lstStyle/>
                    <a:p>
                      <a:pPr algn="ctr"/>
                      <a:r>
                        <a:rPr lang="en-US" sz="1600" baseline="0" dirty="0" smtClean="0">
                          <a:latin typeface="Calibri" pitchFamily="34" charset="0"/>
                        </a:rPr>
                        <a:t>Item1</a:t>
                      </a:r>
                      <a:endParaRPr lang="en-US" sz="1600" baseline="0" dirty="0">
                        <a:latin typeface="Calibri" pitchFamily="34" charset="0"/>
                      </a:endParaRPr>
                    </a:p>
                  </a:txBody>
                  <a:tcPr/>
                </a:tc>
                <a:tc>
                  <a:txBody>
                    <a:bodyPr/>
                    <a:lstStyle/>
                    <a:p>
                      <a:pPr algn="ctr"/>
                      <a:r>
                        <a:rPr lang="en-US" sz="1600" baseline="0" dirty="0" smtClean="0">
                          <a:latin typeface="Calibri" pitchFamily="34" charset="0"/>
                        </a:rPr>
                        <a:t>Item2</a:t>
                      </a:r>
                      <a:endParaRPr lang="en-US" sz="1600" baseline="0" dirty="0">
                        <a:latin typeface="Calibri" pitchFamily="34" charset="0"/>
                      </a:endParaRPr>
                    </a:p>
                  </a:txBody>
                  <a:tcPr/>
                </a:tc>
                <a:tc>
                  <a:txBody>
                    <a:bodyPr/>
                    <a:lstStyle/>
                    <a:p>
                      <a:pPr algn="ctr"/>
                      <a:r>
                        <a:rPr lang="en-US" sz="1600" baseline="0" dirty="0" smtClean="0">
                          <a:latin typeface="Calibri" pitchFamily="34" charset="0"/>
                        </a:rPr>
                        <a:t>Item3</a:t>
                      </a:r>
                      <a:endParaRPr lang="en-US" sz="1600" baseline="0" dirty="0">
                        <a:latin typeface="Calibri" pitchFamily="34" charset="0"/>
                      </a:endParaRPr>
                    </a:p>
                  </a:txBody>
                  <a:tcPr/>
                </a:tc>
                <a:tc>
                  <a:txBody>
                    <a:bodyPr/>
                    <a:lstStyle/>
                    <a:p>
                      <a:pPr algn="ctr"/>
                      <a:r>
                        <a:rPr lang="en-US" sz="1600" baseline="0" dirty="0" smtClean="0">
                          <a:latin typeface="Calibri" pitchFamily="34" charset="0"/>
                        </a:rPr>
                        <a:t>Item4</a:t>
                      </a:r>
                      <a:endParaRPr lang="en-US" sz="1600" baseline="0" dirty="0">
                        <a:latin typeface="Calibri" pitchFamily="34" charset="0"/>
                      </a:endParaRPr>
                    </a:p>
                  </a:txBody>
                  <a:tcPr/>
                </a:tc>
                <a:tc>
                  <a:txBody>
                    <a:bodyPr/>
                    <a:lstStyle/>
                    <a:p>
                      <a:pPr algn="ctr"/>
                      <a:r>
                        <a:rPr lang="en-US" sz="1600" baseline="0" dirty="0" smtClean="0">
                          <a:latin typeface="Calibri" pitchFamily="34" charset="0"/>
                        </a:rPr>
                        <a:t>Item5</a:t>
                      </a:r>
                      <a:endParaRPr lang="en-US" sz="1600" baseline="0" dirty="0">
                        <a:latin typeface="Calibri" pitchFamily="34" charset="0"/>
                      </a:endParaRPr>
                    </a:p>
                  </a:txBody>
                  <a:tcPr/>
                </a:tc>
              </a:tr>
              <a:tr h="370840">
                <a:tc>
                  <a:txBody>
                    <a:bodyPr/>
                    <a:lstStyle/>
                    <a:p>
                      <a:pPr algn="ctr"/>
                      <a:r>
                        <a:rPr lang="en-US" sz="1600" baseline="0" dirty="0" smtClean="0">
                          <a:latin typeface="Calibri" pitchFamily="34" charset="0"/>
                        </a:rPr>
                        <a:t>Alice</a:t>
                      </a:r>
                      <a:endParaRPr lang="en-US" sz="1600" baseline="0" dirty="0">
                        <a:latin typeface="Calibri" pitchFamily="34" charset="0"/>
                      </a:endParaRPr>
                    </a:p>
                  </a:txBody>
                  <a:tcPr/>
                </a:tc>
                <a:tc>
                  <a:txBody>
                    <a:bodyPr/>
                    <a:lstStyle/>
                    <a:p>
                      <a:pPr algn="ctr"/>
                      <a:r>
                        <a:rPr lang="en-US" sz="1600" baseline="0" dirty="0" smtClean="0">
                          <a:latin typeface="Calibri" pitchFamily="34" charset="0"/>
                        </a:rPr>
                        <a:t>5</a:t>
                      </a:r>
                      <a:endParaRPr lang="en-US" sz="1600" baseline="0" dirty="0">
                        <a:latin typeface="Calibri" pitchFamily="34" charset="0"/>
                      </a:endParaRPr>
                    </a:p>
                  </a:txBody>
                  <a:tcPr/>
                </a:tc>
                <a:tc>
                  <a:txBody>
                    <a:bodyPr/>
                    <a:lstStyle/>
                    <a:p>
                      <a:pPr algn="ctr"/>
                      <a:r>
                        <a:rPr lang="en-US" sz="1600" baseline="0" dirty="0" smtClean="0">
                          <a:latin typeface="Calibri" pitchFamily="34" charset="0"/>
                        </a:rPr>
                        <a:t>3</a:t>
                      </a:r>
                      <a:endParaRPr lang="en-US" sz="1600" baseline="0" dirty="0">
                        <a:latin typeface="Calibri" pitchFamily="34" charset="0"/>
                      </a:endParaRPr>
                    </a:p>
                  </a:txBody>
                  <a:tcPr/>
                </a:tc>
                <a:tc>
                  <a:txBody>
                    <a:bodyPr/>
                    <a:lstStyle/>
                    <a:p>
                      <a:pPr algn="ctr"/>
                      <a:r>
                        <a:rPr lang="en-US" sz="1600" baseline="0" dirty="0" smtClean="0">
                          <a:latin typeface="Calibri" pitchFamily="34" charset="0"/>
                        </a:rPr>
                        <a:t>4</a:t>
                      </a:r>
                      <a:endParaRPr lang="en-US" sz="1600" baseline="0" dirty="0">
                        <a:latin typeface="Calibri" pitchFamily="34" charset="0"/>
                      </a:endParaRPr>
                    </a:p>
                  </a:txBody>
                  <a:tcPr/>
                </a:tc>
                <a:tc>
                  <a:txBody>
                    <a:bodyPr/>
                    <a:lstStyle/>
                    <a:p>
                      <a:pPr algn="ctr"/>
                      <a:r>
                        <a:rPr lang="en-US" sz="1600" baseline="0" dirty="0" smtClean="0">
                          <a:latin typeface="Calibri" pitchFamily="34" charset="0"/>
                        </a:rPr>
                        <a:t>4</a:t>
                      </a:r>
                      <a:endParaRPr lang="en-US" sz="1600" baseline="0" dirty="0">
                        <a:latin typeface="Calibri" pitchFamily="34" charset="0"/>
                      </a:endParaRPr>
                    </a:p>
                  </a:txBody>
                  <a:tcPr/>
                </a:tc>
                <a:tc>
                  <a:txBody>
                    <a:bodyPr/>
                    <a:lstStyle/>
                    <a:p>
                      <a:pPr algn="ctr"/>
                      <a:r>
                        <a:rPr lang="en-US" sz="1800" baseline="0" dirty="0" smtClean="0">
                          <a:solidFill>
                            <a:schemeClr val="tx1"/>
                          </a:solidFill>
                          <a:latin typeface="Calibri" pitchFamily="34" charset="0"/>
                        </a:rPr>
                        <a:t>?</a:t>
                      </a:r>
                      <a:endParaRPr lang="en-US" sz="1800" baseline="0" dirty="0">
                        <a:solidFill>
                          <a:schemeClr val="tx1"/>
                        </a:solidFill>
                        <a:latin typeface="Calibri" pitchFamily="34" charset="0"/>
                      </a:endParaRPr>
                    </a:p>
                  </a:txBody>
                  <a:tcPr>
                    <a:solidFill>
                      <a:srgbClr val="FFC000"/>
                    </a:solidFill>
                  </a:tcPr>
                </a:tc>
              </a:tr>
              <a:tr h="370840">
                <a:tc>
                  <a:txBody>
                    <a:bodyPr/>
                    <a:lstStyle/>
                    <a:p>
                      <a:pPr algn="ctr"/>
                      <a:r>
                        <a:rPr lang="en-US" sz="1600" baseline="0" dirty="0" smtClean="0">
                          <a:latin typeface="Calibri" pitchFamily="34" charset="0"/>
                        </a:rPr>
                        <a:t>User1</a:t>
                      </a:r>
                      <a:endParaRPr lang="en-US" sz="1600" baseline="0" dirty="0">
                        <a:latin typeface="Calibri" pitchFamily="34" charset="0"/>
                      </a:endParaRPr>
                    </a:p>
                  </a:txBody>
                  <a:tcPr/>
                </a:tc>
                <a:tc>
                  <a:txBody>
                    <a:bodyPr/>
                    <a:lstStyle/>
                    <a:p>
                      <a:pPr algn="ctr"/>
                      <a:r>
                        <a:rPr lang="en-US" sz="1600" baseline="0" dirty="0" smtClean="0">
                          <a:latin typeface="Calibri" pitchFamily="34" charset="0"/>
                        </a:rPr>
                        <a:t>3</a:t>
                      </a:r>
                      <a:endParaRPr lang="en-US" sz="1600" baseline="0" dirty="0">
                        <a:latin typeface="Calibri" pitchFamily="34" charset="0"/>
                      </a:endParaRPr>
                    </a:p>
                  </a:txBody>
                  <a:tcPr/>
                </a:tc>
                <a:tc>
                  <a:txBody>
                    <a:bodyPr/>
                    <a:lstStyle/>
                    <a:p>
                      <a:pPr algn="ctr"/>
                      <a:r>
                        <a:rPr lang="en-US" sz="1600" baseline="0" dirty="0" smtClean="0">
                          <a:latin typeface="Calibri" pitchFamily="34" charset="0"/>
                        </a:rPr>
                        <a:t>1</a:t>
                      </a:r>
                      <a:endParaRPr lang="en-US" sz="1600" baseline="0" dirty="0">
                        <a:latin typeface="Calibri" pitchFamily="34" charset="0"/>
                      </a:endParaRPr>
                    </a:p>
                  </a:txBody>
                  <a:tcPr/>
                </a:tc>
                <a:tc>
                  <a:txBody>
                    <a:bodyPr/>
                    <a:lstStyle/>
                    <a:p>
                      <a:pPr algn="ctr"/>
                      <a:r>
                        <a:rPr lang="en-US" sz="1600" baseline="0" dirty="0" smtClean="0">
                          <a:latin typeface="Calibri" pitchFamily="34" charset="0"/>
                        </a:rPr>
                        <a:t>2</a:t>
                      </a:r>
                      <a:endParaRPr lang="en-US" sz="1600" baseline="0" dirty="0">
                        <a:latin typeface="Calibri" pitchFamily="34" charset="0"/>
                      </a:endParaRPr>
                    </a:p>
                  </a:txBody>
                  <a:tcPr/>
                </a:tc>
                <a:tc>
                  <a:txBody>
                    <a:bodyPr/>
                    <a:lstStyle/>
                    <a:p>
                      <a:pPr algn="ctr"/>
                      <a:r>
                        <a:rPr lang="en-US" sz="1600" baseline="0" dirty="0" smtClean="0">
                          <a:latin typeface="Calibri" pitchFamily="34" charset="0"/>
                        </a:rPr>
                        <a:t>3</a:t>
                      </a:r>
                      <a:endParaRPr lang="en-US" sz="1600" baseline="0" dirty="0">
                        <a:latin typeface="Calibri" pitchFamily="34" charset="0"/>
                      </a:endParaRPr>
                    </a:p>
                  </a:txBody>
                  <a:tcPr/>
                </a:tc>
                <a:tc>
                  <a:txBody>
                    <a:bodyPr/>
                    <a:lstStyle/>
                    <a:p>
                      <a:pPr algn="ctr"/>
                      <a:r>
                        <a:rPr lang="en-US" sz="1600" baseline="0" dirty="0" smtClean="0">
                          <a:latin typeface="Calibri" pitchFamily="34" charset="0"/>
                        </a:rPr>
                        <a:t>3</a:t>
                      </a:r>
                      <a:endParaRPr lang="en-US" sz="1600" baseline="0" dirty="0">
                        <a:latin typeface="Calibri" pitchFamily="34" charset="0"/>
                      </a:endParaRPr>
                    </a:p>
                  </a:txBody>
                  <a:tcPr/>
                </a:tc>
              </a:tr>
              <a:tr h="370840">
                <a:tc>
                  <a:txBody>
                    <a:bodyPr/>
                    <a:lstStyle/>
                    <a:p>
                      <a:pPr algn="ctr"/>
                      <a:r>
                        <a:rPr lang="en-US" sz="1600" baseline="0" dirty="0" smtClean="0">
                          <a:latin typeface="Calibri" pitchFamily="34" charset="0"/>
                        </a:rPr>
                        <a:t>User2</a:t>
                      </a:r>
                      <a:endParaRPr lang="en-US" sz="1600" baseline="0" dirty="0">
                        <a:latin typeface="Calibri" pitchFamily="34" charset="0"/>
                      </a:endParaRPr>
                    </a:p>
                  </a:txBody>
                  <a:tcPr/>
                </a:tc>
                <a:tc>
                  <a:txBody>
                    <a:bodyPr/>
                    <a:lstStyle/>
                    <a:p>
                      <a:pPr algn="ctr"/>
                      <a:r>
                        <a:rPr lang="en-US" sz="1600" baseline="0" dirty="0" smtClean="0">
                          <a:latin typeface="Calibri" pitchFamily="34" charset="0"/>
                        </a:rPr>
                        <a:t>4</a:t>
                      </a:r>
                      <a:endParaRPr lang="en-US" sz="1600" baseline="0" dirty="0">
                        <a:latin typeface="Calibri" pitchFamily="34" charset="0"/>
                      </a:endParaRPr>
                    </a:p>
                  </a:txBody>
                  <a:tcPr/>
                </a:tc>
                <a:tc>
                  <a:txBody>
                    <a:bodyPr/>
                    <a:lstStyle/>
                    <a:p>
                      <a:pPr algn="ctr"/>
                      <a:r>
                        <a:rPr lang="en-US" sz="1600" baseline="0" dirty="0" smtClean="0">
                          <a:latin typeface="Calibri" pitchFamily="34" charset="0"/>
                        </a:rPr>
                        <a:t>3</a:t>
                      </a:r>
                      <a:endParaRPr lang="en-US" sz="1600" baseline="0" dirty="0">
                        <a:latin typeface="Calibri" pitchFamily="34" charset="0"/>
                      </a:endParaRPr>
                    </a:p>
                  </a:txBody>
                  <a:tcPr/>
                </a:tc>
                <a:tc>
                  <a:txBody>
                    <a:bodyPr/>
                    <a:lstStyle/>
                    <a:p>
                      <a:pPr algn="ctr"/>
                      <a:r>
                        <a:rPr lang="en-US" sz="1600" baseline="0" dirty="0" smtClean="0">
                          <a:latin typeface="Calibri" pitchFamily="34" charset="0"/>
                        </a:rPr>
                        <a:t>4</a:t>
                      </a:r>
                      <a:endParaRPr lang="en-US" sz="1600" baseline="0" dirty="0">
                        <a:latin typeface="Calibri" pitchFamily="34" charset="0"/>
                      </a:endParaRPr>
                    </a:p>
                  </a:txBody>
                  <a:tcPr/>
                </a:tc>
                <a:tc>
                  <a:txBody>
                    <a:bodyPr/>
                    <a:lstStyle/>
                    <a:p>
                      <a:pPr algn="ctr"/>
                      <a:r>
                        <a:rPr lang="en-US" sz="1600" baseline="0" dirty="0" smtClean="0">
                          <a:latin typeface="Calibri" pitchFamily="34" charset="0"/>
                        </a:rPr>
                        <a:t>3</a:t>
                      </a:r>
                      <a:endParaRPr lang="en-US" sz="1600" baseline="0" dirty="0">
                        <a:latin typeface="Calibri" pitchFamily="34" charset="0"/>
                      </a:endParaRPr>
                    </a:p>
                  </a:txBody>
                  <a:tcPr/>
                </a:tc>
                <a:tc>
                  <a:txBody>
                    <a:bodyPr/>
                    <a:lstStyle/>
                    <a:p>
                      <a:pPr algn="ctr"/>
                      <a:r>
                        <a:rPr lang="en-US" sz="1600" baseline="0" dirty="0" smtClean="0">
                          <a:latin typeface="Calibri" pitchFamily="34" charset="0"/>
                        </a:rPr>
                        <a:t>5</a:t>
                      </a:r>
                      <a:endParaRPr lang="en-US" sz="1600" baseline="0" dirty="0">
                        <a:latin typeface="Calibri" pitchFamily="34" charset="0"/>
                      </a:endParaRPr>
                    </a:p>
                  </a:txBody>
                  <a:tcPr/>
                </a:tc>
              </a:tr>
              <a:tr h="370840">
                <a:tc>
                  <a:txBody>
                    <a:bodyPr/>
                    <a:lstStyle/>
                    <a:p>
                      <a:pPr algn="ctr"/>
                      <a:r>
                        <a:rPr lang="en-US" sz="1600" baseline="0" dirty="0" smtClean="0">
                          <a:latin typeface="Calibri" pitchFamily="34" charset="0"/>
                        </a:rPr>
                        <a:t>User3</a:t>
                      </a:r>
                      <a:endParaRPr lang="en-US" sz="1600" baseline="0" dirty="0">
                        <a:latin typeface="Calibri" pitchFamily="34" charset="0"/>
                      </a:endParaRPr>
                    </a:p>
                  </a:txBody>
                  <a:tcPr/>
                </a:tc>
                <a:tc>
                  <a:txBody>
                    <a:bodyPr/>
                    <a:lstStyle/>
                    <a:p>
                      <a:pPr algn="ctr"/>
                      <a:r>
                        <a:rPr lang="en-US" sz="1600" baseline="0" dirty="0" smtClean="0">
                          <a:latin typeface="Calibri" pitchFamily="34" charset="0"/>
                        </a:rPr>
                        <a:t>3</a:t>
                      </a:r>
                      <a:endParaRPr lang="en-US" sz="1600" baseline="0" dirty="0">
                        <a:latin typeface="Calibri" pitchFamily="34" charset="0"/>
                      </a:endParaRPr>
                    </a:p>
                  </a:txBody>
                  <a:tcPr/>
                </a:tc>
                <a:tc>
                  <a:txBody>
                    <a:bodyPr/>
                    <a:lstStyle/>
                    <a:p>
                      <a:pPr algn="ctr"/>
                      <a:r>
                        <a:rPr lang="en-US" sz="1600" baseline="0" dirty="0" smtClean="0">
                          <a:latin typeface="Calibri" pitchFamily="34" charset="0"/>
                        </a:rPr>
                        <a:t>3</a:t>
                      </a:r>
                      <a:endParaRPr lang="en-US" sz="1600" baseline="0" dirty="0">
                        <a:latin typeface="Calibri" pitchFamily="34" charset="0"/>
                      </a:endParaRPr>
                    </a:p>
                  </a:txBody>
                  <a:tcPr/>
                </a:tc>
                <a:tc>
                  <a:txBody>
                    <a:bodyPr/>
                    <a:lstStyle/>
                    <a:p>
                      <a:pPr algn="ctr"/>
                      <a:r>
                        <a:rPr lang="en-US" sz="1600" baseline="0" dirty="0" smtClean="0">
                          <a:latin typeface="Calibri" pitchFamily="34" charset="0"/>
                        </a:rPr>
                        <a:t>1</a:t>
                      </a:r>
                      <a:endParaRPr lang="en-US" sz="1600" baseline="0" dirty="0">
                        <a:latin typeface="Calibri" pitchFamily="34" charset="0"/>
                      </a:endParaRPr>
                    </a:p>
                  </a:txBody>
                  <a:tcPr/>
                </a:tc>
                <a:tc>
                  <a:txBody>
                    <a:bodyPr/>
                    <a:lstStyle/>
                    <a:p>
                      <a:pPr algn="ctr"/>
                      <a:r>
                        <a:rPr lang="en-US" sz="1600" baseline="0" dirty="0" smtClean="0">
                          <a:latin typeface="Calibri" pitchFamily="34" charset="0"/>
                        </a:rPr>
                        <a:t>5</a:t>
                      </a:r>
                      <a:endParaRPr lang="en-US" sz="1600" baseline="0" dirty="0">
                        <a:latin typeface="Calibri" pitchFamily="34" charset="0"/>
                      </a:endParaRPr>
                    </a:p>
                  </a:txBody>
                  <a:tcPr/>
                </a:tc>
                <a:tc>
                  <a:txBody>
                    <a:bodyPr/>
                    <a:lstStyle/>
                    <a:p>
                      <a:pPr algn="ctr"/>
                      <a:r>
                        <a:rPr lang="en-US" sz="1600" baseline="0" dirty="0" smtClean="0">
                          <a:latin typeface="Calibri" pitchFamily="34" charset="0"/>
                        </a:rPr>
                        <a:t>4</a:t>
                      </a:r>
                      <a:endParaRPr lang="en-US" sz="1600" baseline="0" dirty="0">
                        <a:latin typeface="Calibri" pitchFamily="34" charset="0"/>
                      </a:endParaRPr>
                    </a:p>
                  </a:txBody>
                  <a:tcPr/>
                </a:tc>
              </a:tr>
              <a:tr h="370840">
                <a:tc>
                  <a:txBody>
                    <a:bodyPr/>
                    <a:lstStyle/>
                    <a:p>
                      <a:pPr algn="ctr"/>
                      <a:r>
                        <a:rPr lang="en-US" sz="1600" baseline="0" dirty="0" smtClean="0">
                          <a:latin typeface="Calibri" pitchFamily="34" charset="0"/>
                        </a:rPr>
                        <a:t>User4</a:t>
                      </a:r>
                      <a:endParaRPr lang="en-US" sz="1600" baseline="0" dirty="0">
                        <a:latin typeface="Calibri" pitchFamily="34" charset="0"/>
                      </a:endParaRPr>
                    </a:p>
                  </a:txBody>
                  <a:tcPr/>
                </a:tc>
                <a:tc>
                  <a:txBody>
                    <a:bodyPr/>
                    <a:lstStyle/>
                    <a:p>
                      <a:pPr algn="ctr"/>
                      <a:r>
                        <a:rPr lang="en-US" sz="1600" baseline="0" dirty="0" smtClean="0">
                          <a:latin typeface="Calibri" pitchFamily="34" charset="0"/>
                        </a:rPr>
                        <a:t>1</a:t>
                      </a:r>
                      <a:endParaRPr lang="en-US" sz="1600" baseline="0" dirty="0">
                        <a:latin typeface="Calibri" pitchFamily="34" charset="0"/>
                      </a:endParaRPr>
                    </a:p>
                  </a:txBody>
                  <a:tcPr/>
                </a:tc>
                <a:tc>
                  <a:txBody>
                    <a:bodyPr/>
                    <a:lstStyle/>
                    <a:p>
                      <a:pPr algn="ctr"/>
                      <a:r>
                        <a:rPr lang="en-US" sz="1600" baseline="0" dirty="0" smtClean="0">
                          <a:latin typeface="Calibri" pitchFamily="34" charset="0"/>
                        </a:rPr>
                        <a:t>5</a:t>
                      </a:r>
                      <a:endParaRPr lang="en-US" sz="1600" baseline="0" dirty="0">
                        <a:latin typeface="Calibri" pitchFamily="34" charset="0"/>
                      </a:endParaRPr>
                    </a:p>
                  </a:txBody>
                  <a:tcPr/>
                </a:tc>
                <a:tc>
                  <a:txBody>
                    <a:bodyPr/>
                    <a:lstStyle/>
                    <a:p>
                      <a:pPr algn="ctr"/>
                      <a:r>
                        <a:rPr lang="en-US" sz="1600" baseline="0" dirty="0" smtClean="0">
                          <a:latin typeface="Calibri" pitchFamily="34" charset="0"/>
                        </a:rPr>
                        <a:t>5</a:t>
                      </a:r>
                      <a:endParaRPr lang="en-US" sz="1600" baseline="0" dirty="0">
                        <a:latin typeface="Calibri" pitchFamily="34" charset="0"/>
                      </a:endParaRPr>
                    </a:p>
                  </a:txBody>
                  <a:tcPr/>
                </a:tc>
                <a:tc>
                  <a:txBody>
                    <a:bodyPr/>
                    <a:lstStyle/>
                    <a:p>
                      <a:pPr algn="ctr"/>
                      <a:r>
                        <a:rPr lang="en-US" sz="1600" baseline="0" dirty="0" smtClean="0">
                          <a:latin typeface="Calibri" pitchFamily="34" charset="0"/>
                        </a:rPr>
                        <a:t>2</a:t>
                      </a:r>
                      <a:endParaRPr lang="en-US" sz="1600" baseline="0" dirty="0">
                        <a:latin typeface="Calibri" pitchFamily="34" charset="0"/>
                      </a:endParaRPr>
                    </a:p>
                  </a:txBody>
                  <a:tcPr/>
                </a:tc>
                <a:tc>
                  <a:txBody>
                    <a:bodyPr/>
                    <a:lstStyle/>
                    <a:p>
                      <a:pPr algn="ctr"/>
                      <a:r>
                        <a:rPr lang="en-US" sz="1600" baseline="0" dirty="0" smtClean="0">
                          <a:latin typeface="Calibri" pitchFamily="34" charset="0"/>
                        </a:rPr>
                        <a:t>1</a:t>
                      </a:r>
                      <a:endParaRPr lang="en-US" sz="1600" baseline="0" dirty="0">
                        <a:latin typeface="Calibri" pitchFamily="34" charset="0"/>
                      </a:endParaRPr>
                    </a:p>
                  </a:txBody>
                  <a:tcPr/>
                </a:tc>
              </a:tr>
            </a:tbl>
          </a:graphicData>
        </a:graphic>
      </p:graphicFrame>
    </p:spTree>
    <p:extLst>
      <p:ext uri="{BB962C8B-B14F-4D97-AF65-F5344CB8AC3E}">
        <p14:creationId xmlns:p14="http://schemas.microsoft.com/office/powerpoint/2010/main" val="421520125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Measuring </a:t>
            </a:r>
            <a:r>
              <a:rPr lang="en-US" smtClean="0"/>
              <a:t>user similarity (1)</a:t>
            </a:r>
            <a:endParaRPr lang="en-US" dirty="0"/>
          </a:p>
        </p:txBody>
      </p:sp>
      <mc:AlternateContent xmlns:mc="http://schemas.openxmlformats.org/markup-compatibility/2006" xmlns:a14="http://schemas.microsoft.com/office/drawing/2010/main">
        <mc:Choice Requires="a14">
          <p:sp>
            <p:nvSpPr>
              <p:cNvPr id="3" name="Inhaltsplatzhalter 2"/>
              <p:cNvSpPr>
                <a:spLocks noGrp="1"/>
              </p:cNvSpPr>
              <p:nvPr>
                <p:ph idx="1"/>
              </p:nvPr>
            </p:nvSpPr>
            <p:spPr>
              <a:xfrm>
                <a:off x="428596" y="1500174"/>
                <a:ext cx="8229600" cy="4525963"/>
              </a:xfrm>
            </p:spPr>
            <p:txBody>
              <a:bodyPr/>
              <a:lstStyle/>
              <a:p>
                <a:r>
                  <a:rPr lang="en-US" dirty="0" smtClean="0"/>
                  <a:t>A popular similarity measure in user-based CF: </a:t>
                </a:r>
                <a:r>
                  <a:rPr lang="en-US" b="1" dirty="0" smtClean="0"/>
                  <a:t>Pearson correlation</a:t>
                </a:r>
              </a:p>
              <a:p>
                <a:pPr lvl="1">
                  <a:buNone/>
                </a:pPr>
                <a:r>
                  <a:rPr lang="en-US" dirty="0" smtClean="0"/>
                  <a:t>	</a:t>
                </a:r>
                <a14:m>
                  <m:oMath xmlns:m="http://schemas.openxmlformats.org/officeDocument/2006/math">
                    <m:r>
                      <a:rPr lang="en-US" i="1" dirty="0" smtClean="0">
                        <a:latin typeface="Cambria Math"/>
                      </a:rPr>
                      <m:t>𝑎</m:t>
                    </m:r>
                  </m:oMath>
                </a14:m>
                <a:r>
                  <a:rPr lang="en-US" dirty="0" smtClean="0"/>
                  <a:t>, </a:t>
                </a:r>
                <a14:m>
                  <m:oMath xmlns:m="http://schemas.openxmlformats.org/officeDocument/2006/math">
                    <m:r>
                      <a:rPr lang="en-US" i="1" dirty="0" smtClean="0">
                        <a:latin typeface="Cambria Math"/>
                      </a:rPr>
                      <m:t>𝑏</m:t>
                    </m:r>
                  </m:oMath>
                </a14:m>
                <a:r>
                  <a:rPr lang="en-US" dirty="0" smtClean="0"/>
                  <a:t>  : users</a:t>
                </a:r>
              </a:p>
              <a:p>
                <a:pPr lvl="1">
                  <a:buNone/>
                </a:pPr>
                <a:r>
                  <a:rPr lang="en-US" dirty="0" smtClean="0"/>
                  <a:t>	</a:t>
                </a:r>
                <a14:m>
                  <m:oMath xmlns:m="http://schemas.openxmlformats.org/officeDocument/2006/math">
                    <m:sSub>
                      <m:sSubPr>
                        <m:ctrlPr>
                          <a:rPr lang="de-DE" b="0" i="1" dirty="0" smtClean="0">
                            <a:latin typeface="Cambria Math"/>
                          </a:rPr>
                        </m:ctrlPr>
                      </m:sSubPr>
                      <m:e>
                        <m:r>
                          <a:rPr lang="en-US" i="1" dirty="0" smtClean="0">
                            <a:latin typeface="Cambria Math"/>
                          </a:rPr>
                          <m:t>𝑟</m:t>
                        </m:r>
                      </m:e>
                      <m:sub>
                        <m:r>
                          <a:rPr lang="de-DE" b="0" i="1" dirty="0" smtClean="0">
                            <a:latin typeface="Cambria Math"/>
                          </a:rPr>
                          <m:t>𝑎</m:t>
                        </m:r>
                        <m:r>
                          <a:rPr lang="de-DE" b="0" i="1" dirty="0" smtClean="0">
                            <a:latin typeface="Cambria Math"/>
                          </a:rPr>
                          <m:t>,</m:t>
                        </m:r>
                        <m:r>
                          <a:rPr lang="de-DE" b="0" i="1" dirty="0" smtClean="0">
                            <a:latin typeface="Cambria Math"/>
                          </a:rPr>
                          <m:t>𝑝</m:t>
                        </m:r>
                      </m:sub>
                    </m:sSub>
                  </m:oMath>
                </a14:m>
                <a:r>
                  <a:rPr lang="en-US" baseline="-25000" dirty="0" smtClean="0"/>
                  <a:t>     </a:t>
                </a:r>
                <a:r>
                  <a:rPr lang="en-US" dirty="0" smtClean="0"/>
                  <a:t>: rating of user </a:t>
                </a:r>
                <a14:m>
                  <m:oMath xmlns:m="http://schemas.openxmlformats.org/officeDocument/2006/math">
                    <m:r>
                      <a:rPr lang="en-US" i="1" dirty="0" smtClean="0">
                        <a:latin typeface="Cambria Math"/>
                      </a:rPr>
                      <m:t>𝑎</m:t>
                    </m:r>
                  </m:oMath>
                </a14:m>
                <a:r>
                  <a:rPr lang="en-US" dirty="0" smtClean="0"/>
                  <a:t> for item </a:t>
                </a:r>
                <a14:m>
                  <m:oMath xmlns:m="http://schemas.openxmlformats.org/officeDocument/2006/math">
                    <m:r>
                      <a:rPr lang="en-US" i="1" dirty="0" smtClean="0">
                        <a:latin typeface="Cambria Math"/>
                      </a:rPr>
                      <m:t>𝑝</m:t>
                    </m:r>
                  </m:oMath>
                </a14:m>
                <a:endParaRPr lang="en-US" dirty="0" smtClean="0"/>
              </a:p>
              <a:p>
                <a:pPr lvl="1">
                  <a:buNone/>
                </a:pPr>
                <a:r>
                  <a:rPr lang="en-US" dirty="0" smtClean="0"/>
                  <a:t>	</a:t>
                </a:r>
                <a14:m>
                  <m:oMath xmlns:m="http://schemas.openxmlformats.org/officeDocument/2006/math">
                    <m:r>
                      <a:rPr lang="en-US" i="1" dirty="0" smtClean="0">
                        <a:latin typeface="Cambria Math"/>
                      </a:rPr>
                      <m:t>𝑃</m:t>
                    </m:r>
                  </m:oMath>
                </a14:m>
                <a:r>
                  <a:rPr lang="en-US" dirty="0" smtClean="0"/>
                  <a:t>	      : set of items, rated both by </a:t>
                </a:r>
                <a14:m>
                  <m:oMath xmlns:m="http://schemas.openxmlformats.org/officeDocument/2006/math">
                    <m:r>
                      <a:rPr lang="en-US" i="1" dirty="0" smtClean="0">
                        <a:latin typeface="Cambria Math"/>
                      </a:rPr>
                      <m:t>𝑎</m:t>
                    </m:r>
                  </m:oMath>
                </a14:m>
                <a:r>
                  <a:rPr lang="en-US" dirty="0" smtClean="0"/>
                  <a:t> and </a:t>
                </a:r>
                <a14:m>
                  <m:oMath xmlns:m="http://schemas.openxmlformats.org/officeDocument/2006/math">
                    <m:r>
                      <a:rPr lang="en-US" i="1" dirty="0" smtClean="0">
                        <a:latin typeface="Cambria Math"/>
                      </a:rPr>
                      <m:t>𝑏</m:t>
                    </m:r>
                  </m:oMath>
                </a14:m>
                <a:endParaRPr lang="en-US" dirty="0" smtClean="0"/>
              </a:p>
              <a:p>
                <a:pPr lvl="1"/>
                <a:r>
                  <a:rPr lang="en-US" dirty="0" smtClean="0"/>
                  <a:t>Possible similarity values between </a:t>
                </a:r>
                <a14:m>
                  <m:oMath xmlns:m="http://schemas.openxmlformats.org/officeDocument/2006/math">
                    <m:r>
                      <a:rPr lang="en-US" i="1" dirty="0" smtClean="0">
                        <a:latin typeface="Cambria Math"/>
                      </a:rPr>
                      <m:t>−1</m:t>
                    </m:r>
                  </m:oMath>
                </a14:m>
                <a:r>
                  <a:rPr lang="en-US" dirty="0" smtClean="0"/>
                  <a:t> and </a:t>
                </a:r>
                <a14:m>
                  <m:oMath xmlns:m="http://schemas.openxmlformats.org/officeDocument/2006/math">
                    <m:r>
                      <a:rPr lang="en-US" i="1" dirty="0" smtClean="0">
                        <a:latin typeface="Cambria Math"/>
                      </a:rPr>
                      <m:t>1</m:t>
                    </m:r>
                  </m:oMath>
                </a14:m>
                <a:r>
                  <a:rPr lang="en-US" dirty="0" smtClean="0"/>
                  <a:t> </a:t>
                </a:r>
              </a:p>
              <a:p>
                <a:pPr lvl="1">
                  <a:buNone/>
                </a:pPr>
                <a:endParaRPr lang="en-US" dirty="0" smtClean="0"/>
              </a:p>
              <a:p>
                <a:pPr lvl="1">
                  <a:buNone/>
                </a:pPr>
                <a:endParaRPr lang="en-US" dirty="0" smtClean="0"/>
              </a:p>
              <a:p>
                <a:pPr lvl="1">
                  <a:buNone/>
                </a:pPr>
                <a:endParaRPr lang="en-US" dirty="0" smtClean="0"/>
              </a:p>
              <a:p>
                <a:pPr lvl="1">
                  <a:buNone/>
                </a:pPr>
                <a:endParaRPr lang="en-US" dirty="0" smtClean="0"/>
              </a:p>
              <a:p>
                <a:pPr lvl="1">
                  <a:buNone/>
                </a:pPr>
                <a:endParaRPr lang="en-US" dirty="0" smtClean="0"/>
              </a:p>
              <a:p>
                <a:pPr lvl="1">
                  <a:buNone/>
                </a:pPr>
                <a:endParaRPr lang="en-US" dirty="0" smtClean="0"/>
              </a:p>
              <a:p>
                <a:pPr lvl="1">
                  <a:buNone/>
                </a:pPr>
                <a:endParaRPr lang="en-US" dirty="0" smtClean="0"/>
              </a:p>
              <a:p>
                <a:pPr lvl="1">
                  <a:buNone/>
                </a:pPr>
                <a:endParaRPr lang="en-US" dirty="0" smtClean="0"/>
              </a:p>
              <a:p>
                <a:pPr lvl="1">
                  <a:buNone/>
                </a:pPr>
                <a:endParaRPr lang="en-US" dirty="0" smtClean="0"/>
              </a:p>
              <a:p>
                <a:pPr lvl="1">
                  <a:buNone/>
                </a:pPr>
                <a:endParaRPr lang="en-US" dirty="0" smtClean="0"/>
              </a:p>
              <a:p>
                <a:pPr lvl="1">
                  <a:buNone/>
                </a:pPr>
                <a:endParaRPr lang="en-US" dirty="0" smtClean="0"/>
              </a:p>
              <a:p>
                <a:pPr lvl="1">
                  <a:buNone/>
                </a:pPr>
                <a:endParaRPr lang="en-US" dirty="0" smtClean="0"/>
              </a:p>
              <a:p>
                <a:pPr lvl="1">
                  <a:buNone/>
                </a:pPr>
                <a:endParaRPr lang="en-US" dirty="0" smtClean="0"/>
              </a:p>
              <a:p>
                <a:pPr>
                  <a:buNone/>
                </a:pPr>
                <a:endParaRPr lang="en-US" b="1" dirty="0" smtClean="0"/>
              </a:p>
              <a:p>
                <a:endParaRPr lang="en-US" dirty="0"/>
              </a:p>
            </p:txBody>
          </p:sp>
        </mc:Choice>
        <mc:Fallback xmlns="">
          <p:sp>
            <p:nvSpPr>
              <p:cNvPr id="3" name="Inhaltsplatzhalter 2"/>
              <p:cNvSpPr>
                <a:spLocks noGrp="1" noRot="1" noChangeAspect="1" noMove="1" noResize="1" noEditPoints="1" noAdjustHandles="1" noChangeArrowheads="1" noChangeShapeType="1" noTextEdit="1"/>
              </p:cNvSpPr>
              <p:nvPr>
                <p:ph idx="1"/>
              </p:nvPr>
            </p:nvSpPr>
            <p:spPr>
              <a:xfrm>
                <a:off x="428596" y="1500174"/>
                <a:ext cx="8229600" cy="4525963"/>
              </a:xfrm>
              <a:blipFill rotWithShape="1">
                <a:blip r:embed="rId3"/>
                <a:stretch>
                  <a:fillRect l="-593" t="-673"/>
                </a:stretch>
              </a:blipFill>
            </p:spPr>
            <p:txBody>
              <a:bodyPr/>
              <a:lstStyle/>
              <a:p>
                <a:r>
                  <a:rPr lang="de-DE">
                    <a:noFill/>
                  </a:rPr>
                  <a:t> </a:t>
                </a:r>
              </a:p>
            </p:txBody>
          </p:sp>
        </mc:Fallback>
      </mc:AlternateContent>
      <p:sp>
        <p:nvSpPr>
          <p:cNvPr id="2050" name="Rectangle 2"/>
          <p:cNvSpPr>
            <a:spLocks noChangeArrowheads="1"/>
          </p:cNvSpPr>
          <p:nvPr/>
        </p:nvSpPr>
        <p:spPr bwMode="auto">
          <a:xfrm>
            <a:off x="0"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endParaRPr lang="en-US" b="1">
              <a:solidFill>
                <a:srgbClr val="000000"/>
              </a:solidFill>
            </a:endParaRPr>
          </a:p>
        </p:txBody>
      </p:sp>
      <p:sp>
        <p:nvSpPr>
          <p:cNvPr id="2053" name="Rectangle 5"/>
          <p:cNvSpPr>
            <a:spLocks noChangeArrowheads="1"/>
          </p:cNvSpPr>
          <p:nvPr/>
        </p:nvSpPr>
        <p:spPr bwMode="auto">
          <a:xfrm>
            <a:off x="0"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endParaRPr lang="en-US" b="1">
              <a:solidFill>
                <a:srgbClr val="000000"/>
              </a:solidFill>
            </a:endParaRPr>
          </a:p>
        </p:txBody>
      </p:sp>
      <mc:AlternateContent xmlns:mc="http://schemas.openxmlformats.org/markup-compatibility/2006" xmlns:a14="http://schemas.microsoft.com/office/drawing/2010/main">
        <mc:Choice Requires="a14">
          <p:sp>
            <p:nvSpPr>
              <p:cNvPr id="4" name="Textfeld 3"/>
              <p:cNvSpPr txBox="1"/>
              <p:nvPr/>
            </p:nvSpPr>
            <p:spPr>
              <a:xfrm>
                <a:off x="755576" y="3446905"/>
                <a:ext cx="5439694" cy="990207"/>
              </a:xfrm>
              <a:prstGeom prst="rect">
                <a:avLst/>
              </a:prstGeom>
              <a:noFill/>
            </p:spPr>
            <p:txBody>
              <a:bodyPr wrap="none" rtlCol="0">
                <a:spAutoFit/>
              </a:bodyPr>
              <a:lstStyle/>
              <a:p>
                <a:pPr fontAlgn="base">
                  <a:spcBef>
                    <a:spcPct val="0"/>
                  </a:spcBef>
                  <a:spcAft>
                    <a:spcPct val="0"/>
                  </a:spcAft>
                </a:pPr>
                <a14:m>
                  <m:oMathPara xmlns:m="http://schemas.openxmlformats.org/officeDocument/2006/math">
                    <m:oMathParaPr>
                      <m:jc m:val="centerGroup"/>
                    </m:oMathParaPr>
                    <m:oMath xmlns:m="http://schemas.openxmlformats.org/officeDocument/2006/math">
                      <m:r>
                        <a:rPr lang="en-US" b="1" i="1" smtClean="0">
                          <a:solidFill>
                            <a:srgbClr val="000000"/>
                          </a:solidFill>
                          <a:latin typeface="Cambria Math"/>
                        </a:rPr>
                        <m:t>𝒔𝒊𝒎</m:t>
                      </m:r>
                      <m:d>
                        <m:dPr>
                          <m:ctrlPr>
                            <a:rPr lang="en-US" b="1" i="1" smtClean="0">
                              <a:solidFill>
                                <a:srgbClr val="000000"/>
                              </a:solidFill>
                              <a:latin typeface="Cambria Math"/>
                            </a:rPr>
                          </m:ctrlPr>
                        </m:dPr>
                        <m:e>
                          <m:r>
                            <a:rPr lang="en-US" b="1" i="1" smtClean="0">
                              <a:solidFill>
                                <a:srgbClr val="000000"/>
                              </a:solidFill>
                              <a:latin typeface="Cambria Math"/>
                            </a:rPr>
                            <m:t>𝒂</m:t>
                          </m:r>
                          <m:r>
                            <a:rPr lang="en-US" b="1" i="1" smtClean="0">
                              <a:solidFill>
                                <a:srgbClr val="000000"/>
                              </a:solidFill>
                              <a:latin typeface="Cambria Math"/>
                            </a:rPr>
                            <m:t>,</m:t>
                          </m:r>
                          <m:r>
                            <a:rPr lang="en-US" b="1" i="1" smtClean="0">
                              <a:solidFill>
                                <a:srgbClr val="000000"/>
                              </a:solidFill>
                              <a:latin typeface="Cambria Math"/>
                            </a:rPr>
                            <m:t>𝒃</m:t>
                          </m:r>
                        </m:e>
                      </m:d>
                      <m:r>
                        <a:rPr lang="en-US" b="1" i="1" smtClean="0">
                          <a:solidFill>
                            <a:srgbClr val="000000"/>
                          </a:solidFill>
                          <a:latin typeface="Cambria Math"/>
                        </a:rPr>
                        <m:t>= </m:t>
                      </m:r>
                      <m:f>
                        <m:fPr>
                          <m:ctrlPr>
                            <a:rPr lang="en-US" b="1" i="1" smtClean="0">
                              <a:solidFill>
                                <a:srgbClr val="000000"/>
                              </a:solidFill>
                              <a:latin typeface="Cambria Math"/>
                            </a:rPr>
                          </m:ctrlPr>
                        </m:fPr>
                        <m:num>
                          <m:nary>
                            <m:naryPr>
                              <m:chr m:val="∑"/>
                              <m:supHide m:val="on"/>
                              <m:ctrlPr>
                                <a:rPr lang="en-US" b="1" i="1" smtClean="0">
                                  <a:solidFill>
                                    <a:srgbClr val="000000"/>
                                  </a:solidFill>
                                  <a:latin typeface="Cambria Math"/>
                                </a:rPr>
                              </m:ctrlPr>
                            </m:naryPr>
                            <m:sub>
                              <m:r>
                                <m:rPr>
                                  <m:brk m:alnAt="7"/>
                                </m:rPr>
                                <a:rPr lang="en-US" b="1" i="1" smtClean="0">
                                  <a:solidFill>
                                    <a:srgbClr val="000000"/>
                                  </a:solidFill>
                                  <a:latin typeface="Cambria Math"/>
                                </a:rPr>
                                <m:t>𝒑</m:t>
                              </m:r>
                              <m:r>
                                <a:rPr lang="en-US" b="1" i="1" smtClean="0">
                                  <a:solidFill>
                                    <a:srgbClr val="000000"/>
                                  </a:solidFill>
                                  <a:latin typeface="Cambria Math"/>
                                </a:rPr>
                                <m:t> ∈</m:t>
                              </m:r>
                              <m:r>
                                <a:rPr lang="en-US" b="1" i="1" smtClean="0">
                                  <a:solidFill>
                                    <a:srgbClr val="000000"/>
                                  </a:solidFill>
                                  <a:latin typeface="Cambria Math"/>
                                  <a:ea typeface="Cambria Math"/>
                                </a:rPr>
                                <m:t>𝑷</m:t>
                              </m:r>
                            </m:sub>
                            <m:sup/>
                            <m:e>
                              <m:r>
                                <a:rPr lang="en-US" b="1" i="1" smtClean="0">
                                  <a:solidFill>
                                    <a:srgbClr val="000000"/>
                                  </a:solidFill>
                                  <a:latin typeface="Cambria Math"/>
                                </a:rPr>
                                <m:t>(</m:t>
                              </m:r>
                              <m:sSub>
                                <m:sSubPr>
                                  <m:ctrlPr>
                                    <a:rPr lang="en-US" b="1" i="1" smtClean="0">
                                      <a:solidFill>
                                        <a:srgbClr val="000000"/>
                                      </a:solidFill>
                                      <a:latin typeface="Cambria Math"/>
                                    </a:rPr>
                                  </m:ctrlPr>
                                </m:sSubPr>
                                <m:e>
                                  <m:r>
                                    <a:rPr lang="en-US" b="1" i="1" smtClean="0">
                                      <a:solidFill>
                                        <a:srgbClr val="000000"/>
                                      </a:solidFill>
                                      <a:latin typeface="Cambria Math"/>
                                    </a:rPr>
                                    <m:t>𝒓</m:t>
                                  </m:r>
                                </m:e>
                                <m:sub>
                                  <m:r>
                                    <a:rPr lang="en-US" b="1" i="1" smtClean="0">
                                      <a:solidFill>
                                        <a:srgbClr val="000000"/>
                                      </a:solidFill>
                                      <a:latin typeface="Cambria Math"/>
                                    </a:rPr>
                                    <m:t>𝒂</m:t>
                                  </m:r>
                                  <m:r>
                                    <a:rPr lang="en-US" b="1" i="1" smtClean="0">
                                      <a:solidFill>
                                        <a:srgbClr val="000000"/>
                                      </a:solidFill>
                                      <a:latin typeface="Cambria Math"/>
                                    </a:rPr>
                                    <m:t>,</m:t>
                                  </m:r>
                                  <m:r>
                                    <a:rPr lang="en-US" b="1" i="1" smtClean="0">
                                      <a:solidFill>
                                        <a:srgbClr val="000000"/>
                                      </a:solidFill>
                                      <a:latin typeface="Cambria Math"/>
                                    </a:rPr>
                                    <m:t>𝒑</m:t>
                                  </m:r>
                                </m:sub>
                              </m:sSub>
                              <m:r>
                                <a:rPr lang="en-US" b="1" i="1" smtClean="0">
                                  <a:solidFill>
                                    <a:srgbClr val="000000"/>
                                  </a:solidFill>
                                  <a:latin typeface="Cambria Math"/>
                                </a:rPr>
                                <m:t>−</m:t>
                              </m:r>
                              <m:sSub>
                                <m:sSubPr>
                                  <m:ctrlPr>
                                    <a:rPr lang="en-US" b="1" i="1" smtClean="0">
                                      <a:solidFill>
                                        <a:srgbClr val="000000"/>
                                      </a:solidFill>
                                      <a:latin typeface="Cambria Math"/>
                                    </a:rPr>
                                  </m:ctrlPr>
                                </m:sSubPr>
                                <m:e>
                                  <m:acc>
                                    <m:accPr>
                                      <m:chr m:val="̅"/>
                                      <m:ctrlPr>
                                        <a:rPr lang="en-US" b="1" i="1" smtClean="0">
                                          <a:solidFill>
                                            <a:srgbClr val="000000"/>
                                          </a:solidFill>
                                          <a:latin typeface="Cambria Math"/>
                                        </a:rPr>
                                      </m:ctrlPr>
                                    </m:accPr>
                                    <m:e>
                                      <m:r>
                                        <a:rPr lang="en-US" b="1" i="1" smtClean="0">
                                          <a:solidFill>
                                            <a:srgbClr val="000000"/>
                                          </a:solidFill>
                                          <a:latin typeface="Cambria Math"/>
                                        </a:rPr>
                                        <m:t>𝒓</m:t>
                                      </m:r>
                                    </m:e>
                                  </m:acc>
                                </m:e>
                                <m:sub>
                                  <m:r>
                                    <a:rPr lang="en-US" b="1" i="1" smtClean="0">
                                      <a:solidFill>
                                        <a:srgbClr val="000000"/>
                                      </a:solidFill>
                                      <a:latin typeface="Cambria Math"/>
                                    </a:rPr>
                                    <m:t>𝒂</m:t>
                                  </m:r>
                                </m:sub>
                              </m:sSub>
                              <m:r>
                                <a:rPr lang="en-US" b="1" i="1" smtClean="0">
                                  <a:solidFill>
                                    <a:srgbClr val="000000"/>
                                  </a:solidFill>
                                  <a:latin typeface="Cambria Math"/>
                                </a:rPr>
                                <m:t>)</m:t>
                              </m:r>
                              <m:r>
                                <a:rPr lang="en-US" b="1" i="1">
                                  <a:solidFill>
                                    <a:srgbClr val="000000"/>
                                  </a:solidFill>
                                  <a:latin typeface="Cambria Math"/>
                                </a:rPr>
                                <m:t>(</m:t>
                              </m:r>
                              <m:sSub>
                                <m:sSubPr>
                                  <m:ctrlPr>
                                    <a:rPr lang="en-US" b="1" i="1">
                                      <a:solidFill>
                                        <a:srgbClr val="000000"/>
                                      </a:solidFill>
                                      <a:latin typeface="Cambria Math"/>
                                    </a:rPr>
                                  </m:ctrlPr>
                                </m:sSubPr>
                                <m:e>
                                  <m:r>
                                    <a:rPr lang="en-US" b="1" i="1">
                                      <a:solidFill>
                                        <a:srgbClr val="000000"/>
                                      </a:solidFill>
                                      <a:latin typeface="Cambria Math"/>
                                    </a:rPr>
                                    <m:t>𝒓</m:t>
                                  </m:r>
                                </m:e>
                                <m:sub>
                                  <m:r>
                                    <a:rPr lang="en-US" b="1" i="1" smtClean="0">
                                      <a:solidFill>
                                        <a:srgbClr val="000000"/>
                                      </a:solidFill>
                                      <a:latin typeface="Cambria Math"/>
                                    </a:rPr>
                                    <m:t>𝒃</m:t>
                                  </m:r>
                                  <m:r>
                                    <a:rPr lang="en-US" b="1" i="1">
                                      <a:solidFill>
                                        <a:srgbClr val="000000"/>
                                      </a:solidFill>
                                      <a:latin typeface="Cambria Math"/>
                                    </a:rPr>
                                    <m:t>,</m:t>
                                  </m:r>
                                  <m:r>
                                    <a:rPr lang="en-US" b="1" i="1">
                                      <a:solidFill>
                                        <a:srgbClr val="000000"/>
                                      </a:solidFill>
                                      <a:latin typeface="Cambria Math"/>
                                    </a:rPr>
                                    <m:t>𝒑</m:t>
                                  </m:r>
                                </m:sub>
                              </m:sSub>
                              <m:r>
                                <a:rPr lang="en-US" b="1" i="1">
                                  <a:solidFill>
                                    <a:srgbClr val="000000"/>
                                  </a:solidFill>
                                  <a:latin typeface="Cambria Math"/>
                                </a:rPr>
                                <m:t>−</m:t>
                              </m:r>
                              <m:sSub>
                                <m:sSubPr>
                                  <m:ctrlPr>
                                    <a:rPr lang="en-US" b="1" i="1">
                                      <a:solidFill>
                                        <a:srgbClr val="000000"/>
                                      </a:solidFill>
                                      <a:latin typeface="Cambria Math"/>
                                    </a:rPr>
                                  </m:ctrlPr>
                                </m:sSubPr>
                                <m:e>
                                  <m:acc>
                                    <m:accPr>
                                      <m:chr m:val="̅"/>
                                      <m:ctrlPr>
                                        <a:rPr lang="en-US" b="1" i="1">
                                          <a:solidFill>
                                            <a:srgbClr val="000000"/>
                                          </a:solidFill>
                                          <a:latin typeface="Cambria Math"/>
                                        </a:rPr>
                                      </m:ctrlPr>
                                    </m:accPr>
                                    <m:e>
                                      <m:r>
                                        <a:rPr lang="en-US" b="1" i="1">
                                          <a:solidFill>
                                            <a:srgbClr val="000000"/>
                                          </a:solidFill>
                                          <a:latin typeface="Cambria Math"/>
                                        </a:rPr>
                                        <m:t>𝒓</m:t>
                                      </m:r>
                                    </m:e>
                                  </m:acc>
                                </m:e>
                                <m:sub>
                                  <m:r>
                                    <a:rPr lang="en-US" b="1" i="1" smtClean="0">
                                      <a:solidFill>
                                        <a:srgbClr val="000000"/>
                                      </a:solidFill>
                                      <a:latin typeface="Cambria Math"/>
                                    </a:rPr>
                                    <m:t>𝒃</m:t>
                                  </m:r>
                                </m:sub>
                              </m:sSub>
                              <m:r>
                                <a:rPr lang="en-US" b="1" i="1">
                                  <a:solidFill>
                                    <a:srgbClr val="000000"/>
                                  </a:solidFill>
                                  <a:latin typeface="Cambria Math"/>
                                </a:rPr>
                                <m:t>)</m:t>
                              </m:r>
                            </m:e>
                          </m:nary>
                        </m:num>
                        <m:den>
                          <m:rad>
                            <m:radPr>
                              <m:degHide m:val="on"/>
                              <m:ctrlPr>
                                <a:rPr lang="en-US" b="1" i="1" smtClean="0">
                                  <a:solidFill>
                                    <a:srgbClr val="000000"/>
                                  </a:solidFill>
                                  <a:latin typeface="Cambria Math"/>
                                </a:rPr>
                              </m:ctrlPr>
                            </m:radPr>
                            <m:deg/>
                            <m:e>
                              <m:nary>
                                <m:naryPr>
                                  <m:chr m:val="∑"/>
                                  <m:supHide m:val="on"/>
                                  <m:ctrlPr>
                                    <a:rPr lang="en-US" b="1" i="1">
                                      <a:solidFill>
                                        <a:srgbClr val="000000"/>
                                      </a:solidFill>
                                      <a:latin typeface="Cambria Math"/>
                                    </a:rPr>
                                  </m:ctrlPr>
                                </m:naryPr>
                                <m:sub>
                                  <m:r>
                                    <m:rPr>
                                      <m:brk m:alnAt="7"/>
                                    </m:rPr>
                                    <a:rPr lang="en-US" b="1" i="1">
                                      <a:solidFill>
                                        <a:srgbClr val="000000"/>
                                      </a:solidFill>
                                      <a:latin typeface="Cambria Math"/>
                                    </a:rPr>
                                    <m:t>𝒑</m:t>
                                  </m:r>
                                  <m:r>
                                    <a:rPr lang="en-US" b="1" i="1">
                                      <a:solidFill>
                                        <a:srgbClr val="000000"/>
                                      </a:solidFill>
                                      <a:latin typeface="Cambria Math"/>
                                    </a:rPr>
                                    <m:t> ∈</m:t>
                                  </m:r>
                                  <m:r>
                                    <a:rPr lang="en-US" b="1" i="1">
                                      <a:solidFill>
                                        <a:srgbClr val="000000"/>
                                      </a:solidFill>
                                      <a:latin typeface="Cambria Math"/>
                                      <a:ea typeface="Cambria Math"/>
                                    </a:rPr>
                                    <m:t>𝑷</m:t>
                                  </m:r>
                                </m:sub>
                                <m:sup/>
                                <m:e>
                                  <m:sSup>
                                    <m:sSupPr>
                                      <m:ctrlPr>
                                        <a:rPr lang="en-US" b="1" i="1" smtClean="0">
                                          <a:solidFill>
                                            <a:srgbClr val="000000"/>
                                          </a:solidFill>
                                          <a:latin typeface="Cambria Math"/>
                                        </a:rPr>
                                      </m:ctrlPr>
                                    </m:sSupPr>
                                    <m:e>
                                      <m:d>
                                        <m:dPr>
                                          <m:ctrlPr>
                                            <a:rPr lang="en-US" b="1" i="1">
                                              <a:solidFill>
                                                <a:srgbClr val="000000"/>
                                              </a:solidFill>
                                              <a:latin typeface="Cambria Math"/>
                                            </a:rPr>
                                          </m:ctrlPr>
                                        </m:dPr>
                                        <m:e>
                                          <m:sSub>
                                            <m:sSubPr>
                                              <m:ctrlPr>
                                                <a:rPr lang="en-US" b="1" i="1">
                                                  <a:solidFill>
                                                    <a:srgbClr val="000000"/>
                                                  </a:solidFill>
                                                  <a:latin typeface="Cambria Math"/>
                                                </a:rPr>
                                              </m:ctrlPr>
                                            </m:sSubPr>
                                            <m:e>
                                              <m:r>
                                                <a:rPr lang="en-US" b="1" i="1">
                                                  <a:solidFill>
                                                    <a:srgbClr val="000000"/>
                                                  </a:solidFill>
                                                  <a:latin typeface="Cambria Math"/>
                                                </a:rPr>
                                                <m:t>𝒓</m:t>
                                              </m:r>
                                            </m:e>
                                            <m:sub>
                                              <m:r>
                                                <a:rPr lang="en-US" b="1" i="1">
                                                  <a:solidFill>
                                                    <a:srgbClr val="000000"/>
                                                  </a:solidFill>
                                                  <a:latin typeface="Cambria Math"/>
                                                </a:rPr>
                                                <m:t>𝒂</m:t>
                                              </m:r>
                                              <m:r>
                                                <a:rPr lang="en-US" b="1" i="1">
                                                  <a:solidFill>
                                                    <a:srgbClr val="000000"/>
                                                  </a:solidFill>
                                                  <a:latin typeface="Cambria Math"/>
                                                </a:rPr>
                                                <m:t>,</m:t>
                                              </m:r>
                                              <m:r>
                                                <a:rPr lang="en-US" b="1" i="1">
                                                  <a:solidFill>
                                                    <a:srgbClr val="000000"/>
                                                  </a:solidFill>
                                                  <a:latin typeface="Cambria Math"/>
                                                </a:rPr>
                                                <m:t>𝒑</m:t>
                                              </m:r>
                                            </m:sub>
                                          </m:sSub>
                                          <m:r>
                                            <a:rPr lang="en-US" b="1" i="1">
                                              <a:solidFill>
                                                <a:srgbClr val="000000"/>
                                              </a:solidFill>
                                              <a:latin typeface="Cambria Math"/>
                                            </a:rPr>
                                            <m:t>−</m:t>
                                          </m:r>
                                          <m:sSub>
                                            <m:sSubPr>
                                              <m:ctrlPr>
                                                <a:rPr lang="en-US" b="1" i="1">
                                                  <a:solidFill>
                                                    <a:srgbClr val="000000"/>
                                                  </a:solidFill>
                                                  <a:latin typeface="Cambria Math"/>
                                                </a:rPr>
                                              </m:ctrlPr>
                                            </m:sSubPr>
                                            <m:e>
                                              <m:acc>
                                                <m:accPr>
                                                  <m:chr m:val="̅"/>
                                                  <m:ctrlPr>
                                                    <a:rPr lang="en-US" b="1" i="1">
                                                      <a:solidFill>
                                                        <a:srgbClr val="000000"/>
                                                      </a:solidFill>
                                                      <a:latin typeface="Cambria Math"/>
                                                    </a:rPr>
                                                  </m:ctrlPr>
                                                </m:accPr>
                                                <m:e>
                                                  <m:r>
                                                    <a:rPr lang="en-US" b="1" i="1">
                                                      <a:solidFill>
                                                        <a:srgbClr val="000000"/>
                                                      </a:solidFill>
                                                      <a:latin typeface="Cambria Math"/>
                                                    </a:rPr>
                                                    <m:t>𝒓</m:t>
                                                  </m:r>
                                                </m:e>
                                              </m:acc>
                                            </m:e>
                                            <m:sub>
                                              <m:r>
                                                <a:rPr lang="en-US" b="1" i="1">
                                                  <a:solidFill>
                                                    <a:srgbClr val="000000"/>
                                                  </a:solidFill>
                                                  <a:latin typeface="Cambria Math"/>
                                                </a:rPr>
                                                <m:t>𝒂</m:t>
                                              </m:r>
                                            </m:sub>
                                          </m:sSub>
                                        </m:e>
                                      </m:d>
                                    </m:e>
                                    <m:sup>
                                      <m:r>
                                        <a:rPr lang="en-US" b="1" i="1" smtClean="0">
                                          <a:solidFill>
                                            <a:srgbClr val="000000"/>
                                          </a:solidFill>
                                          <a:latin typeface="Cambria Math"/>
                                        </a:rPr>
                                        <m:t>𝟐</m:t>
                                      </m:r>
                                    </m:sup>
                                  </m:sSup>
                                </m:e>
                              </m:nary>
                            </m:e>
                          </m:rad>
                          <m:rad>
                            <m:radPr>
                              <m:degHide m:val="on"/>
                              <m:ctrlPr>
                                <a:rPr lang="en-US" b="1" i="1">
                                  <a:solidFill>
                                    <a:srgbClr val="000000"/>
                                  </a:solidFill>
                                  <a:latin typeface="Cambria Math"/>
                                </a:rPr>
                              </m:ctrlPr>
                            </m:radPr>
                            <m:deg/>
                            <m:e>
                              <m:nary>
                                <m:naryPr>
                                  <m:chr m:val="∑"/>
                                  <m:supHide m:val="on"/>
                                  <m:ctrlPr>
                                    <a:rPr lang="en-US" b="1" i="1">
                                      <a:solidFill>
                                        <a:srgbClr val="000000"/>
                                      </a:solidFill>
                                      <a:latin typeface="Cambria Math"/>
                                    </a:rPr>
                                  </m:ctrlPr>
                                </m:naryPr>
                                <m:sub>
                                  <m:r>
                                    <m:rPr>
                                      <m:brk m:alnAt="7"/>
                                    </m:rPr>
                                    <a:rPr lang="en-US" b="1" i="1">
                                      <a:solidFill>
                                        <a:srgbClr val="000000"/>
                                      </a:solidFill>
                                      <a:latin typeface="Cambria Math"/>
                                    </a:rPr>
                                    <m:t>𝒑</m:t>
                                  </m:r>
                                  <m:r>
                                    <a:rPr lang="en-US" b="1" i="1">
                                      <a:solidFill>
                                        <a:srgbClr val="000000"/>
                                      </a:solidFill>
                                      <a:latin typeface="Cambria Math"/>
                                    </a:rPr>
                                    <m:t> ∈</m:t>
                                  </m:r>
                                  <m:r>
                                    <a:rPr lang="en-US" b="1" i="1">
                                      <a:solidFill>
                                        <a:srgbClr val="000000"/>
                                      </a:solidFill>
                                      <a:latin typeface="Cambria Math"/>
                                      <a:ea typeface="Cambria Math"/>
                                    </a:rPr>
                                    <m:t>𝑷</m:t>
                                  </m:r>
                                </m:sub>
                                <m:sup/>
                                <m:e>
                                  <m:sSup>
                                    <m:sSupPr>
                                      <m:ctrlPr>
                                        <a:rPr lang="en-US" b="1" i="1">
                                          <a:solidFill>
                                            <a:srgbClr val="000000"/>
                                          </a:solidFill>
                                          <a:latin typeface="Cambria Math"/>
                                        </a:rPr>
                                      </m:ctrlPr>
                                    </m:sSupPr>
                                    <m:e>
                                      <m:d>
                                        <m:dPr>
                                          <m:ctrlPr>
                                            <a:rPr lang="en-US" b="1" i="1">
                                              <a:solidFill>
                                                <a:srgbClr val="000000"/>
                                              </a:solidFill>
                                              <a:latin typeface="Cambria Math"/>
                                            </a:rPr>
                                          </m:ctrlPr>
                                        </m:dPr>
                                        <m:e>
                                          <m:sSub>
                                            <m:sSubPr>
                                              <m:ctrlPr>
                                                <a:rPr lang="en-US" b="1" i="1">
                                                  <a:solidFill>
                                                    <a:srgbClr val="000000"/>
                                                  </a:solidFill>
                                                  <a:latin typeface="Cambria Math"/>
                                                </a:rPr>
                                              </m:ctrlPr>
                                            </m:sSubPr>
                                            <m:e>
                                              <m:r>
                                                <a:rPr lang="en-US" b="1" i="1">
                                                  <a:solidFill>
                                                    <a:srgbClr val="000000"/>
                                                  </a:solidFill>
                                                  <a:latin typeface="Cambria Math"/>
                                                </a:rPr>
                                                <m:t>𝒓</m:t>
                                              </m:r>
                                            </m:e>
                                            <m:sub>
                                              <m:r>
                                                <a:rPr lang="en-US" b="1" i="1" smtClean="0">
                                                  <a:solidFill>
                                                    <a:srgbClr val="000000"/>
                                                  </a:solidFill>
                                                  <a:latin typeface="Cambria Math"/>
                                                </a:rPr>
                                                <m:t>𝒃</m:t>
                                              </m:r>
                                              <m:r>
                                                <a:rPr lang="en-US" b="1" i="1">
                                                  <a:solidFill>
                                                    <a:srgbClr val="000000"/>
                                                  </a:solidFill>
                                                  <a:latin typeface="Cambria Math"/>
                                                </a:rPr>
                                                <m:t>,</m:t>
                                              </m:r>
                                              <m:r>
                                                <a:rPr lang="en-US" b="1" i="1">
                                                  <a:solidFill>
                                                    <a:srgbClr val="000000"/>
                                                  </a:solidFill>
                                                  <a:latin typeface="Cambria Math"/>
                                                </a:rPr>
                                                <m:t>𝒑</m:t>
                                              </m:r>
                                            </m:sub>
                                          </m:sSub>
                                          <m:r>
                                            <a:rPr lang="en-US" b="1" i="1">
                                              <a:solidFill>
                                                <a:srgbClr val="000000"/>
                                              </a:solidFill>
                                              <a:latin typeface="Cambria Math"/>
                                            </a:rPr>
                                            <m:t>−</m:t>
                                          </m:r>
                                          <m:sSub>
                                            <m:sSubPr>
                                              <m:ctrlPr>
                                                <a:rPr lang="en-US" b="1" i="1" smtClean="0">
                                                  <a:solidFill>
                                                    <a:srgbClr val="000000"/>
                                                  </a:solidFill>
                                                  <a:latin typeface="Cambria Math"/>
                                                </a:rPr>
                                              </m:ctrlPr>
                                            </m:sSubPr>
                                            <m:e>
                                              <m:acc>
                                                <m:accPr>
                                                  <m:chr m:val="̅"/>
                                                  <m:ctrlPr>
                                                    <a:rPr lang="en-US" b="1" i="1">
                                                      <a:solidFill>
                                                        <a:srgbClr val="000000"/>
                                                      </a:solidFill>
                                                      <a:latin typeface="Cambria Math"/>
                                                    </a:rPr>
                                                  </m:ctrlPr>
                                                </m:accPr>
                                                <m:e>
                                                  <m:r>
                                                    <a:rPr lang="en-US" b="1" i="1">
                                                      <a:solidFill>
                                                        <a:srgbClr val="000000"/>
                                                      </a:solidFill>
                                                      <a:latin typeface="Cambria Math"/>
                                                    </a:rPr>
                                                    <m:t>𝒓</m:t>
                                                  </m:r>
                                                </m:e>
                                              </m:acc>
                                            </m:e>
                                            <m:sub>
                                              <m:r>
                                                <a:rPr lang="en-US" b="1" i="1" smtClean="0">
                                                  <a:solidFill>
                                                    <a:srgbClr val="000000"/>
                                                  </a:solidFill>
                                                  <a:latin typeface="Cambria Math"/>
                                                </a:rPr>
                                                <m:t>𝒃</m:t>
                                              </m:r>
                                            </m:sub>
                                          </m:sSub>
                                        </m:e>
                                      </m:d>
                                    </m:e>
                                    <m:sup>
                                      <m:r>
                                        <a:rPr lang="en-US" b="1" i="1">
                                          <a:solidFill>
                                            <a:srgbClr val="000000"/>
                                          </a:solidFill>
                                          <a:latin typeface="Cambria Math"/>
                                        </a:rPr>
                                        <m:t>𝟐</m:t>
                                      </m:r>
                                    </m:sup>
                                  </m:sSup>
                                </m:e>
                              </m:nary>
                            </m:e>
                          </m:rad>
                        </m:den>
                      </m:f>
                    </m:oMath>
                  </m:oMathPara>
                </a14:m>
                <a:endParaRPr lang="en-US" b="1">
                  <a:solidFill>
                    <a:srgbClr val="000000"/>
                  </a:solidFill>
                </a:endParaRPr>
              </a:p>
            </p:txBody>
          </p:sp>
        </mc:Choice>
        <mc:Fallback xmlns="">
          <p:sp>
            <p:nvSpPr>
              <p:cNvPr id="4" name="Textfeld 3"/>
              <p:cNvSpPr txBox="1">
                <a:spLocks noRot="1" noChangeAspect="1" noMove="1" noResize="1" noEditPoints="1" noAdjustHandles="1" noChangeArrowheads="1" noChangeShapeType="1" noTextEdit="1"/>
              </p:cNvSpPr>
              <p:nvPr/>
            </p:nvSpPr>
            <p:spPr>
              <a:xfrm>
                <a:off x="755576" y="3446905"/>
                <a:ext cx="5439694" cy="990207"/>
              </a:xfrm>
              <a:prstGeom prst="rect">
                <a:avLst/>
              </a:prstGeom>
              <a:blipFill rotWithShape="1">
                <a:blip r:embed="rId4"/>
                <a:stretch>
                  <a:fillRect/>
                </a:stretch>
              </a:blipFill>
            </p:spPr>
            <p:txBody>
              <a:bodyPr/>
              <a:lstStyle/>
              <a:p>
                <a:r>
                  <a:rPr lang="de-DE">
                    <a:noFill/>
                  </a:rPr>
                  <a:t> </a:t>
                </a:r>
              </a:p>
            </p:txBody>
          </p:sp>
        </mc:Fallback>
      </mc:AlternateContent>
    </p:spTree>
    <p:extLst>
      <p:ext uri="{BB962C8B-B14F-4D97-AF65-F5344CB8AC3E}">
        <p14:creationId xmlns:p14="http://schemas.microsoft.com/office/powerpoint/2010/main" val="43479056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Measuring </a:t>
            </a:r>
            <a:r>
              <a:rPr lang="en-US" smtClean="0"/>
              <a:t>user similarity (2)</a:t>
            </a:r>
            <a:endParaRPr lang="en-US" dirty="0"/>
          </a:p>
        </p:txBody>
      </p:sp>
      <mc:AlternateContent xmlns:mc="http://schemas.openxmlformats.org/markup-compatibility/2006" xmlns:a14="http://schemas.microsoft.com/office/drawing/2010/main">
        <mc:Choice Requires="a14">
          <p:sp>
            <p:nvSpPr>
              <p:cNvPr id="3" name="Inhaltsplatzhalter 2"/>
              <p:cNvSpPr>
                <a:spLocks noGrp="1"/>
              </p:cNvSpPr>
              <p:nvPr>
                <p:ph idx="1"/>
              </p:nvPr>
            </p:nvSpPr>
            <p:spPr>
              <a:xfrm>
                <a:off x="428596" y="1500174"/>
                <a:ext cx="8229600" cy="4525963"/>
              </a:xfrm>
            </p:spPr>
            <p:txBody>
              <a:bodyPr/>
              <a:lstStyle/>
              <a:p>
                <a:r>
                  <a:rPr lang="en-US" dirty="0" smtClean="0"/>
                  <a:t>A popular similarity measure in user-based CF: </a:t>
                </a:r>
                <a:r>
                  <a:rPr lang="en-US" b="1" dirty="0" smtClean="0"/>
                  <a:t>Pearson correlation</a:t>
                </a:r>
              </a:p>
              <a:p>
                <a:pPr lvl="1">
                  <a:buNone/>
                </a:pPr>
                <a:r>
                  <a:rPr lang="en-US" dirty="0" smtClean="0"/>
                  <a:t>	</a:t>
                </a:r>
                <a14:m>
                  <m:oMath xmlns:m="http://schemas.openxmlformats.org/officeDocument/2006/math">
                    <m:r>
                      <a:rPr lang="en-US" i="1" dirty="0">
                        <a:latin typeface="Cambria Math"/>
                      </a:rPr>
                      <m:t>𝑎</m:t>
                    </m:r>
                  </m:oMath>
                </a14:m>
                <a:r>
                  <a:rPr lang="en-US" dirty="0"/>
                  <a:t>, </a:t>
                </a:r>
                <a14:m>
                  <m:oMath xmlns:m="http://schemas.openxmlformats.org/officeDocument/2006/math">
                    <m:r>
                      <a:rPr lang="en-US" i="1" dirty="0">
                        <a:latin typeface="Cambria Math"/>
                      </a:rPr>
                      <m:t>𝑏</m:t>
                    </m:r>
                  </m:oMath>
                </a14:m>
                <a:r>
                  <a:rPr lang="en-US" dirty="0"/>
                  <a:t>  : users</a:t>
                </a:r>
              </a:p>
              <a:p>
                <a:pPr lvl="1">
                  <a:buNone/>
                </a:pPr>
                <a:r>
                  <a:rPr lang="en-US" dirty="0"/>
                  <a:t>	</a:t>
                </a:r>
                <a14:m>
                  <m:oMath xmlns:m="http://schemas.openxmlformats.org/officeDocument/2006/math">
                    <m:sSub>
                      <m:sSubPr>
                        <m:ctrlPr>
                          <a:rPr lang="de-DE" i="1" dirty="0">
                            <a:latin typeface="Cambria Math"/>
                          </a:rPr>
                        </m:ctrlPr>
                      </m:sSubPr>
                      <m:e>
                        <m:r>
                          <a:rPr lang="en-US" i="1" dirty="0">
                            <a:latin typeface="Cambria Math"/>
                          </a:rPr>
                          <m:t>𝑟</m:t>
                        </m:r>
                      </m:e>
                      <m:sub>
                        <m:r>
                          <a:rPr lang="de-DE" i="1" dirty="0">
                            <a:latin typeface="Cambria Math"/>
                          </a:rPr>
                          <m:t>𝑎</m:t>
                        </m:r>
                        <m:r>
                          <a:rPr lang="de-DE" i="1" dirty="0">
                            <a:latin typeface="Cambria Math"/>
                          </a:rPr>
                          <m:t>,</m:t>
                        </m:r>
                        <m:r>
                          <a:rPr lang="de-DE" i="1" dirty="0">
                            <a:latin typeface="Cambria Math"/>
                          </a:rPr>
                          <m:t>𝑝</m:t>
                        </m:r>
                      </m:sub>
                    </m:sSub>
                  </m:oMath>
                </a14:m>
                <a:r>
                  <a:rPr lang="en-US" baseline="-25000" dirty="0"/>
                  <a:t>     </a:t>
                </a:r>
                <a:r>
                  <a:rPr lang="en-US" dirty="0"/>
                  <a:t>: rating of user </a:t>
                </a:r>
                <a14:m>
                  <m:oMath xmlns:m="http://schemas.openxmlformats.org/officeDocument/2006/math">
                    <m:r>
                      <a:rPr lang="en-US" i="1" dirty="0">
                        <a:latin typeface="Cambria Math"/>
                      </a:rPr>
                      <m:t>𝑎</m:t>
                    </m:r>
                  </m:oMath>
                </a14:m>
                <a:r>
                  <a:rPr lang="en-US" dirty="0"/>
                  <a:t> for item </a:t>
                </a:r>
                <a14:m>
                  <m:oMath xmlns:m="http://schemas.openxmlformats.org/officeDocument/2006/math">
                    <m:r>
                      <a:rPr lang="en-US" i="1" dirty="0">
                        <a:latin typeface="Cambria Math"/>
                      </a:rPr>
                      <m:t>𝑝</m:t>
                    </m:r>
                  </m:oMath>
                </a14:m>
                <a:endParaRPr lang="en-US" dirty="0"/>
              </a:p>
              <a:p>
                <a:pPr lvl="1">
                  <a:buNone/>
                </a:pPr>
                <a:r>
                  <a:rPr lang="en-US" dirty="0"/>
                  <a:t>	</a:t>
                </a:r>
                <a14:m>
                  <m:oMath xmlns:m="http://schemas.openxmlformats.org/officeDocument/2006/math">
                    <m:r>
                      <a:rPr lang="en-US" i="1" dirty="0">
                        <a:latin typeface="Cambria Math"/>
                      </a:rPr>
                      <m:t>𝑃</m:t>
                    </m:r>
                  </m:oMath>
                </a14:m>
                <a:r>
                  <a:rPr lang="en-US" dirty="0"/>
                  <a:t>	      : set of items, rated both by </a:t>
                </a:r>
                <a14:m>
                  <m:oMath xmlns:m="http://schemas.openxmlformats.org/officeDocument/2006/math">
                    <m:r>
                      <a:rPr lang="en-US" i="1" dirty="0">
                        <a:latin typeface="Cambria Math"/>
                      </a:rPr>
                      <m:t>𝑎</m:t>
                    </m:r>
                  </m:oMath>
                </a14:m>
                <a:r>
                  <a:rPr lang="en-US" dirty="0"/>
                  <a:t> and </a:t>
                </a:r>
                <a14:m>
                  <m:oMath xmlns:m="http://schemas.openxmlformats.org/officeDocument/2006/math">
                    <m:r>
                      <a:rPr lang="en-US" i="1" dirty="0">
                        <a:latin typeface="Cambria Math"/>
                      </a:rPr>
                      <m:t>𝑏</m:t>
                    </m:r>
                  </m:oMath>
                </a14:m>
                <a:endParaRPr lang="en-US" dirty="0"/>
              </a:p>
              <a:p>
                <a:pPr lvl="1"/>
                <a:r>
                  <a:rPr lang="en-US" dirty="0"/>
                  <a:t>Possible similarity values between </a:t>
                </a:r>
                <a14:m>
                  <m:oMath xmlns:m="http://schemas.openxmlformats.org/officeDocument/2006/math">
                    <m:r>
                      <a:rPr lang="en-US" i="1" dirty="0">
                        <a:latin typeface="Cambria Math"/>
                      </a:rPr>
                      <m:t>−1</m:t>
                    </m:r>
                  </m:oMath>
                </a14:m>
                <a:r>
                  <a:rPr lang="en-US" dirty="0"/>
                  <a:t> and </a:t>
                </a:r>
                <a14:m>
                  <m:oMath xmlns:m="http://schemas.openxmlformats.org/officeDocument/2006/math">
                    <m:r>
                      <a:rPr lang="en-US" i="1" dirty="0">
                        <a:latin typeface="Cambria Math"/>
                      </a:rPr>
                      <m:t>1</m:t>
                    </m:r>
                  </m:oMath>
                </a14:m>
                <a:r>
                  <a:rPr lang="en-US" dirty="0"/>
                  <a:t> </a:t>
                </a:r>
              </a:p>
              <a:p>
                <a:pPr lvl="1">
                  <a:buNone/>
                </a:pPr>
                <a:endParaRPr lang="en-US" dirty="0" smtClean="0"/>
              </a:p>
              <a:p>
                <a:pPr lvl="1">
                  <a:buNone/>
                </a:pPr>
                <a:endParaRPr lang="en-US" dirty="0" smtClean="0"/>
              </a:p>
              <a:p>
                <a:pPr lvl="1">
                  <a:buNone/>
                </a:pPr>
                <a:endParaRPr lang="en-US" dirty="0" smtClean="0"/>
              </a:p>
              <a:p>
                <a:pPr lvl="1">
                  <a:buNone/>
                </a:pPr>
                <a:endParaRPr lang="en-US" dirty="0" smtClean="0"/>
              </a:p>
              <a:p>
                <a:pPr lvl="1">
                  <a:buNone/>
                </a:pPr>
                <a:endParaRPr lang="en-US" dirty="0" smtClean="0"/>
              </a:p>
              <a:p>
                <a:pPr lvl="1">
                  <a:buNone/>
                </a:pPr>
                <a:endParaRPr lang="en-US" dirty="0" smtClean="0"/>
              </a:p>
              <a:p>
                <a:pPr lvl="1">
                  <a:buNone/>
                </a:pPr>
                <a:endParaRPr lang="en-US" dirty="0" smtClean="0"/>
              </a:p>
              <a:p>
                <a:pPr lvl="1">
                  <a:buNone/>
                </a:pPr>
                <a:endParaRPr lang="en-US" dirty="0" smtClean="0"/>
              </a:p>
              <a:p>
                <a:pPr lvl="1">
                  <a:buNone/>
                </a:pPr>
                <a:endParaRPr lang="en-US" dirty="0" smtClean="0"/>
              </a:p>
              <a:p>
                <a:pPr lvl="1">
                  <a:buNone/>
                </a:pPr>
                <a:endParaRPr lang="en-US" dirty="0" smtClean="0"/>
              </a:p>
              <a:p>
                <a:pPr lvl="1">
                  <a:buNone/>
                </a:pPr>
                <a:endParaRPr lang="en-US" dirty="0" smtClean="0"/>
              </a:p>
              <a:p>
                <a:pPr lvl="1">
                  <a:buNone/>
                </a:pPr>
                <a:endParaRPr lang="en-US" dirty="0" smtClean="0"/>
              </a:p>
              <a:p>
                <a:pPr lvl="1">
                  <a:buNone/>
                </a:pPr>
                <a:endParaRPr lang="en-US" dirty="0" smtClean="0"/>
              </a:p>
              <a:p>
                <a:pPr>
                  <a:buNone/>
                </a:pPr>
                <a:endParaRPr lang="en-US" b="1" dirty="0" smtClean="0"/>
              </a:p>
              <a:p>
                <a:endParaRPr lang="en-US" dirty="0"/>
              </a:p>
            </p:txBody>
          </p:sp>
        </mc:Choice>
        <mc:Fallback xmlns="">
          <p:sp>
            <p:nvSpPr>
              <p:cNvPr id="3" name="Inhaltsplatzhalter 2"/>
              <p:cNvSpPr>
                <a:spLocks noGrp="1" noRot="1" noChangeAspect="1" noMove="1" noResize="1" noEditPoints="1" noAdjustHandles="1" noChangeArrowheads="1" noChangeShapeType="1" noTextEdit="1"/>
              </p:cNvSpPr>
              <p:nvPr>
                <p:ph idx="1"/>
              </p:nvPr>
            </p:nvSpPr>
            <p:spPr>
              <a:xfrm>
                <a:off x="428596" y="1500174"/>
                <a:ext cx="8229600" cy="4525963"/>
              </a:xfrm>
              <a:blipFill rotWithShape="1">
                <a:blip r:embed="rId3"/>
                <a:stretch>
                  <a:fillRect l="-593" t="-673"/>
                </a:stretch>
              </a:blipFill>
            </p:spPr>
            <p:txBody>
              <a:bodyPr/>
              <a:lstStyle/>
              <a:p>
                <a:r>
                  <a:rPr lang="de-DE">
                    <a:noFill/>
                  </a:rPr>
                  <a:t> </a:t>
                </a:r>
              </a:p>
            </p:txBody>
          </p:sp>
        </mc:Fallback>
      </mc:AlternateContent>
      <p:sp>
        <p:nvSpPr>
          <p:cNvPr id="2050" name="Rectangle 2"/>
          <p:cNvSpPr>
            <a:spLocks noChangeArrowheads="1"/>
          </p:cNvSpPr>
          <p:nvPr/>
        </p:nvSpPr>
        <p:spPr bwMode="auto">
          <a:xfrm>
            <a:off x="0"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endParaRPr lang="en-US" b="1">
              <a:solidFill>
                <a:srgbClr val="000000"/>
              </a:solidFill>
            </a:endParaRPr>
          </a:p>
        </p:txBody>
      </p:sp>
      <p:sp>
        <p:nvSpPr>
          <p:cNvPr id="2053" name="Rectangle 5"/>
          <p:cNvSpPr>
            <a:spLocks noChangeArrowheads="1"/>
          </p:cNvSpPr>
          <p:nvPr/>
        </p:nvSpPr>
        <p:spPr bwMode="auto">
          <a:xfrm>
            <a:off x="0"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endParaRPr lang="en-US" b="1">
              <a:solidFill>
                <a:srgbClr val="000000"/>
              </a:solidFill>
            </a:endParaRPr>
          </a:p>
        </p:txBody>
      </p:sp>
      <p:graphicFrame>
        <p:nvGraphicFramePr>
          <p:cNvPr id="19" name="Tabelle 18"/>
          <p:cNvGraphicFramePr>
            <a:graphicFrameLocks noGrp="1"/>
          </p:cNvGraphicFramePr>
          <p:nvPr/>
        </p:nvGraphicFramePr>
        <p:xfrm>
          <a:off x="571472" y="3643314"/>
          <a:ext cx="6096000" cy="2225040"/>
        </p:xfrm>
        <a:graphic>
          <a:graphicData uri="http://schemas.openxmlformats.org/drawingml/2006/table">
            <a:tbl>
              <a:tblPr firstRow="1" bandRow="1">
                <a:tableStyleId>{00A15C55-8517-42AA-B614-E9B94910E393}</a:tableStyleId>
              </a:tblPr>
              <a:tblGrid>
                <a:gridCol w="1016000"/>
                <a:gridCol w="1016000"/>
                <a:gridCol w="1016000"/>
                <a:gridCol w="1016000"/>
                <a:gridCol w="1016000"/>
                <a:gridCol w="1016000"/>
              </a:tblGrid>
              <a:tr h="370840">
                <a:tc>
                  <a:txBody>
                    <a:bodyPr/>
                    <a:lstStyle/>
                    <a:p>
                      <a:pPr algn="ctr"/>
                      <a:endParaRPr lang="en-US" sz="1600" baseline="0" dirty="0">
                        <a:latin typeface="Calibri" pitchFamily="34" charset="0"/>
                      </a:endParaRPr>
                    </a:p>
                  </a:txBody>
                  <a:tcPr/>
                </a:tc>
                <a:tc>
                  <a:txBody>
                    <a:bodyPr/>
                    <a:lstStyle/>
                    <a:p>
                      <a:pPr algn="ctr"/>
                      <a:r>
                        <a:rPr lang="en-US" sz="1600" baseline="0" dirty="0" smtClean="0">
                          <a:latin typeface="Calibri" pitchFamily="34" charset="0"/>
                        </a:rPr>
                        <a:t>Item1</a:t>
                      </a:r>
                      <a:endParaRPr lang="en-US" sz="1600" baseline="0" dirty="0">
                        <a:latin typeface="Calibri" pitchFamily="34" charset="0"/>
                      </a:endParaRPr>
                    </a:p>
                  </a:txBody>
                  <a:tcPr/>
                </a:tc>
                <a:tc>
                  <a:txBody>
                    <a:bodyPr/>
                    <a:lstStyle/>
                    <a:p>
                      <a:pPr algn="ctr"/>
                      <a:r>
                        <a:rPr lang="en-US" sz="1600" baseline="0" dirty="0" smtClean="0">
                          <a:latin typeface="Calibri" pitchFamily="34" charset="0"/>
                        </a:rPr>
                        <a:t>Item2</a:t>
                      </a:r>
                      <a:endParaRPr lang="en-US" sz="1600" baseline="0" dirty="0">
                        <a:latin typeface="Calibri" pitchFamily="34" charset="0"/>
                      </a:endParaRPr>
                    </a:p>
                  </a:txBody>
                  <a:tcPr/>
                </a:tc>
                <a:tc>
                  <a:txBody>
                    <a:bodyPr/>
                    <a:lstStyle/>
                    <a:p>
                      <a:pPr algn="ctr"/>
                      <a:r>
                        <a:rPr lang="en-US" sz="1600" baseline="0" dirty="0" smtClean="0">
                          <a:latin typeface="Calibri" pitchFamily="34" charset="0"/>
                        </a:rPr>
                        <a:t>Item3</a:t>
                      </a:r>
                      <a:endParaRPr lang="en-US" sz="1600" baseline="0" dirty="0">
                        <a:latin typeface="Calibri" pitchFamily="34" charset="0"/>
                      </a:endParaRPr>
                    </a:p>
                  </a:txBody>
                  <a:tcPr/>
                </a:tc>
                <a:tc>
                  <a:txBody>
                    <a:bodyPr/>
                    <a:lstStyle/>
                    <a:p>
                      <a:pPr algn="ctr"/>
                      <a:r>
                        <a:rPr lang="en-US" sz="1600" baseline="0" dirty="0" smtClean="0">
                          <a:latin typeface="Calibri" pitchFamily="34" charset="0"/>
                        </a:rPr>
                        <a:t>Item4</a:t>
                      </a:r>
                      <a:endParaRPr lang="en-US" sz="1600" baseline="0" dirty="0">
                        <a:latin typeface="Calibri" pitchFamily="34" charset="0"/>
                      </a:endParaRPr>
                    </a:p>
                  </a:txBody>
                  <a:tcPr/>
                </a:tc>
                <a:tc>
                  <a:txBody>
                    <a:bodyPr/>
                    <a:lstStyle/>
                    <a:p>
                      <a:pPr algn="ctr"/>
                      <a:r>
                        <a:rPr lang="en-US" sz="1600" baseline="0" dirty="0" smtClean="0">
                          <a:latin typeface="Calibri" pitchFamily="34" charset="0"/>
                        </a:rPr>
                        <a:t>Item5</a:t>
                      </a:r>
                      <a:endParaRPr lang="en-US" sz="1600" baseline="0" dirty="0">
                        <a:latin typeface="Calibri" pitchFamily="34" charset="0"/>
                      </a:endParaRPr>
                    </a:p>
                  </a:txBody>
                  <a:tcPr/>
                </a:tc>
              </a:tr>
              <a:tr h="370840">
                <a:tc>
                  <a:txBody>
                    <a:bodyPr/>
                    <a:lstStyle/>
                    <a:p>
                      <a:pPr algn="ctr"/>
                      <a:r>
                        <a:rPr lang="en-US" sz="1600" baseline="0" dirty="0" smtClean="0">
                          <a:latin typeface="Calibri" pitchFamily="34" charset="0"/>
                        </a:rPr>
                        <a:t>Alice</a:t>
                      </a:r>
                      <a:endParaRPr lang="en-US" sz="1600" baseline="0" dirty="0">
                        <a:latin typeface="Calibri" pitchFamily="34" charset="0"/>
                      </a:endParaRPr>
                    </a:p>
                  </a:txBody>
                  <a:tcPr/>
                </a:tc>
                <a:tc>
                  <a:txBody>
                    <a:bodyPr/>
                    <a:lstStyle/>
                    <a:p>
                      <a:pPr algn="ctr"/>
                      <a:r>
                        <a:rPr lang="en-US" sz="1600" baseline="0" dirty="0" smtClean="0">
                          <a:latin typeface="Calibri" pitchFamily="34" charset="0"/>
                        </a:rPr>
                        <a:t>5</a:t>
                      </a:r>
                      <a:endParaRPr lang="en-US" sz="1600" baseline="0" dirty="0">
                        <a:latin typeface="Calibri" pitchFamily="34" charset="0"/>
                      </a:endParaRPr>
                    </a:p>
                  </a:txBody>
                  <a:tcPr/>
                </a:tc>
                <a:tc>
                  <a:txBody>
                    <a:bodyPr/>
                    <a:lstStyle/>
                    <a:p>
                      <a:pPr algn="ctr"/>
                      <a:r>
                        <a:rPr lang="en-US" sz="1600" baseline="0" dirty="0" smtClean="0">
                          <a:latin typeface="Calibri" pitchFamily="34" charset="0"/>
                        </a:rPr>
                        <a:t>3</a:t>
                      </a:r>
                      <a:endParaRPr lang="en-US" sz="1600" baseline="0" dirty="0">
                        <a:latin typeface="Calibri" pitchFamily="34" charset="0"/>
                      </a:endParaRPr>
                    </a:p>
                  </a:txBody>
                  <a:tcPr/>
                </a:tc>
                <a:tc>
                  <a:txBody>
                    <a:bodyPr/>
                    <a:lstStyle/>
                    <a:p>
                      <a:pPr algn="ctr"/>
                      <a:r>
                        <a:rPr lang="en-US" sz="1600" baseline="0" dirty="0" smtClean="0">
                          <a:latin typeface="Calibri" pitchFamily="34" charset="0"/>
                        </a:rPr>
                        <a:t>4</a:t>
                      </a:r>
                      <a:endParaRPr lang="en-US" sz="1600" baseline="0" dirty="0">
                        <a:latin typeface="Calibri" pitchFamily="34" charset="0"/>
                      </a:endParaRPr>
                    </a:p>
                  </a:txBody>
                  <a:tcPr/>
                </a:tc>
                <a:tc>
                  <a:txBody>
                    <a:bodyPr/>
                    <a:lstStyle/>
                    <a:p>
                      <a:pPr algn="ctr"/>
                      <a:r>
                        <a:rPr lang="en-US" sz="1600" baseline="0" dirty="0" smtClean="0">
                          <a:latin typeface="Calibri" pitchFamily="34" charset="0"/>
                        </a:rPr>
                        <a:t>4</a:t>
                      </a:r>
                      <a:endParaRPr lang="en-US" sz="1600" baseline="0" dirty="0">
                        <a:latin typeface="Calibri" pitchFamily="34" charset="0"/>
                      </a:endParaRPr>
                    </a:p>
                  </a:txBody>
                  <a:tcPr/>
                </a:tc>
                <a:tc>
                  <a:txBody>
                    <a:bodyPr/>
                    <a:lstStyle/>
                    <a:p>
                      <a:pPr algn="ctr"/>
                      <a:r>
                        <a:rPr lang="en-US" sz="1800" baseline="0" dirty="0" smtClean="0">
                          <a:solidFill>
                            <a:schemeClr val="tx1"/>
                          </a:solidFill>
                          <a:latin typeface="Calibri" pitchFamily="34" charset="0"/>
                        </a:rPr>
                        <a:t>?</a:t>
                      </a:r>
                      <a:endParaRPr lang="en-US" sz="1800" baseline="0" dirty="0">
                        <a:solidFill>
                          <a:schemeClr val="tx1"/>
                        </a:solidFill>
                        <a:latin typeface="Calibri" pitchFamily="34" charset="0"/>
                      </a:endParaRPr>
                    </a:p>
                  </a:txBody>
                  <a:tcPr>
                    <a:solidFill>
                      <a:srgbClr val="FFC000"/>
                    </a:solidFill>
                  </a:tcPr>
                </a:tc>
              </a:tr>
              <a:tr h="370840">
                <a:tc>
                  <a:txBody>
                    <a:bodyPr/>
                    <a:lstStyle/>
                    <a:p>
                      <a:pPr algn="ctr"/>
                      <a:r>
                        <a:rPr lang="en-US" sz="1600" baseline="0" dirty="0" smtClean="0">
                          <a:latin typeface="Calibri" pitchFamily="34" charset="0"/>
                        </a:rPr>
                        <a:t>User1</a:t>
                      </a:r>
                      <a:endParaRPr lang="en-US" sz="1600" baseline="0" dirty="0">
                        <a:latin typeface="Calibri" pitchFamily="34" charset="0"/>
                      </a:endParaRPr>
                    </a:p>
                  </a:txBody>
                  <a:tcPr/>
                </a:tc>
                <a:tc>
                  <a:txBody>
                    <a:bodyPr/>
                    <a:lstStyle/>
                    <a:p>
                      <a:pPr algn="ctr"/>
                      <a:r>
                        <a:rPr lang="en-US" sz="1600" baseline="0" dirty="0" smtClean="0">
                          <a:latin typeface="Calibri" pitchFamily="34" charset="0"/>
                        </a:rPr>
                        <a:t>3</a:t>
                      </a:r>
                      <a:endParaRPr lang="en-US" sz="1600" baseline="0" dirty="0">
                        <a:latin typeface="Calibri" pitchFamily="34" charset="0"/>
                      </a:endParaRPr>
                    </a:p>
                  </a:txBody>
                  <a:tcPr/>
                </a:tc>
                <a:tc>
                  <a:txBody>
                    <a:bodyPr/>
                    <a:lstStyle/>
                    <a:p>
                      <a:pPr algn="ctr"/>
                      <a:r>
                        <a:rPr lang="en-US" sz="1600" baseline="0" dirty="0" smtClean="0">
                          <a:latin typeface="Calibri" pitchFamily="34" charset="0"/>
                        </a:rPr>
                        <a:t>1</a:t>
                      </a:r>
                      <a:endParaRPr lang="en-US" sz="1600" baseline="0" dirty="0">
                        <a:latin typeface="Calibri" pitchFamily="34" charset="0"/>
                      </a:endParaRPr>
                    </a:p>
                  </a:txBody>
                  <a:tcPr/>
                </a:tc>
                <a:tc>
                  <a:txBody>
                    <a:bodyPr/>
                    <a:lstStyle/>
                    <a:p>
                      <a:pPr algn="ctr"/>
                      <a:r>
                        <a:rPr lang="en-US" sz="1600" baseline="0" dirty="0" smtClean="0">
                          <a:latin typeface="Calibri" pitchFamily="34" charset="0"/>
                        </a:rPr>
                        <a:t>2</a:t>
                      </a:r>
                      <a:endParaRPr lang="en-US" sz="1600" baseline="0" dirty="0">
                        <a:latin typeface="Calibri" pitchFamily="34" charset="0"/>
                      </a:endParaRPr>
                    </a:p>
                  </a:txBody>
                  <a:tcPr/>
                </a:tc>
                <a:tc>
                  <a:txBody>
                    <a:bodyPr/>
                    <a:lstStyle/>
                    <a:p>
                      <a:pPr algn="ctr"/>
                      <a:r>
                        <a:rPr lang="en-US" sz="1600" baseline="0" dirty="0" smtClean="0">
                          <a:latin typeface="Calibri" pitchFamily="34" charset="0"/>
                        </a:rPr>
                        <a:t>3</a:t>
                      </a:r>
                      <a:endParaRPr lang="en-US" sz="1600" baseline="0" dirty="0">
                        <a:latin typeface="Calibri" pitchFamily="34" charset="0"/>
                      </a:endParaRPr>
                    </a:p>
                  </a:txBody>
                  <a:tcPr/>
                </a:tc>
                <a:tc>
                  <a:txBody>
                    <a:bodyPr/>
                    <a:lstStyle/>
                    <a:p>
                      <a:pPr algn="ctr"/>
                      <a:r>
                        <a:rPr lang="en-US" sz="1600" baseline="0" dirty="0" smtClean="0">
                          <a:latin typeface="Calibri" pitchFamily="34" charset="0"/>
                        </a:rPr>
                        <a:t>3</a:t>
                      </a:r>
                      <a:endParaRPr lang="en-US" sz="1600" baseline="0" dirty="0">
                        <a:latin typeface="Calibri" pitchFamily="34" charset="0"/>
                      </a:endParaRPr>
                    </a:p>
                  </a:txBody>
                  <a:tcPr/>
                </a:tc>
              </a:tr>
              <a:tr h="370840">
                <a:tc>
                  <a:txBody>
                    <a:bodyPr/>
                    <a:lstStyle/>
                    <a:p>
                      <a:pPr algn="ctr"/>
                      <a:r>
                        <a:rPr lang="en-US" sz="1600" baseline="0" dirty="0" smtClean="0">
                          <a:latin typeface="Calibri" pitchFamily="34" charset="0"/>
                        </a:rPr>
                        <a:t>User2</a:t>
                      </a:r>
                      <a:endParaRPr lang="en-US" sz="1600" baseline="0" dirty="0">
                        <a:latin typeface="Calibri" pitchFamily="34" charset="0"/>
                      </a:endParaRPr>
                    </a:p>
                  </a:txBody>
                  <a:tcPr/>
                </a:tc>
                <a:tc>
                  <a:txBody>
                    <a:bodyPr/>
                    <a:lstStyle/>
                    <a:p>
                      <a:pPr algn="ctr"/>
                      <a:r>
                        <a:rPr lang="en-US" sz="1600" baseline="0" dirty="0" smtClean="0">
                          <a:latin typeface="Calibri" pitchFamily="34" charset="0"/>
                        </a:rPr>
                        <a:t>4</a:t>
                      </a:r>
                      <a:endParaRPr lang="en-US" sz="1600" baseline="0" dirty="0">
                        <a:latin typeface="Calibri" pitchFamily="34" charset="0"/>
                      </a:endParaRPr>
                    </a:p>
                  </a:txBody>
                  <a:tcPr/>
                </a:tc>
                <a:tc>
                  <a:txBody>
                    <a:bodyPr/>
                    <a:lstStyle/>
                    <a:p>
                      <a:pPr algn="ctr"/>
                      <a:r>
                        <a:rPr lang="en-US" sz="1600" baseline="0" dirty="0" smtClean="0">
                          <a:latin typeface="Calibri" pitchFamily="34" charset="0"/>
                        </a:rPr>
                        <a:t>3</a:t>
                      </a:r>
                      <a:endParaRPr lang="en-US" sz="1600" baseline="0" dirty="0">
                        <a:latin typeface="Calibri" pitchFamily="34" charset="0"/>
                      </a:endParaRPr>
                    </a:p>
                  </a:txBody>
                  <a:tcPr/>
                </a:tc>
                <a:tc>
                  <a:txBody>
                    <a:bodyPr/>
                    <a:lstStyle/>
                    <a:p>
                      <a:pPr algn="ctr"/>
                      <a:r>
                        <a:rPr lang="en-US" sz="1600" baseline="0" dirty="0" smtClean="0">
                          <a:latin typeface="Calibri" pitchFamily="34" charset="0"/>
                        </a:rPr>
                        <a:t>4</a:t>
                      </a:r>
                      <a:endParaRPr lang="en-US" sz="1600" baseline="0" dirty="0">
                        <a:latin typeface="Calibri" pitchFamily="34" charset="0"/>
                      </a:endParaRPr>
                    </a:p>
                  </a:txBody>
                  <a:tcPr/>
                </a:tc>
                <a:tc>
                  <a:txBody>
                    <a:bodyPr/>
                    <a:lstStyle/>
                    <a:p>
                      <a:pPr algn="ctr"/>
                      <a:r>
                        <a:rPr lang="en-US" sz="1600" baseline="0" dirty="0" smtClean="0">
                          <a:latin typeface="Calibri" pitchFamily="34" charset="0"/>
                        </a:rPr>
                        <a:t>3</a:t>
                      </a:r>
                      <a:endParaRPr lang="en-US" sz="1600" baseline="0" dirty="0">
                        <a:latin typeface="Calibri" pitchFamily="34" charset="0"/>
                      </a:endParaRPr>
                    </a:p>
                  </a:txBody>
                  <a:tcPr/>
                </a:tc>
                <a:tc>
                  <a:txBody>
                    <a:bodyPr/>
                    <a:lstStyle/>
                    <a:p>
                      <a:pPr algn="ctr"/>
                      <a:r>
                        <a:rPr lang="en-US" sz="1600" baseline="0" dirty="0" smtClean="0">
                          <a:latin typeface="Calibri" pitchFamily="34" charset="0"/>
                        </a:rPr>
                        <a:t>5</a:t>
                      </a:r>
                      <a:endParaRPr lang="en-US" sz="1600" baseline="0" dirty="0">
                        <a:latin typeface="Calibri" pitchFamily="34" charset="0"/>
                      </a:endParaRPr>
                    </a:p>
                  </a:txBody>
                  <a:tcPr/>
                </a:tc>
              </a:tr>
              <a:tr h="370840">
                <a:tc>
                  <a:txBody>
                    <a:bodyPr/>
                    <a:lstStyle/>
                    <a:p>
                      <a:pPr algn="ctr"/>
                      <a:r>
                        <a:rPr lang="en-US" sz="1600" baseline="0" dirty="0" smtClean="0">
                          <a:latin typeface="Calibri" pitchFamily="34" charset="0"/>
                        </a:rPr>
                        <a:t>User3</a:t>
                      </a:r>
                      <a:endParaRPr lang="en-US" sz="1600" baseline="0" dirty="0">
                        <a:latin typeface="Calibri" pitchFamily="34" charset="0"/>
                      </a:endParaRPr>
                    </a:p>
                  </a:txBody>
                  <a:tcPr/>
                </a:tc>
                <a:tc>
                  <a:txBody>
                    <a:bodyPr/>
                    <a:lstStyle/>
                    <a:p>
                      <a:pPr algn="ctr"/>
                      <a:r>
                        <a:rPr lang="en-US" sz="1600" baseline="0" dirty="0" smtClean="0">
                          <a:latin typeface="Calibri" pitchFamily="34" charset="0"/>
                        </a:rPr>
                        <a:t>3</a:t>
                      </a:r>
                      <a:endParaRPr lang="en-US" sz="1600" baseline="0" dirty="0">
                        <a:latin typeface="Calibri" pitchFamily="34" charset="0"/>
                      </a:endParaRPr>
                    </a:p>
                  </a:txBody>
                  <a:tcPr/>
                </a:tc>
                <a:tc>
                  <a:txBody>
                    <a:bodyPr/>
                    <a:lstStyle/>
                    <a:p>
                      <a:pPr algn="ctr"/>
                      <a:r>
                        <a:rPr lang="en-US" sz="1600" baseline="0" dirty="0" smtClean="0">
                          <a:latin typeface="Calibri" pitchFamily="34" charset="0"/>
                        </a:rPr>
                        <a:t>3</a:t>
                      </a:r>
                      <a:endParaRPr lang="en-US" sz="1600" baseline="0" dirty="0">
                        <a:latin typeface="Calibri" pitchFamily="34" charset="0"/>
                      </a:endParaRPr>
                    </a:p>
                  </a:txBody>
                  <a:tcPr/>
                </a:tc>
                <a:tc>
                  <a:txBody>
                    <a:bodyPr/>
                    <a:lstStyle/>
                    <a:p>
                      <a:pPr algn="ctr"/>
                      <a:r>
                        <a:rPr lang="en-US" sz="1600" baseline="0" dirty="0" smtClean="0">
                          <a:latin typeface="Calibri" pitchFamily="34" charset="0"/>
                        </a:rPr>
                        <a:t>1</a:t>
                      </a:r>
                      <a:endParaRPr lang="en-US" sz="1600" baseline="0" dirty="0">
                        <a:latin typeface="Calibri" pitchFamily="34" charset="0"/>
                      </a:endParaRPr>
                    </a:p>
                  </a:txBody>
                  <a:tcPr/>
                </a:tc>
                <a:tc>
                  <a:txBody>
                    <a:bodyPr/>
                    <a:lstStyle/>
                    <a:p>
                      <a:pPr algn="ctr"/>
                      <a:r>
                        <a:rPr lang="en-US" sz="1600" baseline="0" dirty="0" smtClean="0">
                          <a:latin typeface="Calibri" pitchFamily="34" charset="0"/>
                        </a:rPr>
                        <a:t>5</a:t>
                      </a:r>
                      <a:endParaRPr lang="en-US" sz="1600" baseline="0" dirty="0">
                        <a:latin typeface="Calibri" pitchFamily="34" charset="0"/>
                      </a:endParaRPr>
                    </a:p>
                  </a:txBody>
                  <a:tcPr/>
                </a:tc>
                <a:tc>
                  <a:txBody>
                    <a:bodyPr/>
                    <a:lstStyle/>
                    <a:p>
                      <a:pPr algn="ctr"/>
                      <a:r>
                        <a:rPr lang="en-US" sz="1600" baseline="0" dirty="0" smtClean="0">
                          <a:latin typeface="Calibri" pitchFamily="34" charset="0"/>
                        </a:rPr>
                        <a:t>4</a:t>
                      </a:r>
                      <a:endParaRPr lang="en-US" sz="1600" baseline="0" dirty="0">
                        <a:latin typeface="Calibri" pitchFamily="34" charset="0"/>
                      </a:endParaRPr>
                    </a:p>
                  </a:txBody>
                  <a:tcPr/>
                </a:tc>
              </a:tr>
              <a:tr h="370840">
                <a:tc>
                  <a:txBody>
                    <a:bodyPr/>
                    <a:lstStyle/>
                    <a:p>
                      <a:pPr algn="ctr"/>
                      <a:r>
                        <a:rPr lang="en-US" sz="1600" baseline="0" dirty="0" smtClean="0">
                          <a:latin typeface="Calibri" pitchFamily="34" charset="0"/>
                        </a:rPr>
                        <a:t>User4</a:t>
                      </a:r>
                      <a:endParaRPr lang="en-US" sz="1600" baseline="0" dirty="0">
                        <a:latin typeface="Calibri" pitchFamily="34" charset="0"/>
                      </a:endParaRPr>
                    </a:p>
                  </a:txBody>
                  <a:tcPr/>
                </a:tc>
                <a:tc>
                  <a:txBody>
                    <a:bodyPr/>
                    <a:lstStyle/>
                    <a:p>
                      <a:pPr algn="ctr"/>
                      <a:r>
                        <a:rPr lang="en-US" sz="1600" baseline="0" dirty="0" smtClean="0">
                          <a:latin typeface="Calibri" pitchFamily="34" charset="0"/>
                        </a:rPr>
                        <a:t>1</a:t>
                      </a:r>
                      <a:endParaRPr lang="en-US" sz="1600" baseline="0" dirty="0">
                        <a:latin typeface="Calibri" pitchFamily="34" charset="0"/>
                      </a:endParaRPr>
                    </a:p>
                  </a:txBody>
                  <a:tcPr/>
                </a:tc>
                <a:tc>
                  <a:txBody>
                    <a:bodyPr/>
                    <a:lstStyle/>
                    <a:p>
                      <a:pPr algn="ctr"/>
                      <a:r>
                        <a:rPr lang="en-US" sz="1600" baseline="0" dirty="0" smtClean="0">
                          <a:latin typeface="Calibri" pitchFamily="34" charset="0"/>
                        </a:rPr>
                        <a:t>5</a:t>
                      </a:r>
                      <a:endParaRPr lang="en-US" sz="1600" baseline="0" dirty="0">
                        <a:latin typeface="Calibri" pitchFamily="34" charset="0"/>
                      </a:endParaRPr>
                    </a:p>
                  </a:txBody>
                  <a:tcPr/>
                </a:tc>
                <a:tc>
                  <a:txBody>
                    <a:bodyPr/>
                    <a:lstStyle/>
                    <a:p>
                      <a:pPr algn="ctr"/>
                      <a:r>
                        <a:rPr lang="en-US" sz="1600" baseline="0" dirty="0" smtClean="0">
                          <a:latin typeface="Calibri" pitchFamily="34" charset="0"/>
                        </a:rPr>
                        <a:t>5</a:t>
                      </a:r>
                      <a:endParaRPr lang="en-US" sz="1600" baseline="0" dirty="0">
                        <a:latin typeface="Calibri" pitchFamily="34" charset="0"/>
                      </a:endParaRPr>
                    </a:p>
                  </a:txBody>
                  <a:tcPr/>
                </a:tc>
                <a:tc>
                  <a:txBody>
                    <a:bodyPr/>
                    <a:lstStyle/>
                    <a:p>
                      <a:pPr algn="ctr"/>
                      <a:r>
                        <a:rPr lang="en-US" sz="1600" baseline="0" dirty="0" smtClean="0">
                          <a:latin typeface="Calibri" pitchFamily="34" charset="0"/>
                        </a:rPr>
                        <a:t>2</a:t>
                      </a:r>
                      <a:endParaRPr lang="en-US" sz="1600" baseline="0" dirty="0">
                        <a:latin typeface="Calibri" pitchFamily="34" charset="0"/>
                      </a:endParaRPr>
                    </a:p>
                  </a:txBody>
                  <a:tcPr/>
                </a:tc>
                <a:tc>
                  <a:txBody>
                    <a:bodyPr/>
                    <a:lstStyle/>
                    <a:p>
                      <a:pPr algn="ctr"/>
                      <a:r>
                        <a:rPr lang="en-US" sz="1600" baseline="0" dirty="0" smtClean="0">
                          <a:latin typeface="Calibri" pitchFamily="34" charset="0"/>
                        </a:rPr>
                        <a:t>1</a:t>
                      </a:r>
                      <a:endParaRPr lang="en-US" sz="1600" baseline="0" dirty="0">
                        <a:latin typeface="Calibri" pitchFamily="34" charset="0"/>
                      </a:endParaRPr>
                    </a:p>
                  </a:txBody>
                  <a:tcPr/>
                </a:tc>
              </a:tr>
            </a:tbl>
          </a:graphicData>
        </a:graphic>
      </p:graphicFrame>
      <p:grpSp>
        <p:nvGrpSpPr>
          <p:cNvPr id="5" name="Gruppieren 4"/>
          <p:cNvGrpSpPr/>
          <p:nvPr/>
        </p:nvGrpSpPr>
        <p:grpSpPr>
          <a:xfrm>
            <a:off x="6732240" y="4166819"/>
            <a:ext cx="1656184" cy="558325"/>
            <a:chOff x="6732240" y="4166819"/>
            <a:chExt cx="1656184" cy="558325"/>
          </a:xfrm>
        </p:grpSpPr>
        <p:sp>
          <p:nvSpPr>
            <p:cNvPr id="17" name="Textfeld 16"/>
            <p:cNvSpPr txBox="1"/>
            <p:nvPr/>
          </p:nvSpPr>
          <p:spPr>
            <a:xfrm>
              <a:off x="7246765" y="4355812"/>
              <a:ext cx="1141659" cy="369332"/>
            </a:xfrm>
            <a:prstGeom prst="rect">
              <a:avLst/>
            </a:prstGeom>
            <a:noFill/>
          </p:spPr>
          <p:txBody>
            <a:bodyPr wrap="none" rtlCol="0">
              <a:spAutoFit/>
            </a:bodyPr>
            <a:lstStyle/>
            <a:p>
              <a:pPr fontAlgn="base">
                <a:spcBef>
                  <a:spcPct val="0"/>
                </a:spcBef>
                <a:spcAft>
                  <a:spcPct val="0"/>
                </a:spcAft>
              </a:pPr>
              <a:r>
                <a:rPr lang="en-US" err="1" smtClean="0">
                  <a:solidFill>
                    <a:srgbClr val="000000"/>
                  </a:solidFill>
                  <a:latin typeface="Calibri" pitchFamily="34" charset="0"/>
                </a:rPr>
                <a:t>sim</a:t>
              </a:r>
              <a:r>
                <a:rPr lang="en-US" smtClean="0">
                  <a:solidFill>
                    <a:srgbClr val="000000"/>
                  </a:solidFill>
                  <a:latin typeface="Calibri" pitchFamily="34" charset="0"/>
                </a:rPr>
                <a:t> = </a:t>
              </a:r>
              <a:r>
                <a:rPr lang="en-US" dirty="0" smtClean="0">
                  <a:solidFill>
                    <a:srgbClr val="000000"/>
                  </a:solidFill>
                  <a:latin typeface="Calibri" pitchFamily="34" charset="0"/>
                </a:rPr>
                <a:t>0,85</a:t>
              </a:r>
              <a:endParaRPr lang="en-US" dirty="0">
                <a:solidFill>
                  <a:srgbClr val="000000"/>
                </a:solidFill>
                <a:latin typeface="Calibri" pitchFamily="34" charset="0"/>
              </a:endParaRPr>
            </a:p>
          </p:txBody>
        </p:sp>
        <p:sp>
          <p:nvSpPr>
            <p:cNvPr id="4" name="Nach links gekrümmter Pfeil 3"/>
            <p:cNvSpPr/>
            <p:nvPr/>
          </p:nvSpPr>
          <p:spPr bwMode="auto">
            <a:xfrm>
              <a:off x="6732240" y="4166819"/>
              <a:ext cx="238254" cy="472698"/>
            </a:xfrm>
            <a:prstGeom prst="curvedLef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de-DE" b="1" smtClean="0">
                <a:solidFill>
                  <a:srgbClr val="000000"/>
                </a:solidFill>
              </a:endParaRPr>
            </a:p>
          </p:txBody>
        </p:sp>
      </p:grpSp>
      <p:grpSp>
        <p:nvGrpSpPr>
          <p:cNvPr id="6" name="Gruppieren 5"/>
          <p:cNvGrpSpPr/>
          <p:nvPr/>
        </p:nvGrpSpPr>
        <p:grpSpPr>
          <a:xfrm>
            <a:off x="6732240" y="4149080"/>
            <a:ext cx="1656184" cy="945396"/>
            <a:chOff x="6732240" y="4149080"/>
            <a:chExt cx="1656184" cy="945396"/>
          </a:xfrm>
        </p:grpSpPr>
        <p:sp>
          <p:nvSpPr>
            <p:cNvPr id="16" name="Nach links gekrümmter Pfeil 15"/>
            <p:cNvSpPr/>
            <p:nvPr/>
          </p:nvSpPr>
          <p:spPr bwMode="auto">
            <a:xfrm>
              <a:off x="6732240" y="4149080"/>
              <a:ext cx="288032" cy="864096"/>
            </a:xfrm>
            <a:prstGeom prst="curvedLef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de-DE" b="1" smtClean="0">
                <a:solidFill>
                  <a:srgbClr val="000000"/>
                </a:solidFill>
              </a:endParaRPr>
            </a:p>
          </p:txBody>
        </p:sp>
        <p:sp>
          <p:nvSpPr>
            <p:cNvPr id="18" name="Textfeld 17"/>
            <p:cNvSpPr txBox="1"/>
            <p:nvPr/>
          </p:nvSpPr>
          <p:spPr>
            <a:xfrm>
              <a:off x="7246765" y="4725144"/>
              <a:ext cx="1141659" cy="369332"/>
            </a:xfrm>
            <a:prstGeom prst="rect">
              <a:avLst/>
            </a:prstGeom>
            <a:noFill/>
          </p:spPr>
          <p:txBody>
            <a:bodyPr wrap="none" rtlCol="0">
              <a:spAutoFit/>
            </a:bodyPr>
            <a:lstStyle/>
            <a:p>
              <a:pPr fontAlgn="base">
                <a:spcBef>
                  <a:spcPct val="0"/>
                </a:spcBef>
                <a:spcAft>
                  <a:spcPct val="0"/>
                </a:spcAft>
              </a:pPr>
              <a:r>
                <a:rPr lang="en-US" err="1" smtClean="0">
                  <a:solidFill>
                    <a:srgbClr val="000000"/>
                  </a:solidFill>
                  <a:latin typeface="Calibri" pitchFamily="34" charset="0"/>
                </a:rPr>
                <a:t>sim</a:t>
              </a:r>
              <a:r>
                <a:rPr lang="en-US" smtClean="0">
                  <a:solidFill>
                    <a:srgbClr val="000000"/>
                  </a:solidFill>
                  <a:latin typeface="Calibri" pitchFamily="34" charset="0"/>
                </a:rPr>
                <a:t> = 0,00</a:t>
              </a:r>
              <a:endParaRPr lang="en-US" dirty="0">
                <a:solidFill>
                  <a:srgbClr val="000000"/>
                </a:solidFill>
                <a:latin typeface="Calibri" pitchFamily="34" charset="0"/>
              </a:endParaRPr>
            </a:p>
          </p:txBody>
        </p:sp>
      </p:grpSp>
      <p:grpSp>
        <p:nvGrpSpPr>
          <p:cNvPr id="7" name="Gruppieren 6"/>
          <p:cNvGrpSpPr/>
          <p:nvPr/>
        </p:nvGrpSpPr>
        <p:grpSpPr>
          <a:xfrm>
            <a:off x="6732240" y="4149080"/>
            <a:ext cx="1656184" cy="1305436"/>
            <a:chOff x="6732240" y="4149080"/>
            <a:chExt cx="1656184" cy="1305436"/>
          </a:xfrm>
        </p:grpSpPr>
        <p:sp>
          <p:nvSpPr>
            <p:cNvPr id="22" name="Textfeld 21"/>
            <p:cNvSpPr txBox="1"/>
            <p:nvPr/>
          </p:nvSpPr>
          <p:spPr>
            <a:xfrm>
              <a:off x="7246765" y="5085184"/>
              <a:ext cx="1141659" cy="369332"/>
            </a:xfrm>
            <a:prstGeom prst="rect">
              <a:avLst/>
            </a:prstGeom>
            <a:noFill/>
          </p:spPr>
          <p:txBody>
            <a:bodyPr wrap="none" rtlCol="0">
              <a:spAutoFit/>
            </a:bodyPr>
            <a:lstStyle/>
            <a:p>
              <a:pPr fontAlgn="base">
                <a:spcBef>
                  <a:spcPct val="0"/>
                </a:spcBef>
                <a:spcAft>
                  <a:spcPct val="0"/>
                </a:spcAft>
              </a:pPr>
              <a:r>
                <a:rPr lang="en-US" smtClean="0">
                  <a:solidFill>
                    <a:srgbClr val="000000"/>
                  </a:solidFill>
                  <a:latin typeface="Calibri" pitchFamily="34" charset="0"/>
                </a:rPr>
                <a:t>sim = 0,70</a:t>
              </a:r>
              <a:endParaRPr lang="en-US" dirty="0">
                <a:solidFill>
                  <a:srgbClr val="000000"/>
                </a:solidFill>
                <a:latin typeface="Calibri" pitchFamily="34" charset="0"/>
              </a:endParaRPr>
            </a:p>
          </p:txBody>
        </p:sp>
        <p:sp>
          <p:nvSpPr>
            <p:cNvPr id="20" name="Nach links gekrümmter Pfeil 19"/>
            <p:cNvSpPr/>
            <p:nvPr/>
          </p:nvSpPr>
          <p:spPr bwMode="auto">
            <a:xfrm>
              <a:off x="6732240" y="4149080"/>
              <a:ext cx="360040" cy="1192778"/>
            </a:xfrm>
            <a:prstGeom prst="curvedLef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de-DE" b="1" smtClean="0">
                <a:solidFill>
                  <a:srgbClr val="000000"/>
                </a:solidFill>
              </a:endParaRPr>
            </a:p>
          </p:txBody>
        </p:sp>
      </p:grpSp>
      <p:grpSp>
        <p:nvGrpSpPr>
          <p:cNvPr id="8" name="Gruppieren 7"/>
          <p:cNvGrpSpPr/>
          <p:nvPr/>
        </p:nvGrpSpPr>
        <p:grpSpPr>
          <a:xfrm>
            <a:off x="6732240" y="4149079"/>
            <a:ext cx="1728192" cy="1656185"/>
            <a:chOff x="6732240" y="4149079"/>
            <a:chExt cx="1728192" cy="1656185"/>
          </a:xfrm>
        </p:grpSpPr>
        <p:sp>
          <p:nvSpPr>
            <p:cNvPr id="25" name="Textfeld 24"/>
            <p:cNvSpPr txBox="1"/>
            <p:nvPr/>
          </p:nvSpPr>
          <p:spPr>
            <a:xfrm>
              <a:off x="7248241" y="5435933"/>
              <a:ext cx="1212191" cy="369331"/>
            </a:xfrm>
            <a:prstGeom prst="rect">
              <a:avLst/>
            </a:prstGeom>
            <a:noFill/>
          </p:spPr>
          <p:txBody>
            <a:bodyPr wrap="none" rtlCol="0">
              <a:spAutoFit/>
            </a:bodyPr>
            <a:lstStyle/>
            <a:p>
              <a:pPr fontAlgn="base">
                <a:spcBef>
                  <a:spcPct val="0"/>
                </a:spcBef>
                <a:spcAft>
                  <a:spcPct val="0"/>
                </a:spcAft>
              </a:pPr>
              <a:r>
                <a:rPr lang="en-US" err="1" smtClean="0">
                  <a:solidFill>
                    <a:srgbClr val="000000"/>
                  </a:solidFill>
                  <a:latin typeface="Calibri" pitchFamily="34" charset="0"/>
                </a:rPr>
                <a:t>sim</a:t>
              </a:r>
              <a:r>
                <a:rPr lang="en-US" smtClean="0">
                  <a:solidFill>
                    <a:srgbClr val="000000"/>
                  </a:solidFill>
                  <a:latin typeface="Calibri" pitchFamily="34" charset="0"/>
                </a:rPr>
                <a:t> = </a:t>
              </a:r>
              <a:r>
                <a:rPr lang="en-US" dirty="0" smtClean="0">
                  <a:solidFill>
                    <a:srgbClr val="000000"/>
                  </a:solidFill>
                  <a:latin typeface="Calibri" pitchFamily="34" charset="0"/>
                </a:rPr>
                <a:t>-0,79</a:t>
              </a:r>
              <a:endParaRPr lang="en-US" dirty="0">
                <a:solidFill>
                  <a:srgbClr val="000000"/>
                </a:solidFill>
                <a:latin typeface="Calibri" pitchFamily="34" charset="0"/>
              </a:endParaRPr>
            </a:p>
          </p:txBody>
        </p:sp>
        <p:sp>
          <p:nvSpPr>
            <p:cNvPr id="26" name="Nach links gekrümmter Pfeil 25"/>
            <p:cNvSpPr/>
            <p:nvPr/>
          </p:nvSpPr>
          <p:spPr bwMode="auto">
            <a:xfrm>
              <a:off x="6732240" y="4149079"/>
              <a:ext cx="432048" cy="1624825"/>
            </a:xfrm>
            <a:prstGeom prst="curvedLef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de-DE" b="1" smtClean="0">
                <a:solidFill>
                  <a:srgbClr val="000000"/>
                </a:solidFill>
              </a:endParaRPr>
            </a:p>
          </p:txBody>
        </p:sp>
      </p:grpSp>
    </p:spTree>
    <p:extLst>
      <p:ext uri="{BB962C8B-B14F-4D97-AF65-F5344CB8AC3E}">
        <p14:creationId xmlns:p14="http://schemas.microsoft.com/office/powerpoint/2010/main" val="1322173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Pearson correlation</a:t>
            </a:r>
            <a:endParaRPr lang="en-US" dirty="0"/>
          </a:p>
        </p:txBody>
      </p:sp>
      <p:sp>
        <p:nvSpPr>
          <p:cNvPr id="3" name="Inhaltsplatzhalter 2"/>
          <p:cNvSpPr>
            <a:spLocks noGrp="1"/>
          </p:cNvSpPr>
          <p:nvPr>
            <p:ph idx="1"/>
          </p:nvPr>
        </p:nvSpPr>
        <p:spPr/>
        <p:txBody>
          <a:bodyPr/>
          <a:lstStyle/>
          <a:p>
            <a:r>
              <a:rPr lang="en-US" dirty="0" smtClean="0"/>
              <a:t>Takes differences in rating behavior into account</a:t>
            </a:r>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r>
              <a:rPr lang="en-US" dirty="0" smtClean="0"/>
              <a:t>Works well in usual domains, compared with alternative measures</a:t>
            </a:r>
          </a:p>
          <a:p>
            <a:pPr lvl="1"/>
            <a:r>
              <a:rPr lang="en-US" dirty="0" smtClean="0"/>
              <a:t>such as cosine similarity</a:t>
            </a:r>
          </a:p>
          <a:p>
            <a:pPr lvl="1">
              <a:buNone/>
            </a:pPr>
            <a:endParaRPr lang="en-US" dirty="0"/>
          </a:p>
        </p:txBody>
      </p:sp>
      <p:graphicFrame>
        <p:nvGraphicFramePr>
          <p:cNvPr id="4" name="Chart 2"/>
          <p:cNvGraphicFramePr>
            <a:graphicFrameLocks/>
          </p:cNvGraphicFramePr>
          <p:nvPr/>
        </p:nvGraphicFramePr>
        <p:xfrm>
          <a:off x="928662" y="2214554"/>
          <a:ext cx="5295900" cy="299085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0065400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Making predictions</a:t>
            </a:r>
            <a:endParaRPr lang="en-US" dirty="0"/>
          </a:p>
        </p:txBody>
      </p:sp>
      <mc:AlternateContent xmlns:mc="http://schemas.openxmlformats.org/markup-compatibility/2006" xmlns:a14="http://schemas.microsoft.com/office/drawing/2010/main">
        <mc:Choice Requires="a14">
          <p:sp>
            <p:nvSpPr>
              <p:cNvPr id="3" name="Inhaltsplatzhalter 2"/>
              <p:cNvSpPr>
                <a:spLocks noGrp="1"/>
              </p:cNvSpPr>
              <p:nvPr>
                <p:ph idx="1"/>
              </p:nvPr>
            </p:nvSpPr>
            <p:spPr/>
            <p:txBody>
              <a:bodyPr/>
              <a:lstStyle/>
              <a:p>
                <a:r>
                  <a:rPr lang="en-US" b="0" dirty="0" smtClean="0"/>
                  <a:t>A common prediction function:</a:t>
                </a:r>
              </a:p>
              <a:p>
                <a:endParaRPr lang="en-US" b="0" dirty="0" smtClean="0"/>
              </a:p>
              <a:p>
                <a:endParaRPr lang="en-US" b="0" dirty="0" smtClean="0"/>
              </a:p>
              <a:p>
                <a:endParaRPr lang="en-US" b="0" dirty="0" smtClean="0"/>
              </a:p>
              <a:p>
                <a:r>
                  <a:rPr lang="en-US" b="0" dirty="0" smtClean="0"/>
                  <a:t>Calculate, whether the neighbors' ratings for the unseen item </a:t>
                </a:r>
                <a14:m>
                  <m:oMath xmlns:m="http://schemas.openxmlformats.org/officeDocument/2006/math">
                    <m:r>
                      <a:rPr lang="en-US" b="0" i="1" dirty="0" smtClean="0">
                        <a:latin typeface="Cambria Math"/>
                      </a:rPr>
                      <m:t>𝑖</m:t>
                    </m:r>
                  </m:oMath>
                </a14:m>
                <a:r>
                  <a:rPr lang="en-US" b="0" dirty="0" smtClean="0"/>
                  <a:t> are higher or lower than their average</a:t>
                </a:r>
              </a:p>
              <a:p>
                <a:r>
                  <a:rPr lang="en-US" b="0" dirty="0" smtClean="0"/>
                  <a:t>Combine the rating differences – use the similarity with </a:t>
                </a:r>
                <a14:m>
                  <m:oMath xmlns:m="http://schemas.openxmlformats.org/officeDocument/2006/math">
                    <m:r>
                      <a:rPr lang="en-US" b="0" i="1" dirty="0" smtClean="0">
                        <a:latin typeface="Cambria Math"/>
                      </a:rPr>
                      <m:t>𝑎</m:t>
                    </m:r>
                  </m:oMath>
                </a14:m>
                <a:r>
                  <a:rPr lang="en-US" b="0" dirty="0" smtClean="0"/>
                  <a:t> as a weight</a:t>
                </a:r>
              </a:p>
              <a:p>
                <a:r>
                  <a:rPr lang="en-US" b="0" dirty="0" smtClean="0"/>
                  <a:t>Add/subtract the  neighbors' bias from the active user's average and use this as a prediction</a:t>
                </a:r>
                <a:endParaRPr lang="en-US" b="0" dirty="0"/>
              </a:p>
            </p:txBody>
          </p:sp>
        </mc:Choice>
        <mc:Fallback xmlns="">
          <p:sp>
            <p:nvSpPr>
              <p:cNvPr id="3" name="Inhaltsplatzhalter 2"/>
              <p:cNvSpPr>
                <a:spLocks noGrp="1" noRot="1" noChangeAspect="1" noMove="1" noResize="1" noEditPoints="1" noAdjustHandles="1" noChangeArrowheads="1" noChangeShapeType="1" noTextEdit="1"/>
              </p:cNvSpPr>
              <p:nvPr>
                <p:ph idx="1"/>
              </p:nvPr>
            </p:nvSpPr>
            <p:spPr>
              <a:blipFill rotWithShape="1">
                <a:blip r:embed="rId3"/>
                <a:stretch>
                  <a:fillRect l="-593" t="-674" r="-444"/>
                </a:stretch>
              </a:blipFill>
            </p:spPr>
            <p:txBody>
              <a:bodyPr/>
              <a:lstStyle/>
              <a:p>
                <a:r>
                  <a:rPr lang="de-DE">
                    <a:noFill/>
                  </a:rPr>
                  <a:t> </a:t>
                </a:r>
              </a:p>
            </p:txBody>
          </p:sp>
        </mc:Fallback>
      </mc:AlternateContent>
      <p:pic>
        <p:nvPicPr>
          <p:cNvPr id="4" name="Grafik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22295" y="2143123"/>
            <a:ext cx="1000124" cy="1000124"/>
          </a:xfrm>
          <a:prstGeom prst="rect">
            <a:avLst/>
          </a:prstGeom>
        </p:spPr>
      </p:pic>
      <mc:AlternateContent xmlns:mc="http://schemas.openxmlformats.org/markup-compatibility/2006" xmlns:a14="http://schemas.microsoft.com/office/drawing/2010/main">
        <mc:Choice Requires="a14">
          <p:sp>
            <p:nvSpPr>
              <p:cNvPr id="5" name="Textfeld 4"/>
              <p:cNvSpPr txBox="1"/>
              <p:nvPr/>
            </p:nvSpPr>
            <p:spPr>
              <a:xfrm>
                <a:off x="770466" y="2282637"/>
                <a:ext cx="5025670" cy="721095"/>
              </a:xfrm>
              <a:prstGeom prst="rect">
                <a:avLst/>
              </a:prstGeom>
              <a:noFill/>
            </p:spPr>
            <p:txBody>
              <a:bodyPr wrap="none" rtlCol="0">
                <a:spAutoFit/>
              </a:bodyPr>
              <a:lstStyle/>
              <a:p>
                <a:pPr fontAlgn="base">
                  <a:spcBef>
                    <a:spcPct val="0"/>
                  </a:spcBef>
                  <a:spcAft>
                    <a:spcPct val="0"/>
                  </a:spcAft>
                </a:pPr>
                <a14:m>
                  <m:oMathPara xmlns:m="http://schemas.openxmlformats.org/officeDocument/2006/math">
                    <m:oMathParaPr>
                      <m:jc m:val="centerGroup"/>
                    </m:oMathParaPr>
                    <m:oMath xmlns:m="http://schemas.openxmlformats.org/officeDocument/2006/math">
                      <m:r>
                        <a:rPr lang="en-US" b="1" i="1" smtClean="0">
                          <a:solidFill>
                            <a:srgbClr val="000000"/>
                          </a:solidFill>
                          <a:latin typeface="Cambria Math"/>
                        </a:rPr>
                        <m:t>𝒑𝒓𝒆𝒅</m:t>
                      </m:r>
                      <m:d>
                        <m:dPr>
                          <m:ctrlPr>
                            <a:rPr lang="en-US" b="1" i="1" smtClean="0">
                              <a:solidFill>
                                <a:srgbClr val="000000"/>
                              </a:solidFill>
                              <a:latin typeface="Cambria Math"/>
                            </a:rPr>
                          </m:ctrlPr>
                        </m:dPr>
                        <m:e>
                          <m:r>
                            <a:rPr lang="en-US" b="1" i="1" smtClean="0">
                              <a:solidFill>
                                <a:srgbClr val="000000"/>
                              </a:solidFill>
                              <a:latin typeface="Cambria Math"/>
                            </a:rPr>
                            <m:t>𝒂</m:t>
                          </m:r>
                          <m:r>
                            <a:rPr lang="en-US" b="1" i="1" smtClean="0">
                              <a:solidFill>
                                <a:srgbClr val="000000"/>
                              </a:solidFill>
                              <a:latin typeface="Cambria Math"/>
                            </a:rPr>
                            <m:t>,</m:t>
                          </m:r>
                          <m:r>
                            <a:rPr lang="en-US" b="1" i="1" smtClean="0">
                              <a:solidFill>
                                <a:srgbClr val="000000"/>
                              </a:solidFill>
                              <a:latin typeface="Cambria Math"/>
                            </a:rPr>
                            <m:t>𝒑</m:t>
                          </m:r>
                        </m:e>
                      </m:d>
                      <m:r>
                        <a:rPr lang="en-US" b="1" i="1" smtClean="0">
                          <a:solidFill>
                            <a:srgbClr val="000000"/>
                          </a:solidFill>
                          <a:latin typeface="Cambria Math"/>
                        </a:rPr>
                        <m:t>=</m:t>
                      </m:r>
                      <m:acc>
                        <m:accPr>
                          <m:chr m:val="̅"/>
                          <m:ctrlPr>
                            <a:rPr lang="en-US" b="1" i="1" smtClean="0">
                              <a:solidFill>
                                <a:srgbClr val="000000"/>
                              </a:solidFill>
                              <a:latin typeface="Cambria Math"/>
                            </a:rPr>
                          </m:ctrlPr>
                        </m:accPr>
                        <m:e>
                          <m:sSub>
                            <m:sSubPr>
                              <m:ctrlPr>
                                <a:rPr lang="en-US" b="1" i="1">
                                  <a:solidFill>
                                    <a:srgbClr val="000000"/>
                                  </a:solidFill>
                                  <a:latin typeface="Cambria Math"/>
                                </a:rPr>
                              </m:ctrlPr>
                            </m:sSubPr>
                            <m:e>
                              <m:r>
                                <a:rPr lang="en-US" b="1" i="1">
                                  <a:solidFill>
                                    <a:srgbClr val="000000"/>
                                  </a:solidFill>
                                  <a:latin typeface="Cambria Math"/>
                                </a:rPr>
                                <m:t>𝒓</m:t>
                              </m:r>
                            </m:e>
                            <m:sub>
                              <m:r>
                                <a:rPr lang="en-US" b="1" i="1">
                                  <a:solidFill>
                                    <a:srgbClr val="000000"/>
                                  </a:solidFill>
                                  <a:latin typeface="Cambria Math"/>
                                </a:rPr>
                                <m:t>𝒂</m:t>
                              </m:r>
                            </m:sub>
                          </m:sSub>
                        </m:e>
                      </m:acc>
                      <m:r>
                        <a:rPr lang="en-US" b="1" i="1" smtClean="0">
                          <a:solidFill>
                            <a:srgbClr val="000000"/>
                          </a:solidFill>
                          <a:latin typeface="Cambria Math"/>
                        </a:rPr>
                        <m:t>+</m:t>
                      </m:r>
                      <m:f>
                        <m:fPr>
                          <m:ctrlPr>
                            <a:rPr lang="en-US" b="1" i="1" smtClean="0">
                              <a:solidFill>
                                <a:srgbClr val="000000"/>
                              </a:solidFill>
                              <a:latin typeface="Cambria Math"/>
                            </a:rPr>
                          </m:ctrlPr>
                        </m:fPr>
                        <m:num>
                          <m:nary>
                            <m:naryPr>
                              <m:chr m:val="∑"/>
                              <m:limLoc m:val="subSup"/>
                              <m:supHide m:val="on"/>
                              <m:ctrlPr>
                                <a:rPr lang="en-US" b="1" i="1" smtClean="0">
                                  <a:solidFill>
                                    <a:srgbClr val="000000"/>
                                  </a:solidFill>
                                  <a:latin typeface="Cambria Math"/>
                                </a:rPr>
                              </m:ctrlPr>
                            </m:naryPr>
                            <m:sub>
                              <m:r>
                                <m:rPr>
                                  <m:brk m:alnAt="9"/>
                                </m:rPr>
                                <a:rPr lang="en-US" b="1" i="1" smtClean="0">
                                  <a:solidFill>
                                    <a:srgbClr val="000000"/>
                                  </a:solidFill>
                                  <a:latin typeface="Cambria Math"/>
                                </a:rPr>
                                <m:t>𝒃</m:t>
                              </m:r>
                              <m:r>
                                <a:rPr lang="en-US" b="1" i="1" smtClean="0">
                                  <a:solidFill>
                                    <a:srgbClr val="000000"/>
                                  </a:solidFill>
                                  <a:latin typeface="Cambria Math"/>
                                </a:rPr>
                                <m:t> ∈</m:t>
                              </m:r>
                              <m:r>
                                <a:rPr lang="en-US" b="1" i="1" smtClean="0">
                                  <a:solidFill>
                                    <a:srgbClr val="000000"/>
                                  </a:solidFill>
                                  <a:latin typeface="Cambria Math"/>
                                  <a:ea typeface="Cambria Math"/>
                                </a:rPr>
                                <m:t>𝑵</m:t>
                              </m:r>
                            </m:sub>
                            <m:sup/>
                            <m:e>
                              <m:r>
                                <a:rPr lang="en-US" b="1" i="1" smtClean="0">
                                  <a:solidFill>
                                    <a:srgbClr val="000000"/>
                                  </a:solidFill>
                                  <a:latin typeface="Cambria Math"/>
                                </a:rPr>
                                <m:t>𝒔𝒊𝒎</m:t>
                              </m:r>
                              <m:d>
                                <m:dPr>
                                  <m:ctrlPr>
                                    <a:rPr lang="en-US" b="1" i="1" smtClean="0">
                                      <a:solidFill>
                                        <a:srgbClr val="000000"/>
                                      </a:solidFill>
                                      <a:latin typeface="Cambria Math"/>
                                    </a:rPr>
                                  </m:ctrlPr>
                                </m:dPr>
                                <m:e>
                                  <m:r>
                                    <a:rPr lang="en-US" b="1" i="1" smtClean="0">
                                      <a:solidFill>
                                        <a:srgbClr val="000000"/>
                                      </a:solidFill>
                                      <a:latin typeface="Cambria Math"/>
                                    </a:rPr>
                                    <m:t>𝒂</m:t>
                                  </m:r>
                                  <m:r>
                                    <a:rPr lang="en-US" b="1" i="1" smtClean="0">
                                      <a:solidFill>
                                        <a:srgbClr val="000000"/>
                                      </a:solidFill>
                                      <a:latin typeface="Cambria Math"/>
                                    </a:rPr>
                                    <m:t>,</m:t>
                                  </m:r>
                                  <m:r>
                                    <a:rPr lang="en-US" b="1" i="1" smtClean="0">
                                      <a:solidFill>
                                        <a:srgbClr val="000000"/>
                                      </a:solidFill>
                                      <a:latin typeface="Cambria Math"/>
                                    </a:rPr>
                                    <m:t>𝒃</m:t>
                                  </m:r>
                                </m:e>
                              </m:d>
                              <m:r>
                                <a:rPr lang="en-US" b="1" i="1" smtClean="0">
                                  <a:solidFill>
                                    <a:srgbClr val="000000"/>
                                  </a:solidFill>
                                  <a:latin typeface="Cambria Math"/>
                                </a:rPr>
                                <m:t>∗(</m:t>
                              </m:r>
                              <m:sSub>
                                <m:sSubPr>
                                  <m:ctrlPr>
                                    <a:rPr lang="en-US" b="1" i="1" smtClean="0">
                                      <a:solidFill>
                                        <a:srgbClr val="000000"/>
                                      </a:solidFill>
                                      <a:latin typeface="Cambria Math"/>
                                    </a:rPr>
                                  </m:ctrlPr>
                                </m:sSubPr>
                                <m:e>
                                  <m:r>
                                    <a:rPr lang="en-US" b="1" i="1" smtClean="0">
                                      <a:solidFill>
                                        <a:srgbClr val="000000"/>
                                      </a:solidFill>
                                      <a:latin typeface="Cambria Math"/>
                                    </a:rPr>
                                    <m:t>𝒓</m:t>
                                  </m:r>
                                </m:e>
                                <m:sub>
                                  <m:r>
                                    <a:rPr lang="en-US" b="1" i="1" smtClean="0">
                                      <a:solidFill>
                                        <a:srgbClr val="000000"/>
                                      </a:solidFill>
                                      <a:latin typeface="Cambria Math"/>
                                    </a:rPr>
                                    <m:t>𝒃</m:t>
                                  </m:r>
                                  <m:r>
                                    <a:rPr lang="en-US" b="1" i="1" smtClean="0">
                                      <a:solidFill>
                                        <a:srgbClr val="000000"/>
                                      </a:solidFill>
                                      <a:latin typeface="Cambria Math"/>
                                    </a:rPr>
                                    <m:t>,</m:t>
                                  </m:r>
                                  <m:r>
                                    <a:rPr lang="en-US" b="1" i="1" smtClean="0">
                                      <a:solidFill>
                                        <a:srgbClr val="000000"/>
                                      </a:solidFill>
                                      <a:latin typeface="Cambria Math"/>
                                    </a:rPr>
                                    <m:t>𝒑</m:t>
                                  </m:r>
                                </m:sub>
                              </m:sSub>
                              <m:r>
                                <a:rPr lang="en-US" b="1" i="1" smtClean="0">
                                  <a:solidFill>
                                    <a:srgbClr val="000000"/>
                                  </a:solidFill>
                                  <a:latin typeface="Cambria Math"/>
                                </a:rPr>
                                <m:t>−</m:t>
                              </m:r>
                              <m:acc>
                                <m:accPr>
                                  <m:chr m:val="̅"/>
                                  <m:ctrlPr>
                                    <a:rPr lang="en-US" b="1" i="1" smtClean="0">
                                      <a:solidFill>
                                        <a:srgbClr val="000000"/>
                                      </a:solidFill>
                                      <a:latin typeface="Cambria Math"/>
                                    </a:rPr>
                                  </m:ctrlPr>
                                </m:accPr>
                                <m:e>
                                  <m:sSub>
                                    <m:sSubPr>
                                      <m:ctrlPr>
                                        <a:rPr lang="en-US" b="1" i="1" smtClean="0">
                                          <a:solidFill>
                                            <a:srgbClr val="000000"/>
                                          </a:solidFill>
                                          <a:latin typeface="Cambria Math"/>
                                        </a:rPr>
                                      </m:ctrlPr>
                                    </m:sSubPr>
                                    <m:e>
                                      <m:r>
                                        <a:rPr lang="en-US" b="1" i="1" smtClean="0">
                                          <a:solidFill>
                                            <a:srgbClr val="000000"/>
                                          </a:solidFill>
                                          <a:latin typeface="Cambria Math"/>
                                        </a:rPr>
                                        <m:t>𝒓</m:t>
                                      </m:r>
                                    </m:e>
                                    <m:sub>
                                      <m:r>
                                        <a:rPr lang="en-US" b="1" i="1" smtClean="0">
                                          <a:solidFill>
                                            <a:srgbClr val="000000"/>
                                          </a:solidFill>
                                          <a:latin typeface="Cambria Math"/>
                                        </a:rPr>
                                        <m:t>𝒃</m:t>
                                      </m:r>
                                    </m:sub>
                                  </m:sSub>
                                </m:e>
                              </m:acc>
                              <m:r>
                                <a:rPr lang="en-US" b="1" i="1" smtClean="0">
                                  <a:solidFill>
                                    <a:srgbClr val="000000"/>
                                  </a:solidFill>
                                  <a:latin typeface="Cambria Math"/>
                                </a:rPr>
                                <m:t>)</m:t>
                              </m:r>
                            </m:e>
                          </m:nary>
                        </m:num>
                        <m:den>
                          <m:nary>
                            <m:naryPr>
                              <m:chr m:val="∑"/>
                              <m:limLoc m:val="subSup"/>
                              <m:supHide m:val="on"/>
                              <m:ctrlPr>
                                <a:rPr lang="en-US" b="1" i="1">
                                  <a:solidFill>
                                    <a:srgbClr val="000000"/>
                                  </a:solidFill>
                                  <a:latin typeface="Cambria Math"/>
                                </a:rPr>
                              </m:ctrlPr>
                            </m:naryPr>
                            <m:sub>
                              <m:r>
                                <m:rPr>
                                  <m:brk m:alnAt="9"/>
                                </m:rPr>
                                <a:rPr lang="en-US" b="1" i="1">
                                  <a:solidFill>
                                    <a:srgbClr val="000000"/>
                                  </a:solidFill>
                                  <a:latin typeface="Cambria Math"/>
                                </a:rPr>
                                <m:t>𝒃</m:t>
                              </m:r>
                              <m:r>
                                <a:rPr lang="en-US" b="1" i="1">
                                  <a:solidFill>
                                    <a:srgbClr val="000000"/>
                                  </a:solidFill>
                                  <a:latin typeface="Cambria Math"/>
                                </a:rPr>
                                <m:t> ∈</m:t>
                              </m:r>
                              <m:r>
                                <a:rPr lang="en-US" b="1" i="1">
                                  <a:solidFill>
                                    <a:srgbClr val="000000"/>
                                  </a:solidFill>
                                  <a:latin typeface="Cambria Math"/>
                                  <a:ea typeface="Cambria Math"/>
                                </a:rPr>
                                <m:t>𝑵</m:t>
                              </m:r>
                            </m:sub>
                            <m:sup/>
                            <m:e>
                              <m:r>
                                <a:rPr lang="en-US" b="1" i="1">
                                  <a:solidFill>
                                    <a:srgbClr val="000000"/>
                                  </a:solidFill>
                                  <a:latin typeface="Cambria Math"/>
                                </a:rPr>
                                <m:t>𝒔𝒊𝒎</m:t>
                              </m:r>
                              <m:d>
                                <m:dPr>
                                  <m:ctrlPr>
                                    <a:rPr lang="en-US" b="1" i="1">
                                      <a:solidFill>
                                        <a:srgbClr val="000000"/>
                                      </a:solidFill>
                                      <a:latin typeface="Cambria Math"/>
                                    </a:rPr>
                                  </m:ctrlPr>
                                </m:dPr>
                                <m:e>
                                  <m:r>
                                    <a:rPr lang="en-US" b="1" i="1">
                                      <a:solidFill>
                                        <a:srgbClr val="000000"/>
                                      </a:solidFill>
                                      <a:latin typeface="Cambria Math"/>
                                    </a:rPr>
                                    <m:t>𝒂</m:t>
                                  </m:r>
                                  <m:r>
                                    <a:rPr lang="en-US" b="1" i="1">
                                      <a:solidFill>
                                        <a:srgbClr val="000000"/>
                                      </a:solidFill>
                                      <a:latin typeface="Cambria Math"/>
                                    </a:rPr>
                                    <m:t>,</m:t>
                                  </m:r>
                                  <m:r>
                                    <a:rPr lang="en-US" b="1" i="1">
                                      <a:solidFill>
                                        <a:srgbClr val="000000"/>
                                      </a:solidFill>
                                      <a:latin typeface="Cambria Math"/>
                                    </a:rPr>
                                    <m:t>𝒃</m:t>
                                  </m:r>
                                </m:e>
                              </m:d>
                            </m:e>
                          </m:nary>
                        </m:den>
                      </m:f>
                    </m:oMath>
                  </m:oMathPara>
                </a14:m>
                <a:endParaRPr lang="en-US" b="1">
                  <a:solidFill>
                    <a:srgbClr val="000000"/>
                  </a:solidFill>
                </a:endParaRPr>
              </a:p>
            </p:txBody>
          </p:sp>
        </mc:Choice>
        <mc:Fallback xmlns="">
          <p:sp>
            <p:nvSpPr>
              <p:cNvPr id="5" name="Textfeld 4"/>
              <p:cNvSpPr txBox="1">
                <a:spLocks noRot="1" noChangeAspect="1" noMove="1" noResize="1" noEditPoints="1" noAdjustHandles="1" noChangeArrowheads="1" noChangeShapeType="1" noTextEdit="1"/>
              </p:cNvSpPr>
              <p:nvPr/>
            </p:nvSpPr>
            <p:spPr>
              <a:xfrm>
                <a:off x="770466" y="2282637"/>
                <a:ext cx="5025670" cy="721095"/>
              </a:xfrm>
              <a:prstGeom prst="rect">
                <a:avLst/>
              </a:prstGeom>
              <a:blipFill rotWithShape="1">
                <a:blip r:embed="rId5"/>
                <a:stretch>
                  <a:fillRect/>
                </a:stretch>
              </a:blipFill>
            </p:spPr>
            <p:txBody>
              <a:bodyPr/>
              <a:lstStyle/>
              <a:p>
                <a:r>
                  <a:rPr lang="de-DE">
                    <a:noFill/>
                  </a:rPr>
                  <a:t> </a:t>
                </a:r>
              </a:p>
            </p:txBody>
          </p:sp>
        </mc:Fallback>
      </mc:AlternateContent>
    </p:spTree>
    <p:extLst>
      <p:ext uri="{BB962C8B-B14F-4D97-AF65-F5344CB8AC3E}">
        <p14:creationId xmlns:p14="http://schemas.microsoft.com/office/powerpoint/2010/main" val="31820543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Improving the metrics  / prediction function</a:t>
            </a:r>
            <a:endParaRPr lang="en-US" dirty="0"/>
          </a:p>
        </p:txBody>
      </p:sp>
      <p:sp>
        <p:nvSpPr>
          <p:cNvPr id="3" name="Inhaltsplatzhalter 2"/>
          <p:cNvSpPr>
            <a:spLocks noGrp="1"/>
          </p:cNvSpPr>
          <p:nvPr>
            <p:ph idx="1"/>
          </p:nvPr>
        </p:nvSpPr>
        <p:spPr/>
        <p:txBody>
          <a:bodyPr/>
          <a:lstStyle/>
          <a:p>
            <a:r>
              <a:rPr lang="en-US" dirty="0" smtClean="0"/>
              <a:t>Not all neighbor ratings might be equally "valuable"</a:t>
            </a:r>
          </a:p>
          <a:p>
            <a:pPr lvl="1"/>
            <a:r>
              <a:rPr lang="en-US" dirty="0" smtClean="0"/>
              <a:t>Agreement on commonly liked items is not so informative as agreement on controversial items</a:t>
            </a:r>
          </a:p>
          <a:p>
            <a:pPr lvl="1"/>
            <a:r>
              <a:rPr lang="en-US" b="1" dirty="0" smtClean="0"/>
              <a:t>Possible solution</a:t>
            </a:r>
            <a:r>
              <a:rPr lang="en-US" dirty="0" smtClean="0"/>
              <a:t>:  Give more weight to items that have a higher variance</a:t>
            </a:r>
          </a:p>
          <a:p>
            <a:r>
              <a:rPr lang="en-US" dirty="0" smtClean="0"/>
              <a:t>Value of number of co-rated items</a:t>
            </a:r>
          </a:p>
          <a:p>
            <a:pPr lvl="1"/>
            <a:r>
              <a:rPr lang="en-US" dirty="0" smtClean="0"/>
              <a:t>Use "significance weighting", by e.g., linearly reducing the weight when the number of co-rated items is low </a:t>
            </a:r>
          </a:p>
          <a:p>
            <a:r>
              <a:rPr lang="en-US" dirty="0" smtClean="0"/>
              <a:t>Case amplification</a:t>
            </a:r>
          </a:p>
          <a:p>
            <a:pPr lvl="1"/>
            <a:r>
              <a:rPr lang="en-US" dirty="0" smtClean="0"/>
              <a:t>Intuition: Give more weight to "very similar" neighbors, i.e., where the similarity value is close to 1.</a:t>
            </a:r>
          </a:p>
          <a:p>
            <a:r>
              <a:rPr lang="en-US" dirty="0" smtClean="0"/>
              <a:t>Neighborhood selection</a:t>
            </a:r>
          </a:p>
          <a:p>
            <a:pPr lvl="1"/>
            <a:r>
              <a:rPr lang="en-US" dirty="0" smtClean="0"/>
              <a:t>Use similarity threshold or fixed number of neighbors</a:t>
            </a:r>
            <a:endParaRPr lang="en-US" dirty="0"/>
          </a:p>
        </p:txBody>
      </p:sp>
    </p:spTree>
    <p:extLst>
      <p:ext uri="{BB962C8B-B14F-4D97-AF65-F5344CB8AC3E}">
        <p14:creationId xmlns:p14="http://schemas.microsoft.com/office/powerpoint/2010/main" val="11440840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Google News portal (1)</a:t>
            </a:r>
            <a:endParaRPr lang="en-US"/>
          </a:p>
        </p:txBody>
      </p:sp>
      <p:sp>
        <p:nvSpPr>
          <p:cNvPr id="3" name="Inhaltsplatzhalter 2"/>
          <p:cNvSpPr>
            <a:spLocks noGrp="1"/>
          </p:cNvSpPr>
          <p:nvPr>
            <p:ph idx="1"/>
          </p:nvPr>
        </p:nvSpPr>
        <p:spPr/>
        <p:txBody>
          <a:bodyPr>
            <a:normAutofit fontScale="77500" lnSpcReduction="20000"/>
          </a:bodyPr>
          <a:lstStyle/>
          <a:p>
            <a:r>
              <a:rPr lang="en-US" smtClean="0"/>
              <a:t>Aggregates news articles from several thousand sources</a:t>
            </a:r>
          </a:p>
          <a:p>
            <a:r>
              <a:rPr lang="en-US" smtClean="0"/>
              <a:t>Displays them to signed-in users in a personalized way</a:t>
            </a:r>
          </a:p>
          <a:p>
            <a:r>
              <a:rPr lang="en-US" smtClean="0"/>
              <a:t>Collaborative recommendation approach based on</a:t>
            </a:r>
          </a:p>
          <a:p>
            <a:pPr lvl="1"/>
            <a:r>
              <a:rPr lang="en-US" smtClean="0"/>
              <a:t>the click history of the active user and</a:t>
            </a:r>
          </a:p>
          <a:p>
            <a:pPr lvl="1"/>
            <a:r>
              <a:rPr lang="en-US" smtClean="0"/>
              <a:t>the history of the larger community</a:t>
            </a:r>
          </a:p>
          <a:p>
            <a:r>
              <a:rPr lang="en-US" smtClean="0"/>
              <a:t>Main challenges</a:t>
            </a:r>
          </a:p>
          <a:p>
            <a:pPr lvl="1"/>
            <a:r>
              <a:rPr lang="en-US" smtClean="0"/>
              <a:t>Vast number of articles and users</a:t>
            </a:r>
          </a:p>
          <a:p>
            <a:pPr lvl="1"/>
            <a:r>
              <a:rPr lang="en-US" smtClean="0"/>
              <a:t>Generate recommendation list in real time (at most one second)</a:t>
            </a:r>
          </a:p>
          <a:p>
            <a:pPr lvl="1"/>
            <a:r>
              <a:rPr lang="en-US" smtClean="0"/>
              <a:t>Constant stream of new items</a:t>
            </a:r>
          </a:p>
          <a:p>
            <a:pPr lvl="1"/>
            <a:r>
              <a:rPr lang="en-US" smtClean="0"/>
              <a:t>Immediately react to user interaction</a:t>
            </a:r>
          </a:p>
          <a:p>
            <a:r>
              <a:rPr lang="en-US" smtClean="0"/>
              <a:t>Significant efforts with respect to algorithms, engineering, and parallelization are required</a:t>
            </a:r>
          </a:p>
        </p:txBody>
      </p:sp>
      <p:sp>
        <p:nvSpPr>
          <p:cNvPr id="4" name="Rectangle 3"/>
          <p:cNvSpPr/>
          <p:nvPr/>
        </p:nvSpPr>
        <p:spPr>
          <a:xfrm>
            <a:off x="0" y="6248400"/>
            <a:ext cx="7848600" cy="369332"/>
          </a:xfrm>
          <a:prstGeom prst="rect">
            <a:avLst/>
          </a:prstGeom>
        </p:spPr>
        <p:txBody>
          <a:bodyPr wrap="square">
            <a:spAutoFit/>
          </a:bodyPr>
          <a:lstStyle/>
          <a:p>
            <a:r>
              <a:rPr lang="en-US" dirty="0">
                <a:hlinkClick r:id="rId3"/>
              </a:rPr>
              <a:t>http://</a:t>
            </a:r>
            <a:r>
              <a:rPr lang="en-US" dirty="0" smtClean="0">
                <a:hlinkClick r:id="rId3"/>
              </a:rPr>
              <a:t>recommenderbook.net/teaching-material/slides</a:t>
            </a:r>
            <a:r>
              <a:rPr lang="en-US" dirty="0" smtClean="0"/>
              <a:t> Chapter 2</a:t>
            </a:r>
            <a:endParaRPr lang="en-US" dirty="0"/>
          </a:p>
        </p:txBody>
      </p:sp>
    </p:spTree>
    <p:extLst>
      <p:ext uri="{BB962C8B-B14F-4D97-AF65-F5344CB8AC3E}">
        <p14:creationId xmlns:p14="http://schemas.microsoft.com/office/powerpoint/2010/main" val="420806641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Google News portal (2)</a:t>
            </a:r>
            <a:endParaRPr lang="en-US"/>
          </a:p>
        </p:txBody>
      </p:sp>
      <p:sp>
        <p:nvSpPr>
          <p:cNvPr id="3" name="Inhaltsplatzhalter 2"/>
          <p:cNvSpPr>
            <a:spLocks noGrp="1"/>
          </p:cNvSpPr>
          <p:nvPr>
            <p:ph idx="1"/>
          </p:nvPr>
        </p:nvSpPr>
        <p:spPr/>
        <p:txBody>
          <a:bodyPr>
            <a:normAutofit fontScale="77500" lnSpcReduction="20000"/>
          </a:bodyPr>
          <a:lstStyle/>
          <a:p>
            <a:r>
              <a:rPr lang="en-US" dirty="0" smtClean="0"/>
              <a:t>Pure memory-based approaches are not directly applicable and for model-based approaches, the problem of continuous model updates must be solved</a:t>
            </a:r>
          </a:p>
          <a:p>
            <a:r>
              <a:rPr lang="en-US" dirty="0" smtClean="0"/>
              <a:t>A combination of model- and memory-based techniques is used</a:t>
            </a:r>
          </a:p>
          <a:p>
            <a:r>
              <a:rPr lang="en-US" dirty="0" smtClean="0"/>
              <a:t>Model-based part: Two clustering techniques are used</a:t>
            </a:r>
          </a:p>
          <a:p>
            <a:pPr lvl="1"/>
            <a:r>
              <a:rPr lang="en-US" dirty="0" smtClean="0"/>
              <a:t>Probabilistic Latent Semantic Indexing (PLSI) as proposed by (Hofmann 2004)</a:t>
            </a:r>
          </a:p>
          <a:p>
            <a:pPr lvl="1"/>
            <a:r>
              <a:rPr lang="en-US" dirty="0" err="1" smtClean="0"/>
              <a:t>MinHash</a:t>
            </a:r>
            <a:r>
              <a:rPr lang="en-US" dirty="0" smtClean="0"/>
              <a:t> as a hashing method</a:t>
            </a:r>
          </a:p>
          <a:p>
            <a:r>
              <a:rPr lang="en-US" dirty="0" smtClean="0"/>
              <a:t>Memory-based part: Analyze story </a:t>
            </a:r>
            <a:r>
              <a:rPr lang="en-US" i="1" dirty="0" smtClean="0"/>
              <a:t>co-visits</a:t>
            </a:r>
            <a:r>
              <a:rPr lang="en-US" dirty="0" smtClean="0"/>
              <a:t> for dealing with new users</a:t>
            </a:r>
          </a:p>
          <a:p>
            <a:r>
              <a:rPr lang="en-US" dirty="0" smtClean="0"/>
              <a:t>Google's MapReduce technique is used for parallelization in order to make computation scalable</a:t>
            </a:r>
          </a:p>
        </p:txBody>
      </p:sp>
      <p:sp>
        <p:nvSpPr>
          <p:cNvPr id="4" name="Rectangle 3"/>
          <p:cNvSpPr/>
          <p:nvPr/>
        </p:nvSpPr>
        <p:spPr>
          <a:xfrm>
            <a:off x="0" y="6248400"/>
            <a:ext cx="7848600" cy="369332"/>
          </a:xfrm>
          <a:prstGeom prst="rect">
            <a:avLst/>
          </a:prstGeom>
        </p:spPr>
        <p:txBody>
          <a:bodyPr wrap="square">
            <a:spAutoFit/>
          </a:bodyPr>
          <a:lstStyle/>
          <a:p>
            <a:r>
              <a:rPr lang="en-US" dirty="0">
                <a:hlinkClick r:id="rId3"/>
              </a:rPr>
              <a:t>http://</a:t>
            </a:r>
            <a:r>
              <a:rPr lang="en-US" dirty="0" smtClean="0">
                <a:hlinkClick r:id="rId3"/>
              </a:rPr>
              <a:t>recommenderbook.net/teaching-material/slides</a:t>
            </a:r>
            <a:r>
              <a:rPr lang="en-US" dirty="0" smtClean="0"/>
              <a:t> Chapter 2</a:t>
            </a:r>
            <a:endParaRPr lang="en-US" dirty="0"/>
          </a:p>
        </p:txBody>
      </p:sp>
    </p:spTree>
    <p:extLst>
      <p:ext uri="{BB962C8B-B14F-4D97-AF65-F5344CB8AC3E}">
        <p14:creationId xmlns:p14="http://schemas.microsoft.com/office/powerpoint/2010/main" val="16980764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Markdown Optimization in Retail </a:t>
            </a:r>
            <a:endParaRPr lang="en-US" dirty="0"/>
          </a:p>
        </p:txBody>
      </p:sp>
      <p:sp>
        <p:nvSpPr>
          <p:cNvPr id="3" name="Content Placeholder 2"/>
          <p:cNvSpPr>
            <a:spLocks noGrp="1"/>
          </p:cNvSpPr>
          <p:nvPr>
            <p:ph idx="1"/>
          </p:nvPr>
        </p:nvSpPr>
        <p:spPr>
          <a:xfrm>
            <a:off x="381000" y="1124720"/>
            <a:ext cx="8305800" cy="3453574"/>
          </a:xfrm>
        </p:spPr>
        <p:txBody>
          <a:bodyPr/>
          <a:lstStyle/>
          <a:p>
            <a:pPr marL="0" indent="0">
              <a:buNone/>
            </a:pPr>
            <a:r>
              <a:rPr lang="en-US" sz="2200" dirty="0" smtClean="0"/>
              <a:t>Department stores and fashion retailers clear apparel inventory by reducing prices</a:t>
            </a:r>
          </a:p>
          <a:p>
            <a:pPr marL="461963" lvl="1" indent="0">
              <a:buNone/>
            </a:pPr>
            <a:r>
              <a:rPr lang="en-US" dirty="0" smtClean="0"/>
              <a:t>“What prices do we set through the end of the season to meet inventory goals and maximize revenue?”</a:t>
            </a:r>
          </a:p>
          <a:p>
            <a:pPr marL="0" indent="0">
              <a:buNone/>
            </a:pPr>
            <a:r>
              <a:rPr lang="en-US" dirty="0" smtClean="0"/>
              <a:t>In practice</a:t>
            </a:r>
          </a:p>
          <a:p>
            <a:pPr lvl="1"/>
            <a:r>
              <a:rPr lang="en-US" dirty="0" smtClean="0"/>
              <a:t>Traditional pricing is based on business rules—not models</a:t>
            </a:r>
          </a:p>
          <a:p>
            <a:pPr lvl="1"/>
            <a:r>
              <a:rPr lang="en-US" dirty="0" smtClean="0"/>
              <a:t>Customers respond to prices, promotions at product-store level</a:t>
            </a:r>
          </a:p>
          <a:p>
            <a:pPr lvl="1"/>
            <a:r>
              <a:rPr lang="en-US" dirty="0" smtClean="0"/>
              <a:t>Weekly decisions are made at store level </a:t>
            </a:r>
          </a:p>
          <a:p>
            <a:pPr lvl="1">
              <a:buNone/>
            </a:pPr>
            <a:endParaRPr lang="en-US" dirty="0" smtClean="0"/>
          </a:p>
        </p:txBody>
      </p:sp>
      <p:pic>
        <p:nvPicPr>
          <p:cNvPr id="4" name="Picture 3" descr="FurtherReductions_Large_v1_m56577569835166758.jpg"/>
          <p:cNvPicPr>
            <a:picLocks noChangeAspect="1"/>
          </p:cNvPicPr>
          <p:nvPr/>
        </p:nvPicPr>
        <p:blipFill>
          <a:blip r:embed="rId3" cstate="print"/>
          <a:stretch>
            <a:fillRect/>
          </a:stretch>
        </p:blipFill>
        <p:spPr>
          <a:xfrm>
            <a:off x="6285249" y="4383929"/>
            <a:ext cx="2088813" cy="1752600"/>
          </a:xfrm>
          <a:prstGeom prst="rect">
            <a:avLst/>
          </a:prstGeom>
        </p:spPr>
      </p:pic>
    </p:spTree>
    <p:extLst>
      <p:ext uri="{BB962C8B-B14F-4D97-AF65-F5344CB8AC3E}">
        <p14:creationId xmlns:p14="http://schemas.microsoft.com/office/powerpoint/2010/main" val="18032592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an Analytical Solution?</a:t>
            </a:r>
            <a:endParaRPr lang="en-US" dirty="0"/>
          </a:p>
        </p:txBody>
      </p:sp>
      <p:sp>
        <p:nvSpPr>
          <p:cNvPr id="3" name="Content Placeholder 2"/>
          <p:cNvSpPr>
            <a:spLocks noGrp="1"/>
          </p:cNvSpPr>
          <p:nvPr>
            <p:ph idx="1"/>
          </p:nvPr>
        </p:nvSpPr>
        <p:spPr>
          <a:xfrm>
            <a:off x="424296" y="1155047"/>
            <a:ext cx="8458200" cy="4602863"/>
          </a:xfrm>
        </p:spPr>
        <p:txBody>
          <a:bodyPr/>
          <a:lstStyle/>
          <a:p>
            <a:r>
              <a:rPr lang="en-US" sz="2200" dirty="0" smtClean="0"/>
              <a:t>Huge number of decisions</a:t>
            </a:r>
          </a:p>
          <a:p>
            <a:pPr lvl="1"/>
            <a:r>
              <a:rPr lang="en-US" dirty="0" smtClean="0"/>
              <a:t>50,000 products/store x 2,000 stores =  </a:t>
            </a:r>
            <a:r>
              <a:rPr lang="en-US" b="1" dirty="0" smtClean="0"/>
              <a:t>100,000,000 decisions!</a:t>
            </a:r>
          </a:p>
          <a:p>
            <a:r>
              <a:rPr lang="en-US" sz="2200" dirty="0" smtClean="0"/>
              <a:t>1.5 - 3 terabytes of weekly data for two-year moving window</a:t>
            </a:r>
          </a:p>
          <a:p>
            <a:pPr lvl="1"/>
            <a:r>
              <a:rPr lang="en-US" dirty="0" smtClean="0"/>
              <a:t>Number of units sold, price at point of sale, reference price</a:t>
            </a:r>
          </a:p>
          <a:p>
            <a:pPr lvl="1"/>
            <a:r>
              <a:rPr lang="en-US" dirty="0" smtClean="0"/>
              <a:t>Starting and ending inventory in each store</a:t>
            </a:r>
          </a:p>
          <a:p>
            <a:pPr lvl="1"/>
            <a:r>
              <a:rPr lang="en-US" dirty="0" smtClean="0"/>
              <a:t>Promotions, TV ads, circulars, …</a:t>
            </a:r>
          </a:p>
          <a:p>
            <a:r>
              <a:rPr lang="en-US" sz="2200" dirty="0" smtClean="0"/>
              <a:t>Building blocks</a:t>
            </a:r>
          </a:p>
          <a:p>
            <a:pPr lvl="1"/>
            <a:r>
              <a:rPr lang="en-US" dirty="0" smtClean="0"/>
              <a:t>Statistical model for demand  </a:t>
            </a:r>
          </a:p>
          <a:p>
            <a:pPr lvl="1"/>
            <a:r>
              <a:rPr lang="en-US" dirty="0" smtClean="0"/>
              <a:t>Price optimization</a:t>
            </a:r>
          </a:p>
          <a:p>
            <a:endParaRPr lang="en-US" dirty="0" smtClean="0"/>
          </a:p>
          <a:p>
            <a:pPr lvl="1">
              <a:buNone/>
            </a:pPr>
            <a:endParaRPr lang="en-US" dirty="0"/>
          </a:p>
        </p:txBody>
      </p:sp>
      <p:pic>
        <p:nvPicPr>
          <p:cNvPr id="4" name="Picture 3" descr="scan0004.png"/>
          <p:cNvPicPr>
            <a:picLocks noChangeAspect="1"/>
          </p:cNvPicPr>
          <p:nvPr/>
        </p:nvPicPr>
        <p:blipFill>
          <a:blip r:embed="rId3" cstate="print"/>
          <a:stretch>
            <a:fillRect/>
          </a:stretch>
        </p:blipFill>
        <p:spPr>
          <a:xfrm>
            <a:off x="5943600" y="3774642"/>
            <a:ext cx="994522" cy="1985381"/>
          </a:xfrm>
          <a:prstGeom prst="rect">
            <a:avLst/>
          </a:prstGeom>
        </p:spPr>
      </p:pic>
      <p:pic>
        <p:nvPicPr>
          <p:cNvPr id="5" name="Picture 4" descr="scan0001.png"/>
          <p:cNvPicPr>
            <a:picLocks noChangeAspect="1"/>
          </p:cNvPicPr>
          <p:nvPr/>
        </p:nvPicPr>
        <p:blipFill>
          <a:blip r:embed="rId4" cstate="print"/>
          <a:stretch>
            <a:fillRect/>
          </a:stretch>
        </p:blipFill>
        <p:spPr>
          <a:xfrm>
            <a:off x="7162800" y="4062677"/>
            <a:ext cx="1066800" cy="2005589"/>
          </a:xfrm>
          <a:prstGeom prst="rect">
            <a:avLst/>
          </a:prstGeom>
        </p:spPr>
      </p:pic>
    </p:spTree>
    <p:extLst>
      <p:ext uri="{BB962C8B-B14F-4D97-AF65-F5344CB8AC3E}">
        <p14:creationId xmlns:p14="http://schemas.microsoft.com/office/powerpoint/2010/main" val="42138691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Modeling Considerations</a:t>
            </a:r>
            <a:endParaRPr lang="en-US" dirty="0"/>
          </a:p>
        </p:txBody>
      </p:sp>
      <p:sp>
        <p:nvSpPr>
          <p:cNvPr id="3" name="Content Placeholder 2"/>
          <p:cNvSpPr>
            <a:spLocks noGrp="1"/>
          </p:cNvSpPr>
          <p:nvPr>
            <p:ph idx="1"/>
          </p:nvPr>
        </p:nvSpPr>
        <p:spPr>
          <a:xfrm>
            <a:off x="381000" y="1124720"/>
            <a:ext cx="8458200" cy="3452227"/>
          </a:xfrm>
        </p:spPr>
        <p:txBody>
          <a:bodyPr/>
          <a:lstStyle/>
          <a:p>
            <a:r>
              <a:rPr lang="en-US" sz="2200" dirty="0" smtClean="0"/>
              <a:t>Demand depends on</a:t>
            </a:r>
          </a:p>
          <a:p>
            <a:pPr lvl="1"/>
            <a:r>
              <a:rPr lang="en-US" sz="1800" dirty="0" smtClean="0"/>
              <a:t>Seasonal effects, holidays</a:t>
            </a:r>
          </a:p>
          <a:p>
            <a:pPr lvl="1"/>
            <a:r>
              <a:rPr lang="en-US" sz="1800" dirty="0" smtClean="0"/>
              <a:t>“Marketing mix” effects: price, promotion, inventory</a:t>
            </a:r>
          </a:p>
          <a:p>
            <a:pPr lvl="1"/>
            <a:r>
              <a:rPr lang="en-US" sz="1800" dirty="0" smtClean="0"/>
              <a:t>Product life cycle effect : introduction and phase-out</a:t>
            </a:r>
          </a:p>
          <a:p>
            <a:r>
              <a:rPr lang="en-US" sz="2200" dirty="0" smtClean="0"/>
              <a:t>Pricing rules and customer behavior are complex</a:t>
            </a:r>
          </a:p>
          <a:p>
            <a:pPr lvl="1"/>
            <a:r>
              <a:rPr lang="en-US" sz="1800" dirty="0" smtClean="0"/>
              <a:t>Magic price points (80% is lowest markdown)</a:t>
            </a:r>
          </a:p>
          <a:p>
            <a:pPr lvl="1"/>
            <a:r>
              <a:rPr lang="en-US" sz="1800" dirty="0" smtClean="0"/>
              <a:t>Discontinuities in response (difference between $1.99 and $2.00)</a:t>
            </a:r>
          </a:p>
          <a:p>
            <a:pPr lvl="1"/>
            <a:r>
              <a:rPr lang="en-US" sz="1800" dirty="0" smtClean="0"/>
              <a:t>Holiday effects are confounded with promotions</a:t>
            </a:r>
          </a:p>
          <a:p>
            <a:r>
              <a:rPr lang="en-US" sz="2200" dirty="0" smtClean="0"/>
              <a:t>Sales data are sparse for a product within a store</a:t>
            </a:r>
          </a:p>
        </p:txBody>
      </p:sp>
    </p:spTree>
    <p:extLst>
      <p:ext uri="{BB962C8B-B14F-4D97-AF65-F5344CB8AC3E}">
        <p14:creationId xmlns:p14="http://schemas.microsoft.com/office/powerpoint/2010/main" val="11641050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8.0&quot;&gt;&lt;object type=&quot;1&quot; unique_id=&quot;10001&quot;&gt;&lt;object type=&quot;8&quot; unique_id=&quot;10002&quot;&gt;&lt;/object&gt;&lt;object type=&quot;2&quot; unique_id=&quot;10003&quot;&gt;&lt;object type=&quot;3&quot; unique_id=&quot;18812&quot;&gt;&lt;property id=&quot;20148&quot; value=&quot;5&quot;/&gt;&lt;property id=&quot;20300&quot; value=&quot;Slide 1 - &amp;quot;X-Informatics Case Study: e-Commerce and Life Style Informatics:  Recommender Systems II: Algorithms&amp;quot;&quot;/&gt;&lt;property id=&quot;20307&quot; value=&quot;436&quot;/&gt;&lt;/object&gt;&lt;object type=&quot;3&quot; unique_id=&quot;18816&quot;&gt;&lt;property id=&quot;20148&quot; value=&quot;5&quot;/&gt;&lt;property id=&quot;20300&quot; value=&quot;Slide 2 - &amp;quot;Problems&amp;quot;&quot;/&gt;&lt;property id=&quot;20307&quot; value=&quot;440&quot;/&gt;&lt;/object&gt;&lt;object type=&quot;3&quot; unique_id=&quot;27496&quot;&gt;&lt;property id=&quot;20148&quot; value=&quot;5&quot;/&gt;&lt;property id=&quot;20300&quot; value=&quot;Slide 38 - &amp;quot;Collaborative Filtering (CF)&amp;quot;&quot;/&gt;&lt;property id=&quot;20307&quot; value=&quot;441&quot;/&gt;&lt;/object&gt;&lt;object type=&quot;3&quot; unique_id=&quot;27497&quot;&gt;&lt;property id=&quot;20148&quot; value=&quot;5&quot;/&gt;&lt;property id=&quot;20300&quot; value=&quot;Slide 39 - &amp;quot;Pure CF Approaches&amp;quot;&quot;/&gt;&lt;property id=&quot;20307&quot; value=&quot;442&quot;/&gt;&lt;/object&gt;&lt;object type=&quot;3&quot; unique_id=&quot;27498&quot;&gt;&lt;property id=&quot;20148&quot; value=&quot;5&quot;/&gt;&lt;property id=&quot;20300&quot; value=&quot;Slide 40 - &amp;quot;User-based nearest-neighbor collaborative filtering (1)&amp;quot;&quot;/&gt;&lt;property id=&quot;20307&quot; value=&quot;443&quot;/&gt;&lt;/object&gt;&lt;object type=&quot;3&quot; unique_id=&quot;27499&quot;&gt;&lt;property id=&quot;20148&quot; value=&quot;5&quot;/&gt;&lt;property id=&quot;20300&quot; value=&quot;Slide 41 - &amp;quot;User-based nearest-neighbor collaborative filtering (2)&amp;quot;&quot;/&gt;&lt;property id=&quot;20307&quot; value=&quot;444&quot;/&gt;&lt;/object&gt;&lt;object type=&quot;3&quot; unique_id=&quot;27500&quot;&gt;&lt;property id=&quot;20148&quot; value=&quot;5&quot;/&gt;&lt;property id=&quot;20300&quot; value=&quot;Slide 42 - &amp;quot;User-based nearest-neighbor collaborative filtering (3)&amp;quot;&quot;/&gt;&lt;property id=&quot;20307&quot; value=&quot;445&quot;/&gt;&lt;/object&gt;&lt;object type=&quot;3&quot; unique_id=&quot;27501&quot;&gt;&lt;property id=&quot;20148&quot; value=&quot;5&quot;/&gt;&lt;property id=&quot;20300&quot; value=&quot;Slide 43 - &amp;quot;Measuring user similarity (1)&amp;quot;&quot;/&gt;&lt;property id=&quot;20307&quot; value=&quot;446&quot;/&gt;&lt;/object&gt;&lt;object type=&quot;3&quot; unique_id=&quot;27502&quot;&gt;&lt;property id=&quot;20148&quot; value=&quot;5&quot;/&gt;&lt;property id=&quot;20300&quot; value=&quot;Slide 44 - &amp;quot;Measuring user similarity (2)&amp;quot;&quot;/&gt;&lt;property id=&quot;20307&quot; value=&quot;447&quot;/&gt;&lt;/object&gt;&lt;object type=&quot;3&quot; unique_id=&quot;27503&quot;&gt;&lt;property id=&quot;20148&quot; value=&quot;5&quot;/&gt;&lt;property id=&quot;20300&quot; value=&quot;Slide 45 - &amp;quot;Pearson correlation&amp;quot;&quot;/&gt;&lt;property id=&quot;20307&quot; value=&quot;448&quot;/&gt;&lt;/object&gt;&lt;object type=&quot;3&quot; unique_id=&quot;27504&quot;&gt;&lt;property id=&quot;20148&quot; value=&quot;5&quot;/&gt;&lt;property id=&quot;20300&quot; value=&quot;Slide 46 - &amp;quot;Making predictions&amp;quot;&quot;/&gt;&lt;property id=&quot;20307&quot; value=&quot;449&quot;/&gt;&lt;/object&gt;&lt;object type=&quot;3&quot; unique_id=&quot;27505&quot;&gt;&lt;property id=&quot;20148&quot; value=&quot;5&quot;/&gt;&lt;property id=&quot;20300&quot; value=&quot;Slide 47 - &amp;quot;Improving the metrics  / prediction function&amp;quot;&quot;/&gt;&lt;property id=&quot;20307&quot; value=&quot;450&quot;/&gt;&lt;/object&gt;&lt;object type=&quot;3&quot; unique_id=&quot;32951&quot;&gt;&lt;property id=&quot;20148&quot; value=&quot;5&quot;/&gt;&lt;property id=&quot;20300&quot; value=&quot;Slide 4 - &amp;quot;The Google News personalization engine&amp;quot;&quot;/&gt;&lt;property id=&quot;20307&quot; value=&quot;463&quot;/&gt;&lt;/object&gt;&lt;object type=&quot;3&quot; unique_id=&quot;32952&quot;&gt;&lt;property id=&quot;20148&quot; value=&quot;5&quot;/&gt;&lt;property id=&quot;20300&quot; value=&quot;Slide 5 - &amp;quot;Google News portal (1)&amp;quot;&quot;/&gt;&lt;property id=&quot;20307&quot; value=&quot;464&quot;/&gt;&lt;/object&gt;&lt;object type=&quot;3&quot; unique_id=&quot;32953&quot;&gt;&lt;property id=&quot;20148&quot; value=&quot;5&quot;/&gt;&lt;property id=&quot;20300&quot; value=&quot;Slide 6 - &amp;quot;Google News portal (2)&amp;quot;&quot;/&gt;&lt;property id=&quot;20307&quot; value=&quot;465&quot;/&gt;&lt;/object&gt;&lt;object type=&quot;3&quot; unique_id=&quot;32954&quot;&gt;&lt;property id=&quot;20148&quot; value=&quot;5&quot;/&gt;&lt;property id=&quot;20300&quot; value=&quot;Slide 3 - &amp;quot;http://en.wikipedia.org/wiki/Recommender_system&amp;quot;&quot;/&gt;&lt;property id=&quot;20307&quot; value=&quot;466&quot;/&gt;&lt;/object&gt;&lt;object type=&quot;3&quot; unique_id=&quot;32963&quot;&gt;&lt;property id=&quot;20148&quot; value=&quot;5&quot;/&gt;&lt;property id=&quot;20300&quot; value=&quot;Slide 14 - &amp;quot;Some examples from content optimization &amp;quot;&quot;/&gt;&lt;property id=&quot;20307&quot; value=&quot;475&quot;/&gt;&lt;/object&gt;&lt;object type=&quot;3&quot; unique_id=&quot;32964&quot;&gt;&lt;property id=&quot;20148&quot; value=&quot;5&quot;/&gt;&lt;property id=&quot;20300&quot; value=&quot;Slide 13&quot;/&gt;&lt;property id=&quot;20307&quot; value=&quot;476&quot;/&gt;&lt;/object&gt;&lt;object type=&quot;3&quot; unique_id=&quot;32965&quot;&gt;&lt;property id=&quot;20148&quot; value=&quot;5&quot;/&gt;&lt;property id=&quot;20300&quot; value=&quot;Slide 15 - &amp;quot;Problems in this example&amp;quot;&quot;/&gt;&lt;property id=&quot;20307&quot; value=&quot;477&quot;/&gt;&lt;/object&gt;&lt;object type=&quot;3&quot; unique_id=&quot;32966&quot;&gt;&lt;property id=&quot;20148&quot; value=&quot;5&quot;/&gt;&lt;property id=&quot;20300&quot; value=&quot;Slide 16 - &amp;quot;Online Advertising&amp;quot;&quot;/&gt;&lt;property id=&quot;20307&quot; value=&quot;478&quot;/&gt;&lt;/object&gt;&lt;object type=&quot;3&quot; unique_id=&quot;32967&quot;&gt;&lt;property id=&quot;20148&quot; value=&quot;5&quot;/&gt;&lt;property id=&quot;20300&quot; value=&quot;Slide 17 - &amp;quot;Recommender problems in general&amp;quot;&quot;/&gt;&lt;property id=&quot;20307&quot; value=&quot;479&quot;/&gt;&lt;/object&gt;&lt;object type=&quot;3&quot; unique_id=&quot;32968&quot;&gt;&lt;property id=&quot;20148&quot; value=&quot;5&quot;/&gt;&lt;property id=&quot;20300&quot; value=&quot;Slide 18 - &amp;quot; Important Factors   &amp;quot;&quot;/&gt;&lt;property id=&quot;20307&quot; value=&quot;480&quot;/&gt;&lt;/object&gt;&lt;object type=&quot;3&quot; unique_id=&quot;32969&quot;&gt;&lt;property id=&quot;20148&quot; value=&quot;5&quot;/&gt;&lt;property id=&quot;20300&quot; value=&quot;Slide 19 - &amp;quot;Factors affecting Solution (continued)&amp;quot;&quot;/&gt;&lt;property id=&quot;20307&quot; value=&quot;481&quot;/&gt;&lt;/object&gt;&lt;object type=&quot;3&quot; unique_id=&quot;32970&quot;&gt;&lt;property id=&quot;20148&quot; value=&quot;5&quot;/&gt;&lt;property id=&quot;20300&quot; value=&quot;Slide 20 - &amp;quot;Predicting User-Item Interactions (e.g. CTR)&amp;quot;&quot;/&gt;&lt;property id=&quot;20307&quot; value=&quot;482&quot;/&gt;&lt;/object&gt;&lt;object type=&quot;3&quot; unique_id=&quot;32971&quot;&gt;&lt;property id=&quot;20148&quot; value=&quot;5&quot;/&gt;&lt;property id=&quot;20300&quot; value=&quot;Slide 21 - &amp;quot;Can Machine Learning help?&amp;quot;&quot;/&gt;&lt;property id=&quot;20307&quot; value=&quot;483&quot;/&gt;&lt;/object&gt;&lt;object type=&quot;3&quot; unique_id=&quot;32972&quot;&gt;&lt;property id=&quot;20148&quot; value=&quot;5&quot;/&gt;&lt;property id=&quot;20300&quot; value=&quot;Slide 22 - &amp;quot;Predicting user-item interaction rates  &amp;quot;&quot;/&gt;&lt;property id=&quot;20307&quot; value=&quot;484&quot;/&gt;&lt;/object&gt;&lt;object type=&quot;3&quot; unique_id=&quot;32973&quot;&gt;&lt;property id=&quot;20148&quot; value=&quot;5&quot;/&gt;&lt;property id=&quot;20300&quot; value=&quot;Slide 23 - &amp;quot; Post-click: An example in Content Optimization &amp;quot;&quot;/&gt;&lt;property id=&quot;20307&quot; value=&quot;485&quot;/&gt;&lt;/object&gt;&lt;object type=&quot;3&quot; unique_id=&quot;32974&quot;&gt;&lt;property id=&quot;20148&quot; value=&quot;5&quot;/&gt;&lt;property id=&quot;20300&quot; value=&quot;Slide 24 - &amp;quot;Serving Content on Front Page: Click Shaping&amp;quot;&quot;/&gt;&lt;property id=&quot;20307&quot; value=&quot;486&quot;/&gt;&lt;/object&gt;&lt;object type=&quot;3&quot; unique_id=&quot;32975&quot;&gt;&lt;property id=&quot;20148&quot; value=&quot;5&quot;/&gt;&lt;property id=&quot;20300&quot; value=&quot;Slide 25 - &amp;quot;Example Application: Today Module on Yahoo! Homepage&amp;quot;&quot;/&gt;&lt;property id=&quot;20307&quot; value=&quot;487&quot;/&gt;&lt;/object&gt;&lt;object type=&quot;3&quot; unique_id=&quot;32976&quot;&gt;&lt;property id=&quot;20148&quot; value=&quot;5&quot;/&gt;&lt;property id=&quot;20300&quot; value=&quot;Slide 26&quot;/&gt;&lt;property id=&quot;20307&quot; value=&quot;488&quot;/&gt;&lt;/object&gt;&lt;object type=&quot;3&quot; unique_id=&quot;32977&quot;&gt;&lt;property id=&quot;20148&quot; value=&quot;5&quot;/&gt;&lt;property id=&quot;20300&quot; value=&quot;Slide 27 - &amp;quot;Problem definition&amp;quot;&quot;/&gt;&lt;property id=&quot;20307&quot; value=&quot;489&quot;/&gt;&lt;/object&gt;&lt;object type=&quot;3&quot; unique_id=&quot;32978&quot;&gt;&lt;property id=&quot;20148&quot; value=&quot;5&quot;/&gt;&lt;property id=&quot;20300&quot; value=&quot;Slide 28 - &amp;quot;Where are we today?&amp;quot;&quot;/&gt;&lt;property id=&quot;20307&quot; value=&quot;490&quot;/&gt;&lt;/object&gt;&lt;object type=&quot;3&quot; unique_id=&quot;32979&quot;&gt;&lt;property id=&quot;20148&quot; value=&quot;5&quot;/&gt;&lt;property id=&quot;20300&quot; value=&quot;Slide 29 - &amp;quot;Main Goals&amp;quot;&quot;/&gt;&lt;property id=&quot;20307&quot; value=&quot;491&quot;/&gt;&lt;/object&gt;&lt;object type=&quot;3&quot; unique_id=&quot;32980&quot;&gt;&lt;property id=&quot;20148&quot; value=&quot;5&quot;/&gt;&lt;property id=&quot;20300&quot; value=&quot;Slide 30 - &amp;quot;Challenges&amp;quot;&quot;/&gt;&lt;property id=&quot;20307&quot; value=&quot;492&quot;/&gt;&lt;/object&gt;&lt;object type=&quot;3&quot; unique_id=&quot;32981&quot;&gt;&lt;property id=&quot;20148&quot; value=&quot;5&quot;/&gt;&lt;property id=&quot;20300&quot; value=&quot;Slide 31 - &amp;quot;Recall: Some examples&amp;quot;&quot;/&gt;&lt;property id=&quot;20307&quot; value=&quot;493&quot;/&gt;&lt;/object&gt;&lt;object type=&quot;3&quot; unique_id=&quot;32982&quot;&gt;&lt;property id=&quot;20148&quot; value=&quot;5&quot;/&gt;&lt;property id=&quot;20300&quot; value=&quot;Slide 32 - &amp;quot;For the simple version&amp;quot;&quot;/&gt;&lt;property id=&quot;20307&quot; value=&quot;494&quot;/&gt;&lt;/object&gt;&lt;object type=&quot;3&quot; unique_id=&quot;32983&quot;&gt;&lt;property id=&quot;20148&quot; value=&quot;5&quot;/&gt;&lt;property id=&quot;20300&quot; value=&quot;Slide 33 - &amp;quot;Other problems&amp;quot;&quot;/&gt;&lt;property id=&quot;20307&quot; value=&quot;495&quot;/&gt;&lt;/object&gt;&lt;object type=&quot;3&quot; unique_id=&quot;34346&quot;&gt;&lt;property id=&quot;20148&quot; value=&quot;5&quot;/&gt;&lt;property id=&quot;20300&quot; value=&quot;Slide 7 - &amp;quot;Example:  Markdown Optimization in Retail &amp;quot;&quot;/&gt;&lt;property id=&quot;20307&quot; value=&quot;498&quot;/&gt;&lt;/object&gt;&lt;object type=&quot;3&quot; unique_id=&quot;34347&quot;&gt;&lt;property id=&quot;20148&quot; value=&quot;5&quot;/&gt;&lt;property id=&quot;20300&quot; value=&quot;Slide 8 - &amp;quot;Why an Analytical Solution?&amp;quot;&quot;/&gt;&lt;property id=&quot;20307&quot; value=&quot;499&quot;/&gt;&lt;/object&gt;&lt;object type=&quot;3&quot; unique_id=&quot;34348&quot;&gt;&lt;property id=&quot;20148&quot; value=&quot;5&quot;/&gt;&lt;property id=&quot;20300&quot; value=&quot;Slide 9 - &amp;quot;Modeling Considerations&amp;quot;&quot;/&gt;&lt;property id=&quot;20307&quot; value=&quot;500&quot;/&gt;&lt;/object&gt;&lt;object type=&quot;3&quot; unique_id=&quot;34349&quot;&gt;&lt;property id=&quot;20148&quot; value=&quot;5&quot;/&gt;&lt;property id=&quot;20300&quot; value=&quot;Slide 10 - &amp;quot;Sparse, Noisy Data at Store-Product Level&amp;quot;&quot;/&gt;&lt;property id=&quot;20307&quot; value=&quot;501&quot;/&gt;&lt;/object&gt;&lt;object type=&quot;3&quot; unique_id=&quot;34350&quot;&gt;&lt;property id=&quot;20148&quot; value=&quot;5&quot;/&gt;&lt;property id=&quot;20300&quot; value=&quot;Slide 11 - &amp;quot;What Can You Do With this Data?&amp;quot;&quot;/&gt;&lt;property id=&quot;20307&quot; value=&quot;502&quot;/&gt;&lt;/object&gt;&lt;object type=&quot;3&quot; unique_id=&quot;34351&quot;&gt;&lt;property id=&quot;20148&quot; value=&quot;5&quot;/&gt;&lt;property id=&quot;20300&quot; value=&quot;Slide 12 - &amp;quot;Data Aggregated at Region Level&amp;quot;&quot;/&gt;&lt;property id=&quot;20307&quot; value=&quot;503&quot;/&gt;&lt;/object&gt;&lt;object type=&quot;3&quot; unique_id=&quot;35257&quot;&gt;&lt;property id=&quot;20148&quot; value=&quot;5&quot;/&gt;&lt;property id=&quot;20300&quot; value=&quot;Slide 34 - &amp;quot;Distances in Funny Spaces I&amp;quot;&quot;/&gt;&lt;property id=&quot;20307&quot; value=&quot;504&quot;/&gt;&lt;/object&gt;&lt;object type=&quot;3&quot; unique_id=&quot;35258&quot;&gt;&lt;property id=&quot;20148&quot; value=&quot;5&quot;/&gt;&lt;property id=&quot;20300&quot; value=&quot;Slide 35 - &amp;quot;Distances in Funny Spaces II&amp;quot;&quot;/&gt;&lt;property id=&quot;20307&quot; value=&quot;505&quot;/&gt;&lt;/object&gt;&lt;object type=&quot;3&quot; unique_id=&quot;35259&quot;&gt;&lt;property id=&quot;20148&quot; value=&quot;5&quot;/&gt;&lt;property id=&quot;20300&quot; value=&quot;Slide 36 - &amp;quot;Clustering&amp;quot;&quot;/&gt;&lt;property id=&quot;20307&quot; value=&quot;506&quot;/&gt;&lt;/object&gt;&lt;object type=&quot;3&quot; unique_id=&quot;35260&quot;&gt;&lt;property id=&quot;20148&quot; value=&quot;5&quot;/&gt;&lt;property id=&quot;20300&quot; value=&quot;Slide 37 - &amp;quot;Do we need “real” spaces?&amp;quot;&quot;/&gt;&lt;property id=&quot;20307&quot; value=&quot;507&quot;/&gt;&lt;/objec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External Audiences Template">
  <a:themeElements>
    <a:clrScheme name="SAS_2010_Template">
      <a:dk1>
        <a:srgbClr val="000000"/>
      </a:dk1>
      <a:lt1>
        <a:srgbClr val="FFFFFF"/>
      </a:lt1>
      <a:dk2>
        <a:srgbClr val="282828"/>
      </a:dk2>
      <a:lt2>
        <a:srgbClr val="808080"/>
      </a:lt2>
      <a:accent1>
        <a:srgbClr val="007DC3"/>
      </a:accent1>
      <a:accent2>
        <a:srgbClr val="00539B"/>
      </a:accent2>
      <a:accent3>
        <a:srgbClr val="003B76"/>
      </a:accent3>
      <a:accent4>
        <a:srgbClr val="97C0E6"/>
      </a:accent4>
      <a:accent5>
        <a:srgbClr val="B0B7BB"/>
      </a:accent5>
      <a:accent6>
        <a:srgbClr val="FF8817"/>
      </a:accent6>
      <a:hlink>
        <a:srgbClr val="007DC3"/>
      </a:hlink>
      <a:folHlink>
        <a:srgbClr val="BCBCBC"/>
      </a:folHlink>
    </a:clrScheme>
    <a:fontScheme name="SAS_Presentation_Template_External_Audiences">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12700" cap="flat" cmpd="sng" algn="ctr">
          <a:noFill/>
          <a:prstDash val="solid"/>
          <a:round/>
          <a:headEnd type="none" w="med" len="med"/>
          <a:tailEnd type="none" w="med" len="med"/>
        </a:ln>
        <a:effectLst/>
      </a:spPr>
      <a:bodyPr vert="horz" wrap="none" lIns="91440" tIns="45720" rIns="91440" bIns="45720" numCol="1" rtlCol="0" anchor="ctr" anchorCtr="0" compatLnSpc="1">
        <a:prstTxWarp prst="textNoShape">
          <a:avLst/>
        </a:prstTxWarp>
        <a:noAutofit/>
      </a:bodyPr>
      <a:lstStyle>
        <a:defPPr marL="0" marR="0" indent="0" algn="ctr" defTabSz="914400" rtl="0" eaLnBrk="1" fontAlgn="base" latinLnBrk="0" hangingPunct="1">
          <a:lnSpc>
            <a:spcPct val="100000"/>
          </a:lnSpc>
          <a:spcBef>
            <a:spcPct val="50000"/>
          </a:spcBef>
          <a:spcAft>
            <a:spcPct val="17000"/>
          </a:spcAft>
          <a:buClr>
            <a:schemeClr val="tx1"/>
          </a:buClr>
          <a:buSzTx/>
          <a:buFont typeface="Wingdings" pitchFamily="2" charset="2"/>
          <a:buNone/>
          <a:tabLst/>
          <a:defRPr kumimoji="0" sz="1400" b="0" i="0" u="none" strike="noStrike" cap="none" normalizeH="0" baseline="0" smtClean="0">
            <a:ln>
              <a:noFill/>
            </a:ln>
            <a:solidFill>
              <a:srgbClr val="292929"/>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spAutoFit/>
      </a:bodyPr>
      <a:lstStyle>
        <a:defPPr marL="0" marR="0" indent="0" algn="ctr" defTabSz="914400" rtl="0" eaLnBrk="1" fontAlgn="base" latinLnBrk="0" hangingPunct="1">
          <a:lnSpc>
            <a:spcPct val="100000"/>
          </a:lnSpc>
          <a:spcBef>
            <a:spcPct val="50000"/>
          </a:spcBef>
          <a:spcAft>
            <a:spcPct val="17000"/>
          </a:spcAft>
          <a:buClr>
            <a:schemeClr val="tx1"/>
          </a:buClr>
          <a:buSzTx/>
          <a:buFont typeface="Wingdings" pitchFamily="2" charset="2"/>
          <a:buNone/>
          <a:tabLst/>
          <a:defRPr kumimoji="0" lang="en-US" sz="1400" b="0" i="0" u="none" strike="noStrike" cap="none" normalizeH="0" baseline="0" smtClean="0">
            <a:ln>
              <a:noFill/>
            </a:ln>
            <a:solidFill>
              <a:srgbClr val="292929"/>
            </a:solidFill>
            <a:effectLst/>
            <a:latin typeface="Arial" charset="0"/>
          </a:defRPr>
        </a:defPPr>
      </a:lstStyle>
    </a:lnDef>
  </a:objectDefaults>
  <a:extraClrSchemeLst>
    <a:extraClrScheme>
      <a:clrScheme name="SAS_Presentation_Template_External_Audiences 2">
        <a:dk1>
          <a:srgbClr val="000000"/>
        </a:dk1>
        <a:lt1>
          <a:srgbClr val="FFFFFF"/>
        </a:lt1>
        <a:dk2>
          <a:srgbClr val="282828"/>
        </a:dk2>
        <a:lt2>
          <a:srgbClr val="808080"/>
        </a:lt2>
        <a:accent1>
          <a:srgbClr val="007DC3"/>
        </a:accent1>
        <a:accent2>
          <a:srgbClr val="00539B"/>
        </a:accent2>
        <a:accent3>
          <a:srgbClr val="003B76"/>
        </a:accent3>
        <a:accent4>
          <a:srgbClr val="97C0E6"/>
        </a:accent4>
        <a:accent5>
          <a:srgbClr val="B0B7BB"/>
        </a:accent5>
        <a:accent6>
          <a:srgbClr val="FF8817"/>
        </a:accent6>
        <a:hlink>
          <a:srgbClr val="007DC3"/>
        </a:hlink>
        <a:folHlink>
          <a:srgbClr val="BCBCBC"/>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7_habv">
  <a:themeElements>
    <a:clrScheme name="17_habv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7_habv">
      <a:majorFont>
        <a:latin typeface="Verdana"/>
        <a:ea typeface=""/>
        <a:cs typeface=""/>
      </a:majorFont>
      <a:minorFont>
        <a:latin typeface="Verdana"/>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e-DE" sz="1800" b="1"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e-DE" sz="1800" b="1" i="0" u="none" strike="noStrike" cap="none" normalizeH="0" baseline="0" smtClean="0">
            <a:ln>
              <a:noFill/>
            </a:ln>
            <a:solidFill>
              <a:schemeClr val="tx1"/>
            </a:solidFill>
            <a:effectLst/>
            <a:latin typeface="Verdana" pitchFamily="34" charset="0"/>
          </a:defRPr>
        </a:defPPr>
      </a:lstStyle>
    </a:lnDef>
  </a:objectDefaults>
  <a:extraClrSchemeLst>
    <a:extraClrScheme>
      <a:clrScheme name="17_habv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7_habv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7_habv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7_habv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7_habv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7_habv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7_habv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7_habv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7_habv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7_habv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7_habv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7_habv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8_habv">
  <a:themeElements>
    <a:clrScheme name="17_habv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7_habv">
      <a:majorFont>
        <a:latin typeface="Verdana"/>
        <a:ea typeface=""/>
        <a:cs typeface=""/>
      </a:majorFont>
      <a:minorFont>
        <a:latin typeface="Verdana"/>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e-DE" sz="1800" b="1"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e-DE" sz="1800" b="1" i="0" u="none" strike="noStrike" cap="none" normalizeH="0" baseline="0" smtClean="0">
            <a:ln>
              <a:noFill/>
            </a:ln>
            <a:solidFill>
              <a:schemeClr val="tx1"/>
            </a:solidFill>
            <a:effectLst/>
            <a:latin typeface="Verdana" pitchFamily="34" charset="0"/>
          </a:defRPr>
        </a:defPPr>
      </a:lstStyle>
    </a:lnDef>
  </a:objectDefaults>
  <a:extraClrSchemeLst>
    <a:extraClrScheme>
      <a:clrScheme name="17_habv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7_habv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7_habv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7_habv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7_habv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7_habv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7_habv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7_habv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7_habv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7_habv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7_habv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7_habv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9_habv">
  <a:themeElements>
    <a:clrScheme name="17_habv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7_habv">
      <a:majorFont>
        <a:latin typeface="Verdana"/>
        <a:ea typeface=""/>
        <a:cs typeface=""/>
      </a:majorFont>
      <a:minorFont>
        <a:latin typeface="Verdana"/>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e-DE" sz="1800" b="1"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e-DE" sz="1800" b="1" i="0" u="none" strike="noStrike" cap="none" normalizeH="0" baseline="0" smtClean="0">
            <a:ln>
              <a:noFill/>
            </a:ln>
            <a:solidFill>
              <a:schemeClr val="tx1"/>
            </a:solidFill>
            <a:effectLst/>
            <a:latin typeface="Verdana" pitchFamily="34" charset="0"/>
          </a:defRPr>
        </a:defPPr>
      </a:lstStyle>
    </a:lnDef>
  </a:objectDefaults>
  <a:extraClrSchemeLst>
    <a:extraClrScheme>
      <a:clrScheme name="17_habv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7_habv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7_habv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7_habv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7_habv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7_habv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7_habv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7_habv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7_habv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7_habv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7_habv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7_habv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6042</TotalTime>
  <Words>3610</Words>
  <Application>Microsoft Office PowerPoint</Application>
  <PresentationFormat>On-screen Show (4:3)</PresentationFormat>
  <Paragraphs>628</Paragraphs>
  <Slides>47</Slides>
  <Notes>17</Notes>
  <HiddenSlides>0</HiddenSlides>
  <MMClips>0</MMClips>
  <ScaleCrop>false</ScaleCrop>
  <HeadingPairs>
    <vt:vector size="4" baseType="variant">
      <vt:variant>
        <vt:lpstr>Theme</vt:lpstr>
      </vt:variant>
      <vt:variant>
        <vt:i4>6</vt:i4>
      </vt:variant>
      <vt:variant>
        <vt:lpstr>Slide Titles</vt:lpstr>
      </vt:variant>
      <vt:variant>
        <vt:i4>47</vt:i4>
      </vt:variant>
    </vt:vector>
  </HeadingPairs>
  <TitlesOfParts>
    <vt:vector size="53" baseType="lpstr">
      <vt:lpstr>Office Theme</vt:lpstr>
      <vt:lpstr>External Audiences Template</vt:lpstr>
      <vt:lpstr>Custom Design</vt:lpstr>
      <vt:lpstr>17_habv</vt:lpstr>
      <vt:lpstr>18_habv</vt:lpstr>
      <vt:lpstr>19_habv</vt:lpstr>
      <vt:lpstr>X-Informatics Case Study: e-Commerce and Life Style Informatics:  Recommender Systems II: Algorithms</vt:lpstr>
      <vt:lpstr>Problems</vt:lpstr>
      <vt:lpstr>http://en.wikipedia.org/wiki/Recommender_system</vt:lpstr>
      <vt:lpstr>The Google News personalization engine</vt:lpstr>
      <vt:lpstr>Google News portal (1)</vt:lpstr>
      <vt:lpstr>Google News portal (2)</vt:lpstr>
      <vt:lpstr>Example:  Markdown Optimization in Retail </vt:lpstr>
      <vt:lpstr>Why an Analytical Solution?</vt:lpstr>
      <vt:lpstr>Modeling Considerations</vt:lpstr>
      <vt:lpstr>Sparse, Noisy Data at Store-Product Level</vt:lpstr>
      <vt:lpstr>What Can You Do With this Data?</vt:lpstr>
      <vt:lpstr>Data Aggregated at Region Level</vt:lpstr>
      <vt:lpstr>PowerPoint Presentation</vt:lpstr>
      <vt:lpstr>Some examples from content optimization </vt:lpstr>
      <vt:lpstr>Problems in this example</vt:lpstr>
      <vt:lpstr>Online Advertising</vt:lpstr>
      <vt:lpstr>Recommender problems in general</vt:lpstr>
      <vt:lpstr> Important Factors   </vt:lpstr>
      <vt:lpstr>Factors affecting Solution (continued)</vt:lpstr>
      <vt:lpstr>Predicting User-Item Interactions (e.g. CTR)</vt:lpstr>
      <vt:lpstr>Can Machine Learning help?</vt:lpstr>
      <vt:lpstr>Predicting user-item interaction rates  </vt:lpstr>
      <vt:lpstr> Post-click: An example in Content Optimization </vt:lpstr>
      <vt:lpstr>Serving Content on Front Page: Click Shaping</vt:lpstr>
      <vt:lpstr>Example Application: Today Module on Yahoo! Homepage</vt:lpstr>
      <vt:lpstr>PowerPoint Presentation</vt:lpstr>
      <vt:lpstr>Problem definition</vt:lpstr>
      <vt:lpstr>Where are we today?</vt:lpstr>
      <vt:lpstr>Main Goals</vt:lpstr>
      <vt:lpstr>Challenges</vt:lpstr>
      <vt:lpstr>Recall: Some examples</vt:lpstr>
      <vt:lpstr>For the simple version</vt:lpstr>
      <vt:lpstr>Other problems</vt:lpstr>
      <vt:lpstr>Distances in Funny Spaces I</vt:lpstr>
      <vt:lpstr>Distances in Funny Spaces II</vt:lpstr>
      <vt:lpstr>Clustering</vt:lpstr>
      <vt:lpstr>Do we need “real” spaces?</vt:lpstr>
      <vt:lpstr>Collaborative Filtering (CF)</vt:lpstr>
      <vt:lpstr>Pure CF Approaches</vt:lpstr>
      <vt:lpstr>User-based nearest-neighbor collaborative filtering (1)</vt:lpstr>
      <vt:lpstr>User-based nearest-neighbor collaborative filtering (2)</vt:lpstr>
      <vt:lpstr>User-based nearest-neighbor collaborative filtering (3)</vt:lpstr>
      <vt:lpstr>Measuring user similarity (1)</vt:lpstr>
      <vt:lpstr>Measuring user similarity (2)</vt:lpstr>
      <vt:lpstr>Pearson correlation</vt:lpstr>
      <vt:lpstr>Making predictions</vt:lpstr>
      <vt:lpstr>Improving the metrics  / prediction function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Geoffrey Fox</dc:creator>
  <cp:lastModifiedBy>Geoffrey Fox</cp:lastModifiedBy>
  <cp:revision>153</cp:revision>
  <dcterms:created xsi:type="dcterms:W3CDTF">2013-01-02T02:10:56Z</dcterms:created>
  <dcterms:modified xsi:type="dcterms:W3CDTF">2013-02-06T18:44:34Z</dcterms:modified>
</cp:coreProperties>
</file>