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8C9D8-742B-4367-8FD8-9AACC34B1B55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FF656-0936-4646-875D-2C4F54CF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9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F656-0936-4646-875D-2C4F54CF6E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77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F656-0936-4646-875D-2C4F54CF6E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07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F656-0936-4646-875D-2C4F54CF6E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5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F656-0936-4646-875D-2C4F54CF6E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78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F656-0936-4646-875D-2C4F54CF6E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69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F656-0936-4646-875D-2C4F54CF6E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69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F656-0936-4646-875D-2C4F54CF6E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2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4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5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9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5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8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5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8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0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3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4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CCAF-B476-4F89-B565-9CA318CF692C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402C1-7DE4-4AAA-B483-D6B50FCA4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7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915400" cy="917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3DAPAS/ECMLS panel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Dynamic Distributed Data Intensive Analysis Environments for </a:t>
            </a:r>
            <a:r>
              <a:rPr lang="en-US" b="1" smtClean="0"/>
              <a:t>Life </a:t>
            </a:r>
            <a:r>
              <a:rPr lang="en-US" b="1" smtClean="0"/>
              <a:t>Sciences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June 8 2011 San Jose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Geoffrey Fox, Shantenu Jha, </a:t>
            </a:r>
            <a:r>
              <a:rPr lang="en-US" dirty="0">
                <a:solidFill>
                  <a:schemeClr val="tx1"/>
                </a:solidFill>
              </a:rPr>
              <a:t>Dan Katz, Judy </a:t>
            </a:r>
            <a:r>
              <a:rPr lang="en-US" dirty="0" smtClean="0">
                <a:solidFill>
                  <a:schemeClr val="tx1"/>
                </a:solidFill>
              </a:rPr>
              <a:t>Qiu, Jon </a:t>
            </a:r>
            <a:r>
              <a:rPr lang="en-US" dirty="0" err="1" smtClean="0">
                <a:solidFill>
                  <a:schemeClr val="tx1"/>
                </a:solidFill>
              </a:rPr>
              <a:t>Weissman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2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Programming methods: languages vs. frameworks (advantages and disadvantages of each)</a:t>
            </a:r>
          </a:p>
          <a:p>
            <a:r>
              <a:rPr lang="en-US" dirty="0" smtClean="0"/>
              <a:t>Moving compute to data: Is the data localization model imposed by Clouds scalable and/or sustainable?</a:t>
            </a:r>
          </a:p>
          <a:p>
            <a:r>
              <a:rPr lang="en-US" dirty="0" smtClean="0"/>
              <a:t>Does Life Sciences want clouds or supercomputers?</a:t>
            </a:r>
          </a:p>
          <a:p>
            <a:r>
              <a:rPr lang="en-US" dirty="0" smtClean="0"/>
              <a:t>Data model for Life Sciences; is it dynamic?, What is size? What is Access pattern? Is it Shared or Individual?</a:t>
            </a:r>
          </a:p>
          <a:p>
            <a:r>
              <a:rPr lang="en-US" dirty="0" smtClean="0"/>
              <a:t>How important is data security and privacy?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1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Programming methods: languages vs. frameworks for data intensive/Life Science areas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SaaS</a:t>
            </a:r>
            <a:r>
              <a:rPr lang="en-US" dirty="0" smtClean="0"/>
              <a:t> offers “Blast etc.” on demand</a:t>
            </a:r>
          </a:p>
          <a:p>
            <a:r>
              <a:rPr lang="en-US" dirty="0" smtClean="0"/>
              <a:t>Role of PGAS, Data parallel compilers (like Chapel) i.e. main stream HPC high level approaches</a:t>
            </a:r>
          </a:p>
          <a:p>
            <a:r>
              <a:rPr lang="en-US" dirty="0" smtClean="0"/>
              <a:t>Nodes v. Cores v. GPU’s – do hybrid programming models have special features</a:t>
            </a:r>
          </a:p>
          <a:p>
            <a:r>
              <a:rPr lang="en-US" dirty="0" smtClean="0"/>
              <a:t>MapReduce v. MPI</a:t>
            </a:r>
          </a:p>
          <a:p>
            <a:r>
              <a:rPr lang="en-US" dirty="0" smtClean="0"/>
              <a:t>Distributed environments like SAGA</a:t>
            </a:r>
          </a:p>
          <a:p>
            <a:r>
              <a:rPr lang="en-US" dirty="0" smtClean="0"/>
              <a:t>Data parallel analysis languages like Pig Latin, Sawzall</a:t>
            </a:r>
          </a:p>
          <a:p>
            <a:r>
              <a:rPr lang="en-US" dirty="0" smtClean="0"/>
              <a:t>Role of databases like </a:t>
            </a:r>
            <a:r>
              <a:rPr lang="en-US" dirty="0" err="1" smtClean="0"/>
              <a:t>SciDB</a:t>
            </a:r>
            <a:r>
              <a:rPr lang="en-US" dirty="0" smtClean="0"/>
              <a:t> and SQL based analysis</a:t>
            </a:r>
          </a:p>
          <a:p>
            <a:pPr lvl="1"/>
            <a:r>
              <a:rPr lang="en-US" dirty="0" smtClean="0"/>
              <a:t>See DryadLINQ</a:t>
            </a:r>
          </a:p>
          <a:p>
            <a:r>
              <a:rPr lang="en-US" dirty="0" smtClean="0"/>
              <a:t>Is R (cloud R, parallel R) critical</a:t>
            </a:r>
          </a:p>
          <a:p>
            <a:pPr lvl="1"/>
            <a:r>
              <a:rPr lang="en-US" dirty="0" smtClean="0"/>
              <a:t>What about Excel, </a:t>
            </a:r>
            <a:r>
              <a:rPr lang="en-US" dirty="0" err="1" smtClean="0"/>
              <a:t>Matlab</a:t>
            </a:r>
            <a:r>
              <a:rPr lang="en-US" dirty="0" smtClean="0"/>
              <a:t> 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1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89"/>
            <a:ext cx="90678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Moving compute to data: Is the data localization model imposed by Clouds scalable and/or sustainable?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related to privacy and programming model questions</a:t>
            </a:r>
          </a:p>
          <a:p>
            <a:r>
              <a:rPr lang="en-US" dirty="0" smtClean="0"/>
              <a:t>Is data stored in central resources</a:t>
            </a:r>
          </a:p>
          <a:p>
            <a:r>
              <a:rPr lang="en-US" dirty="0" smtClean="0"/>
              <a:t>Does data have co-located compute resources (cloud)</a:t>
            </a:r>
          </a:p>
          <a:p>
            <a:r>
              <a:rPr lang="en-US" dirty="0" smtClean="0"/>
              <a:t>If co-located, are data and compute on same cluster</a:t>
            </a:r>
          </a:p>
          <a:p>
            <a:pPr lvl="1"/>
            <a:r>
              <a:rPr lang="en-US" dirty="0" smtClean="0"/>
              <a:t>How is data spread out over disks on nodes?</a:t>
            </a:r>
          </a:p>
          <a:p>
            <a:r>
              <a:rPr lang="en-US" dirty="0" smtClean="0"/>
              <a:t>Or is data in a storage system supporting wide area file system shared by nodes of cloud?</a:t>
            </a:r>
          </a:p>
          <a:p>
            <a:r>
              <a:rPr lang="en-US" dirty="0" smtClean="0"/>
              <a:t>Or is data in a database (</a:t>
            </a:r>
            <a:r>
              <a:rPr lang="en-US" dirty="0" err="1" smtClean="0"/>
              <a:t>SciDB</a:t>
            </a:r>
            <a:r>
              <a:rPr lang="en-US" dirty="0"/>
              <a:t> </a:t>
            </a:r>
            <a:r>
              <a:rPr lang="en-US" dirty="0" err="1" smtClean="0"/>
              <a:t>SkyServer</a:t>
            </a:r>
            <a:r>
              <a:rPr lang="en-US" dirty="0" smtClean="0"/>
              <a:t>)?</a:t>
            </a:r>
          </a:p>
          <a:p>
            <a:r>
              <a:rPr lang="en-US" dirty="0" smtClean="0"/>
              <a:t>Or is data in an object store like OpenStack?</a:t>
            </a:r>
          </a:p>
          <a:p>
            <a:r>
              <a:rPr lang="en-US" dirty="0" smtClean="0"/>
              <a:t>What </a:t>
            </a:r>
            <a:r>
              <a:rPr lang="en-US" dirty="0"/>
              <a:t>kind of middleware exists, or needs to be developed to enable effective compute-data movement? Or it just a run-time scheduling problem?</a:t>
            </a:r>
            <a:endParaRPr lang="en-US" dirty="0" smtClean="0"/>
          </a:p>
          <a:p>
            <a:r>
              <a:rPr lang="en-US" dirty="0" smtClean="0"/>
              <a:t>What are performance issues and how do we get data there for dynamic data as that produced by sequencers.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2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Data model for Life Sciences; is it dynamic?, What is size? What is Access pattern? Is it Shared or Individual?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Is it a few large centers?</a:t>
            </a:r>
          </a:p>
          <a:p>
            <a:r>
              <a:rPr lang="en-US" dirty="0" smtClean="0"/>
              <a:t>Is it a distributed set of repositories containing say all data from a particular lab?</a:t>
            </a:r>
          </a:p>
          <a:p>
            <a:pPr lvl="1"/>
            <a:r>
              <a:rPr lang="en-US" dirty="0" smtClean="0"/>
              <a:t>Or both of the above?</a:t>
            </a:r>
          </a:p>
          <a:p>
            <a:pPr lvl="1"/>
            <a:r>
              <a:rPr lang="en-US" dirty="0" smtClean="0"/>
              <a:t>How to manage and present stream of new data</a:t>
            </a:r>
          </a:p>
          <a:p>
            <a:r>
              <a:rPr lang="en-US" dirty="0" smtClean="0"/>
              <a:t>The world created ~1000 </a:t>
            </a:r>
            <a:r>
              <a:rPr lang="en-US" dirty="0" err="1" smtClean="0"/>
              <a:t>exabytes</a:t>
            </a:r>
            <a:r>
              <a:rPr lang="en-US" dirty="0" smtClean="0"/>
              <a:t> of data this year – how much will Life Sciences create?</a:t>
            </a:r>
          </a:p>
          <a:p>
            <a:r>
              <a:rPr lang="en-US" dirty="0" smtClean="0"/>
              <a:t>Relative importance of large shared data centers versus instrumental or computer generated individually owned data?</a:t>
            </a:r>
          </a:p>
          <a:p>
            <a:r>
              <a:rPr lang="en-US" dirty="0" smtClean="0"/>
              <a:t>Is Data replication important?</a:t>
            </a:r>
          </a:p>
          <a:p>
            <a:r>
              <a:rPr lang="en-US" dirty="0" smtClean="0"/>
              <a:t>Storage model – files, objects</a:t>
            </a:r>
            <a:r>
              <a:rPr lang="en-US" smtClean="0"/>
              <a:t>, databases?</a:t>
            </a:r>
            <a:endParaRPr lang="en-US" dirty="0" smtClean="0"/>
          </a:p>
          <a:p>
            <a:r>
              <a:rPr lang="en-US" dirty="0" smtClean="0"/>
              <a:t>How often is the different types of data read (presumably written once!)</a:t>
            </a:r>
          </a:p>
          <a:p>
            <a:pPr lvl="1"/>
            <a:r>
              <a:rPr lang="en-US" dirty="0" smtClean="0"/>
              <a:t>Which data is most important? Raw or processed to some level?</a:t>
            </a:r>
          </a:p>
          <a:p>
            <a:r>
              <a:rPr lang="en-US" dirty="0" smtClean="0"/>
              <a:t>What is metadata challenge?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762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Does Life Sciences want Clouds or Supercomputers?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louds are cost effective and elastic for varying need</a:t>
            </a:r>
          </a:p>
          <a:p>
            <a:r>
              <a:rPr lang="en-US" dirty="0" smtClean="0"/>
              <a:t>Supercomputers support low latency (MPI) parallel applications</a:t>
            </a:r>
          </a:p>
          <a:p>
            <a:r>
              <a:rPr lang="en-US" dirty="0" smtClean="0"/>
              <a:t>Clouds main commercial offering; supercomputers main academic large scale computing solution</a:t>
            </a:r>
          </a:p>
          <a:p>
            <a:pPr lvl="1"/>
            <a:r>
              <a:rPr lang="en-US" dirty="0" smtClean="0"/>
              <a:t>Also Open Science Grid, EGI ….</a:t>
            </a:r>
          </a:p>
          <a:p>
            <a:r>
              <a:rPr lang="en-US" dirty="0" smtClean="0"/>
              <a:t>Cost(time) of transporting data from sequencers and repositories to analysis engines ( clouds)</a:t>
            </a:r>
          </a:p>
          <a:p>
            <a:pPr lvl="1"/>
            <a:r>
              <a:rPr lang="en-US" dirty="0" smtClean="0"/>
              <a:t>Will NLR or Internet2 link to clouds; they do to TeraGrid</a:t>
            </a:r>
          </a:p>
          <a:p>
            <a:r>
              <a:rPr lang="en-US" dirty="0"/>
              <a:t>What can LS </a:t>
            </a:r>
            <a:r>
              <a:rPr lang="en-US" dirty="0" smtClean="0"/>
              <a:t>data-intensive </a:t>
            </a:r>
            <a:r>
              <a:rPr lang="en-US" dirty="0"/>
              <a:t>community learn from the HEP community? e.g., Will the HEP approach of community-wide "workload management systems" and VOs work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is the role of Campus Clusters/resources in genomic data-sharing?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history of large cloud budgets in federal grants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5851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715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How important is data security and privacy?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Human Genome processing cannot use most cost effective solutions which will be shared resources such as public clouds</a:t>
            </a:r>
          </a:p>
          <a:p>
            <a:pPr lvl="1"/>
            <a:r>
              <a:rPr lang="en-US" dirty="0" smtClean="0"/>
              <a:t>Commercial, military applications	</a:t>
            </a:r>
          </a:p>
          <a:p>
            <a:r>
              <a:rPr lang="en-US" dirty="0" smtClean="0"/>
              <a:t>What other research applications have such concerns</a:t>
            </a:r>
          </a:p>
          <a:p>
            <a:pPr lvl="1"/>
            <a:r>
              <a:rPr lang="en-US" dirty="0" smtClean="0"/>
              <a:t>Analysis of copyrighted material such as digital books</a:t>
            </a:r>
          </a:p>
          <a:p>
            <a:r>
              <a:rPr lang="en-US" dirty="0" smtClean="0"/>
              <a:t>Partly technical; partly policy issue of establishing a trusted approach</a:t>
            </a:r>
          </a:p>
          <a:p>
            <a:pPr lvl="1"/>
            <a:r>
              <a:rPr lang="en-US" dirty="0" smtClean="0"/>
              <a:t>Companies accept off site paper storage?</a:t>
            </a:r>
          </a:p>
          <a:p>
            <a:r>
              <a:rPr lang="en-US" dirty="0" smtClean="0"/>
              <a:t>See recent hacking attacks such as Sony network, </a:t>
            </a:r>
            <a:r>
              <a:rPr lang="en-US" dirty="0" err="1" smtClean="0"/>
              <a:t>gmail</a:t>
            </a:r>
            <a:endParaRPr lang="en-US" dirty="0" smtClean="0"/>
          </a:p>
          <a:p>
            <a:r>
              <a:rPr lang="en-US" dirty="0"/>
              <a:t>How </a:t>
            </a:r>
            <a:r>
              <a:rPr lang="en-US" dirty="0" smtClean="0"/>
              <a:t>important </a:t>
            </a:r>
            <a:r>
              <a:rPr lang="en-US" dirty="0"/>
              <a:t>is fault </a:t>
            </a:r>
            <a:r>
              <a:rPr lang="en-US" dirty="0" smtClean="0"/>
              <a:t>tolerance/autonomic computing?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9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637</Words>
  <Application>Microsoft Office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3DAPAS/ECMLS panel Dynamic Distributed Data Intensive Analysis Environments for Life Sciences  </vt:lpstr>
      <vt:lpstr>Discussion Topics?</vt:lpstr>
      <vt:lpstr>Programming methods: languages vs. frameworks for data intensive/Life Science areas</vt:lpstr>
      <vt:lpstr>Moving compute to data: Is the data localization model imposed by Clouds scalable and/or sustainable?</vt:lpstr>
      <vt:lpstr>Data model for Life Sciences; is it dynamic?, What is size? What is Access pattern? Is it Shared or Individual?</vt:lpstr>
      <vt:lpstr>Does Life Sciences want Clouds or Supercomputers?</vt:lpstr>
      <vt:lpstr>How important is data security and privacy?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3DAPAS/ECMLS panel</dc:title>
  <dc:creator>Geoffrey Fox</dc:creator>
  <cp:lastModifiedBy>Geoffrey Fox</cp:lastModifiedBy>
  <cp:revision>15</cp:revision>
  <dcterms:created xsi:type="dcterms:W3CDTF">2011-06-08T00:07:40Z</dcterms:created>
  <dcterms:modified xsi:type="dcterms:W3CDTF">2011-06-11T01:54:41Z</dcterms:modified>
</cp:coreProperties>
</file>