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B26-463C-487D-B2A1-8AF988B74E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C0D-39CA-44AB-A250-C39EA573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4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B26-463C-487D-B2A1-8AF988B74E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C0D-39CA-44AB-A250-C39EA573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B26-463C-487D-B2A1-8AF988B74E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C0D-39CA-44AB-A250-C39EA573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B26-463C-487D-B2A1-8AF988B74E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C0D-39CA-44AB-A250-C39EA573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1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B26-463C-487D-B2A1-8AF988B74E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C0D-39CA-44AB-A250-C39EA573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1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B26-463C-487D-B2A1-8AF988B74E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C0D-39CA-44AB-A250-C39EA573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5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B26-463C-487D-B2A1-8AF988B74E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C0D-39CA-44AB-A250-C39EA573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7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B26-463C-487D-B2A1-8AF988B74E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C0D-39CA-44AB-A250-C39EA573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B26-463C-487D-B2A1-8AF988B74E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C0D-39CA-44AB-A250-C39EA573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9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B26-463C-487D-B2A1-8AF988B74E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C0D-39CA-44AB-A250-C39EA573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9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B26-463C-487D-B2A1-8AF988B74E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C0D-39CA-44AB-A250-C39EA573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AEB26-463C-487D-B2A1-8AF988B74E14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C0D-39CA-44AB-A250-C39EA573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7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03" y="5499711"/>
            <a:ext cx="5978827" cy="1570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06470" y="3927097"/>
            <a:ext cx="678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Types of Partners </a:t>
            </a:r>
            <a:r>
              <a:rPr lang="en-US" sz="2400" b="1" dirty="0" smtClean="0"/>
              <a:t>Sought: </a:t>
            </a:r>
            <a:r>
              <a:rPr lang="en-US" sz="2400" b="1" dirty="0" smtClean="0">
                <a:solidFill>
                  <a:srgbClr val="C00000"/>
                </a:solidFill>
              </a:rPr>
              <a:t>Those needing our cross cutting skills and facilities (HPC, Cloud, Internet of Things, </a:t>
            </a:r>
            <a:r>
              <a:rPr lang="en-US" sz="2400" b="1" dirty="0" smtClean="0">
                <a:solidFill>
                  <a:srgbClr val="C00000"/>
                </a:solidFill>
              </a:rPr>
              <a:t>Security, Data Science, MOOC </a:t>
            </a:r>
            <a:r>
              <a:rPr lang="en-US" sz="2400" b="1" dirty="0" smtClean="0">
                <a:solidFill>
                  <a:srgbClr val="C00000"/>
                </a:solidFill>
              </a:rPr>
              <a:t>or online education) and manufacturing capabilities such as </a:t>
            </a:r>
            <a:r>
              <a:rPr lang="en-US" sz="2400" b="1" dirty="0" smtClean="0">
                <a:solidFill>
                  <a:srgbClr val="C00000"/>
                </a:solidFill>
              </a:rPr>
              <a:t>PLM and Life </a:t>
            </a:r>
            <a:r>
              <a:rPr lang="en-US" sz="2400" b="1" smtClean="0">
                <a:solidFill>
                  <a:srgbClr val="C00000"/>
                </a:solidFill>
              </a:rPr>
              <a:t>Science instruments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148" y="2492159"/>
            <a:ext cx="48361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Organization </a:t>
            </a:r>
            <a:r>
              <a:rPr lang="en-US" sz="2400" b="1" dirty="0" smtClean="0"/>
              <a:t>Description:</a:t>
            </a:r>
            <a:br>
              <a:rPr lang="en-US" sz="2400" b="1" dirty="0" smtClean="0"/>
            </a:br>
            <a:r>
              <a:rPr lang="en-US" sz="2000" b="1" dirty="0" smtClean="0"/>
              <a:t>School of Informatics and Computing</a:t>
            </a:r>
          </a:p>
          <a:p>
            <a:r>
              <a:rPr lang="en-US" sz="2000" b="1" dirty="0" smtClean="0"/>
              <a:t>School of Engineering and Technology</a:t>
            </a:r>
          </a:p>
          <a:p>
            <a:r>
              <a:rPr lang="en-US" sz="2000" b="1" dirty="0" smtClean="0"/>
              <a:t>IT Services (Research Technologies)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34470" y="163960"/>
            <a:ext cx="4572000" cy="2090637"/>
            <a:chOff x="134470" y="163960"/>
            <a:chExt cx="4572000" cy="20906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516"/>
            <a:stretch/>
          </p:blipFill>
          <p:spPr>
            <a:xfrm>
              <a:off x="134470" y="163960"/>
              <a:ext cx="4572000" cy="209063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34470" y="272392"/>
              <a:ext cx="276631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/>
                <a:t>Organization</a:t>
              </a:r>
              <a:br>
                <a:rPr lang="en-US" sz="2400" b="1" dirty="0" smtClean="0"/>
              </a:br>
              <a:r>
                <a:rPr lang="en-US" sz="2400" b="1" dirty="0" smtClean="0"/>
                <a:t> </a:t>
              </a:r>
              <a:r>
                <a:rPr lang="en-US" sz="2400" b="1" dirty="0"/>
                <a:t>Name: </a:t>
              </a:r>
              <a:endParaRPr lang="en-US" sz="24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45"/>
          <a:stretch/>
        </p:blipFill>
        <p:spPr>
          <a:xfrm>
            <a:off x="0" y="4246126"/>
            <a:ext cx="4683901" cy="191488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566273" y="41559"/>
            <a:ext cx="7625727" cy="3835595"/>
            <a:chOff x="4566273" y="41559"/>
            <a:chExt cx="7625727" cy="383559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47" b="25916"/>
            <a:stretch/>
          </p:blipFill>
          <p:spPr>
            <a:xfrm>
              <a:off x="4566273" y="86718"/>
              <a:ext cx="7625727" cy="379043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706470" y="41559"/>
              <a:ext cx="28234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Project </a:t>
              </a:r>
              <a:r>
                <a:rPr lang="en-US" sz="2400" b="1" dirty="0" smtClean="0"/>
                <a:t>Interests: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20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378766&quot;&gt;&lt;object type=&quot;3&quot; unique_id=&quot;378767&quot;&gt;&lt;property id=&quot;20148&quot; value=&quot;5&quot;/&gt;&lt;property id=&quot;20300&quot; value=&quot;Slide 1&quot;/&gt;&lt;property id=&quot;20307&quot; value=&quot;256&quot;/&gt;&lt;/object&gt;&lt;/object&gt;&lt;object type=&quot;8&quot; unique_id=&quot;37877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49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Name:      Organization Description:      AVM Technology of Interest:      Project Interests:      Types of Partners Sought:</dc:title>
  <dc:creator>Mary Kate Love</dc:creator>
  <cp:lastModifiedBy>Geoffrey Fox</cp:lastModifiedBy>
  <cp:revision>7</cp:revision>
  <dcterms:created xsi:type="dcterms:W3CDTF">2014-06-30T22:27:43Z</dcterms:created>
  <dcterms:modified xsi:type="dcterms:W3CDTF">2014-09-23T19:48:23Z</dcterms:modified>
</cp:coreProperties>
</file>