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79" d="100"/>
          <a:sy n="79" d="100"/>
        </p:scale>
        <p:origin x="22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7BF7-D948-46A3-88F4-7F153A98B99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D23D-17B8-474D-8021-D312CF8A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146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7BF7-D948-46A3-88F4-7F153A98B99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D23D-17B8-474D-8021-D312CF8A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38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7BF7-D948-46A3-88F4-7F153A98B99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D23D-17B8-474D-8021-D312CF8A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5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7BF7-D948-46A3-88F4-7F153A98B99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D23D-17B8-474D-8021-D312CF8A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4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7BF7-D948-46A3-88F4-7F153A98B99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D23D-17B8-474D-8021-D312CF8A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03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7BF7-D948-46A3-88F4-7F153A98B99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D23D-17B8-474D-8021-D312CF8A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7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7BF7-D948-46A3-88F4-7F153A98B99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D23D-17B8-474D-8021-D312CF8A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02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7BF7-D948-46A3-88F4-7F153A98B99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D23D-17B8-474D-8021-D312CF8A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3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7BF7-D948-46A3-88F4-7F153A98B99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D23D-17B8-474D-8021-D312CF8A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4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7BF7-D948-46A3-88F4-7F153A98B99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D23D-17B8-474D-8021-D312CF8A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7BF7-D948-46A3-88F4-7F153A98B99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D23D-17B8-474D-8021-D312CF8A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9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B7BF7-D948-46A3-88F4-7F153A98B99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9D23D-17B8-474D-8021-D312CF8A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4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34724"/>
            <a:ext cx="9143999" cy="68698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+mn-lt"/>
              </a:rPr>
              <a:t>HPC and </a:t>
            </a:r>
            <a:r>
              <a:rPr lang="en-US" b="1" dirty="0" smtClean="0">
                <a:latin typeface="+mn-lt"/>
              </a:rPr>
              <a:t>Parallel Data </a:t>
            </a:r>
            <a:r>
              <a:rPr lang="en-US" b="1" dirty="0" smtClean="0">
                <a:latin typeface="+mn-lt"/>
              </a:rPr>
              <a:t>Analytics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" y="652260"/>
            <a:ext cx="9143998" cy="615194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200" dirty="0" smtClean="0"/>
              <a:t>Should </a:t>
            </a:r>
            <a:r>
              <a:rPr lang="en-US" sz="2200" b="1" dirty="0" smtClean="0"/>
              <a:t>integrate HPC and Data Analytics (Machine learning) </a:t>
            </a:r>
            <a:r>
              <a:rPr lang="en-US" sz="2200" dirty="0" smtClean="0"/>
              <a:t>better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200" dirty="0" smtClean="0"/>
              <a:t>Suggest  goal is to identify/develop </a:t>
            </a:r>
            <a:r>
              <a:rPr lang="en-US" sz="2200" dirty="0" smtClean="0"/>
              <a:t>parallel large scale data </a:t>
            </a:r>
            <a:r>
              <a:rPr lang="en-US" sz="2200" dirty="0" smtClean="0"/>
              <a:t>analytics library </a:t>
            </a:r>
            <a:r>
              <a:rPr lang="en-US" sz="2200" dirty="0" smtClean="0"/>
              <a:t>SPIDAL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(</a:t>
            </a:r>
            <a:r>
              <a:rPr lang="en-US" sz="2200" b="1" dirty="0"/>
              <a:t>Scalable Parallel Interoperable Data Analytics Library </a:t>
            </a:r>
            <a:r>
              <a:rPr lang="en-US" sz="2200" b="1" dirty="0" smtClean="0"/>
              <a:t>) </a:t>
            </a:r>
            <a:r>
              <a:rPr lang="en-US" sz="2200" dirty="0" smtClean="0"/>
              <a:t>of similar quality to </a:t>
            </a:r>
            <a:r>
              <a:rPr lang="en-US" sz="2200" b="1" dirty="0" err="1" smtClean="0"/>
              <a:t>PETSc</a:t>
            </a:r>
            <a:r>
              <a:rPr lang="en-US" sz="2200" dirty="0" smtClean="0"/>
              <a:t> and </a:t>
            </a:r>
            <a:r>
              <a:rPr lang="en-US" sz="2200" b="1" dirty="0" err="1" smtClean="0"/>
              <a:t>ScaLAPACK</a:t>
            </a:r>
            <a:r>
              <a:rPr lang="en-US" sz="2200" b="1" dirty="0" smtClean="0"/>
              <a:t> </a:t>
            </a:r>
            <a:r>
              <a:rPr lang="en-US" sz="2200" dirty="0" smtClean="0"/>
              <a:t>which have been very influential in success of HPC for simulations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200" dirty="0" smtClean="0"/>
              <a:t>Need to clearly separate as independent requirements: </a:t>
            </a:r>
            <a:r>
              <a:rPr lang="en-US" sz="2200" b="1" dirty="0" smtClean="0"/>
              <a:t>needs of Data management and needs of Data Analytics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dirty="0" smtClean="0"/>
              <a:t>They suggest different software and hardware characteristics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dirty="0" smtClean="0"/>
              <a:t>Their confusion generates machines that don’t support parallel machine </a:t>
            </a:r>
            <a:r>
              <a:rPr lang="en-US" sz="2000" dirty="0"/>
              <a:t>learning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200" dirty="0" smtClean="0"/>
              <a:t>Suggest software </a:t>
            </a:r>
            <a:r>
              <a:rPr lang="en-US" sz="2200" dirty="0" smtClean="0"/>
              <a:t>model </a:t>
            </a:r>
            <a:r>
              <a:rPr lang="en-US" sz="2200" b="1" dirty="0"/>
              <a:t>HPC-ABDS (HPC – Apache Big Data </a:t>
            </a:r>
            <a:r>
              <a:rPr lang="en-US" sz="2200" b="1" dirty="0" smtClean="0"/>
              <a:t>Stack) </a:t>
            </a:r>
            <a:r>
              <a:rPr lang="en-US" sz="2200" dirty="0" smtClean="0"/>
              <a:t>to </a:t>
            </a:r>
            <a:r>
              <a:rPr lang="en-US" sz="2200" dirty="0" smtClean="0"/>
              <a:t>achieve functionality of commodity Big data and performance of HPC</a:t>
            </a:r>
            <a:endParaRPr lang="en-US" sz="22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200" dirty="0"/>
              <a:t>Some challenges: Efficient parallel algorithms for </a:t>
            </a:r>
            <a:r>
              <a:rPr lang="en-US" sz="2200" b="1" dirty="0"/>
              <a:t>streaming</a:t>
            </a:r>
            <a:r>
              <a:rPr lang="en-US" sz="2200" dirty="0"/>
              <a:t> and </a:t>
            </a:r>
            <a:r>
              <a:rPr lang="en-US" sz="2200" dirty="0" err="1"/>
              <a:t>multiscale</a:t>
            </a:r>
            <a:r>
              <a:rPr lang="en-US" sz="2200" dirty="0"/>
              <a:t> adaptive algorithms </a:t>
            </a:r>
            <a:r>
              <a:rPr lang="en-US" sz="2200" b="1" dirty="0"/>
              <a:t>reducing time complexity </a:t>
            </a:r>
            <a:r>
              <a:rPr lang="en-US" sz="2200" dirty="0"/>
              <a:t>of O(N</a:t>
            </a:r>
            <a:r>
              <a:rPr lang="en-US" sz="2200" baseline="30000" dirty="0"/>
              <a:t>2</a:t>
            </a:r>
            <a:r>
              <a:rPr lang="en-US" sz="2200" dirty="0"/>
              <a:t>) to O(N)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200" dirty="0" smtClean="0"/>
              <a:t>Promote </a:t>
            </a:r>
            <a:r>
              <a:rPr lang="en-US" sz="2200" b="1" dirty="0" smtClean="0"/>
              <a:t>Data Science as an Academic Discipline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dirty="0" smtClean="0"/>
              <a:t>Would you hire a PhD in data science to your University or your Business?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dirty="0" smtClean="0"/>
              <a:t>Do you prefer Statistics, Data Science or Computer Science PhD’s?</a:t>
            </a:r>
          </a:p>
        </p:txBody>
      </p:sp>
    </p:spTree>
    <p:extLst>
      <p:ext uri="{BB962C8B-B14F-4D97-AF65-F5344CB8AC3E}">
        <p14:creationId xmlns:p14="http://schemas.microsoft.com/office/powerpoint/2010/main" val="21499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495841&quot;&gt;&lt;/object&gt;&lt;object type=&quot;2&quot; unique_id=&quot;495842&quot;&gt;&lt;object type=&quot;3&quot; unique_id=&quot;495843&quot;&gt;&lt;property id=&quot;20148&quot; value=&quot;5&quot;/&gt;&lt;property id=&quot;20300&quot; value=&quot;Slide 1 - &amp;quot;HPC and Parallel Data Analytics&amp;quot;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166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HPC and Parallel Data Analytics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HPC and Data Analytics</dc:title>
  <dc:creator>Geoffrey Fox</dc:creator>
  <cp:lastModifiedBy>Geoffrey Fox</cp:lastModifiedBy>
  <cp:revision>6</cp:revision>
  <dcterms:created xsi:type="dcterms:W3CDTF">2015-01-27T21:28:04Z</dcterms:created>
  <dcterms:modified xsi:type="dcterms:W3CDTF">2015-01-27T22:02:08Z</dcterms:modified>
</cp:coreProperties>
</file>