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F9922-3525-49D6-A0C6-79083A5C5094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3EF40-5294-4414-8614-E1C0FABF3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5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10/16/2012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7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10/16/2012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7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10/16/2012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7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10/16/2012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10/16/2012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66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10/16/2012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10/16/2012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4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10/16/2012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093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unk@umich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905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Proposed Project on</a:t>
            </a:r>
            <a:br>
              <a:rPr lang="en-US" sz="4800" dirty="0" smtClean="0"/>
            </a:br>
            <a:r>
              <a:rPr lang="en-US" sz="4800" dirty="0" smtClean="0"/>
              <a:t>Microsoft Academic Search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9144000" cy="1295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Cyberinfrastructure Workshop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October 16 2012 Chicago</a:t>
            </a:r>
            <a:endParaRPr lang="it-IT" sz="2400" dirty="0">
              <a:solidFill>
                <a:srgbClr val="7030A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8100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Geoffrey </a:t>
            </a:r>
            <a:r>
              <a:rPr lang="en-US" sz="2400" b="1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Fox </a:t>
            </a: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(Indiana)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Russell Funk </a:t>
            </a:r>
            <a:r>
              <a:rPr lang="en-US" sz="2000" dirty="0" smtClean="0">
                <a:hlinkClick r:id="rId4"/>
              </a:rPr>
              <a:t>funk@umich.edu</a:t>
            </a:r>
            <a:r>
              <a:rPr lang="en-US" sz="2000" dirty="0" smtClean="0"/>
              <a:t> (Michigan)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Academic Search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" y="685800"/>
            <a:ext cx="9116291" cy="5257800"/>
          </a:xfrm>
        </p:spPr>
        <p:txBody>
          <a:bodyPr/>
          <a:lstStyle/>
          <a:p>
            <a:r>
              <a:rPr lang="en-US" sz="2400" dirty="0" smtClean="0"/>
              <a:t>Make available data and services on data allowing</a:t>
            </a:r>
          </a:p>
          <a:p>
            <a:pPr lvl="1"/>
            <a:r>
              <a:rPr lang="en-US" sz="2400" dirty="0" smtClean="0"/>
              <a:t>Customizable use and integration</a:t>
            </a:r>
          </a:p>
          <a:p>
            <a:pPr lvl="1"/>
            <a:r>
              <a:rPr lang="en-US" sz="2400" dirty="0" smtClean="0"/>
              <a:t>Platform for new text analysis e.g. new topic model, nifty new LDA</a:t>
            </a:r>
          </a:p>
          <a:p>
            <a:pPr lvl="1"/>
            <a:r>
              <a:rPr lang="en-US" sz="2400" dirty="0" smtClean="0"/>
              <a:t>existing services with customizable input (e.g. key words)</a:t>
            </a:r>
          </a:p>
          <a:p>
            <a:r>
              <a:rPr lang="en-US" sz="2400" dirty="0" smtClean="0"/>
              <a:t>Possible uses</a:t>
            </a:r>
          </a:p>
          <a:p>
            <a:pPr lvl="1"/>
            <a:r>
              <a:rPr lang="en-US" sz="2400" dirty="0" smtClean="0"/>
              <a:t>Address issues with current rating </a:t>
            </a:r>
            <a:r>
              <a:rPr lang="en-US" sz="2400" smtClean="0"/>
              <a:t>systems with open rater</a:t>
            </a:r>
            <a:endParaRPr lang="en-US" sz="2400" dirty="0" smtClean="0"/>
          </a:p>
          <a:p>
            <a:pPr lvl="1"/>
            <a:r>
              <a:rPr lang="en-US" sz="2400" dirty="0" smtClean="0"/>
              <a:t>Student choosing university</a:t>
            </a:r>
          </a:p>
          <a:p>
            <a:pPr lvl="1"/>
            <a:r>
              <a:rPr lang="en-US" sz="2400" dirty="0" smtClean="0"/>
              <a:t>University choosing areas or faculty</a:t>
            </a:r>
          </a:p>
          <a:p>
            <a:pPr lvl="1"/>
            <a:r>
              <a:rPr lang="en-US" sz="2400" dirty="0" smtClean="0"/>
              <a:t>Journal or conference editor choosing referees</a:t>
            </a:r>
          </a:p>
          <a:p>
            <a:pPr lvl="1"/>
            <a:r>
              <a:rPr lang="en-US" sz="2400" dirty="0" smtClean="0"/>
              <a:t>Testing new algorithms and models</a:t>
            </a:r>
          </a:p>
          <a:p>
            <a:pPr lvl="1"/>
            <a:r>
              <a:rPr lang="en-US" sz="2400" dirty="0" smtClean="0"/>
              <a:t>Evaluation of funding success</a:t>
            </a:r>
          </a:p>
          <a:p>
            <a:pPr lvl="1"/>
            <a:r>
              <a:rPr lang="en-US" sz="2400" dirty="0" smtClean="0"/>
              <a:t>Research on nature of publication &amp; citations versus time and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7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Academic Search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914400"/>
            <a:ext cx="8991600" cy="4525963"/>
          </a:xfrm>
        </p:spPr>
        <p:txBody>
          <a:bodyPr/>
          <a:lstStyle/>
          <a:p>
            <a:r>
              <a:rPr lang="en-US" sz="2400" dirty="0"/>
              <a:t>Transparent results exposing sources of data and analysis assumptions and biases</a:t>
            </a:r>
          </a:p>
          <a:p>
            <a:r>
              <a:rPr lang="en-US" sz="2400" dirty="0"/>
              <a:t>Byproduct: Set of “researchers” with a model of their employment etc.</a:t>
            </a:r>
          </a:p>
          <a:p>
            <a:r>
              <a:rPr lang="en-US" sz="2400" dirty="0"/>
              <a:t>Future challenge: linking this database with other databases such as patents, employment</a:t>
            </a:r>
          </a:p>
          <a:p>
            <a:r>
              <a:rPr lang="en-US" sz="2400" dirty="0"/>
              <a:t>What can we “look at” legally</a:t>
            </a:r>
          </a:p>
          <a:p>
            <a:r>
              <a:rPr lang="en-US" sz="2400" dirty="0" smtClean="0"/>
              <a:t>Research Questions</a:t>
            </a:r>
          </a:p>
          <a:p>
            <a:pPr lvl="1"/>
            <a:r>
              <a:rPr lang="en-US" sz="2400" dirty="0" smtClean="0"/>
              <a:t>How to identify transformative research</a:t>
            </a:r>
          </a:p>
          <a:p>
            <a:pPr lvl="1"/>
            <a:r>
              <a:rPr lang="en-US" sz="2400" dirty="0" smtClean="0"/>
              <a:t>What type of organizations lead to transformative research</a:t>
            </a:r>
          </a:p>
          <a:p>
            <a:pPr lvl="1"/>
            <a:r>
              <a:rPr lang="en-US" sz="2400" dirty="0" smtClean="0"/>
              <a:t>Questions on value of interdisciplinary research</a:t>
            </a:r>
          </a:p>
          <a:p>
            <a:pPr lvl="1"/>
            <a:r>
              <a:rPr lang="en-US" sz="2400" dirty="0" smtClean="0"/>
              <a:t>Gender and ethnic questions relating to time to tenure, selection of research area etc.</a:t>
            </a:r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04761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197</Words>
  <Application>Microsoft Office PowerPoint</Application>
  <PresentationFormat>On-screen Show (4:3)</PresentationFormat>
  <Paragraphs>31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3_Office Theme</vt:lpstr>
      <vt:lpstr>Proposed Project on Microsoft Academic Search</vt:lpstr>
      <vt:lpstr>Academic Search I</vt:lpstr>
      <vt:lpstr>Academic Search II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Project on Microsoft Academic Search</dc:title>
  <dc:creator>Geoffrey Fox</dc:creator>
  <cp:lastModifiedBy>Geoffrey Fox</cp:lastModifiedBy>
  <cp:revision>1</cp:revision>
  <dcterms:created xsi:type="dcterms:W3CDTF">2012-10-16T21:52:37Z</dcterms:created>
  <dcterms:modified xsi:type="dcterms:W3CDTF">2012-10-16T21:57:08Z</dcterms:modified>
</cp:coreProperties>
</file>