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3" r:id="rId6"/>
    <p:sldId id="276" r:id="rId7"/>
    <p:sldId id="275" r:id="rId8"/>
    <p:sldId id="261" r:id="rId9"/>
    <p:sldId id="269" r:id="rId10"/>
    <p:sldId id="271" r:id="rId11"/>
    <p:sldId id="272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C1BA7-1558-41AD-B2C5-5CF0EC26C6DC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FBD87-7643-4E75-827E-7E632D42C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5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FBD87-7643-4E75-827E-7E632D42C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1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9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1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9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0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70D1-A8C0-4479-AED7-D2EA45916EB6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E2A6-ACA4-4099-A14E-BC96790B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2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10.80.53.44:8080/sensorcloud/restful-services/sgxservice/getSensor/data/c9b368ea-b7d5-11e0-b970-9f71990cd90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sensorcloudproje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tack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10.80.53.44:8080/sensorcloud/restful-services/sgxservice/getSenso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 Cloud Technical Interchange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July 27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Ball Aerospace Fairborn, OH</a:t>
            </a:r>
          </a:p>
          <a:p>
            <a:r>
              <a:rPr lang="en-US" dirty="0" smtClean="0"/>
              <a:t>Ryan Hartman (rdhartma@indiana.edu)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1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Sensor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10.80.53.44:8080/sensorcloud/restful-services/sgxservice/getSensor/data/c9b368ea-b7d5-11e0-b970-9f71990cd90f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Returns</a:t>
            </a:r>
          </a:p>
          <a:p>
            <a:pPr marL="0" indent="0">
              <a:buNone/>
            </a:pPr>
            <a:r>
              <a:rPr lang="en-US" sz="1800" dirty="0" smtClean="0"/>
              <a:t>	&lt;</a:t>
            </a:r>
            <a:r>
              <a:rPr lang="en-US" sz="1800" dirty="0" err="1"/>
              <a:t>RadiationSensorData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 smtClean="0"/>
              <a:t>		&lt;</a:t>
            </a:r>
            <a:r>
              <a:rPr lang="en-US" sz="1800" dirty="0"/>
              <a:t>timestamp&gt;1311722808075&lt;/timestamp&gt;</a:t>
            </a:r>
          </a:p>
          <a:p>
            <a:pPr marL="0" indent="0">
              <a:buNone/>
            </a:pPr>
            <a:r>
              <a:rPr lang="en-US" sz="1800" dirty="0" smtClean="0"/>
              <a:t>		&lt;</a:t>
            </a:r>
            <a:r>
              <a:rPr lang="en-US" sz="1800" dirty="0" err="1"/>
              <a:t>lat</a:t>
            </a:r>
            <a:r>
              <a:rPr lang="en-US" sz="1800" dirty="0"/>
              <a:t>&gt;51.27710&lt;/</a:t>
            </a:r>
            <a:r>
              <a:rPr lang="en-US" sz="1800" dirty="0" err="1"/>
              <a:t>lat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 smtClean="0"/>
              <a:t>		&lt;</a:t>
            </a:r>
            <a:r>
              <a:rPr lang="en-US" sz="1800" dirty="0" err="1"/>
              <a:t>lng</a:t>
            </a:r>
            <a:r>
              <a:rPr lang="en-US" sz="1800" dirty="0"/>
              <a:t>&gt;30.22900&lt;/</a:t>
            </a:r>
            <a:r>
              <a:rPr lang="en-US" sz="1800" dirty="0" err="1"/>
              <a:t>lng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 smtClean="0"/>
              <a:t>		&lt;</a:t>
            </a:r>
            <a:r>
              <a:rPr lang="en-US" sz="1800" dirty="0" err="1"/>
              <a:t>radiationLevel</a:t>
            </a:r>
            <a:r>
              <a:rPr lang="en-US" sz="1800" dirty="0"/>
              <a:t>&gt;137&lt;/</a:t>
            </a:r>
            <a:r>
              <a:rPr lang="en-US" sz="1800" dirty="0" err="1"/>
              <a:t>radiationLevel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 smtClean="0"/>
              <a:t>	&lt;/</a:t>
            </a:r>
            <a:r>
              <a:rPr lang="en-US" sz="1800" dirty="0" err="1"/>
              <a:t>RadiationSensorData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0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a Sensor Control  From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URL: http</a:t>
            </a:r>
            <a:r>
              <a:rPr lang="en-US" sz="1600" dirty="0" smtClean="0"/>
              <a:t>://10.80.53.:8080/sensorcloud/restful-services/sgxservice/putSensor/control</a:t>
            </a:r>
            <a:r>
              <a:rPr lang="en-US" sz="1600" dirty="0"/>
              <a:t>/{uuid} </a:t>
            </a: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Headers:</a:t>
            </a:r>
          </a:p>
          <a:p>
            <a:pPr marL="0" indent="0">
              <a:buNone/>
            </a:pPr>
            <a:r>
              <a:rPr lang="en-US" sz="1600" dirty="0" smtClean="0"/>
              <a:t>User-Agent</a:t>
            </a:r>
            <a:r>
              <a:rPr lang="en-US" sz="1600" dirty="0"/>
              <a:t>: </a:t>
            </a:r>
            <a:r>
              <a:rPr lang="en-US" sz="1600" i="1" dirty="0" err="1" smtClean="0"/>
              <a:t>AppleWebKit</a:t>
            </a:r>
            <a:r>
              <a:rPr lang="en-US" sz="1600" i="1" dirty="0" smtClean="0"/>
              <a:t>/531.21.10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Host</a:t>
            </a:r>
            <a:r>
              <a:rPr lang="en-US" sz="1600" dirty="0"/>
              <a:t>: </a:t>
            </a:r>
            <a:r>
              <a:rPr lang="en-US" sz="1600" dirty="0" smtClean="0"/>
              <a:t>localhost:8080</a:t>
            </a:r>
          </a:p>
          <a:p>
            <a:pPr marL="0" indent="0">
              <a:buNone/>
            </a:pPr>
            <a:r>
              <a:rPr lang="en-US" sz="1600" dirty="0" smtClean="0"/>
              <a:t>Content-Type</a:t>
            </a:r>
            <a:r>
              <a:rPr lang="en-US" sz="1600" dirty="0"/>
              <a:t>: </a:t>
            </a:r>
            <a:r>
              <a:rPr lang="en-US" sz="1600" dirty="0" smtClean="0"/>
              <a:t>application/xml</a:t>
            </a:r>
          </a:p>
          <a:p>
            <a:pPr marL="0" indent="0">
              <a:buNone/>
            </a:pPr>
            <a:r>
              <a:rPr lang="en-US" sz="1600" dirty="0" smtClean="0"/>
              <a:t>Content-Length</a:t>
            </a:r>
            <a:r>
              <a:rPr lang="en-US" sz="1600" dirty="0"/>
              <a:t>: </a:t>
            </a:r>
            <a:r>
              <a:rPr lang="en-US" sz="1600" dirty="0" smtClean="0"/>
              <a:t>84</a:t>
            </a:r>
          </a:p>
          <a:p>
            <a:pPr marL="0" indent="0">
              <a:buNone/>
            </a:pPr>
            <a:r>
              <a:rPr lang="en-US" dirty="0" smtClean="0"/>
              <a:t>Request </a:t>
            </a:r>
            <a:r>
              <a:rPr lang="en-US" dirty="0"/>
              <a:t>Body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sensorcontrol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&lt;</a:t>
            </a:r>
            <a:r>
              <a:rPr lang="en-US" sz="1600" dirty="0" err="1" smtClean="0"/>
              <a:t>controlId</a:t>
            </a:r>
            <a:r>
              <a:rPr lang="en-US" sz="1600" dirty="0" smtClean="0"/>
              <a:t>&gt;1</a:t>
            </a:r>
            <a:r>
              <a:rPr lang="en-US" sz="1600" dirty="0"/>
              <a:t>&lt;/</a:t>
            </a:r>
            <a:r>
              <a:rPr lang="en-US" sz="1600" dirty="0" err="1" smtClean="0"/>
              <a:t>controlId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&lt;</a:t>
            </a:r>
            <a:r>
              <a:rPr lang="en-US" sz="1600" dirty="0" err="1" smtClean="0"/>
              <a:t>params</a:t>
            </a:r>
            <a:r>
              <a:rPr lang="en-US" sz="1600" dirty="0"/>
              <a:t>&gt;.3&lt;/</a:t>
            </a:r>
            <a:r>
              <a:rPr lang="en-US" sz="1600" dirty="0" err="1"/>
              <a:t>params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 smtClean="0"/>
              <a:t>&lt;/</a:t>
            </a:r>
            <a:r>
              <a:rPr lang="en-US" sz="1600" dirty="0" err="1"/>
              <a:t>sensorcontrol</a:t>
            </a:r>
            <a:r>
              <a:rPr lang="en-US" sz="16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4477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See a demo: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SGX on an Open Stack “micro” Cloud</a:t>
            </a:r>
          </a:p>
          <a:p>
            <a:r>
              <a:rPr lang="en-US" dirty="0" smtClean="0"/>
              <a:t>New Web Client</a:t>
            </a:r>
          </a:p>
          <a:p>
            <a:r>
              <a:rPr lang="en-US" dirty="0" smtClean="0"/>
              <a:t>With the Side Channel Defense!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Ryan Hartman</a:t>
            </a:r>
          </a:p>
          <a:p>
            <a:r>
              <a:rPr lang="en-US" dirty="0" smtClean="0"/>
              <a:t>rdhartman@indiana.edu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5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73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Core SCGMMS (Sensor Centric Grid Middleware Management System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Architects Geoffrey Fox and Alex Ho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IU Middleware </a:t>
            </a:r>
            <a:r>
              <a:rPr lang="en-US" dirty="0" smtClean="0"/>
              <a:t>Developer Team:</a:t>
            </a:r>
          </a:p>
          <a:p>
            <a:pPr lvl="1">
              <a:spcBef>
                <a:spcPts val="0"/>
              </a:spcBef>
            </a:pPr>
            <a:r>
              <a:rPr lang="en-US" sz="1700" dirty="0" smtClean="0"/>
              <a:t>Ryan Hartman</a:t>
            </a:r>
            <a:endParaRPr lang="en-US" sz="1700" dirty="0" smtClean="0"/>
          </a:p>
          <a:p>
            <a:pPr lvl="1">
              <a:spcBef>
                <a:spcPts val="0"/>
              </a:spcBef>
            </a:pPr>
            <a:r>
              <a:rPr lang="en-US" sz="1700" dirty="0" smtClean="0"/>
              <a:t>Sankarbala Manoharan </a:t>
            </a:r>
          </a:p>
          <a:p>
            <a:pPr lvl="1">
              <a:spcBef>
                <a:spcPts val="0"/>
              </a:spcBef>
            </a:pPr>
            <a:r>
              <a:rPr lang="en-US" sz="1700" dirty="0" smtClean="0"/>
              <a:t>Vignesh Ravindran</a:t>
            </a:r>
          </a:p>
          <a:p>
            <a:pPr lvl="1">
              <a:spcBef>
                <a:spcPts val="0"/>
              </a:spcBef>
            </a:pPr>
            <a:r>
              <a:rPr lang="en-US" sz="1700" dirty="0" smtClean="0"/>
              <a:t>Vinod Periasamy -&gt; Leaving to take a position at the School of Education</a:t>
            </a:r>
          </a:p>
          <a:p>
            <a:pPr lvl="1">
              <a:spcBef>
                <a:spcPts val="0"/>
              </a:spcBef>
            </a:pP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Project Website </a:t>
            </a:r>
            <a:r>
              <a:rPr lang="en-US" sz="2000" dirty="0" smtClean="0">
                <a:hlinkClick r:id="rId2"/>
              </a:rPr>
              <a:t>https://sites.google.com/site/sensorcloudproject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the Sensor Grid Architecture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3" y="1600200"/>
            <a:ext cx="7334513" cy="4525963"/>
          </a:xfrm>
        </p:spPr>
      </p:pic>
    </p:spTree>
    <p:extLst>
      <p:ext uri="{BB962C8B-B14F-4D97-AF65-F5344CB8AC3E}">
        <p14:creationId xmlns:p14="http://schemas.microsoft.com/office/powerpoint/2010/main" val="32640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Research </a:t>
            </a:r>
            <a:r>
              <a:rPr lang="en-US" dirty="0"/>
              <a:t>Activities</a:t>
            </a:r>
            <a:br>
              <a:rPr lang="en-US" dirty="0"/>
            </a:br>
            <a:r>
              <a:rPr lang="en-US" sz="2700" dirty="0"/>
              <a:t>Available in SGX </a:t>
            </a:r>
            <a:r>
              <a:rPr lang="en-US" sz="2700" dirty="0" smtClean="0"/>
              <a:t>1.3 release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/>
              <a:t>the SGX code to support end-to-end SSL </a:t>
            </a:r>
            <a:r>
              <a:rPr lang="en-US" dirty="0" smtClean="0"/>
              <a:t>data encryption</a:t>
            </a:r>
            <a:endParaRPr lang="en-US" dirty="0" smtClean="0"/>
          </a:p>
          <a:p>
            <a:pPr lvl="1"/>
            <a:r>
              <a:rPr lang="en-US" dirty="0" smtClean="0"/>
              <a:t>Demonstrated the </a:t>
            </a:r>
            <a:r>
              <a:rPr lang="en-US" dirty="0" smtClean="0"/>
              <a:t>deployment of SGX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err="1"/>
              <a:t>OpenStack</a:t>
            </a:r>
            <a:r>
              <a:rPr lang="en-US" dirty="0"/>
              <a:t> Hosted </a:t>
            </a:r>
            <a:r>
              <a:rPr lang="en-US" dirty="0" smtClean="0"/>
              <a:t>VMs</a:t>
            </a:r>
          </a:p>
          <a:p>
            <a:pPr lvl="1"/>
            <a:r>
              <a:rPr lang="en-US" dirty="0" smtClean="0"/>
              <a:t>Web Based </a:t>
            </a:r>
            <a:r>
              <a:rPr lang="en-US" dirty="0" smtClean="0"/>
              <a:t>Interface to SGX</a:t>
            </a:r>
            <a:endParaRPr lang="en-US" dirty="0" smtClean="0"/>
          </a:p>
          <a:p>
            <a:pPr lvl="2"/>
            <a:r>
              <a:rPr lang="en-US" dirty="0" smtClean="0"/>
              <a:t>Used the </a:t>
            </a:r>
            <a:r>
              <a:rPr lang="en-US" dirty="0" err="1" smtClean="0"/>
              <a:t>RestEasy</a:t>
            </a:r>
            <a:r>
              <a:rPr lang="en-US" dirty="0" smtClean="0"/>
              <a:t> API from </a:t>
            </a:r>
            <a:r>
              <a:rPr lang="en-US" dirty="0" err="1" smtClean="0"/>
              <a:t>JBoss</a:t>
            </a:r>
            <a:r>
              <a:rPr lang="en-US" dirty="0" smtClean="0"/>
              <a:t> to create </a:t>
            </a:r>
            <a:r>
              <a:rPr lang="en-US" dirty="0" err="1" smtClean="0"/>
              <a:t>RESTFul</a:t>
            </a:r>
            <a:r>
              <a:rPr lang="en-US" dirty="0" smtClean="0"/>
              <a:t> Web Services</a:t>
            </a:r>
          </a:p>
          <a:p>
            <a:pPr lvl="2"/>
            <a:r>
              <a:rPr lang="en-US" dirty="0" smtClean="0"/>
              <a:t>Clients are a</a:t>
            </a:r>
            <a:r>
              <a:rPr lang="en-US" dirty="0" smtClean="0"/>
              <a:t>ble </a:t>
            </a:r>
            <a:r>
              <a:rPr lang="en-US" dirty="0" smtClean="0"/>
              <a:t>to view sensor data and send control messages </a:t>
            </a:r>
            <a:r>
              <a:rPr lang="en-US" dirty="0" smtClean="0"/>
              <a:t>via Web Services</a:t>
            </a:r>
            <a:endParaRPr lang="en-US" dirty="0" smtClean="0"/>
          </a:p>
          <a:p>
            <a:r>
              <a:rPr lang="en-US" dirty="0" smtClean="0"/>
              <a:t>New Sensors</a:t>
            </a:r>
          </a:p>
          <a:p>
            <a:pPr lvl="1"/>
            <a:r>
              <a:rPr lang="en-US" dirty="0" smtClean="0"/>
              <a:t>Android Camera Sensor</a:t>
            </a:r>
          </a:p>
          <a:p>
            <a:pPr lvl="1"/>
            <a:r>
              <a:rPr lang="en-US" dirty="0" smtClean="0"/>
              <a:t>Implemented an early </a:t>
            </a:r>
            <a:r>
              <a:rPr lang="en-US" dirty="0" smtClean="0"/>
              <a:t>prototype of Dr. Myer’s contextual analysis work as a Trustworthiness Sensor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4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Data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Sensors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Existing Clients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New Web Clients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And under-lying Middleware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Now all fully support SSL encryption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7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Security and Trustworthiness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 talk on side-channel exploits and their defense from </a:t>
            </a:r>
            <a:r>
              <a:rPr lang="en-US" dirty="0" err="1" smtClean="0"/>
              <a:t>Yangyi</a:t>
            </a:r>
            <a:r>
              <a:rPr lang="en-US" dirty="0" smtClean="0"/>
              <a:t> Chen later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 talk on trustworthiness and theft detection from </a:t>
            </a:r>
            <a:r>
              <a:rPr lang="en-US" dirty="0"/>
              <a:t>Sankarbala Manoharan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5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demonstrated deploying SGX based sensor grids in Open Stack provisioned VM’s</a:t>
            </a:r>
          </a:p>
          <a:p>
            <a:r>
              <a:rPr lang="en-US" dirty="0" err="1"/>
              <a:t>OpenStack</a:t>
            </a:r>
            <a:r>
              <a:rPr lang="en-US" dirty="0"/>
              <a:t> Software </a:t>
            </a:r>
            <a:r>
              <a:rPr lang="en-US" dirty="0" smtClean="0"/>
              <a:t>is developed by NASA and RackSpace.com and delivers </a:t>
            </a:r>
            <a:r>
              <a:rPr lang="en-US" dirty="0"/>
              <a:t>a massively scalable cloud operating </a:t>
            </a:r>
            <a:r>
              <a:rPr lang="en-US" dirty="0" smtClean="0"/>
              <a:t>system with good AWS support</a:t>
            </a:r>
          </a:p>
          <a:p>
            <a:r>
              <a:rPr lang="en-US" dirty="0">
                <a:hlinkClick r:id="rId2"/>
              </a:rPr>
              <a:t>http://www.openstack.org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More on Cloud Computing from Dr. Fox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Based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sz="2000" dirty="0" smtClean="0"/>
              <a:t>The current product is based on </a:t>
            </a:r>
            <a:r>
              <a:rPr lang="en-US" sz="2000" dirty="0" err="1" smtClean="0"/>
              <a:t>RestEasy</a:t>
            </a:r>
            <a:r>
              <a:rPr lang="en-US" sz="2000" dirty="0" smtClean="0"/>
              <a:t> </a:t>
            </a:r>
            <a:r>
              <a:rPr lang="en-US" sz="2000" dirty="0" smtClean="0"/>
              <a:t>and can be hosted in any standard Java servlet container</a:t>
            </a:r>
            <a:endParaRPr lang="en-US" sz="2000" dirty="0" smtClean="0"/>
          </a:p>
          <a:p>
            <a:pPr lvl="1"/>
            <a:r>
              <a:rPr lang="en-US" sz="2000" dirty="0" err="1" smtClean="0"/>
              <a:t>JQuery</a:t>
            </a:r>
            <a:r>
              <a:rPr lang="en-US" sz="2000" dirty="0" smtClean="0"/>
              <a:t> on the client</a:t>
            </a:r>
          </a:p>
          <a:p>
            <a:pPr lvl="1"/>
            <a:r>
              <a:rPr lang="en-US" sz="2000" dirty="0" smtClean="0"/>
              <a:t>Future work is planned to add HTML 5 web socket </a:t>
            </a:r>
            <a:r>
              <a:rPr lang="en-US" sz="2000" dirty="0" smtClean="0"/>
              <a:t>support which is more efficient than existing server long-polling techniques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err="1" smtClean="0"/>
              <a:t>RESTFul</a:t>
            </a:r>
            <a:r>
              <a:rPr lang="en-US" sz="2400" dirty="0" smtClean="0"/>
              <a:t> </a:t>
            </a:r>
            <a:r>
              <a:rPr lang="en-US" sz="2400" dirty="0" smtClean="0"/>
              <a:t>Interface: </a:t>
            </a:r>
            <a:endParaRPr lang="en-US" sz="2400" dirty="0" smtClean="0"/>
          </a:p>
          <a:p>
            <a:pPr lvl="1"/>
            <a:r>
              <a:rPr lang="en-US" sz="2000" dirty="0" smtClean="0"/>
              <a:t>Web </a:t>
            </a:r>
            <a:r>
              <a:rPr lang="en-US" sz="2000" dirty="0" smtClean="0"/>
              <a:t>Browsers, Traditional Apps even </a:t>
            </a:r>
            <a:r>
              <a:rPr lang="en-US" sz="2000" dirty="0" smtClean="0"/>
              <a:t>scripts </a:t>
            </a:r>
            <a:r>
              <a:rPr lang="en-US" sz="2000" dirty="0" smtClean="0"/>
              <a:t>can interact with the Sensor Grid via </a:t>
            </a:r>
            <a:r>
              <a:rPr lang="en-US" sz="2000" dirty="0" smtClean="0"/>
              <a:t>web protocols</a:t>
            </a:r>
            <a:endParaRPr lang="en-US" sz="2000" dirty="0" smtClean="0"/>
          </a:p>
          <a:p>
            <a:pPr lvl="2"/>
            <a:r>
              <a:rPr lang="en-US" sz="1600" dirty="0" smtClean="0"/>
              <a:t>HTTP get to receive data</a:t>
            </a:r>
          </a:p>
          <a:p>
            <a:pPr lvl="2"/>
            <a:r>
              <a:rPr lang="en-US" sz="1600" dirty="0" smtClean="0"/>
              <a:t>HTTP put to send </a:t>
            </a:r>
            <a:r>
              <a:rPr lang="en-US" sz="1600" dirty="0" smtClean="0"/>
              <a:t>data</a:t>
            </a:r>
          </a:p>
          <a:p>
            <a:pPr lvl="2"/>
            <a:r>
              <a:rPr lang="en-US" sz="1600" dirty="0" smtClean="0"/>
              <a:t>Virtually universal client support!</a:t>
            </a:r>
            <a:endParaRPr lang="en-US" sz="1600" dirty="0" smtClean="0"/>
          </a:p>
          <a:p>
            <a:pPr marL="914400" lvl="2" indent="0">
              <a:buNone/>
            </a:pPr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713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10.80.53.44:8080/sensorcloud/restful-services/sgxservice/getSensors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&lt;collection&gt;</a:t>
            </a:r>
          </a:p>
          <a:p>
            <a:pPr marL="457200" lvl="1" indent="0">
              <a:buNone/>
            </a:pPr>
            <a:r>
              <a:rPr lang="en-US" dirty="0" smtClean="0"/>
              <a:t>	&lt;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        &lt;</a:t>
            </a:r>
            <a:r>
              <a:rPr lang="en-US" dirty="0" err="1"/>
              <a:t>sensorId</a:t>
            </a:r>
            <a:r>
              <a:rPr lang="en-US" dirty="0"/>
              <a:t>&gt;c9b368ea-b7d5-11e0-b970-9f71990cd90f&lt;/</a:t>
            </a:r>
            <a:r>
              <a:rPr lang="en-US" dirty="0" err="1"/>
              <a:t>sensorId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        &lt;</a:t>
            </a:r>
            <a:r>
              <a:rPr lang="en-US" dirty="0" err="1"/>
              <a:t>sensorType</a:t>
            </a:r>
            <a:r>
              <a:rPr lang="en-US" dirty="0"/>
              <a:t>&gt;Radiation Simulation Sensor&lt;/</a:t>
            </a:r>
            <a:r>
              <a:rPr lang="en-US" dirty="0" err="1"/>
              <a:t>sensorType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&lt;/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&lt;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       &lt;</a:t>
            </a:r>
            <a:r>
              <a:rPr lang="en-US" dirty="0" err="1"/>
              <a:t>sensorId</a:t>
            </a:r>
            <a:r>
              <a:rPr lang="en-US" dirty="0"/>
              <a:t>&gt;73e4c8ff-b7d7-11e0-9672-879487dba1b6&lt;/</a:t>
            </a:r>
            <a:r>
              <a:rPr lang="en-US" dirty="0" err="1"/>
              <a:t>sensorId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       &lt;</a:t>
            </a:r>
            <a:r>
              <a:rPr lang="en-US" dirty="0" err="1"/>
              <a:t>sensorType</a:t>
            </a:r>
            <a:r>
              <a:rPr lang="en-US" dirty="0"/>
              <a:t>&gt;GPS&lt;/</a:t>
            </a:r>
            <a:r>
              <a:rPr lang="en-US" dirty="0" err="1"/>
              <a:t>sensorType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&lt;/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&lt;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      &lt;</a:t>
            </a:r>
            <a:r>
              <a:rPr lang="en-US" dirty="0" err="1"/>
              <a:t>sensorId</a:t>
            </a:r>
            <a:r>
              <a:rPr lang="en-US" dirty="0"/>
              <a:t>&gt;bbdcaa47-b7d6-11e0-8659-bbdc973d941e&lt;/</a:t>
            </a:r>
            <a:r>
              <a:rPr lang="en-US" dirty="0" err="1"/>
              <a:t>sensorId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       &lt;</a:t>
            </a:r>
            <a:r>
              <a:rPr lang="en-US" dirty="0" err="1"/>
              <a:t>sensorType</a:t>
            </a:r>
            <a:r>
              <a:rPr lang="en-US" dirty="0"/>
              <a:t>&gt;GPS&lt;/</a:t>
            </a:r>
            <a:r>
              <a:rPr lang="en-US" dirty="0" err="1"/>
              <a:t>sensorType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&lt;/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&lt;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 smtClean="0"/>
              <a:t>	       &lt;</a:t>
            </a:r>
            <a:r>
              <a:rPr lang="en-US" dirty="0" err="1"/>
              <a:t>sensorId</a:t>
            </a:r>
            <a:r>
              <a:rPr lang="en-US" dirty="0"/>
              <a:t>&gt;872eef8b-b7d2-11e0-8b19-b13b5b2b54ff&lt;/</a:t>
            </a:r>
            <a:r>
              <a:rPr lang="en-US" dirty="0" err="1"/>
              <a:t>sensorId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       &lt;</a:t>
            </a:r>
            <a:r>
              <a:rPr lang="en-US" dirty="0" err="1"/>
              <a:t>sensorType</a:t>
            </a:r>
            <a:r>
              <a:rPr lang="en-US" dirty="0"/>
              <a:t>&gt;GPS&lt;/</a:t>
            </a:r>
            <a:r>
              <a:rPr lang="en-US" dirty="0" err="1"/>
              <a:t>sensorType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	&lt;/</a:t>
            </a:r>
            <a:r>
              <a:rPr lang="en-US" dirty="0"/>
              <a:t>sensor&gt;</a:t>
            </a:r>
          </a:p>
          <a:p>
            <a:pPr marL="457200" lvl="1" indent="0">
              <a:buNone/>
            </a:pPr>
            <a:r>
              <a:rPr lang="en-US" dirty="0"/>
              <a:t>&lt;/collection&gt;</a:t>
            </a:r>
          </a:p>
          <a:p>
            <a:endParaRPr lang="en-US" dirty="0" smtClean="0"/>
          </a:p>
          <a:p>
            <a:r>
              <a:rPr lang="en-US" dirty="0" smtClean="0"/>
              <a:t>This example is POX but it is easy to change the out put to JSON, or ATOM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9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408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Sensor Cloud Technical Interchange Meeting</vt:lpstr>
      <vt:lpstr>Core SCGMMS (Sensor Centric Grid Middleware Management System)</vt:lpstr>
      <vt:lpstr>Review of the Sensor Grid Architecture</vt:lpstr>
      <vt:lpstr>Current Research Activities Available in SGX 1.3 release  </vt:lpstr>
      <vt:lpstr>Data Encryption</vt:lpstr>
      <vt:lpstr>Security and Trustworthiness</vt:lpstr>
      <vt:lpstr>Cloud Support</vt:lpstr>
      <vt:lpstr>Web Based Interface</vt:lpstr>
      <vt:lpstr>Examples</vt:lpstr>
      <vt:lpstr>Get Sensor Data</vt:lpstr>
      <vt:lpstr>Send a Sensor Control  From the Web</vt:lpstr>
      <vt:lpstr>Let’s See a demo: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Grid Technical Interchange Meeting</dc:title>
  <dc:creator>Ryan Hartman</dc:creator>
  <cp:lastModifiedBy>Ryan Hartman</cp:lastModifiedBy>
  <cp:revision>43</cp:revision>
  <dcterms:created xsi:type="dcterms:W3CDTF">2011-03-23T15:57:06Z</dcterms:created>
  <dcterms:modified xsi:type="dcterms:W3CDTF">2011-07-27T01:54:31Z</dcterms:modified>
</cp:coreProperties>
</file>