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7"/>
  </p:notesMasterIdLst>
  <p:sldIdLst>
    <p:sldId id="267" r:id="rId2"/>
    <p:sldId id="672" r:id="rId3"/>
    <p:sldId id="486" r:id="rId4"/>
    <p:sldId id="694" r:id="rId5"/>
    <p:sldId id="698" r:id="rId6"/>
    <p:sldId id="488" r:id="rId7"/>
    <p:sldId id="744" r:id="rId8"/>
    <p:sldId id="745" r:id="rId9"/>
    <p:sldId id="622" r:id="rId10"/>
    <p:sldId id="623" r:id="rId11"/>
    <p:sldId id="624" r:id="rId12"/>
    <p:sldId id="714" r:id="rId13"/>
    <p:sldId id="715" r:id="rId14"/>
    <p:sldId id="722" r:id="rId15"/>
    <p:sldId id="560" r:id="rId16"/>
    <p:sldId id="611" r:id="rId17"/>
    <p:sldId id="612" r:id="rId18"/>
    <p:sldId id="633" r:id="rId19"/>
    <p:sldId id="505" r:id="rId20"/>
    <p:sldId id="747" r:id="rId21"/>
    <p:sldId id="751" r:id="rId22"/>
    <p:sldId id="748" r:id="rId23"/>
    <p:sldId id="749" r:id="rId24"/>
    <p:sldId id="750" r:id="rId25"/>
    <p:sldId id="506" r:id="rId26"/>
    <p:sldId id="504" r:id="rId27"/>
    <p:sldId id="507" r:id="rId28"/>
    <p:sldId id="575" r:id="rId29"/>
    <p:sldId id="576" r:id="rId30"/>
    <p:sldId id="739" r:id="rId31"/>
    <p:sldId id="741" r:id="rId32"/>
    <p:sldId id="635" r:id="rId33"/>
    <p:sldId id="532" r:id="rId34"/>
    <p:sldId id="533" r:id="rId35"/>
    <p:sldId id="746" r:id="rId36"/>
    <p:sldId id="539" r:id="rId37"/>
    <p:sldId id="718" r:id="rId38"/>
    <p:sldId id="733" r:id="rId39"/>
    <p:sldId id="716" r:id="rId40"/>
    <p:sldId id="734" r:id="rId41"/>
    <p:sldId id="737" r:id="rId42"/>
    <p:sldId id="541" r:id="rId43"/>
    <p:sldId id="735" r:id="rId44"/>
    <p:sldId id="554" r:id="rId45"/>
    <p:sldId id="555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CD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0" autoAdjust="0"/>
    <p:restoredTop sz="89293" autoAdjust="0"/>
  </p:normalViewPr>
  <p:slideViewPr>
    <p:cSldViewPr>
      <p:cViewPr varScale="1">
        <p:scale>
          <a:sx n="73" d="100"/>
          <a:sy n="73" d="100"/>
        </p:scale>
        <p:origin x="8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kmeans-results\jobzzzkmtest38MapTasksFu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kmeans-results\jobzzzkmtest38MapTasksFu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collective_communication\twister4azure_7_30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069373846441401E-2"/>
          <c:y val="6.2630311706904404E-2"/>
          <c:w val="0.89733025850089498"/>
          <c:h val="0.83294895203316976"/>
        </c:manualLayout>
      </c:layout>
      <c:areaChart>
        <c:grouping val="standard"/>
        <c:varyColors val="0"/>
        <c:ser>
          <c:idx val="1"/>
          <c:order val="0"/>
          <c:spPr>
            <a:ln w="6350">
              <a:solidFill>
                <a:schemeClr val="tx1"/>
              </a:solidFill>
            </a:ln>
          </c:spPr>
          <c:val>
            <c:numRef>
              <c:f>Sheet1!$J$1:$J$266</c:f>
              <c:numCache>
                <c:formatCode>General</c:formatCode>
                <c:ptCount val="2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174</c:v>
                </c:pt>
                <c:pt idx="62">
                  <c:v>256</c:v>
                </c:pt>
                <c:pt idx="63">
                  <c:v>256</c:v>
                </c:pt>
                <c:pt idx="64">
                  <c:v>256</c:v>
                </c:pt>
                <c:pt idx="65">
                  <c:v>256</c:v>
                </c:pt>
                <c:pt idx="66">
                  <c:v>256</c:v>
                </c:pt>
                <c:pt idx="67">
                  <c:v>256</c:v>
                </c:pt>
                <c:pt idx="68">
                  <c:v>256</c:v>
                </c:pt>
                <c:pt idx="69">
                  <c:v>256</c:v>
                </c:pt>
                <c:pt idx="70">
                  <c:v>256</c:v>
                </c:pt>
                <c:pt idx="71">
                  <c:v>256</c:v>
                </c:pt>
                <c:pt idx="72">
                  <c:v>256</c:v>
                </c:pt>
                <c:pt idx="73">
                  <c:v>256</c:v>
                </c:pt>
                <c:pt idx="74">
                  <c:v>256</c:v>
                </c:pt>
                <c:pt idx="75">
                  <c:v>256</c:v>
                </c:pt>
                <c:pt idx="76">
                  <c:v>256</c:v>
                </c:pt>
                <c:pt idx="77">
                  <c:v>256</c:v>
                </c:pt>
                <c:pt idx="78">
                  <c:v>256</c:v>
                </c:pt>
                <c:pt idx="79">
                  <c:v>256</c:v>
                </c:pt>
                <c:pt idx="80">
                  <c:v>256</c:v>
                </c:pt>
                <c:pt idx="81">
                  <c:v>256</c:v>
                </c:pt>
                <c:pt idx="82">
                  <c:v>251</c:v>
                </c:pt>
                <c:pt idx="83">
                  <c:v>44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56</c:v>
                </c:pt>
                <c:pt idx="107">
                  <c:v>256</c:v>
                </c:pt>
                <c:pt idx="108">
                  <c:v>256</c:v>
                </c:pt>
                <c:pt idx="109">
                  <c:v>256</c:v>
                </c:pt>
                <c:pt idx="110">
                  <c:v>256</c:v>
                </c:pt>
                <c:pt idx="111">
                  <c:v>256</c:v>
                </c:pt>
                <c:pt idx="112">
                  <c:v>256</c:v>
                </c:pt>
                <c:pt idx="113">
                  <c:v>256</c:v>
                </c:pt>
                <c:pt idx="114">
                  <c:v>256</c:v>
                </c:pt>
                <c:pt idx="115">
                  <c:v>256</c:v>
                </c:pt>
                <c:pt idx="116">
                  <c:v>256</c:v>
                </c:pt>
                <c:pt idx="117">
                  <c:v>256</c:v>
                </c:pt>
                <c:pt idx="118">
                  <c:v>256</c:v>
                </c:pt>
                <c:pt idx="119">
                  <c:v>256</c:v>
                </c:pt>
                <c:pt idx="120">
                  <c:v>256</c:v>
                </c:pt>
                <c:pt idx="121">
                  <c:v>256</c:v>
                </c:pt>
                <c:pt idx="122">
                  <c:v>256</c:v>
                </c:pt>
                <c:pt idx="123">
                  <c:v>256</c:v>
                </c:pt>
                <c:pt idx="124">
                  <c:v>256</c:v>
                </c:pt>
                <c:pt idx="125">
                  <c:v>256</c:v>
                </c:pt>
                <c:pt idx="126">
                  <c:v>256</c:v>
                </c:pt>
                <c:pt idx="127">
                  <c:v>256</c:v>
                </c:pt>
                <c:pt idx="128">
                  <c:v>147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256</c:v>
                </c:pt>
                <c:pt idx="153">
                  <c:v>256</c:v>
                </c:pt>
                <c:pt idx="154">
                  <c:v>256</c:v>
                </c:pt>
                <c:pt idx="155">
                  <c:v>256</c:v>
                </c:pt>
                <c:pt idx="156">
                  <c:v>256</c:v>
                </c:pt>
                <c:pt idx="157">
                  <c:v>256</c:v>
                </c:pt>
                <c:pt idx="158">
                  <c:v>256</c:v>
                </c:pt>
                <c:pt idx="159">
                  <c:v>256</c:v>
                </c:pt>
                <c:pt idx="160">
                  <c:v>256</c:v>
                </c:pt>
                <c:pt idx="161">
                  <c:v>256</c:v>
                </c:pt>
                <c:pt idx="162">
                  <c:v>256</c:v>
                </c:pt>
                <c:pt idx="163">
                  <c:v>256</c:v>
                </c:pt>
                <c:pt idx="164">
                  <c:v>256</c:v>
                </c:pt>
                <c:pt idx="165">
                  <c:v>256</c:v>
                </c:pt>
                <c:pt idx="166">
                  <c:v>256</c:v>
                </c:pt>
                <c:pt idx="167">
                  <c:v>256</c:v>
                </c:pt>
                <c:pt idx="168">
                  <c:v>256</c:v>
                </c:pt>
                <c:pt idx="169">
                  <c:v>256</c:v>
                </c:pt>
                <c:pt idx="170">
                  <c:v>256</c:v>
                </c:pt>
                <c:pt idx="171">
                  <c:v>256</c:v>
                </c:pt>
                <c:pt idx="172">
                  <c:v>256</c:v>
                </c:pt>
                <c:pt idx="173">
                  <c:v>232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214</c:v>
                </c:pt>
                <c:pt idx="198">
                  <c:v>256</c:v>
                </c:pt>
                <c:pt idx="199">
                  <c:v>256</c:v>
                </c:pt>
                <c:pt idx="200">
                  <c:v>256</c:v>
                </c:pt>
                <c:pt idx="201">
                  <c:v>256</c:v>
                </c:pt>
                <c:pt idx="202">
                  <c:v>256</c:v>
                </c:pt>
                <c:pt idx="203">
                  <c:v>256</c:v>
                </c:pt>
                <c:pt idx="204">
                  <c:v>256</c:v>
                </c:pt>
                <c:pt idx="205">
                  <c:v>256</c:v>
                </c:pt>
                <c:pt idx="206">
                  <c:v>256</c:v>
                </c:pt>
                <c:pt idx="207">
                  <c:v>256</c:v>
                </c:pt>
                <c:pt idx="208">
                  <c:v>256</c:v>
                </c:pt>
                <c:pt idx="209">
                  <c:v>256</c:v>
                </c:pt>
                <c:pt idx="210">
                  <c:v>256</c:v>
                </c:pt>
                <c:pt idx="211">
                  <c:v>256</c:v>
                </c:pt>
                <c:pt idx="212">
                  <c:v>256</c:v>
                </c:pt>
                <c:pt idx="213">
                  <c:v>256</c:v>
                </c:pt>
                <c:pt idx="214">
                  <c:v>256</c:v>
                </c:pt>
                <c:pt idx="215">
                  <c:v>256</c:v>
                </c:pt>
                <c:pt idx="216">
                  <c:v>256</c:v>
                </c:pt>
                <c:pt idx="217">
                  <c:v>256</c:v>
                </c:pt>
                <c:pt idx="218">
                  <c:v>252</c:v>
                </c:pt>
                <c:pt idx="219">
                  <c:v>13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256</c:v>
                </c:pt>
                <c:pt idx="244">
                  <c:v>256</c:v>
                </c:pt>
                <c:pt idx="245">
                  <c:v>256</c:v>
                </c:pt>
                <c:pt idx="246">
                  <c:v>256</c:v>
                </c:pt>
                <c:pt idx="247">
                  <c:v>256</c:v>
                </c:pt>
                <c:pt idx="248">
                  <c:v>256</c:v>
                </c:pt>
                <c:pt idx="249">
                  <c:v>256</c:v>
                </c:pt>
                <c:pt idx="250">
                  <c:v>256</c:v>
                </c:pt>
                <c:pt idx="251">
                  <c:v>256</c:v>
                </c:pt>
                <c:pt idx="252">
                  <c:v>256</c:v>
                </c:pt>
                <c:pt idx="253">
                  <c:v>256</c:v>
                </c:pt>
                <c:pt idx="254">
                  <c:v>256</c:v>
                </c:pt>
                <c:pt idx="255">
                  <c:v>256</c:v>
                </c:pt>
                <c:pt idx="256">
                  <c:v>256</c:v>
                </c:pt>
                <c:pt idx="257">
                  <c:v>256</c:v>
                </c:pt>
                <c:pt idx="258">
                  <c:v>256</c:v>
                </c:pt>
                <c:pt idx="259">
                  <c:v>256</c:v>
                </c:pt>
                <c:pt idx="260">
                  <c:v>256</c:v>
                </c:pt>
                <c:pt idx="261">
                  <c:v>256</c:v>
                </c:pt>
                <c:pt idx="262">
                  <c:v>256</c:v>
                </c:pt>
                <c:pt idx="263">
                  <c:v>256</c:v>
                </c:pt>
                <c:pt idx="264">
                  <c:v>182</c:v>
                </c:pt>
                <c:pt idx="265">
                  <c:v>1</c:v>
                </c:pt>
              </c:numCache>
            </c:numRef>
          </c:val>
        </c:ser>
        <c:ser>
          <c:idx val="0"/>
          <c:order val="1"/>
          <c:spPr>
            <a:ln w="6350">
              <a:solidFill>
                <a:schemeClr val="tx1"/>
              </a:solidFill>
            </a:ln>
          </c:spPr>
          <c:cat>
            <c:numRef>
              <c:f>Sheet1!$L$1:$L$266</c:f>
              <c:numCache>
                <c:formatCode>General</c:formatCode>
                <c:ptCount val="2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</c:numCache>
            </c:numRef>
          </c:cat>
          <c:val>
            <c:numRef>
              <c:f>Sheet1!$I$1:$I$266</c:f>
              <c:numCache>
                <c:formatCode>General</c:formatCode>
                <c:ptCount val="266"/>
                <c:pt idx="0">
                  <c:v>16</c:v>
                </c:pt>
                <c:pt idx="1">
                  <c:v>185</c:v>
                </c:pt>
                <c:pt idx="2">
                  <c:v>233</c:v>
                </c:pt>
                <c:pt idx="3">
                  <c:v>253</c:v>
                </c:pt>
                <c:pt idx="4">
                  <c:v>255</c:v>
                </c:pt>
                <c:pt idx="5">
                  <c:v>256</c:v>
                </c:pt>
                <c:pt idx="6">
                  <c:v>256</c:v>
                </c:pt>
                <c:pt idx="7">
                  <c:v>256</c:v>
                </c:pt>
                <c:pt idx="8">
                  <c:v>256</c:v>
                </c:pt>
                <c:pt idx="9">
                  <c:v>256</c:v>
                </c:pt>
                <c:pt idx="10">
                  <c:v>256</c:v>
                </c:pt>
                <c:pt idx="11">
                  <c:v>256</c:v>
                </c:pt>
                <c:pt idx="12">
                  <c:v>256</c:v>
                </c:pt>
                <c:pt idx="13">
                  <c:v>256</c:v>
                </c:pt>
                <c:pt idx="14">
                  <c:v>256</c:v>
                </c:pt>
                <c:pt idx="15">
                  <c:v>256</c:v>
                </c:pt>
                <c:pt idx="16">
                  <c:v>256</c:v>
                </c:pt>
                <c:pt idx="17">
                  <c:v>256</c:v>
                </c:pt>
                <c:pt idx="18">
                  <c:v>256</c:v>
                </c:pt>
                <c:pt idx="19">
                  <c:v>256</c:v>
                </c:pt>
                <c:pt idx="20">
                  <c:v>256</c:v>
                </c:pt>
                <c:pt idx="21">
                  <c:v>256</c:v>
                </c:pt>
                <c:pt idx="22">
                  <c:v>256</c:v>
                </c:pt>
                <c:pt idx="23">
                  <c:v>256</c:v>
                </c:pt>
                <c:pt idx="24">
                  <c:v>256</c:v>
                </c:pt>
                <c:pt idx="25">
                  <c:v>256</c:v>
                </c:pt>
                <c:pt idx="26">
                  <c:v>256</c:v>
                </c:pt>
                <c:pt idx="27">
                  <c:v>256</c:v>
                </c:pt>
                <c:pt idx="28">
                  <c:v>256</c:v>
                </c:pt>
                <c:pt idx="29">
                  <c:v>256</c:v>
                </c:pt>
                <c:pt idx="30">
                  <c:v>255</c:v>
                </c:pt>
                <c:pt idx="31">
                  <c:v>254</c:v>
                </c:pt>
                <c:pt idx="32">
                  <c:v>252</c:v>
                </c:pt>
                <c:pt idx="33">
                  <c:v>250</c:v>
                </c:pt>
                <c:pt idx="34">
                  <c:v>250</c:v>
                </c:pt>
                <c:pt idx="35">
                  <c:v>241</c:v>
                </c:pt>
                <c:pt idx="36">
                  <c:v>234</c:v>
                </c:pt>
                <c:pt idx="37">
                  <c:v>223</c:v>
                </c:pt>
                <c:pt idx="38">
                  <c:v>216</c:v>
                </c:pt>
                <c:pt idx="39">
                  <c:v>206</c:v>
                </c:pt>
                <c:pt idx="40">
                  <c:v>191</c:v>
                </c:pt>
                <c:pt idx="41">
                  <c:v>179</c:v>
                </c:pt>
                <c:pt idx="42">
                  <c:v>165</c:v>
                </c:pt>
                <c:pt idx="43">
                  <c:v>152</c:v>
                </c:pt>
                <c:pt idx="44">
                  <c:v>139</c:v>
                </c:pt>
                <c:pt idx="45">
                  <c:v>118</c:v>
                </c:pt>
                <c:pt idx="46">
                  <c:v>102</c:v>
                </c:pt>
                <c:pt idx="47">
                  <c:v>88</c:v>
                </c:pt>
                <c:pt idx="48">
                  <c:v>73</c:v>
                </c:pt>
                <c:pt idx="49">
                  <c:v>54</c:v>
                </c:pt>
                <c:pt idx="50">
                  <c:v>42</c:v>
                </c:pt>
                <c:pt idx="51">
                  <c:v>33</c:v>
                </c:pt>
                <c:pt idx="52">
                  <c:v>26</c:v>
                </c:pt>
                <c:pt idx="53">
                  <c:v>19</c:v>
                </c:pt>
                <c:pt idx="54">
                  <c:v>13</c:v>
                </c:pt>
                <c:pt idx="55">
                  <c:v>9</c:v>
                </c:pt>
                <c:pt idx="56">
                  <c:v>7</c:v>
                </c:pt>
                <c:pt idx="57">
                  <c:v>5</c:v>
                </c:pt>
                <c:pt idx="58">
                  <c:v>3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246</c:v>
                </c:pt>
                <c:pt idx="85">
                  <c:v>256</c:v>
                </c:pt>
                <c:pt idx="86">
                  <c:v>256</c:v>
                </c:pt>
                <c:pt idx="87">
                  <c:v>256</c:v>
                </c:pt>
                <c:pt idx="88">
                  <c:v>256</c:v>
                </c:pt>
                <c:pt idx="89">
                  <c:v>256</c:v>
                </c:pt>
                <c:pt idx="90">
                  <c:v>256</c:v>
                </c:pt>
                <c:pt idx="91">
                  <c:v>256</c:v>
                </c:pt>
                <c:pt idx="92">
                  <c:v>256</c:v>
                </c:pt>
                <c:pt idx="93">
                  <c:v>256</c:v>
                </c:pt>
                <c:pt idx="94">
                  <c:v>256</c:v>
                </c:pt>
                <c:pt idx="95">
                  <c:v>256</c:v>
                </c:pt>
                <c:pt idx="96">
                  <c:v>256</c:v>
                </c:pt>
                <c:pt idx="97">
                  <c:v>256</c:v>
                </c:pt>
                <c:pt idx="98">
                  <c:v>256</c:v>
                </c:pt>
                <c:pt idx="99">
                  <c:v>256</c:v>
                </c:pt>
                <c:pt idx="100">
                  <c:v>256</c:v>
                </c:pt>
                <c:pt idx="101">
                  <c:v>256</c:v>
                </c:pt>
                <c:pt idx="102">
                  <c:v>256</c:v>
                </c:pt>
                <c:pt idx="103">
                  <c:v>256</c:v>
                </c:pt>
                <c:pt idx="104">
                  <c:v>256</c:v>
                </c:pt>
                <c:pt idx="105">
                  <c:v>234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124</c:v>
                </c:pt>
                <c:pt idx="130">
                  <c:v>256</c:v>
                </c:pt>
                <c:pt idx="131">
                  <c:v>256</c:v>
                </c:pt>
                <c:pt idx="132">
                  <c:v>256</c:v>
                </c:pt>
                <c:pt idx="133">
                  <c:v>256</c:v>
                </c:pt>
                <c:pt idx="134">
                  <c:v>256</c:v>
                </c:pt>
                <c:pt idx="135">
                  <c:v>256</c:v>
                </c:pt>
                <c:pt idx="136">
                  <c:v>256</c:v>
                </c:pt>
                <c:pt idx="137">
                  <c:v>256</c:v>
                </c:pt>
                <c:pt idx="138">
                  <c:v>256</c:v>
                </c:pt>
                <c:pt idx="139">
                  <c:v>256</c:v>
                </c:pt>
                <c:pt idx="140">
                  <c:v>256</c:v>
                </c:pt>
                <c:pt idx="141">
                  <c:v>256</c:v>
                </c:pt>
                <c:pt idx="142">
                  <c:v>256</c:v>
                </c:pt>
                <c:pt idx="143">
                  <c:v>256</c:v>
                </c:pt>
                <c:pt idx="144">
                  <c:v>256</c:v>
                </c:pt>
                <c:pt idx="145">
                  <c:v>256</c:v>
                </c:pt>
                <c:pt idx="146">
                  <c:v>256</c:v>
                </c:pt>
                <c:pt idx="147">
                  <c:v>256</c:v>
                </c:pt>
                <c:pt idx="148">
                  <c:v>256</c:v>
                </c:pt>
                <c:pt idx="149">
                  <c:v>256</c:v>
                </c:pt>
                <c:pt idx="150">
                  <c:v>254</c:v>
                </c:pt>
                <c:pt idx="151">
                  <c:v>51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97</c:v>
                </c:pt>
                <c:pt idx="175">
                  <c:v>256</c:v>
                </c:pt>
                <c:pt idx="176">
                  <c:v>256</c:v>
                </c:pt>
                <c:pt idx="177">
                  <c:v>256</c:v>
                </c:pt>
                <c:pt idx="178">
                  <c:v>256</c:v>
                </c:pt>
                <c:pt idx="179">
                  <c:v>256</c:v>
                </c:pt>
                <c:pt idx="180">
                  <c:v>256</c:v>
                </c:pt>
                <c:pt idx="181">
                  <c:v>256</c:v>
                </c:pt>
                <c:pt idx="182">
                  <c:v>256</c:v>
                </c:pt>
                <c:pt idx="183">
                  <c:v>256</c:v>
                </c:pt>
                <c:pt idx="184">
                  <c:v>256</c:v>
                </c:pt>
                <c:pt idx="185">
                  <c:v>256</c:v>
                </c:pt>
                <c:pt idx="186">
                  <c:v>256</c:v>
                </c:pt>
                <c:pt idx="187">
                  <c:v>256</c:v>
                </c:pt>
                <c:pt idx="188">
                  <c:v>256</c:v>
                </c:pt>
                <c:pt idx="189">
                  <c:v>256</c:v>
                </c:pt>
                <c:pt idx="190">
                  <c:v>256</c:v>
                </c:pt>
                <c:pt idx="191">
                  <c:v>256</c:v>
                </c:pt>
                <c:pt idx="192">
                  <c:v>256</c:v>
                </c:pt>
                <c:pt idx="193">
                  <c:v>256</c:v>
                </c:pt>
                <c:pt idx="194">
                  <c:v>256</c:v>
                </c:pt>
                <c:pt idx="195">
                  <c:v>254</c:v>
                </c:pt>
                <c:pt idx="196">
                  <c:v>80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254</c:v>
                </c:pt>
                <c:pt idx="221">
                  <c:v>256</c:v>
                </c:pt>
                <c:pt idx="222">
                  <c:v>256</c:v>
                </c:pt>
                <c:pt idx="223">
                  <c:v>256</c:v>
                </c:pt>
                <c:pt idx="224">
                  <c:v>256</c:v>
                </c:pt>
                <c:pt idx="225">
                  <c:v>256</c:v>
                </c:pt>
                <c:pt idx="226">
                  <c:v>256</c:v>
                </c:pt>
                <c:pt idx="227">
                  <c:v>256</c:v>
                </c:pt>
                <c:pt idx="228">
                  <c:v>256</c:v>
                </c:pt>
                <c:pt idx="229">
                  <c:v>256</c:v>
                </c:pt>
                <c:pt idx="230">
                  <c:v>256</c:v>
                </c:pt>
                <c:pt idx="231">
                  <c:v>256</c:v>
                </c:pt>
                <c:pt idx="232">
                  <c:v>256</c:v>
                </c:pt>
                <c:pt idx="233">
                  <c:v>256</c:v>
                </c:pt>
                <c:pt idx="234">
                  <c:v>256</c:v>
                </c:pt>
                <c:pt idx="235">
                  <c:v>256</c:v>
                </c:pt>
                <c:pt idx="236">
                  <c:v>256</c:v>
                </c:pt>
                <c:pt idx="237">
                  <c:v>256</c:v>
                </c:pt>
                <c:pt idx="238">
                  <c:v>256</c:v>
                </c:pt>
                <c:pt idx="239">
                  <c:v>256</c:v>
                </c:pt>
                <c:pt idx="240">
                  <c:v>256</c:v>
                </c:pt>
                <c:pt idx="241">
                  <c:v>229</c:v>
                </c:pt>
                <c:pt idx="242">
                  <c:v>36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810352"/>
        <c:axId val="525819368"/>
      </c:areaChart>
      <c:catAx>
        <c:axId val="52581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5819368"/>
        <c:crosses val="autoZero"/>
        <c:auto val="1"/>
        <c:lblAlgn val="ctr"/>
        <c:lblOffset val="100"/>
        <c:tickLblSkip val="25"/>
        <c:noMultiLvlLbl val="0"/>
      </c:catAx>
      <c:valAx>
        <c:axId val="525819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Executing Map Tasks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581035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Sheet2!$G$1</c:f>
              <c:strCache>
                <c:ptCount val="1"/>
              </c:strCache>
            </c:strRef>
          </c:tx>
          <c:invertIfNegative val="0"/>
          <c:cat>
            <c:numRef>
              <c:f>Sheet2!$L$2:$L$2561</c:f>
              <c:numCache>
                <c:formatCode>General</c:formatCode>
                <c:ptCount val="25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</c:numCache>
            </c:numRef>
          </c:cat>
          <c:val>
            <c:numRef>
              <c:f>Sheet2!$G$2:$G$2561</c:f>
              <c:numCache>
                <c:formatCode>General</c:formatCode>
                <c:ptCount val="2560"/>
                <c:pt idx="0">
                  <c:v>58.920999999999999</c:v>
                </c:pt>
                <c:pt idx="1">
                  <c:v>44.381999999999998</c:v>
                </c:pt>
                <c:pt idx="2">
                  <c:v>40.253999999999998</c:v>
                </c:pt>
                <c:pt idx="3">
                  <c:v>46.988999999999997</c:v>
                </c:pt>
                <c:pt idx="4">
                  <c:v>42.648000000000003</c:v>
                </c:pt>
                <c:pt idx="5">
                  <c:v>48.926000000000002</c:v>
                </c:pt>
                <c:pt idx="6">
                  <c:v>42.289000000000001</c:v>
                </c:pt>
                <c:pt idx="7">
                  <c:v>40.828000000000003</c:v>
                </c:pt>
                <c:pt idx="8">
                  <c:v>46.534999999999997</c:v>
                </c:pt>
                <c:pt idx="9">
                  <c:v>50.241</c:v>
                </c:pt>
                <c:pt idx="10">
                  <c:v>48.192</c:v>
                </c:pt>
                <c:pt idx="11">
                  <c:v>38.402000000000001</c:v>
                </c:pt>
                <c:pt idx="12">
                  <c:v>51.848999999999997</c:v>
                </c:pt>
                <c:pt idx="13">
                  <c:v>45.417000000000002</c:v>
                </c:pt>
                <c:pt idx="14">
                  <c:v>46.805999999999997</c:v>
                </c:pt>
                <c:pt idx="15">
                  <c:v>53.811</c:v>
                </c:pt>
                <c:pt idx="16">
                  <c:v>35.94</c:v>
                </c:pt>
                <c:pt idx="17">
                  <c:v>45.128</c:v>
                </c:pt>
                <c:pt idx="18">
                  <c:v>35.529000000000003</c:v>
                </c:pt>
                <c:pt idx="19">
                  <c:v>48.624000000000002</c:v>
                </c:pt>
                <c:pt idx="20">
                  <c:v>43.351999999999997</c:v>
                </c:pt>
                <c:pt idx="21">
                  <c:v>39.545000000000002</c:v>
                </c:pt>
                <c:pt idx="22">
                  <c:v>47.009</c:v>
                </c:pt>
                <c:pt idx="23">
                  <c:v>38.082000000000001</c:v>
                </c:pt>
                <c:pt idx="24">
                  <c:v>45.332999999999998</c:v>
                </c:pt>
                <c:pt idx="25">
                  <c:v>47.968000000000004</c:v>
                </c:pt>
                <c:pt idx="26">
                  <c:v>49.996000000000002</c:v>
                </c:pt>
                <c:pt idx="27">
                  <c:v>47.767000000000003</c:v>
                </c:pt>
                <c:pt idx="28">
                  <c:v>56.112000000000002</c:v>
                </c:pt>
                <c:pt idx="29">
                  <c:v>58.253999999999998</c:v>
                </c:pt>
                <c:pt idx="30">
                  <c:v>46.88</c:v>
                </c:pt>
                <c:pt idx="31">
                  <c:v>48.335999999999999</c:v>
                </c:pt>
                <c:pt idx="32">
                  <c:v>49.704000000000001</c:v>
                </c:pt>
                <c:pt idx="33">
                  <c:v>34.976999999999997</c:v>
                </c:pt>
                <c:pt idx="34">
                  <c:v>42.341999999999999</c:v>
                </c:pt>
                <c:pt idx="35">
                  <c:v>42.151000000000003</c:v>
                </c:pt>
                <c:pt idx="36">
                  <c:v>35.143999999999998</c:v>
                </c:pt>
                <c:pt idx="37">
                  <c:v>41.786999999999999</c:v>
                </c:pt>
                <c:pt idx="38">
                  <c:v>41.552</c:v>
                </c:pt>
                <c:pt idx="39">
                  <c:v>39.975999999999999</c:v>
                </c:pt>
                <c:pt idx="40">
                  <c:v>36.661999999999999</c:v>
                </c:pt>
                <c:pt idx="41">
                  <c:v>52.19</c:v>
                </c:pt>
                <c:pt idx="42">
                  <c:v>31.876000000000001</c:v>
                </c:pt>
                <c:pt idx="43">
                  <c:v>43.968000000000004</c:v>
                </c:pt>
                <c:pt idx="44">
                  <c:v>46.197000000000003</c:v>
                </c:pt>
                <c:pt idx="45">
                  <c:v>47.220999999999997</c:v>
                </c:pt>
                <c:pt idx="46">
                  <c:v>35.158999999999999</c:v>
                </c:pt>
                <c:pt idx="47">
                  <c:v>39.523000000000003</c:v>
                </c:pt>
                <c:pt idx="48">
                  <c:v>47.343000000000004</c:v>
                </c:pt>
                <c:pt idx="49">
                  <c:v>37.787999999999997</c:v>
                </c:pt>
                <c:pt idx="50">
                  <c:v>39.430999999999997</c:v>
                </c:pt>
                <c:pt idx="51">
                  <c:v>44.286999999999999</c:v>
                </c:pt>
                <c:pt idx="52">
                  <c:v>35.06</c:v>
                </c:pt>
                <c:pt idx="53">
                  <c:v>50.963000000000001</c:v>
                </c:pt>
                <c:pt idx="54">
                  <c:v>39.725000000000001</c:v>
                </c:pt>
                <c:pt idx="55">
                  <c:v>45.787999999999997</c:v>
                </c:pt>
                <c:pt idx="56">
                  <c:v>47.62</c:v>
                </c:pt>
                <c:pt idx="57">
                  <c:v>38.853000000000002</c:v>
                </c:pt>
                <c:pt idx="58">
                  <c:v>49.465000000000003</c:v>
                </c:pt>
                <c:pt idx="59">
                  <c:v>46.762999999999998</c:v>
                </c:pt>
                <c:pt idx="60">
                  <c:v>45.982999999999997</c:v>
                </c:pt>
                <c:pt idx="61">
                  <c:v>38.781999999999996</c:v>
                </c:pt>
                <c:pt idx="62">
                  <c:v>42.44</c:v>
                </c:pt>
                <c:pt idx="63">
                  <c:v>40.548000000000002</c:v>
                </c:pt>
                <c:pt idx="64">
                  <c:v>38.851999999999997</c:v>
                </c:pt>
                <c:pt idx="65">
                  <c:v>38.750999999999998</c:v>
                </c:pt>
                <c:pt idx="66">
                  <c:v>34.884999999999998</c:v>
                </c:pt>
                <c:pt idx="67">
                  <c:v>48.328000000000003</c:v>
                </c:pt>
                <c:pt idx="68">
                  <c:v>46.88</c:v>
                </c:pt>
                <c:pt idx="69">
                  <c:v>46.06</c:v>
                </c:pt>
                <c:pt idx="70">
                  <c:v>39.139000000000003</c:v>
                </c:pt>
                <c:pt idx="71">
                  <c:v>47.47</c:v>
                </c:pt>
                <c:pt idx="72">
                  <c:v>55.222000000000001</c:v>
                </c:pt>
                <c:pt idx="73">
                  <c:v>49.820999999999998</c:v>
                </c:pt>
                <c:pt idx="74">
                  <c:v>42.029000000000003</c:v>
                </c:pt>
                <c:pt idx="75">
                  <c:v>54.848999999999997</c:v>
                </c:pt>
                <c:pt idx="76">
                  <c:v>49.734999999999999</c:v>
                </c:pt>
                <c:pt idx="77">
                  <c:v>39.692999999999998</c:v>
                </c:pt>
                <c:pt idx="78">
                  <c:v>50.283000000000001</c:v>
                </c:pt>
                <c:pt idx="79">
                  <c:v>41.561</c:v>
                </c:pt>
                <c:pt idx="80">
                  <c:v>45.366999999999997</c:v>
                </c:pt>
                <c:pt idx="81">
                  <c:v>44.308999999999997</c:v>
                </c:pt>
                <c:pt idx="82">
                  <c:v>56.750999999999998</c:v>
                </c:pt>
                <c:pt idx="83">
                  <c:v>39.805</c:v>
                </c:pt>
                <c:pt idx="84">
                  <c:v>47.231999999999999</c:v>
                </c:pt>
                <c:pt idx="85">
                  <c:v>34.642000000000003</c:v>
                </c:pt>
                <c:pt idx="86">
                  <c:v>37.258000000000003</c:v>
                </c:pt>
                <c:pt idx="87">
                  <c:v>45.113</c:v>
                </c:pt>
                <c:pt idx="88">
                  <c:v>44.753999999999998</c:v>
                </c:pt>
                <c:pt idx="89">
                  <c:v>50.433999999999997</c:v>
                </c:pt>
                <c:pt idx="90">
                  <c:v>32.823</c:v>
                </c:pt>
                <c:pt idx="91">
                  <c:v>38.783999999999999</c:v>
                </c:pt>
                <c:pt idx="92">
                  <c:v>37.750999999999998</c:v>
                </c:pt>
                <c:pt idx="93">
                  <c:v>46.985999999999997</c:v>
                </c:pt>
                <c:pt idx="94">
                  <c:v>45.207999999999998</c:v>
                </c:pt>
                <c:pt idx="95">
                  <c:v>51.320999999999998</c:v>
                </c:pt>
                <c:pt idx="96">
                  <c:v>40.390999999999998</c:v>
                </c:pt>
                <c:pt idx="97">
                  <c:v>47.526000000000003</c:v>
                </c:pt>
                <c:pt idx="98">
                  <c:v>45.737000000000002</c:v>
                </c:pt>
                <c:pt idx="99">
                  <c:v>34.997999999999998</c:v>
                </c:pt>
                <c:pt idx="100">
                  <c:v>45.131</c:v>
                </c:pt>
                <c:pt idx="101">
                  <c:v>48.69</c:v>
                </c:pt>
                <c:pt idx="102">
                  <c:v>43.256</c:v>
                </c:pt>
                <c:pt idx="103">
                  <c:v>34.865000000000002</c:v>
                </c:pt>
                <c:pt idx="104">
                  <c:v>47.246000000000002</c:v>
                </c:pt>
                <c:pt idx="105">
                  <c:v>42.55</c:v>
                </c:pt>
                <c:pt idx="106">
                  <c:v>42.423000000000002</c:v>
                </c:pt>
                <c:pt idx="107">
                  <c:v>37.49</c:v>
                </c:pt>
                <c:pt idx="108">
                  <c:v>49.796999999999997</c:v>
                </c:pt>
                <c:pt idx="109">
                  <c:v>44.008000000000003</c:v>
                </c:pt>
                <c:pt idx="110">
                  <c:v>40.503</c:v>
                </c:pt>
                <c:pt idx="111">
                  <c:v>38.651000000000003</c:v>
                </c:pt>
                <c:pt idx="112">
                  <c:v>51.66</c:v>
                </c:pt>
                <c:pt idx="113">
                  <c:v>42.014000000000003</c:v>
                </c:pt>
                <c:pt idx="114">
                  <c:v>47.146999999999998</c:v>
                </c:pt>
                <c:pt idx="115">
                  <c:v>53.472999999999999</c:v>
                </c:pt>
                <c:pt idx="116">
                  <c:v>36.119999999999997</c:v>
                </c:pt>
                <c:pt idx="117">
                  <c:v>43.92</c:v>
                </c:pt>
                <c:pt idx="118">
                  <c:v>40.064999999999998</c:v>
                </c:pt>
                <c:pt idx="119">
                  <c:v>35.226999999999997</c:v>
                </c:pt>
                <c:pt idx="120">
                  <c:v>34.561</c:v>
                </c:pt>
                <c:pt idx="121">
                  <c:v>36.777000000000001</c:v>
                </c:pt>
                <c:pt idx="122">
                  <c:v>35.155999999999999</c:v>
                </c:pt>
                <c:pt idx="123">
                  <c:v>45.567999999999998</c:v>
                </c:pt>
                <c:pt idx="124">
                  <c:v>35.848999999999997</c:v>
                </c:pt>
                <c:pt idx="125">
                  <c:v>44.262999999999998</c:v>
                </c:pt>
                <c:pt idx="126">
                  <c:v>41.94</c:v>
                </c:pt>
                <c:pt idx="127">
                  <c:v>47.347000000000001</c:v>
                </c:pt>
                <c:pt idx="128">
                  <c:v>35.869</c:v>
                </c:pt>
                <c:pt idx="129">
                  <c:v>38.56</c:v>
                </c:pt>
                <c:pt idx="130">
                  <c:v>47.801000000000002</c:v>
                </c:pt>
                <c:pt idx="131">
                  <c:v>48.610999999999997</c:v>
                </c:pt>
                <c:pt idx="132">
                  <c:v>50.709000000000003</c:v>
                </c:pt>
                <c:pt idx="133">
                  <c:v>45.408000000000001</c:v>
                </c:pt>
                <c:pt idx="134">
                  <c:v>52.33</c:v>
                </c:pt>
                <c:pt idx="135">
                  <c:v>53.009</c:v>
                </c:pt>
                <c:pt idx="136">
                  <c:v>46.798999999999999</c:v>
                </c:pt>
                <c:pt idx="137">
                  <c:v>47.796999999999997</c:v>
                </c:pt>
                <c:pt idx="138">
                  <c:v>40.234999999999999</c:v>
                </c:pt>
                <c:pt idx="139">
                  <c:v>52.551000000000002</c:v>
                </c:pt>
                <c:pt idx="140">
                  <c:v>38.863999999999997</c:v>
                </c:pt>
                <c:pt idx="141">
                  <c:v>45.633000000000003</c:v>
                </c:pt>
                <c:pt idx="142">
                  <c:v>46.863</c:v>
                </c:pt>
                <c:pt idx="143">
                  <c:v>43.831000000000003</c:v>
                </c:pt>
                <c:pt idx="144">
                  <c:v>39.424999999999997</c:v>
                </c:pt>
                <c:pt idx="145">
                  <c:v>59.095999999999997</c:v>
                </c:pt>
                <c:pt idx="146">
                  <c:v>45.354999999999997</c:v>
                </c:pt>
                <c:pt idx="147">
                  <c:v>38.442</c:v>
                </c:pt>
                <c:pt idx="148">
                  <c:v>47.917000000000002</c:v>
                </c:pt>
                <c:pt idx="149">
                  <c:v>47.756999999999998</c:v>
                </c:pt>
                <c:pt idx="150">
                  <c:v>43.533000000000001</c:v>
                </c:pt>
                <c:pt idx="151">
                  <c:v>45.039000000000001</c:v>
                </c:pt>
                <c:pt idx="152">
                  <c:v>49.671999999999997</c:v>
                </c:pt>
                <c:pt idx="153">
                  <c:v>36.658000000000001</c:v>
                </c:pt>
                <c:pt idx="154">
                  <c:v>41.018000000000001</c:v>
                </c:pt>
                <c:pt idx="155">
                  <c:v>31.498000000000001</c:v>
                </c:pt>
                <c:pt idx="156">
                  <c:v>43.417999999999999</c:v>
                </c:pt>
                <c:pt idx="157">
                  <c:v>45.515000000000001</c:v>
                </c:pt>
                <c:pt idx="158">
                  <c:v>48.99</c:v>
                </c:pt>
                <c:pt idx="159">
                  <c:v>55.140999999999998</c:v>
                </c:pt>
                <c:pt idx="160">
                  <c:v>41.19</c:v>
                </c:pt>
                <c:pt idx="161">
                  <c:v>45.991</c:v>
                </c:pt>
                <c:pt idx="162">
                  <c:v>41.884</c:v>
                </c:pt>
                <c:pt idx="163">
                  <c:v>45.656999999999996</c:v>
                </c:pt>
                <c:pt idx="164">
                  <c:v>34.098999999999997</c:v>
                </c:pt>
                <c:pt idx="165">
                  <c:v>44.386000000000003</c:v>
                </c:pt>
                <c:pt idx="166">
                  <c:v>40.72</c:v>
                </c:pt>
                <c:pt idx="167">
                  <c:v>43.703000000000003</c:v>
                </c:pt>
                <c:pt idx="168">
                  <c:v>48.003999999999998</c:v>
                </c:pt>
                <c:pt idx="169">
                  <c:v>49.552</c:v>
                </c:pt>
                <c:pt idx="170">
                  <c:v>50.22</c:v>
                </c:pt>
                <c:pt idx="171">
                  <c:v>47.689</c:v>
                </c:pt>
                <c:pt idx="172">
                  <c:v>49.692999999999998</c:v>
                </c:pt>
                <c:pt idx="173">
                  <c:v>45.811</c:v>
                </c:pt>
                <c:pt idx="174">
                  <c:v>44.57</c:v>
                </c:pt>
                <c:pt idx="175">
                  <c:v>45.506</c:v>
                </c:pt>
                <c:pt idx="176">
                  <c:v>42.078000000000003</c:v>
                </c:pt>
                <c:pt idx="177">
                  <c:v>41.686</c:v>
                </c:pt>
                <c:pt idx="178">
                  <c:v>34.981999999999999</c:v>
                </c:pt>
                <c:pt idx="179">
                  <c:v>42.655000000000001</c:v>
                </c:pt>
                <c:pt idx="180">
                  <c:v>30.805</c:v>
                </c:pt>
                <c:pt idx="181">
                  <c:v>39.628999999999998</c:v>
                </c:pt>
                <c:pt idx="182">
                  <c:v>37.112000000000002</c:v>
                </c:pt>
                <c:pt idx="183">
                  <c:v>45.265000000000001</c:v>
                </c:pt>
                <c:pt idx="184">
                  <c:v>46.523000000000003</c:v>
                </c:pt>
                <c:pt idx="185">
                  <c:v>47.597999999999999</c:v>
                </c:pt>
                <c:pt idx="186">
                  <c:v>48.435000000000002</c:v>
                </c:pt>
                <c:pt idx="187">
                  <c:v>41.914000000000001</c:v>
                </c:pt>
                <c:pt idx="188">
                  <c:v>42.689</c:v>
                </c:pt>
                <c:pt idx="189">
                  <c:v>38.374000000000002</c:v>
                </c:pt>
                <c:pt idx="190">
                  <c:v>34.887</c:v>
                </c:pt>
                <c:pt idx="191">
                  <c:v>49.604999999999997</c:v>
                </c:pt>
                <c:pt idx="192">
                  <c:v>46.783999999999999</c:v>
                </c:pt>
                <c:pt idx="193">
                  <c:v>45.326999999999998</c:v>
                </c:pt>
                <c:pt idx="194">
                  <c:v>43.581000000000003</c:v>
                </c:pt>
                <c:pt idx="195">
                  <c:v>47.404000000000003</c:v>
                </c:pt>
                <c:pt idx="196">
                  <c:v>37.244999999999997</c:v>
                </c:pt>
                <c:pt idx="197">
                  <c:v>39.517000000000003</c:v>
                </c:pt>
                <c:pt idx="198">
                  <c:v>39.793999999999997</c:v>
                </c:pt>
                <c:pt idx="199">
                  <c:v>40.606000000000002</c:v>
                </c:pt>
                <c:pt idx="200">
                  <c:v>43.628</c:v>
                </c:pt>
                <c:pt idx="201">
                  <c:v>32.383000000000003</c:v>
                </c:pt>
                <c:pt idx="202">
                  <c:v>43.953000000000003</c:v>
                </c:pt>
                <c:pt idx="203">
                  <c:v>38.537999999999997</c:v>
                </c:pt>
                <c:pt idx="204">
                  <c:v>38.082000000000001</c:v>
                </c:pt>
                <c:pt idx="205">
                  <c:v>30.231000000000002</c:v>
                </c:pt>
                <c:pt idx="206">
                  <c:v>38.645000000000003</c:v>
                </c:pt>
                <c:pt idx="207">
                  <c:v>48.491999999999997</c:v>
                </c:pt>
                <c:pt idx="208">
                  <c:v>40.848999999999997</c:v>
                </c:pt>
                <c:pt idx="209">
                  <c:v>53.829000000000001</c:v>
                </c:pt>
                <c:pt idx="210">
                  <c:v>55.289000000000001</c:v>
                </c:pt>
                <c:pt idx="211">
                  <c:v>35.863999999999997</c:v>
                </c:pt>
                <c:pt idx="212">
                  <c:v>43.302</c:v>
                </c:pt>
                <c:pt idx="213">
                  <c:v>31.995000000000001</c:v>
                </c:pt>
                <c:pt idx="214">
                  <c:v>44.484000000000002</c:v>
                </c:pt>
                <c:pt idx="215">
                  <c:v>53.323999999999998</c:v>
                </c:pt>
                <c:pt idx="216">
                  <c:v>53.244999999999997</c:v>
                </c:pt>
                <c:pt idx="217">
                  <c:v>34.985999999999997</c:v>
                </c:pt>
                <c:pt idx="218">
                  <c:v>55.027000000000001</c:v>
                </c:pt>
                <c:pt idx="219">
                  <c:v>41.343000000000004</c:v>
                </c:pt>
                <c:pt idx="220">
                  <c:v>41.616999999999997</c:v>
                </c:pt>
                <c:pt idx="221">
                  <c:v>37.933</c:v>
                </c:pt>
                <c:pt idx="222">
                  <c:v>47.703000000000003</c:v>
                </c:pt>
                <c:pt idx="223">
                  <c:v>44.768999999999998</c:v>
                </c:pt>
                <c:pt idx="224">
                  <c:v>43.715000000000003</c:v>
                </c:pt>
                <c:pt idx="225">
                  <c:v>42.491</c:v>
                </c:pt>
                <c:pt idx="226">
                  <c:v>42.423000000000002</c:v>
                </c:pt>
                <c:pt idx="227">
                  <c:v>44.332000000000001</c:v>
                </c:pt>
                <c:pt idx="228">
                  <c:v>44.399000000000001</c:v>
                </c:pt>
                <c:pt idx="229">
                  <c:v>50.771999999999998</c:v>
                </c:pt>
                <c:pt idx="230">
                  <c:v>43.8</c:v>
                </c:pt>
                <c:pt idx="231">
                  <c:v>43.951999999999998</c:v>
                </c:pt>
                <c:pt idx="232">
                  <c:v>43.673999999999999</c:v>
                </c:pt>
                <c:pt idx="233">
                  <c:v>45.804000000000002</c:v>
                </c:pt>
                <c:pt idx="234">
                  <c:v>34.231999999999999</c:v>
                </c:pt>
                <c:pt idx="235">
                  <c:v>44.033000000000001</c:v>
                </c:pt>
                <c:pt idx="236">
                  <c:v>41.334000000000003</c:v>
                </c:pt>
                <c:pt idx="237">
                  <c:v>34.087000000000003</c:v>
                </c:pt>
                <c:pt idx="238">
                  <c:v>43.968000000000004</c:v>
                </c:pt>
                <c:pt idx="239">
                  <c:v>44.152999999999999</c:v>
                </c:pt>
                <c:pt idx="240">
                  <c:v>49.043999999999997</c:v>
                </c:pt>
                <c:pt idx="241">
                  <c:v>39.003999999999998</c:v>
                </c:pt>
                <c:pt idx="242">
                  <c:v>38.932000000000002</c:v>
                </c:pt>
                <c:pt idx="243">
                  <c:v>38.755000000000003</c:v>
                </c:pt>
                <c:pt idx="244">
                  <c:v>43.567</c:v>
                </c:pt>
                <c:pt idx="245">
                  <c:v>53.526000000000003</c:v>
                </c:pt>
                <c:pt idx="246">
                  <c:v>46.402999999999999</c:v>
                </c:pt>
                <c:pt idx="247">
                  <c:v>40.631</c:v>
                </c:pt>
                <c:pt idx="248">
                  <c:v>38.783000000000001</c:v>
                </c:pt>
                <c:pt idx="249">
                  <c:v>39.469000000000001</c:v>
                </c:pt>
                <c:pt idx="250">
                  <c:v>45.231999999999999</c:v>
                </c:pt>
                <c:pt idx="251">
                  <c:v>48.009</c:v>
                </c:pt>
                <c:pt idx="252">
                  <c:v>36.317999999999998</c:v>
                </c:pt>
                <c:pt idx="253">
                  <c:v>46.972999999999999</c:v>
                </c:pt>
                <c:pt idx="254">
                  <c:v>50.094000000000001</c:v>
                </c:pt>
                <c:pt idx="255">
                  <c:v>41.935000000000002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22.050999999999998</c:v>
                </c:pt>
                <c:pt idx="513">
                  <c:v>21.83</c:v>
                </c:pt>
                <c:pt idx="514">
                  <c:v>21.984999999999999</c:v>
                </c:pt>
                <c:pt idx="515">
                  <c:v>21.92</c:v>
                </c:pt>
                <c:pt idx="516">
                  <c:v>22.071000000000002</c:v>
                </c:pt>
                <c:pt idx="517">
                  <c:v>22.114999999999998</c:v>
                </c:pt>
                <c:pt idx="518">
                  <c:v>21.885999999999999</c:v>
                </c:pt>
                <c:pt idx="519">
                  <c:v>21.890999999999998</c:v>
                </c:pt>
                <c:pt idx="520">
                  <c:v>21.713999999999999</c:v>
                </c:pt>
                <c:pt idx="521">
                  <c:v>21.736000000000001</c:v>
                </c:pt>
                <c:pt idx="522">
                  <c:v>22.035</c:v>
                </c:pt>
                <c:pt idx="523">
                  <c:v>21.867000000000001</c:v>
                </c:pt>
                <c:pt idx="524">
                  <c:v>21.716999999999999</c:v>
                </c:pt>
                <c:pt idx="525">
                  <c:v>21.942</c:v>
                </c:pt>
                <c:pt idx="526">
                  <c:v>22.001000000000001</c:v>
                </c:pt>
                <c:pt idx="527">
                  <c:v>21.997</c:v>
                </c:pt>
                <c:pt idx="528">
                  <c:v>21.873000000000001</c:v>
                </c:pt>
                <c:pt idx="529">
                  <c:v>22.058</c:v>
                </c:pt>
                <c:pt idx="530">
                  <c:v>21.954999999999998</c:v>
                </c:pt>
                <c:pt idx="531">
                  <c:v>21.727</c:v>
                </c:pt>
                <c:pt idx="532">
                  <c:v>22.119</c:v>
                </c:pt>
                <c:pt idx="533">
                  <c:v>22.114999999999998</c:v>
                </c:pt>
                <c:pt idx="534">
                  <c:v>21.558</c:v>
                </c:pt>
                <c:pt idx="535">
                  <c:v>21.981999999999999</c:v>
                </c:pt>
                <c:pt idx="536">
                  <c:v>21.785</c:v>
                </c:pt>
                <c:pt idx="537">
                  <c:v>21.701000000000001</c:v>
                </c:pt>
                <c:pt idx="538">
                  <c:v>22.081</c:v>
                </c:pt>
                <c:pt idx="539">
                  <c:v>22.114000000000001</c:v>
                </c:pt>
                <c:pt idx="540">
                  <c:v>21.96</c:v>
                </c:pt>
                <c:pt idx="541">
                  <c:v>21.896000000000001</c:v>
                </c:pt>
                <c:pt idx="542">
                  <c:v>22.026</c:v>
                </c:pt>
                <c:pt idx="543">
                  <c:v>21.989000000000001</c:v>
                </c:pt>
                <c:pt idx="544">
                  <c:v>21.731000000000002</c:v>
                </c:pt>
                <c:pt idx="545">
                  <c:v>21.803000000000001</c:v>
                </c:pt>
                <c:pt idx="546">
                  <c:v>21.876999999999999</c:v>
                </c:pt>
                <c:pt idx="547">
                  <c:v>22.024999999999999</c:v>
                </c:pt>
                <c:pt idx="548">
                  <c:v>22.163</c:v>
                </c:pt>
                <c:pt idx="549">
                  <c:v>21.818000000000001</c:v>
                </c:pt>
                <c:pt idx="550">
                  <c:v>22.084</c:v>
                </c:pt>
                <c:pt idx="551">
                  <c:v>21.803000000000001</c:v>
                </c:pt>
                <c:pt idx="552">
                  <c:v>21.667000000000002</c:v>
                </c:pt>
                <c:pt idx="553">
                  <c:v>21.936</c:v>
                </c:pt>
                <c:pt idx="554">
                  <c:v>21.91</c:v>
                </c:pt>
                <c:pt idx="555">
                  <c:v>21.884</c:v>
                </c:pt>
                <c:pt idx="556">
                  <c:v>21.757000000000001</c:v>
                </c:pt>
                <c:pt idx="557">
                  <c:v>21.811</c:v>
                </c:pt>
                <c:pt idx="558">
                  <c:v>21.907</c:v>
                </c:pt>
                <c:pt idx="559">
                  <c:v>21.899000000000001</c:v>
                </c:pt>
                <c:pt idx="560">
                  <c:v>21.986000000000001</c:v>
                </c:pt>
                <c:pt idx="561">
                  <c:v>21.843</c:v>
                </c:pt>
                <c:pt idx="562">
                  <c:v>21.777999999999999</c:v>
                </c:pt>
                <c:pt idx="563">
                  <c:v>22.030999999999999</c:v>
                </c:pt>
                <c:pt idx="564">
                  <c:v>21.992000000000001</c:v>
                </c:pt>
                <c:pt idx="565">
                  <c:v>21.972999999999999</c:v>
                </c:pt>
                <c:pt idx="566">
                  <c:v>22.067</c:v>
                </c:pt>
                <c:pt idx="567">
                  <c:v>22.030999999999999</c:v>
                </c:pt>
                <c:pt idx="568">
                  <c:v>21.786999999999999</c:v>
                </c:pt>
                <c:pt idx="569">
                  <c:v>21.850999999999999</c:v>
                </c:pt>
                <c:pt idx="570">
                  <c:v>21.934000000000001</c:v>
                </c:pt>
                <c:pt idx="571">
                  <c:v>21.905000000000001</c:v>
                </c:pt>
                <c:pt idx="572">
                  <c:v>21.800999999999998</c:v>
                </c:pt>
                <c:pt idx="573">
                  <c:v>22.164999999999999</c:v>
                </c:pt>
                <c:pt idx="574">
                  <c:v>21.739000000000001</c:v>
                </c:pt>
                <c:pt idx="575">
                  <c:v>21.673999999999999</c:v>
                </c:pt>
                <c:pt idx="576">
                  <c:v>21.981000000000002</c:v>
                </c:pt>
                <c:pt idx="577">
                  <c:v>21.844999999999999</c:v>
                </c:pt>
                <c:pt idx="578">
                  <c:v>21.77</c:v>
                </c:pt>
                <c:pt idx="579">
                  <c:v>22.071000000000002</c:v>
                </c:pt>
                <c:pt idx="580">
                  <c:v>21.902999999999999</c:v>
                </c:pt>
                <c:pt idx="581">
                  <c:v>21.972999999999999</c:v>
                </c:pt>
                <c:pt idx="582">
                  <c:v>22.021999999999998</c:v>
                </c:pt>
                <c:pt idx="583">
                  <c:v>21.946999999999999</c:v>
                </c:pt>
                <c:pt idx="584">
                  <c:v>21.87</c:v>
                </c:pt>
                <c:pt idx="585">
                  <c:v>21.92</c:v>
                </c:pt>
                <c:pt idx="586">
                  <c:v>22.015999999999998</c:v>
                </c:pt>
                <c:pt idx="587">
                  <c:v>21.888000000000002</c:v>
                </c:pt>
                <c:pt idx="588">
                  <c:v>22.113</c:v>
                </c:pt>
                <c:pt idx="589">
                  <c:v>21.8</c:v>
                </c:pt>
                <c:pt idx="590">
                  <c:v>21.927</c:v>
                </c:pt>
                <c:pt idx="591">
                  <c:v>21.742999999999999</c:v>
                </c:pt>
                <c:pt idx="592">
                  <c:v>22.129000000000001</c:v>
                </c:pt>
                <c:pt idx="593">
                  <c:v>21.922999999999998</c:v>
                </c:pt>
                <c:pt idx="594">
                  <c:v>21.876999999999999</c:v>
                </c:pt>
                <c:pt idx="595">
                  <c:v>21.765000000000001</c:v>
                </c:pt>
                <c:pt idx="596">
                  <c:v>22.047000000000001</c:v>
                </c:pt>
                <c:pt idx="597">
                  <c:v>21.957999999999998</c:v>
                </c:pt>
                <c:pt idx="598">
                  <c:v>22.210999999999999</c:v>
                </c:pt>
                <c:pt idx="599">
                  <c:v>22.047999999999998</c:v>
                </c:pt>
                <c:pt idx="600">
                  <c:v>21.77</c:v>
                </c:pt>
                <c:pt idx="601">
                  <c:v>22.225000000000001</c:v>
                </c:pt>
                <c:pt idx="602">
                  <c:v>21.689</c:v>
                </c:pt>
                <c:pt idx="603">
                  <c:v>21.841999999999999</c:v>
                </c:pt>
                <c:pt idx="604">
                  <c:v>22.427</c:v>
                </c:pt>
                <c:pt idx="605">
                  <c:v>21.891999999999999</c:v>
                </c:pt>
                <c:pt idx="606">
                  <c:v>21.844000000000001</c:v>
                </c:pt>
                <c:pt idx="607">
                  <c:v>21.84</c:v>
                </c:pt>
                <c:pt idx="608">
                  <c:v>21.972999999999999</c:v>
                </c:pt>
                <c:pt idx="609">
                  <c:v>21.981999999999999</c:v>
                </c:pt>
                <c:pt idx="610">
                  <c:v>22.186</c:v>
                </c:pt>
                <c:pt idx="611">
                  <c:v>21.652000000000001</c:v>
                </c:pt>
                <c:pt idx="612">
                  <c:v>22.01</c:v>
                </c:pt>
                <c:pt idx="613">
                  <c:v>21.978999999999999</c:v>
                </c:pt>
                <c:pt idx="614">
                  <c:v>21.75</c:v>
                </c:pt>
                <c:pt idx="615">
                  <c:v>21.98</c:v>
                </c:pt>
                <c:pt idx="616">
                  <c:v>21.960999999999999</c:v>
                </c:pt>
                <c:pt idx="617">
                  <c:v>22.030999999999999</c:v>
                </c:pt>
                <c:pt idx="618">
                  <c:v>21.88</c:v>
                </c:pt>
                <c:pt idx="619">
                  <c:v>22.074000000000002</c:v>
                </c:pt>
                <c:pt idx="620">
                  <c:v>21.954999999999998</c:v>
                </c:pt>
                <c:pt idx="621">
                  <c:v>21.992999999999999</c:v>
                </c:pt>
                <c:pt idx="622">
                  <c:v>21.658000000000001</c:v>
                </c:pt>
                <c:pt idx="623">
                  <c:v>21.984999999999999</c:v>
                </c:pt>
                <c:pt idx="624">
                  <c:v>21.9</c:v>
                </c:pt>
                <c:pt idx="625">
                  <c:v>22.117000000000001</c:v>
                </c:pt>
                <c:pt idx="626">
                  <c:v>21.780999999999999</c:v>
                </c:pt>
                <c:pt idx="627">
                  <c:v>21.984999999999999</c:v>
                </c:pt>
                <c:pt idx="628">
                  <c:v>21.541</c:v>
                </c:pt>
                <c:pt idx="629">
                  <c:v>21.82</c:v>
                </c:pt>
                <c:pt idx="630">
                  <c:v>21.978999999999999</c:v>
                </c:pt>
                <c:pt idx="631">
                  <c:v>22.271999999999998</c:v>
                </c:pt>
                <c:pt idx="632">
                  <c:v>22.023</c:v>
                </c:pt>
                <c:pt idx="633">
                  <c:v>21.878</c:v>
                </c:pt>
                <c:pt idx="634">
                  <c:v>21.855</c:v>
                </c:pt>
                <c:pt idx="635">
                  <c:v>21.92</c:v>
                </c:pt>
                <c:pt idx="636">
                  <c:v>22.192</c:v>
                </c:pt>
                <c:pt idx="637">
                  <c:v>21.776</c:v>
                </c:pt>
                <c:pt idx="638">
                  <c:v>22.286999999999999</c:v>
                </c:pt>
                <c:pt idx="639">
                  <c:v>21.963999999999999</c:v>
                </c:pt>
                <c:pt idx="640">
                  <c:v>21.902000000000001</c:v>
                </c:pt>
                <c:pt idx="641">
                  <c:v>21.878</c:v>
                </c:pt>
                <c:pt idx="642">
                  <c:v>21.919</c:v>
                </c:pt>
                <c:pt idx="643">
                  <c:v>22.178000000000001</c:v>
                </c:pt>
                <c:pt idx="644">
                  <c:v>21.734000000000002</c:v>
                </c:pt>
                <c:pt idx="645">
                  <c:v>21.783999999999999</c:v>
                </c:pt>
                <c:pt idx="646">
                  <c:v>21.742000000000001</c:v>
                </c:pt>
                <c:pt idx="647">
                  <c:v>22.056999999999999</c:v>
                </c:pt>
                <c:pt idx="648">
                  <c:v>22.096</c:v>
                </c:pt>
                <c:pt idx="649">
                  <c:v>21.917000000000002</c:v>
                </c:pt>
                <c:pt idx="650">
                  <c:v>22.061</c:v>
                </c:pt>
                <c:pt idx="651">
                  <c:v>22.021999999999998</c:v>
                </c:pt>
                <c:pt idx="652">
                  <c:v>22.074999999999999</c:v>
                </c:pt>
                <c:pt idx="653">
                  <c:v>22.001000000000001</c:v>
                </c:pt>
                <c:pt idx="654">
                  <c:v>21.844999999999999</c:v>
                </c:pt>
                <c:pt idx="655">
                  <c:v>21.927</c:v>
                </c:pt>
                <c:pt idx="656">
                  <c:v>21.834</c:v>
                </c:pt>
                <c:pt idx="657">
                  <c:v>21.95</c:v>
                </c:pt>
                <c:pt idx="658">
                  <c:v>22.047000000000001</c:v>
                </c:pt>
                <c:pt idx="659">
                  <c:v>21.866</c:v>
                </c:pt>
                <c:pt idx="660">
                  <c:v>21.817</c:v>
                </c:pt>
                <c:pt idx="661">
                  <c:v>21.890999999999998</c:v>
                </c:pt>
                <c:pt idx="662">
                  <c:v>21.908000000000001</c:v>
                </c:pt>
                <c:pt idx="663">
                  <c:v>22.215</c:v>
                </c:pt>
                <c:pt idx="664">
                  <c:v>22.157</c:v>
                </c:pt>
                <c:pt idx="665">
                  <c:v>21.844000000000001</c:v>
                </c:pt>
                <c:pt idx="666">
                  <c:v>21.975000000000001</c:v>
                </c:pt>
                <c:pt idx="667">
                  <c:v>21.794</c:v>
                </c:pt>
                <c:pt idx="668">
                  <c:v>22.135000000000002</c:v>
                </c:pt>
                <c:pt idx="669">
                  <c:v>21.963000000000001</c:v>
                </c:pt>
                <c:pt idx="670">
                  <c:v>22.007000000000001</c:v>
                </c:pt>
                <c:pt idx="671">
                  <c:v>22.04</c:v>
                </c:pt>
                <c:pt idx="672">
                  <c:v>21.914000000000001</c:v>
                </c:pt>
                <c:pt idx="673">
                  <c:v>21.795999999999999</c:v>
                </c:pt>
                <c:pt idx="674">
                  <c:v>21.843</c:v>
                </c:pt>
                <c:pt idx="675">
                  <c:v>22.117000000000001</c:v>
                </c:pt>
                <c:pt idx="676">
                  <c:v>21.968</c:v>
                </c:pt>
                <c:pt idx="677">
                  <c:v>22.062000000000001</c:v>
                </c:pt>
                <c:pt idx="678">
                  <c:v>21.763000000000002</c:v>
                </c:pt>
                <c:pt idx="679">
                  <c:v>21.943000000000001</c:v>
                </c:pt>
                <c:pt idx="680">
                  <c:v>21.968</c:v>
                </c:pt>
                <c:pt idx="681">
                  <c:v>22.027000000000001</c:v>
                </c:pt>
                <c:pt idx="682">
                  <c:v>21.805</c:v>
                </c:pt>
                <c:pt idx="683">
                  <c:v>22.123000000000001</c:v>
                </c:pt>
                <c:pt idx="684">
                  <c:v>21.766999999999999</c:v>
                </c:pt>
                <c:pt idx="685">
                  <c:v>21.777999999999999</c:v>
                </c:pt>
                <c:pt idx="686">
                  <c:v>21.777000000000001</c:v>
                </c:pt>
                <c:pt idx="687">
                  <c:v>21.710999999999999</c:v>
                </c:pt>
                <c:pt idx="688">
                  <c:v>21.986999999999998</c:v>
                </c:pt>
                <c:pt idx="689">
                  <c:v>21.83</c:v>
                </c:pt>
                <c:pt idx="690">
                  <c:v>22.103999999999999</c:v>
                </c:pt>
                <c:pt idx="691">
                  <c:v>21.768000000000001</c:v>
                </c:pt>
                <c:pt idx="692">
                  <c:v>22.155999999999999</c:v>
                </c:pt>
                <c:pt idx="693">
                  <c:v>21.824000000000002</c:v>
                </c:pt>
                <c:pt idx="694">
                  <c:v>21.835999999999999</c:v>
                </c:pt>
                <c:pt idx="695">
                  <c:v>21.673999999999999</c:v>
                </c:pt>
                <c:pt idx="696">
                  <c:v>21.748000000000001</c:v>
                </c:pt>
                <c:pt idx="697">
                  <c:v>22.134</c:v>
                </c:pt>
                <c:pt idx="698">
                  <c:v>21.913</c:v>
                </c:pt>
                <c:pt idx="699">
                  <c:v>21.734999999999999</c:v>
                </c:pt>
                <c:pt idx="700">
                  <c:v>21.701000000000001</c:v>
                </c:pt>
                <c:pt idx="701">
                  <c:v>21.974</c:v>
                </c:pt>
                <c:pt idx="702">
                  <c:v>21.876999999999999</c:v>
                </c:pt>
                <c:pt idx="703">
                  <c:v>21.931999999999999</c:v>
                </c:pt>
                <c:pt idx="704">
                  <c:v>21.928000000000001</c:v>
                </c:pt>
                <c:pt idx="705">
                  <c:v>21.934000000000001</c:v>
                </c:pt>
                <c:pt idx="706">
                  <c:v>22.094999999999999</c:v>
                </c:pt>
                <c:pt idx="707">
                  <c:v>21.571000000000002</c:v>
                </c:pt>
                <c:pt idx="708">
                  <c:v>21.989000000000001</c:v>
                </c:pt>
                <c:pt idx="709">
                  <c:v>21.683</c:v>
                </c:pt>
                <c:pt idx="710">
                  <c:v>21.768999999999998</c:v>
                </c:pt>
                <c:pt idx="711">
                  <c:v>21.902000000000001</c:v>
                </c:pt>
                <c:pt idx="712">
                  <c:v>21.911000000000001</c:v>
                </c:pt>
                <c:pt idx="713">
                  <c:v>21.978000000000002</c:v>
                </c:pt>
                <c:pt idx="714">
                  <c:v>21.875</c:v>
                </c:pt>
                <c:pt idx="715">
                  <c:v>21.951000000000001</c:v>
                </c:pt>
                <c:pt idx="716">
                  <c:v>21.776</c:v>
                </c:pt>
                <c:pt idx="717">
                  <c:v>21.541</c:v>
                </c:pt>
                <c:pt idx="718">
                  <c:v>21.798999999999999</c:v>
                </c:pt>
                <c:pt idx="719">
                  <c:v>21.983000000000001</c:v>
                </c:pt>
                <c:pt idx="720">
                  <c:v>21.754999999999999</c:v>
                </c:pt>
                <c:pt idx="721">
                  <c:v>21.773</c:v>
                </c:pt>
                <c:pt idx="722">
                  <c:v>21.83</c:v>
                </c:pt>
                <c:pt idx="723">
                  <c:v>21.873000000000001</c:v>
                </c:pt>
                <c:pt idx="724">
                  <c:v>21.785</c:v>
                </c:pt>
                <c:pt idx="725">
                  <c:v>21.891999999999999</c:v>
                </c:pt>
                <c:pt idx="726">
                  <c:v>21.971</c:v>
                </c:pt>
                <c:pt idx="727">
                  <c:v>22.042999999999999</c:v>
                </c:pt>
                <c:pt idx="728">
                  <c:v>22.007000000000001</c:v>
                </c:pt>
                <c:pt idx="729">
                  <c:v>21.745000000000001</c:v>
                </c:pt>
                <c:pt idx="730">
                  <c:v>21.951000000000001</c:v>
                </c:pt>
                <c:pt idx="731">
                  <c:v>22.085000000000001</c:v>
                </c:pt>
                <c:pt idx="732">
                  <c:v>21.716999999999999</c:v>
                </c:pt>
                <c:pt idx="733">
                  <c:v>21.777999999999999</c:v>
                </c:pt>
                <c:pt idx="734">
                  <c:v>21.998000000000001</c:v>
                </c:pt>
                <c:pt idx="735">
                  <c:v>22.032</c:v>
                </c:pt>
                <c:pt idx="736">
                  <c:v>21.888999999999999</c:v>
                </c:pt>
                <c:pt idx="737">
                  <c:v>21.869</c:v>
                </c:pt>
                <c:pt idx="738">
                  <c:v>21.626000000000001</c:v>
                </c:pt>
                <c:pt idx="739">
                  <c:v>21.9</c:v>
                </c:pt>
                <c:pt idx="740">
                  <c:v>21.754000000000001</c:v>
                </c:pt>
                <c:pt idx="741">
                  <c:v>22.010999999999999</c:v>
                </c:pt>
                <c:pt idx="742">
                  <c:v>22.175000000000001</c:v>
                </c:pt>
                <c:pt idx="743">
                  <c:v>21.901</c:v>
                </c:pt>
                <c:pt idx="744">
                  <c:v>21.975000000000001</c:v>
                </c:pt>
                <c:pt idx="745">
                  <c:v>22.032</c:v>
                </c:pt>
                <c:pt idx="746">
                  <c:v>21.738</c:v>
                </c:pt>
                <c:pt idx="747">
                  <c:v>21.800999999999998</c:v>
                </c:pt>
                <c:pt idx="748">
                  <c:v>21.867000000000001</c:v>
                </c:pt>
                <c:pt idx="749">
                  <c:v>21.81</c:v>
                </c:pt>
                <c:pt idx="750">
                  <c:v>22.134</c:v>
                </c:pt>
                <c:pt idx="751">
                  <c:v>21.724</c:v>
                </c:pt>
                <c:pt idx="752">
                  <c:v>22.021999999999998</c:v>
                </c:pt>
                <c:pt idx="753">
                  <c:v>21.882999999999999</c:v>
                </c:pt>
                <c:pt idx="754">
                  <c:v>21.917999999999999</c:v>
                </c:pt>
                <c:pt idx="755">
                  <c:v>22.067</c:v>
                </c:pt>
                <c:pt idx="756">
                  <c:v>22.032</c:v>
                </c:pt>
                <c:pt idx="757">
                  <c:v>21.800999999999998</c:v>
                </c:pt>
                <c:pt idx="758">
                  <c:v>21.855</c:v>
                </c:pt>
                <c:pt idx="759">
                  <c:v>22.172000000000001</c:v>
                </c:pt>
                <c:pt idx="760">
                  <c:v>21.710999999999999</c:v>
                </c:pt>
                <c:pt idx="761">
                  <c:v>21.763000000000002</c:v>
                </c:pt>
                <c:pt idx="762">
                  <c:v>21.734000000000002</c:v>
                </c:pt>
                <c:pt idx="763">
                  <c:v>21.745999999999999</c:v>
                </c:pt>
                <c:pt idx="764">
                  <c:v>21.663</c:v>
                </c:pt>
                <c:pt idx="765">
                  <c:v>21.902999999999999</c:v>
                </c:pt>
                <c:pt idx="766">
                  <c:v>22.187000000000001</c:v>
                </c:pt>
                <c:pt idx="767">
                  <c:v>21.817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21.77</c:v>
                </c:pt>
                <c:pt idx="1025">
                  <c:v>21.832000000000001</c:v>
                </c:pt>
                <c:pt idx="1026">
                  <c:v>21.983000000000001</c:v>
                </c:pt>
                <c:pt idx="1027">
                  <c:v>21.641999999999999</c:v>
                </c:pt>
                <c:pt idx="1028">
                  <c:v>21.62</c:v>
                </c:pt>
                <c:pt idx="1029">
                  <c:v>21.821000000000002</c:v>
                </c:pt>
                <c:pt idx="1030">
                  <c:v>21.888999999999999</c:v>
                </c:pt>
                <c:pt idx="1031">
                  <c:v>21.87</c:v>
                </c:pt>
                <c:pt idx="1032">
                  <c:v>21.823</c:v>
                </c:pt>
                <c:pt idx="1033">
                  <c:v>21.983000000000001</c:v>
                </c:pt>
                <c:pt idx="1034">
                  <c:v>21.736999999999998</c:v>
                </c:pt>
                <c:pt idx="1035">
                  <c:v>21.995999999999999</c:v>
                </c:pt>
                <c:pt idx="1036">
                  <c:v>21.92</c:v>
                </c:pt>
                <c:pt idx="1037">
                  <c:v>21.788</c:v>
                </c:pt>
                <c:pt idx="1038">
                  <c:v>21.957999999999998</c:v>
                </c:pt>
                <c:pt idx="1039">
                  <c:v>22.114000000000001</c:v>
                </c:pt>
                <c:pt idx="1040">
                  <c:v>21.667999999999999</c:v>
                </c:pt>
                <c:pt idx="1041">
                  <c:v>22.294</c:v>
                </c:pt>
                <c:pt idx="1042">
                  <c:v>22.135999999999999</c:v>
                </c:pt>
                <c:pt idx="1043">
                  <c:v>21.774999999999999</c:v>
                </c:pt>
                <c:pt idx="1044">
                  <c:v>21.936</c:v>
                </c:pt>
                <c:pt idx="1045">
                  <c:v>21.913</c:v>
                </c:pt>
                <c:pt idx="1046">
                  <c:v>21.713999999999999</c:v>
                </c:pt>
                <c:pt idx="1047">
                  <c:v>22.001000000000001</c:v>
                </c:pt>
                <c:pt idx="1048">
                  <c:v>21.768999999999998</c:v>
                </c:pt>
                <c:pt idx="1049">
                  <c:v>22.079000000000001</c:v>
                </c:pt>
                <c:pt idx="1050">
                  <c:v>21.992000000000001</c:v>
                </c:pt>
                <c:pt idx="1051">
                  <c:v>21.587</c:v>
                </c:pt>
                <c:pt idx="1052">
                  <c:v>22.045000000000002</c:v>
                </c:pt>
                <c:pt idx="1053">
                  <c:v>21.885000000000002</c:v>
                </c:pt>
                <c:pt idx="1054">
                  <c:v>21.920999999999999</c:v>
                </c:pt>
                <c:pt idx="1055">
                  <c:v>21.768999999999998</c:v>
                </c:pt>
                <c:pt idx="1056">
                  <c:v>21.565000000000001</c:v>
                </c:pt>
                <c:pt idx="1057">
                  <c:v>22.172999999999998</c:v>
                </c:pt>
                <c:pt idx="1058">
                  <c:v>21.718</c:v>
                </c:pt>
                <c:pt idx="1059">
                  <c:v>21.876999999999999</c:v>
                </c:pt>
                <c:pt idx="1060">
                  <c:v>21.702999999999999</c:v>
                </c:pt>
                <c:pt idx="1061">
                  <c:v>21.923999999999999</c:v>
                </c:pt>
                <c:pt idx="1062">
                  <c:v>21.812999999999999</c:v>
                </c:pt>
                <c:pt idx="1063">
                  <c:v>21.763000000000002</c:v>
                </c:pt>
                <c:pt idx="1064">
                  <c:v>21.734000000000002</c:v>
                </c:pt>
                <c:pt idx="1065">
                  <c:v>21.887</c:v>
                </c:pt>
                <c:pt idx="1066">
                  <c:v>22.198</c:v>
                </c:pt>
                <c:pt idx="1067">
                  <c:v>22.161000000000001</c:v>
                </c:pt>
                <c:pt idx="1068">
                  <c:v>21.931000000000001</c:v>
                </c:pt>
                <c:pt idx="1069">
                  <c:v>21.986999999999998</c:v>
                </c:pt>
                <c:pt idx="1070">
                  <c:v>21.914999999999999</c:v>
                </c:pt>
                <c:pt idx="1071">
                  <c:v>21.995000000000001</c:v>
                </c:pt>
                <c:pt idx="1072">
                  <c:v>22.04</c:v>
                </c:pt>
                <c:pt idx="1073">
                  <c:v>21.745000000000001</c:v>
                </c:pt>
                <c:pt idx="1074">
                  <c:v>21.832000000000001</c:v>
                </c:pt>
                <c:pt idx="1075">
                  <c:v>21.861000000000001</c:v>
                </c:pt>
                <c:pt idx="1076">
                  <c:v>22.010999999999999</c:v>
                </c:pt>
                <c:pt idx="1077">
                  <c:v>21.853999999999999</c:v>
                </c:pt>
                <c:pt idx="1078">
                  <c:v>22.012</c:v>
                </c:pt>
                <c:pt idx="1079">
                  <c:v>21.683</c:v>
                </c:pt>
                <c:pt idx="1080">
                  <c:v>21.742000000000001</c:v>
                </c:pt>
                <c:pt idx="1081">
                  <c:v>22.007999999999999</c:v>
                </c:pt>
                <c:pt idx="1082">
                  <c:v>21.946000000000002</c:v>
                </c:pt>
                <c:pt idx="1083">
                  <c:v>22.055</c:v>
                </c:pt>
                <c:pt idx="1084">
                  <c:v>21.914000000000001</c:v>
                </c:pt>
                <c:pt idx="1085">
                  <c:v>22.045000000000002</c:v>
                </c:pt>
                <c:pt idx="1086">
                  <c:v>21.843</c:v>
                </c:pt>
                <c:pt idx="1087">
                  <c:v>21.741</c:v>
                </c:pt>
                <c:pt idx="1088">
                  <c:v>21.597999999999999</c:v>
                </c:pt>
                <c:pt idx="1089">
                  <c:v>22.006</c:v>
                </c:pt>
                <c:pt idx="1090">
                  <c:v>21.826000000000001</c:v>
                </c:pt>
                <c:pt idx="1091">
                  <c:v>21.844999999999999</c:v>
                </c:pt>
                <c:pt idx="1092">
                  <c:v>21.835000000000001</c:v>
                </c:pt>
                <c:pt idx="1093">
                  <c:v>21.864999999999998</c:v>
                </c:pt>
                <c:pt idx="1094">
                  <c:v>21.827000000000002</c:v>
                </c:pt>
                <c:pt idx="1095">
                  <c:v>21.946000000000002</c:v>
                </c:pt>
                <c:pt idx="1096">
                  <c:v>21.888999999999999</c:v>
                </c:pt>
                <c:pt idx="1097">
                  <c:v>21.831</c:v>
                </c:pt>
                <c:pt idx="1098">
                  <c:v>22.244</c:v>
                </c:pt>
                <c:pt idx="1099">
                  <c:v>21.972999999999999</c:v>
                </c:pt>
                <c:pt idx="1100">
                  <c:v>22.065000000000001</c:v>
                </c:pt>
                <c:pt idx="1101">
                  <c:v>21.742000000000001</c:v>
                </c:pt>
                <c:pt idx="1102">
                  <c:v>22.006</c:v>
                </c:pt>
                <c:pt idx="1103">
                  <c:v>21.721</c:v>
                </c:pt>
                <c:pt idx="1104">
                  <c:v>21.919</c:v>
                </c:pt>
                <c:pt idx="1105">
                  <c:v>21.891999999999999</c:v>
                </c:pt>
                <c:pt idx="1106">
                  <c:v>21.657</c:v>
                </c:pt>
                <c:pt idx="1107">
                  <c:v>22.047999999999998</c:v>
                </c:pt>
                <c:pt idx="1108">
                  <c:v>21.850999999999999</c:v>
                </c:pt>
                <c:pt idx="1109">
                  <c:v>21.992999999999999</c:v>
                </c:pt>
                <c:pt idx="1110">
                  <c:v>21.920999999999999</c:v>
                </c:pt>
                <c:pt idx="1111">
                  <c:v>21.673999999999999</c:v>
                </c:pt>
                <c:pt idx="1112">
                  <c:v>21.803000000000001</c:v>
                </c:pt>
                <c:pt idx="1113">
                  <c:v>21.866</c:v>
                </c:pt>
                <c:pt idx="1114">
                  <c:v>21.879000000000001</c:v>
                </c:pt>
                <c:pt idx="1115">
                  <c:v>21.84</c:v>
                </c:pt>
                <c:pt idx="1116">
                  <c:v>21.812999999999999</c:v>
                </c:pt>
                <c:pt idx="1117">
                  <c:v>21.975000000000001</c:v>
                </c:pt>
                <c:pt idx="1118">
                  <c:v>21.885000000000002</c:v>
                </c:pt>
                <c:pt idx="1119">
                  <c:v>21.984000000000002</c:v>
                </c:pt>
                <c:pt idx="1120">
                  <c:v>21.972000000000001</c:v>
                </c:pt>
                <c:pt idx="1121">
                  <c:v>21.768999999999998</c:v>
                </c:pt>
                <c:pt idx="1122">
                  <c:v>21.684000000000001</c:v>
                </c:pt>
                <c:pt idx="1123">
                  <c:v>21.736999999999998</c:v>
                </c:pt>
                <c:pt idx="1124">
                  <c:v>21.844000000000001</c:v>
                </c:pt>
                <c:pt idx="1125">
                  <c:v>21.991</c:v>
                </c:pt>
                <c:pt idx="1126">
                  <c:v>21.888999999999999</c:v>
                </c:pt>
                <c:pt idx="1127">
                  <c:v>21.9</c:v>
                </c:pt>
                <c:pt idx="1128">
                  <c:v>21.629000000000001</c:v>
                </c:pt>
                <c:pt idx="1129">
                  <c:v>22.077999999999999</c:v>
                </c:pt>
                <c:pt idx="1130">
                  <c:v>21.704000000000001</c:v>
                </c:pt>
                <c:pt idx="1131">
                  <c:v>21.843</c:v>
                </c:pt>
                <c:pt idx="1132">
                  <c:v>21.923999999999999</c:v>
                </c:pt>
                <c:pt idx="1133">
                  <c:v>22.001000000000001</c:v>
                </c:pt>
                <c:pt idx="1134">
                  <c:v>21.805</c:v>
                </c:pt>
                <c:pt idx="1135">
                  <c:v>21.681999999999999</c:v>
                </c:pt>
                <c:pt idx="1136">
                  <c:v>21.867000000000001</c:v>
                </c:pt>
                <c:pt idx="1137">
                  <c:v>21.896999999999998</c:v>
                </c:pt>
                <c:pt idx="1138">
                  <c:v>21.741</c:v>
                </c:pt>
                <c:pt idx="1139">
                  <c:v>21.777999999999999</c:v>
                </c:pt>
                <c:pt idx="1140">
                  <c:v>21.753</c:v>
                </c:pt>
                <c:pt idx="1141">
                  <c:v>21.922999999999998</c:v>
                </c:pt>
                <c:pt idx="1142">
                  <c:v>21.766999999999999</c:v>
                </c:pt>
                <c:pt idx="1143">
                  <c:v>21.981000000000002</c:v>
                </c:pt>
                <c:pt idx="1144">
                  <c:v>21.902000000000001</c:v>
                </c:pt>
                <c:pt idx="1145">
                  <c:v>21.678000000000001</c:v>
                </c:pt>
                <c:pt idx="1146">
                  <c:v>21.972000000000001</c:v>
                </c:pt>
                <c:pt idx="1147">
                  <c:v>21.896999999999998</c:v>
                </c:pt>
                <c:pt idx="1148">
                  <c:v>22.024999999999999</c:v>
                </c:pt>
                <c:pt idx="1149">
                  <c:v>22.010999999999999</c:v>
                </c:pt>
                <c:pt idx="1150">
                  <c:v>22.215</c:v>
                </c:pt>
                <c:pt idx="1151">
                  <c:v>21.901</c:v>
                </c:pt>
                <c:pt idx="1152">
                  <c:v>21.844000000000001</c:v>
                </c:pt>
                <c:pt idx="1153">
                  <c:v>21.981000000000002</c:v>
                </c:pt>
                <c:pt idx="1154">
                  <c:v>21.724</c:v>
                </c:pt>
                <c:pt idx="1155">
                  <c:v>21.937000000000001</c:v>
                </c:pt>
                <c:pt idx="1156">
                  <c:v>21.638999999999999</c:v>
                </c:pt>
                <c:pt idx="1157">
                  <c:v>22.059000000000001</c:v>
                </c:pt>
                <c:pt idx="1158">
                  <c:v>21.73</c:v>
                </c:pt>
                <c:pt idx="1159">
                  <c:v>22</c:v>
                </c:pt>
                <c:pt idx="1160">
                  <c:v>22.033000000000001</c:v>
                </c:pt>
                <c:pt idx="1161">
                  <c:v>21.956</c:v>
                </c:pt>
                <c:pt idx="1162">
                  <c:v>21.719000000000001</c:v>
                </c:pt>
                <c:pt idx="1163">
                  <c:v>21.861000000000001</c:v>
                </c:pt>
                <c:pt idx="1164">
                  <c:v>21.734000000000002</c:v>
                </c:pt>
                <c:pt idx="1165">
                  <c:v>21.838999999999999</c:v>
                </c:pt>
                <c:pt idx="1166">
                  <c:v>22.033000000000001</c:v>
                </c:pt>
                <c:pt idx="1167">
                  <c:v>21.747</c:v>
                </c:pt>
                <c:pt idx="1168">
                  <c:v>21.823</c:v>
                </c:pt>
                <c:pt idx="1169">
                  <c:v>21.7</c:v>
                </c:pt>
                <c:pt idx="1170">
                  <c:v>21.904</c:v>
                </c:pt>
                <c:pt idx="1171">
                  <c:v>21.672000000000001</c:v>
                </c:pt>
                <c:pt idx="1172">
                  <c:v>22.099</c:v>
                </c:pt>
                <c:pt idx="1173">
                  <c:v>21.835000000000001</c:v>
                </c:pt>
                <c:pt idx="1174">
                  <c:v>22.001999999999999</c:v>
                </c:pt>
                <c:pt idx="1175">
                  <c:v>21.815999999999999</c:v>
                </c:pt>
                <c:pt idx="1176">
                  <c:v>21.785</c:v>
                </c:pt>
                <c:pt idx="1177">
                  <c:v>22</c:v>
                </c:pt>
                <c:pt idx="1178">
                  <c:v>21.803000000000001</c:v>
                </c:pt>
                <c:pt idx="1179">
                  <c:v>21.658000000000001</c:v>
                </c:pt>
                <c:pt idx="1180">
                  <c:v>21.97</c:v>
                </c:pt>
                <c:pt idx="1181">
                  <c:v>21.574999999999999</c:v>
                </c:pt>
                <c:pt idx="1182">
                  <c:v>21.954999999999998</c:v>
                </c:pt>
                <c:pt idx="1183">
                  <c:v>22.029</c:v>
                </c:pt>
                <c:pt idx="1184">
                  <c:v>21.837</c:v>
                </c:pt>
                <c:pt idx="1185">
                  <c:v>21.641999999999999</c:v>
                </c:pt>
                <c:pt idx="1186">
                  <c:v>21.922000000000001</c:v>
                </c:pt>
                <c:pt idx="1187">
                  <c:v>21.759</c:v>
                </c:pt>
                <c:pt idx="1188">
                  <c:v>22.283999999999999</c:v>
                </c:pt>
                <c:pt idx="1189">
                  <c:v>22.16</c:v>
                </c:pt>
                <c:pt idx="1190">
                  <c:v>21.722000000000001</c:v>
                </c:pt>
                <c:pt idx="1191">
                  <c:v>21.777000000000001</c:v>
                </c:pt>
                <c:pt idx="1192">
                  <c:v>22.04</c:v>
                </c:pt>
                <c:pt idx="1193">
                  <c:v>21.86</c:v>
                </c:pt>
                <c:pt idx="1194">
                  <c:v>21.728999999999999</c:v>
                </c:pt>
                <c:pt idx="1195">
                  <c:v>21.975000000000001</c:v>
                </c:pt>
                <c:pt idx="1196">
                  <c:v>21.655000000000001</c:v>
                </c:pt>
                <c:pt idx="1197">
                  <c:v>21.561</c:v>
                </c:pt>
                <c:pt idx="1198">
                  <c:v>21.832999999999998</c:v>
                </c:pt>
                <c:pt idx="1199">
                  <c:v>21.835999999999999</c:v>
                </c:pt>
                <c:pt idx="1200">
                  <c:v>21.898</c:v>
                </c:pt>
                <c:pt idx="1201">
                  <c:v>21.66</c:v>
                </c:pt>
                <c:pt idx="1202">
                  <c:v>21.968</c:v>
                </c:pt>
                <c:pt idx="1203">
                  <c:v>21.908999999999999</c:v>
                </c:pt>
                <c:pt idx="1204">
                  <c:v>21.928000000000001</c:v>
                </c:pt>
                <c:pt idx="1205">
                  <c:v>22.042000000000002</c:v>
                </c:pt>
                <c:pt idx="1206">
                  <c:v>22.077999999999999</c:v>
                </c:pt>
                <c:pt idx="1207">
                  <c:v>21.754999999999999</c:v>
                </c:pt>
                <c:pt idx="1208">
                  <c:v>21.962</c:v>
                </c:pt>
                <c:pt idx="1209">
                  <c:v>21.704999999999998</c:v>
                </c:pt>
                <c:pt idx="1210">
                  <c:v>22.228000000000002</c:v>
                </c:pt>
                <c:pt idx="1211">
                  <c:v>21.728000000000002</c:v>
                </c:pt>
                <c:pt idx="1212">
                  <c:v>22.114999999999998</c:v>
                </c:pt>
                <c:pt idx="1213">
                  <c:v>21.574000000000002</c:v>
                </c:pt>
                <c:pt idx="1214">
                  <c:v>22.068999999999999</c:v>
                </c:pt>
                <c:pt idx="1215">
                  <c:v>22.331</c:v>
                </c:pt>
                <c:pt idx="1216">
                  <c:v>21.905999999999999</c:v>
                </c:pt>
                <c:pt idx="1217">
                  <c:v>21.783999999999999</c:v>
                </c:pt>
                <c:pt idx="1218">
                  <c:v>21.901</c:v>
                </c:pt>
                <c:pt idx="1219">
                  <c:v>21.853999999999999</c:v>
                </c:pt>
                <c:pt idx="1220">
                  <c:v>22.048999999999999</c:v>
                </c:pt>
                <c:pt idx="1221">
                  <c:v>21.736999999999998</c:v>
                </c:pt>
                <c:pt idx="1222">
                  <c:v>21.86</c:v>
                </c:pt>
                <c:pt idx="1223">
                  <c:v>21.619</c:v>
                </c:pt>
                <c:pt idx="1224">
                  <c:v>21.795000000000002</c:v>
                </c:pt>
                <c:pt idx="1225">
                  <c:v>21.798999999999999</c:v>
                </c:pt>
                <c:pt idx="1226">
                  <c:v>21.777000000000001</c:v>
                </c:pt>
                <c:pt idx="1227">
                  <c:v>21.661999999999999</c:v>
                </c:pt>
                <c:pt idx="1228">
                  <c:v>21.715</c:v>
                </c:pt>
                <c:pt idx="1229">
                  <c:v>22.312999999999999</c:v>
                </c:pt>
                <c:pt idx="1230">
                  <c:v>21.952000000000002</c:v>
                </c:pt>
                <c:pt idx="1231">
                  <c:v>21.882000000000001</c:v>
                </c:pt>
                <c:pt idx="1232">
                  <c:v>21.65</c:v>
                </c:pt>
                <c:pt idx="1233">
                  <c:v>21.978999999999999</c:v>
                </c:pt>
                <c:pt idx="1234">
                  <c:v>21.867999999999999</c:v>
                </c:pt>
                <c:pt idx="1235">
                  <c:v>21.902999999999999</c:v>
                </c:pt>
                <c:pt idx="1236">
                  <c:v>21.696000000000002</c:v>
                </c:pt>
                <c:pt idx="1237">
                  <c:v>21.818000000000001</c:v>
                </c:pt>
                <c:pt idx="1238">
                  <c:v>21.69</c:v>
                </c:pt>
                <c:pt idx="1239">
                  <c:v>21.591999999999999</c:v>
                </c:pt>
                <c:pt idx="1240">
                  <c:v>21.803999999999998</c:v>
                </c:pt>
                <c:pt idx="1241">
                  <c:v>22.314</c:v>
                </c:pt>
                <c:pt idx="1242">
                  <c:v>21.83</c:v>
                </c:pt>
                <c:pt idx="1243">
                  <c:v>22.21</c:v>
                </c:pt>
                <c:pt idx="1244">
                  <c:v>21.68</c:v>
                </c:pt>
                <c:pt idx="1245">
                  <c:v>21.890999999999998</c:v>
                </c:pt>
                <c:pt idx="1246">
                  <c:v>21.699000000000002</c:v>
                </c:pt>
                <c:pt idx="1247">
                  <c:v>21.908999999999999</c:v>
                </c:pt>
                <c:pt idx="1248">
                  <c:v>21.655000000000001</c:v>
                </c:pt>
                <c:pt idx="1249">
                  <c:v>21.805</c:v>
                </c:pt>
                <c:pt idx="1250">
                  <c:v>21.815000000000001</c:v>
                </c:pt>
                <c:pt idx="1251">
                  <c:v>22.193999999999999</c:v>
                </c:pt>
                <c:pt idx="1252">
                  <c:v>21.832999999999998</c:v>
                </c:pt>
                <c:pt idx="1253">
                  <c:v>21.771999999999998</c:v>
                </c:pt>
                <c:pt idx="1254">
                  <c:v>22.009</c:v>
                </c:pt>
                <c:pt idx="1255">
                  <c:v>21.960999999999999</c:v>
                </c:pt>
                <c:pt idx="1256">
                  <c:v>21.751000000000001</c:v>
                </c:pt>
                <c:pt idx="1257">
                  <c:v>21.699000000000002</c:v>
                </c:pt>
                <c:pt idx="1258">
                  <c:v>21.939</c:v>
                </c:pt>
                <c:pt idx="1259">
                  <c:v>21.895</c:v>
                </c:pt>
                <c:pt idx="1260">
                  <c:v>22.05</c:v>
                </c:pt>
                <c:pt idx="1261">
                  <c:v>21.655000000000001</c:v>
                </c:pt>
                <c:pt idx="1262">
                  <c:v>21.986999999999998</c:v>
                </c:pt>
                <c:pt idx="1263">
                  <c:v>21.68</c:v>
                </c:pt>
                <c:pt idx="1264">
                  <c:v>21.908000000000001</c:v>
                </c:pt>
                <c:pt idx="1265">
                  <c:v>21.876000000000001</c:v>
                </c:pt>
                <c:pt idx="1266">
                  <c:v>21.695</c:v>
                </c:pt>
                <c:pt idx="1267">
                  <c:v>21.815999999999999</c:v>
                </c:pt>
                <c:pt idx="1268">
                  <c:v>22.097999999999999</c:v>
                </c:pt>
                <c:pt idx="1269">
                  <c:v>21.773</c:v>
                </c:pt>
                <c:pt idx="1270">
                  <c:v>21.698</c:v>
                </c:pt>
                <c:pt idx="1271">
                  <c:v>21.902000000000001</c:v>
                </c:pt>
                <c:pt idx="1272">
                  <c:v>21.74</c:v>
                </c:pt>
                <c:pt idx="1273">
                  <c:v>21.684999999999999</c:v>
                </c:pt>
                <c:pt idx="1274">
                  <c:v>21.658000000000001</c:v>
                </c:pt>
                <c:pt idx="1275">
                  <c:v>21.933</c:v>
                </c:pt>
                <c:pt idx="1276">
                  <c:v>21.571000000000002</c:v>
                </c:pt>
                <c:pt idx="1277">
                  <c:v>21.651</c:v>
                </c:pt>
                <c:pt idx="1278">
                  <c:v>22.102</c:v>
                </c:pt>
                <c:pt idx="1279">
                  <c:v>21.704000000000001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21.873999999999999</c:v>
                </c:pt>
                <c:pt idx="1537">
                  <c:v>21.841000000000001</c:v>
                </c:pt>
                <c:pt idx="1538">
                  <c:v>21.988</c:v>
                </c:pt>
                <c:pt idx="1539">
                  <c:v>21.757999999999999</c:v>
                </c:pt>
                <c:pt idx="1540">
                  <c:v>21.792000000000002</c:v>
                </c:pt>
                <c:pt idx="1541">
                  <c:v>21.626000000000001</c:v>
                </c:pt>
                <c:pt idx="1542">
                  <c:v>21.817</c:v>
                </c:pt>
                <c:pt idx="1543">
                  <c:v>22.056999999999999</c:v>
                </c:pt>
                <c:pt idx="1544">
                  <c:v>21.652999999999999</c:v>
                </c:pt>
                <c:pt idx="1545">
                  <c:v>21.899000000000001</c:v>
                </c:pt>
                <c:pt idx="1546">
                  <c:v>21.805</c:v>
                </c:pt>
                <c:pt idx="1547">
                  <c:v>21.782</c:v>
                </c:pt>
                <c:pt idx="1548">
                  <c:v>21.812000000000001</c:v>
                </c:pt>
                <c:pt idx="1549">
                  <c:v>21.954999999999998</c:v>
                </c:pt>
                <c:pt idx="1550">
                  <c:v>21.8</c:v>
                </c:pt>
                <c:pt idx="1551">
                  <c:v>21.905999999999999</c:v>
                </c:pt>
                <c:pt idx="1552">
                  <c:v>22.16</c:v>
                </c:pt>
                <c:pt idx="1553">
                  <c:v>21.771000000000001</c:v>
                </c:pt>
                <c:pt idx="1554">
                  <c:v>21.827999999999999</c:v>
                </c:pt>
                <c:pt idx="1555">
                  <c:v>21.998999999999999</c:v>
                </c:pt>
                <c:pt idx="1556">
                  <c:v>21.702999999999999</c:v>
                </c:pt>
                <c:pt idx="1557">
                  <c:v>22.122</c:v>
                </c:pt>
                <c:pt idx="1558">
                  <c:v>21.855</c:v>
                </c:pt>
                <c:pt idx="1559">
                  <c:v>21.943000000000001</c:v>
                </c:pt>
                <c:pt idx="1560">
                  <c:v>21.613</c:v>
                </c:pt>
                <c:pt idx="1561">
                  <c:v>21.812000000000001</c:v>
                </c:pt>
                <c:pt idx="1562">
                  <c:v>21.949000000000002</c:v>
                </c:pt>
                <c:pt idx="1563">
                  <c:v>21.69</c:v>
                </c:pt>
                <c:pt idx="1564">
                  <c:v>21.96</c:v>
                </c:pt>
                <c:pt idx="1565">
                  <c:v>21.905000000000001</c:v>
                </c:pt>
                <c:pt idx="1566">
                  <c:v>21.963000000000001</c:v>
                </c:pt>
                <c:pt idx="1567">
                  <c:v>21.69</c:v>
                </c:pt>
                <c:pt idx="1568">
                  <c:v>21.620999999999999</c:v>
                </c:pt>
                <c:pt idx="1569">
                  <c:v>21.992000000000001</c:v>
                </c:pt>
                <c:pt idx="1570">
                  <c:v>21.922000000000001</c:v>
                </c:pt>
                <c:pt idx="1571">
                  <c:v>21.75</c:v>
                </c:pt>
                <c:pt idx="1572">
                  <c:v>21.931000000000001</c:v>
                </c:pt>
                <c:pt idx="1573">
                  <c:v>21.806000000000001</c:v>
                </c:pt>
                <c:pt idx="1574">
                  <c:v>21.75</c:v>
                </c:pt>
                <c:pt idx="1575">
                  <c:v>21.962</c:v>
                </c:pt>
                <c:pt idx="1576">
                  <c:v>21.91</c:v>
                </c:pt>
                <c:pt idx="1577">
                  <c:v>21.638000000000002</c:v>
                </c:pt>
                <c:pt idx="1578">
                  <c:v>21.713999999999999</c:v>
                </c:pt>
                <c:pt idx="1579">
                  <c:v>21.692</c:v>
                </c:pt>
                <c:pt idx="1580">
                  <c:v>21.846</c:v>
                </c:pt>
                <c:pt idx="1581">
                  <c:v>21.952999999999999</c:v>
                </c:pt>
                <c:pt idx="1582">
                  <c:v>22.062000000000001</c:v>
                </c:pt>
                <c:pt idx="1583">
                  <c:v>21.824000000000002</c:v>
                </c:pt>
                <c:pt idx="1584">
                  <c:v>21.792999999999999</c:v>
                </c:pt>
                <c:pt idx="1585">
                  <c:v>21.835999999999999</c:v>
                </c:pt>
                <c:pt idx="1586">
                  <c:v>21.690999999999999</c:v>
                </c:pt>
                <c:pt idx="1587">
                  <c:v>21.931999999999999</c:v>
                </c:pt>
                <c:pt idx="1588">
                  <c:v>21.731000000000002</c:v>
                </c:pt>
                <c:pt idx="1589">
                  <c:v>21.882999999999999</c:v>
                </c:pt>
                <c:pt idx="1590">
                  <c:v>22.132999999999999</c:v>
                </c:pt>
                <c:pt idx="1591">
                  <c:v>21.937999999999999</c:v>
                </c:pt>
                <c:pt idx="1592">
                  <c:v>21.942</c:v>
                </c:pt>
                <c:pt idx="1593">
                  <c:v>22.106000000000002</c:v>
                </c:pt>
                <c:pt idx="1594">
                  <c:v>21.885999999999999</c:v>
                </c:pt>
                <c:pt idx="1595">
                  <c:v>22.140999999999998</c:v>
                </c:pt>
                <c:pt idx="1596">
                  <c:v>21.713999999999999</c:v>
                </c:pt>
                <c:pt idx="1597">
                  <c:v>21.975000000000001</c:v>
                </c:pt>
                <c:pt idx="1598">
                  <c:v>21.99</c:v>
                </c:pt>
                <c:pt idx="1599">
                  <c:v>21.939</c:v>
                </c:pt>
                <c:pt idx="1600">
                  <c:v>21.632000000000001</c:v>
                </c:pt>
                <c:pt idx="1601">
                  <c:v>21.83</c:v>
                </c:pt>
                <c:pt idx="1602">
                  <c:v>21.74</c:v>
                </c:pt>
                <c:pt idx="1603">
                  <c:v>21.937999999999999</c:v>
                </c:pt>
                <c:pt idx="1604">
                  <c:v>21.731999999999999</c:v>
                </c:pt>
                <c:pt idx="1605">
                  <c:v>22.053000000000001</c:v>
                </c:pt>
                <c:pt idx="1606">
                  <c:v>21.870999999999999</c:v>
                </c:pt>
                <c:pt idx="1607">
                  <c:v>21.875</c:v>
                </c:pt>
                <c:pt idx="1608">
                  <c:v>21.952999999999999</c:v>
                </c:pt>
                <c:pt idx="1609">
                  <c:v>21.687000000000001</c:v>
                </c:pt>
                <c:pt idx="1610">
                  <c:v>22.097000000000001</c:v>
                </c:pt>
                <c:pt idx="1611">
                  <c:v>21.88</c:v>
                </c:pt>
                <c:pt idx="1612">
                  <c:v>21.893999999999998</c:v>
                </c:pt>
                <c:pt idx="1613">
                  <c:v>21.974</c:v>
                </c:pt>
                <c:pt idx="1614">
                  <c:v>21.93</c:v>
                </c:pt>
                <c:pt idx="1615">
                  <c:v>21.73</c:v>
                </c:pt>
                <c:pt idx="1616">
                  <c:v>21.884</c:v>
                </c:pt>
                <c:pt idx="1617">
                  <c:v>21.887</c:v>
                </c:pt>
                <c:pt idx="1618">
                  <c:v>21.608000000000001</c:v>
                </c:pt>
                <c:pt idx="1619">
                  <c:v>21.882000000000001</c:v>
                </c:pt>
                <c:pt idx="1620">
                  <c:v>21.876999999999999</c:v>
                </c:pt>
                <c:pt idx="1621">
                  <c:v>21.994</c:v>
                </c:pt>
                <c:pt idx="1622">
                  <c:v>21.713000000000001</c:v>
                </c:pt>
                <c:pt idx="1623">
                  <c:v>21.814</c:v>
                </c:pt>
                <c:pt idx="1624">
                  <c:v>21.721</c:v>
                </c:pt>
                <c:pt idx="1625">
                  <c:v>21.765999999999998</c:v>
                </c:pt>
                <c:pt idx="1626">
                  <c:v>21.853999999999999</c:v>
                </c:pt>
                <c:pt idx="1627">
                  <c:v>21.869</c:v>
                </c:pt>
                <c:pt idx="1628">
                  <c:v>22.306000000000001</c:v>
                </c:pt>
                <c:pt idx="1629">
                  <c:v>21.867999999999999</c:v>
                </c:pt>
                <c:pt idx="1630">
                  <c:v>21.853000000000002</c:v>
                </c:pt>
                <c:pt idx="1631">
                  <c:v>21.815000000000001</c:v>
                </c:pt>
                <c:pt idx="1632">
                  <c:v>21.826000000000001</c:v>
                </c:pt>
                <c:pt idx="1633">
                  <c:v>21.663</c:v>
                </c:pt>
                <c:pt idx="1634">
                  <c:v>22.260999999999999</c:v>
                </c:pt>
                <c:pt idx="1635">
                  <c:v>21.587</c:v>
                </c:pt>
                <c:pt idx="1636">
                  <c:v>21.937999999999999</c:v>
                </c:pt>
                <c:pt idx="1637">
                  <c:v>22.001000000000001</c:v>
                </c:pt>
                <c:pt idx="1638">
                  <c:v>21.774000000000001</c:v>
                </c:pt>
                <c:pt idx="1639">
                  <c:v>22.093</c:v>
                </c:pt>
                <c:pt idx="1640">
                  <c:v>21.733000000000001</c:v>
                </c:pt>
                <c:pt idx="1641">
                  <c:v>21.965</c:v>
                </c:pt>
                <c:pt idx="1642">
                  <c:v>21.878</c:v>
                </c:pt>
                <c:pt idx="1643">
                  <c:v>21.733000000000001</c:v>
                </c:pt>
                <c:pt idx="1644">
                  <c:v>22.117000000000001</c:v>
                </c:pt>
                <c:pt idx="1645">
                  <c:v>21.693999999999999</c:v>
                </c:pt>
                <c:pt idx="1646">
                  <c:v>21.891999999999999</c:v>
                </c:pt>
                <c:pt idx="1647">
                  <c:v>21.911000000000001</c:v>
                </c:pt>
                <c:pt idx="1648">
                  <c:v>21.968</c:v>
                </c:pt>
                <c:pt idx="1649">
                  <c:v>22.132000000000001</c:v>
                </c:pt>
                <c:pt idx="1650">
                  <c:v>21.727</c:v>
                </c:pt>
                <c:pt idx="1651">
                  <c:v>21.785</c:v>
                </c:pt>
                <c:pt idx="1652">
                  <c:v>21.939</c:v>
                </c:pt>
                <c:pt idx="1653">
                  <c:v>21.946999999999999</c:v>
                </c:pt>
                <c:pt idx="1654">
                  <c:v>21.706</c:v>
                </c:pt>
                <c:pt idx="1655">
                  <c:v>21.956</c:v>
                </c:pt>
                <c:pt idx="1656">
                  <c:v>21.838000000000001</c:v>
                </c:pt>
                <c:pt idx="1657">
                  <c:v>21.812000000000001</c:v>
                </c:pt>
                <c:pt idx="1658">
                  <c:v>21.97</c:v>
                </c:pt>
                <c:pt idx="1659">
                  <c:v>21.893999999999998</c:v>
                </c:pt>
                <c:pt idx="1660">
                  <c:v>21.859000000000002</c:v>
                </c:pt>
                <c:pt idx="1661">
                  <c:v>21.936</c:v>
                </c:pt>
                <c:pt idx="1662">
                  <c:v>21.79</c:v>
                </c:pt>
                <c:pt idx="1663">
                  <c:v>21.834</c:v>
                </c:pt>
                <c:pt idx="1664">
                  <c:v>21.776</c:v>
                </c:pt>
                <c:pt idx="1665">
                  <c:v>21.812999999999999</c:v>
                </c:pt>
                <c:pt idx="1666">
                  <c:v>21.786000000000001</c:v>
                </c:pt>
                <c:pt idx="1667">
                  <c:v>21.965</c:v>
                </c:pt>
                <c:pt idx="1668">
                  <c:v>21.774999999999999</c:v>
                </c:pt>
                <c:pt idx="1669">
                  <c:v>21.789000000000001</c:v>
                </c:pt>
                <c:pt idx="1670">
                  <c:v>21.754000000000001</c:v>
                </c:pt>
                <c:pt idx="1671">
                  <c:v>22.001999999999999</c:v>
                </c:pt>
                <c:pt idx="1672">
                  <c:v>21.917999999999999</c:v>
                </c:pt>
                <c:pt idx="1673">
                  <c:v>22.065999999999999</c:v>
                </c:pt>
                <c:pt idx="1674">
                  <c:v>21.988</c:v>
                </c:pt>
                <c:pt idx="1675">
                  <c:v>22.161999999999999</c:v>
                </c:pt>
                <c:pt idx="1676">
                  <c:v>21.875</c:v>
                </c:pt>
                <c:pt idx="1677">
                  <c:v>21.988</c:v>
                </c:pt>
                <c:pt idx="1678">
                  <c:v>21.902000000000001</c:v>
                </c:pt>
                <c:pt idx="1679">
                  <c:v>21.806999999999999</c:v>
                </c:pt>
                <c:pt idx="1680">
                  <c:v>21.902000000000001</c:v>
                </c:pt>
                <c:pt idx="1681">
                  <c:v>21.989000000000001</c:v>
                </c:pt>
                <c:pt idx="1682">
                  <c:v>22.094000000000001</c:v>
                </c:pt>
                <c:pt idx="1683">
                  <c:v>21.994</c:v>
                </c:pt>
                <c:pt idx="1684">
                  <c:v>21.61</c:v>
                </c:pt>
                <c:pt idx="1685">
                  <c:v>21.632999999999999</c:v>
                </c:pt>
                <c:pt idx="1686">
                  <c:v>21.728000000000002</c:v>
                </c:pt>
                <c:pt idx="1687">
                  <c:v>21.946000000000002</c:v>
                </c:pt>
                <c:pt idx="1688">
                  <c:v>21.817</c:v>
                </c:pt>
                <c:pt idx="1689">
                  <c:v>21.809000000000001</c:v>
                </c:pt>
                <c:pt idx="1690">
                  <c:v>21.623000000000001</c:v>
                </c:pt>
                <c:pt idx="1691">
                  <c:v>22.225999999999999</c:v>
                </c:pt>
                <c:pt idx="1692">
                  <c:v>22.117000000000001</c:v>
                </c:pt>
                <c:pt idx="1693">
                  <c:v>22.096</c:v>
                </c:pt>
                <c:pt idx="1694">
                  <c:v>21.782</c:v>
                </c:pt>
                <c:pt idx="1695">
                  <c:v>21.878</c:v>
                </c:pt>
                <c:pt idx="1696">
                  <c:v>21.7</c:v>
                </c:pt>
                <c:pt idx="1697">
                  <c:v>21.963999999999999</c:v>
                </c:pt>
                <c:pt idx="1698">
                  <c:v>21.879000000000001</c:v>
                </c:pt>
                <c:pt idx="1699">
                  <c:v>21.843</c:v>
                </c:pt>
                <c:pt idx="1700">
                  <c:v>22.201000000000001</c:v>
                </c:pt>
                <c:pt idx="1701">
                  <c:v>21.683</c:v>
                </c:pt>
                <c:pt idx="1702">
                  <c:v>21.847999999999999</c:v>
                </c:pt>
                <c:pt idx="1703">
                  <c:v>21.760999999999999</c:v>
                </c:pt>
                <c:pt idx="1704">
                  <c:v>22.076000000000001</c:v>
                </c:pt>
                <c:pt idx="1705">
                  <c:v>21.971</c:v>
                </c:pt>
                <c:pt idx="1706">
                  <c:v>21.899000000000001</c:v>
                </c:pt>
                <c:pt idx="1707">
                  <c:v>21.956</c:v>
                </c:pt>
                <c:pt idx="1708">
                  <c:v>21.690999999999999</c:v>
                </c:pt>
                <c:pt idx="1709">
                  <c:v>21.731999999999999</c:v>
                </c:pt>
                <c:pt idx="1710">
                  <c:v>21.619</c:v>
                </c:pt>
                <c:pt idx="1711">
                  <c:v>21.609000000000002</c:v>
                </c:pt>
                <c:pt idx="1712">
                  <c:v>21.818000000000001</c:v>
                </c:pt>
                <c:pt idx="1713">
                  <c:v>21.747</c:v>
                </c:pt>
                <c:pt idx="1714">
                  <c:v>21.661000000000001</c:v>
                </c:pt>
                <c:pt idx="1715">
                  <c:v>21.704000000000001</c:v>
                </c:pt>
                <c:pt idx="1716">
                  <c:v>21.82</c:v>
                </c:pt>
                <c:pt idx="1717">
                  <c:v>21.867000000000001</c:v>
                </c:pt>
                <c:pt idx="1718">
                  <c:v>21.824999999999999</c:v>
                </c:pt>
                <c:pt idx="1719">
                  <c:v>21.588000000000001</c:v>
                </c:pt>
                <c:pt idx="1720">
                  <c:v>21.908999999999999</c:v>
                </c:pt>
                <c:pt idx="1721">
                  <c:v>21.852</c:v>
                </c:pt>
                <c:pt idx="1722">
                  <c:v>21.841999999999999</c:v>
                </c:pt>
                <c:pt idx="1723">
                  <c:v>21.802</c:v>
                </c:pt>
                <c:pt idx="1724">
                  <c:v>22.02</c:v>
                </c:pt>
                <c:pt idx="1725">
                  <c:v>21.879000000000001</c:v>
                </c:pt>
                <c:pt idx="1726">
                  <c:v>21.939</c:v>
                </c:pt>
                <c:pt idx="1727">
                  <c:v>21.738</c:v>
                </c:pt>
                <c:pt idx="1728">
                  <c:v>21.588000000000001</c:v>
                </c:pt>
                <c:pt idx="1729">
                  <c:v>21.850999999999999</c:v>
                </c:pt>
                <c:pt idx="1730">
                  <c:v>21.882000000000001</c:v>
                </c:pt>
                <c:pt idx="1731">
                  <c:v>21.832000000000001</c:v>
                </c:pt>
                <c:pt idx="1732">
                  <c:v>21.901</c:v>
                </c:pt>
                <c:pt idx="1733">
                  <c:v>21.797000000000001</c:v>
                </c:pt>
                <c:pt idx="1734">
                  <c:v>21.664999999999999</c:v>
                </c:pt>
                <c:pt idx="1735">
                  <c:v>21.766999999999999</c:v>
                </c:pt>
                <c:pt idx="1736">
                  <c:v>21.957000000000001</c:v>
                </c:pt>
                <c:pt idx="1737">
                  <c:v>21.812999999999999</c:v>
                </c:pt>
                <c:pt idx="1738">
                  <c:v>21.771000000000001</c:v>
                </c:pt>
                <c:pt idx="1739">
                  <c:v>22.015999999999998</c:v>
                </c:pt>
                <c:pt idx="1740">
                  <c:v>22.033999999999999</c:v>
                </c:pt>
                <c:pt idx="1741">
                  <c:v>21.777000000000001</c:v>
                </c:pt>
                <c:pt idx="1742">
                  <c:v>21.795999999999999</c:v>
                </c:pt>
                <c:pt idx="1743">
                  <c:v>21.791</c:v>
                </c:pt>
                <c:pt idx="1744">
                  <c:v>21.866</c:v>
                </c:pt>
                <c:pt idx="1745">
                  <c:v>21.981999999999999</c:v>
                </c:pt>
                <c:pt idx="1746">
                  <c:v>21.722999999999999</c:v>
                </c:pt>
                <c:pt idx="1747">
                  <c:v>21.693000000000001</c:v>
                </c:pt>
                <c:pt idx="1748">
                  <c:v>21.632000000000001</c:v>
                </c:pt>
                <c:pt idx="1749">
                  <c:v>22</c:v>
                </c:pt>
                <c:pt idx="1750">
                  <c:v>21.995000000000001</c:v>
                </c:pt>
                <c:pt idx="1751">
                  <c:v>21.847000000000001</c:v>
                </c:pt>
                <c:pt idx="1752">
                  <c:v>21.896999999999998</c:v>
                </c:pt>
                <c:pt idx="1753">
                  <c:v>21.937000000000001</c:v>
                </c:pt>
                <c:pt idx="1754">
                  <c:v>21.881</c:v>
                </c:pt>
                <c:pt idx="1755">
                  <c:v>21.821999999999999</c:v>
                </c:pt>
                <c:pt idx="1756">
                  <c:v>21.754999999999999</c:v>
                </c:pt>
                <c:pt idx="1757">
                  <c:v>21.911000000000001</c:v>
                </c:pt>
                <c:pt idx="1758">
                  <c:v>21.63</c:v>
                </c:pt>
                <c:pt idx="1759">
                  <c:v>22.038</c:v>
                </c:pt>
                <c:pt idx="1760">
                  <c:v>21.661999999999999</c:v>
                </c:pt>
                <c:pt idx="1761">
                  <c:v>21.812000000000001</c:v>
                </c:pt>
                <c:pt idx="1762">
                  <c:v>21.609000000000002</c:v>
                </c:pt>
                <c:pt idx="1763">
                  <c:v>22.073</c:v>
                </c:pt>
                <c:pt idx="1764">
                  <c:v>22.088000000000001</c:v>
                </c:pt>
                <c:pt idx="1765">
                  <c:v>21.86</c:v>
                </c:pt>
                <c:pt idx="1766">
                  <c:v>22.128</c:v>
                </c:pt>
                <c:pt idx="1767">
                  <c:v>21.696000000000002</c:v>
                </c:pt>
                <c:pt idx="1768">
                  <c:v>21.619</c:v>
                </c:pt>
                <c:pt idx="1769">
                  <c:v>21.991</c:v>
                </c:pt>
                <c:pt idx="1770">
                  <c:v>21.931000000000001</c:v>
                </c:pt>
                <c:pt idx="1771">
                  <c:v>21.812000000000001</c:v>
                </c:pt>
                <c:pt idx="1772">
                  <c:v>21.763999999999999</c:v>
                </c:pt>
                <c:pt idx="1773">
                  <c:v>21.812000000000001</c:v>
                </c:pt>
                <c:pt idx="1774">
                  <c:v>21.760999999999999</c:v>
                </c:pt>
                <c:pt idx="1775">
                  <c:v>21.754000000000001</c:v>
                </c:pt>
                <c:pt idx="1776">
                  <c:v>21.977</c:v>
                </c:pt>
                <c:pt idx="1777">
                  <c:v>21.812000000000001</c:v>
                </c:pt>
                <c:pt idx="1778">
                  <c:v>21.646999999999998</c:v>
                </c:pt>
                <c:pt idx="1779">
                  <c:v>21.625</c:v>
                </c:pt>
                <c:pt idx="1780">
                  <c:v>21.715</c:v>
                </c:pt>
                <c:pt idx="1781">
                  <c:v>21.725999999999999</c:v>
                </c:pt>
                <c:pt idx="1782">
                  <c:v>21.823</c:v>
                </c:pt>
                <c:pt idx="1783">
                  <c:v>21.844999999999999</c:v>
                </c:pt>
                <c:pt idx="1784">
                  <c:v>21.774000000000001</c:v>
                </c:pt>
                <c:pt idx="1785">
                  <c:v>22.015999999999998</c:v>
                </c:pt>
                <c:pt idx="1786">
                  <c:v>21.821000000000002</c:v>
                </c:pt>
                <c:pt idx="1787">
                  <c:v>22.021999999999998</c:v>
                </c:pt>
                <c:pt idx="1788">
                  <c:v>22.033999999999999</c:v>
                </c:pt>
                <c:pt idx="1789">
                  <c:v>21.977</c:v>
                </c:pt>
                <c:pt idx="1790">
                  <c:v>21.827000000000002</c:v>
                </c:pt>
                <c:pt idx="1791">
                  <c:v>21.931999999999999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21.957999999999998</c:v>
                </c:pt>
                <c:pt idx="2049">
                  <c:v>22.202999999999999</c:v>
                </c:pt>
                <c:pt idx="2050">
                  <c:v>22.288</c:v>
                </c:pt>
                <c:pt idx="2051">
                  <c:v>21.646999999999998</c:v>
                </c:pt>
                <c:pt idx="2052">
                  <c:v>22.213999999999999</c:v>
                </c:pt>
                <c:pt idx="2053">
                  <c:v>21.972999999999999</c:v>
                </c:pt>
                <c:pt idx="2054">
                  <c:v>21.981000000000002</c:v>
                </c:pt>
                <c:pt idx="2055">
                  <c:v>21.954000000000001</c:v>
                </c:pt>
                <c:pt idx="2056">
                  <c:v>22.044</c:v>
                </c:pt>
                <c:pt idx="2057">
                  <c:v>22.314</c:v>
                </c:pt>
                <c:pt idx="2058">
                  <c:v>21.89</c:v>
                </c:pt>
                <c:pt idx="2059">
                  <c:v>22.047000000000001</c:v>
                </c:pt>
                <c:pt idx="2060">
                  <c:v>22.109000000000002</c:v>
                </c:pt>
                <c:pt idx="2061">
                  <c:v>22.062999999999999</c:v>
                </c:pt>
                <c:pt idx="2062">
                  <c:v>22.164000000000001</c:v>
                </c:pt>
                <c:pt idx="2063">
                  <c:v>21.92</c:v>
                </c:pt>
                <c:pt idx="2064">
                  <c:v>22.021999999999998</c:v>
                </c:pt>
                <c:pt idx="2065">
                  <c:v>22.096</c:v>
                </c:pt>
                <c:pt idx="2066">
                  <c:v>22.396000000000001</c:v>
                </c:pt>
                <c:pt idx="2067">
                  <c:v>21.76</c:v>
                </c:pt>
                <c:pt idx="2068">
                  <c:v>22.207000000000001</c:v>
                </c:pt>
                <c:pt idx="2069">
                  <c:v>22.097999999999999</c:v>
                </c:pt>
                <c:pt idx="2070">
                  <c:v>22.164999999999999</c:v>
                </c:pt>
                <c:pt idx="2071">
                  <c:v>21.939</c:v>
                </c:pt>
                <c:pt idx="2072">
                  <c:v>22.103000000000002</c:v>
                </c:pt>
                <c:pt idx="2073">
                  <c:v>21.748999999999999</c:v>
                </c:pt>
                <c:pt idx="2074">
                  <c:v>22.19</c:v>
                </c:pt>
                <c:pt idx="2075">
                  <c:v>21.646000000000001</c:v>
                </c:pt>
                <c:pt idx="2076">
                  <c:v>21.911000000000001</c:v>
                </c:pt>
                <c:pt idx="2077">
                  <c:v>21.99</c:v>
                </c:pt>
                <c:pt idx="2078">
                  <c:v>22.202999999999999</c:v>
                </c:pt>
                <c:pt idx="2079">
                  <c:v>22.26</c:v>
                </c:pt>
                <c:pt idx="2080">
                  <c:v>21.827000000000002</c:v>
                </c:pt>
                <c:pt idx="2081">
                  <c:v>22.248000000000001</c:v>
                </c:pt>
                <c:pt idx="2082">
                  <c:v>21.887</c:v>
                </c:pt>
                <c:pt idx="2083">
                  <c:v>22.126000000000001</c:v>
                </c:pt>
                <c:pt idx="2084">
                  <c:v>22.004000000000001</c:v>
                </c:pt>
                <c:pt idx="2085">
                  <c:v>22.018000000000001</c:v>
                </c:pt>
                <c:pt idx="2086">
                  <c:v>22.016999999999999</c:v>
                </c:pt>
                <c:pt idx="2087">
                  <c:v>22.131</c:v>
                </c:pt>
                <c:pt idx="2088">
                  <c:v>22.116</c:v>
                </c:pt>
                <c:pt idx="2089">
                  <c:v>21.925999999999998</c:v>
                </c:pt>
                <c:pt idx="2090">
                  <c:v>21.94</c:v>
                </c:pt>
                <c:pt idx="2091">
                  <c:v>22.082999999999998</c:v>
                </c:pt>
                <c:pt idx="2092">
                  <c:v>22.248999999999999</c:v>
                </c:pt>
                <c:pt idx="2093">
                  <c:v>22.068999999999999</c:v>
                </c:pt>
                <c:pt idx="2094">
                  <c:v>21.946000000000002</c:v>
                </c:pt>
                <c:pt idx="2095">
                  <c:v>22.102</c:v>
                </c:pt>
                <c:pt idx="2096">
                  <c:v>22.016999999999999</c:v>
                </c:pt>
                <c:pt idx="2097">
                  <c:v>22.152999999999999</c:v>
                </c:pt>
                <c:pt idx="2098">
                  <c:v>21.91</c:v>
                </c:pt>
                <c:pt idx="2099">
                  <c:v>22.123999999999999</c:v>
                </c:pt>
                <c:pt idx="2100">
                  <c:v>21.876999999999999</c:v>
                </c:pt>
                <c:pt idx="2101">
                  <c:v>21.800999999999998</c:v>
                </c:pt>
                <c:pt idx="2102">
                  <c:v>22.198</c:v>
                </c:pt>
                <c:pt idx="2103">
                  <c:v>22.155000000000001</c:v>
                </c:pt>
                <c:pt idx="2104">
                  <c:v>21.736999999999998</c:v>
                </c:pt>
                <c:pt idx="2105">
                  <c:v>22.141999999999999</c:v>
                </c:pt>
                <c:pt idx="2106">
                  <c:v>21.917000000000002</c:v>
                </c:pt>
                <c:pt idx="2107">
                  <c:v>22.131</c:v>
                </c:pt>
                <c:pt idx="2108">
                  <c:v>21.952000000000002</c:v>
                </c:pt>
                <c:pt idx="2109">
                  <c:v>22.305</c:v>
                </c:pt>
                <c:pt idx="2110">
                  <c:v>21.95</c:v>
                </c:pt>
                <c:pt idx="2111">
                  <c:v>21.998000000000001</c:v>
                </c:pt>
                <c:pt idx="2112">
                  <c:v>21.747</c:v>
                </c:pt>
                <c:pt idx="2113">
                  <c:v>21.914000000000001</c:v>
                </c:pt>
                <c:pt idx="2114">
                  <c:v>22.204000000000001</c:v>
                </c:pt>
                <c:pt idx="2115">
                  <c:v>22.024000000000001</c:v>
                </c:pt>
                <c:pt idx="2116">
                  <c:v>21.715</c:v>
                </c:pt>
                <c:pt idx="2117">
                  <c:v>21.824000000000002</c:v>
                </c:pt>
                <c:pt idx="2118">
                  <c:v>22.163</c:v>
                </c:pt>
                <c:pt idx="2119">
                  <c:v>21.978999999999999</c:v>
                </c:pt>
                <c:pt idx="2120">
                  <c:v>21.908999999999999</c:v>
                </c:pt>
                <c:pt idx="2121">
                  <c:v>21.773</c:v>
                </c:pt>
                <c:pt idx="2122">
                  <c:v>22.169</c:v>
                </c:pt>
                <c:pt idx="2123">
                  <c:v>22.045000000000002</c:v>
                </c:pt>
                <c:pt idx="2124">
                  <c:v>22.125</c:v>
                </c:pt>
                <c:pt idx="2125">
                  <c:v>22.074999999999999</c:v>
                </c:pt>
                <c:pt idx="2126">
                  <c:v>21.913</c:v>
                </c:pt>
                <c:pt idx="2127">
                  <c:v>21.863</c:v>
                </c:pt>
                <c:pt idx="2128">
                  <c:v>22.314</c:v>
                </c:pt>
                <c:pt idx="2129">
                  <c:v>21.875</c:v>
                </c:pt>
                <c:pt idx="2130">
                  <c:v>21.789000000000001</c:v>
                </c:pt>
                <c:pt idx="2131">
                  <c:v>21.943000000000001</c:v>
                </c:pt>
                <c:pt idx="2132">
                  <c:v>22.024000000000001</c:v>
                </c:pt>
                <c:pt idx="2133">
                  <c:v>21.975000000000001</c:v>
                </c:pt>
                <c:pt idx="2134">
                  <c:v>22.163</c:v>
                </c:pt>
                <c:pt idx="2135">
                  <c:v>22.047000000000001</c:v>
                </c:pt>
                <c:pt idx="2136">
                  <c:v>21.823</c:v>
                </c:pt>
                <c:pt idx="2137">
                  <c:v>22.091999999999999</c:v>
                </c:pt>
                <c:pt idx="2138">
                  <c:v>22.163</c:v>
                </c:pt>
                <c:pt idx="2139">
                  <c:v>21.872</c:v>
                </c:pt>
                <c:pt idx="2140">
                  <c:v>22.123999999999999</c:v>
                </c:pt>
                <c:pt idx="2141">
                  <c:v>21.773</c:v>
                </c:pt>
                <c:pt idx="2142">
                  <c:v>21.95</c:v>
                </c:pt>
                <c:pt idx="2143">
                  <c:v>22.065000000000001</c:v>
                </c:pt>
                <c:pt idx="2144">
                  <c:v>21.992000000000001</c:v>
                </c:pt>
                <c:pt idx="2145">
                  <c:v>21.841999999999999</c:v>
                </c:pt>
                <c:pt idx="2146">
                  <c:v>21.998999999999999</c:v>
                </c:pt>
                <c:pt idx="2147">
                  <c:v>21.800999999999998</c:v>
                </c:pt>
                <c:pt idx="2148">
                  <c:v>22.077000000000002</c:v>
                </c:pt>
                <c:pt idx="2149">
                  <c:v>21.995999999999999</c:v>
                </c:pt>
                <c:pt idx="2150">
                  <c:v>21.864999999999998</c:v>
                </c:pt>
                <c:pt idx="2151">
                  <c:v>22.189</c:v>
                </c:pt>
                <c:pt idx="2152">
                  <c:v>22.01</c:v>
                </c:pt>
                <c:pt idx="2153">
                  <c:v>22.021000000000001</c:v>
                </c:pt>
                <c:pt idx="2154">
                  <c:v>21.940999999999999</c:v>
                </c:pt>
                <c:pt idx="2155">
                  <c:v>21.882999999999999</c:v>
                </c:pt>
                <c:pt idx="2156">
                  <c:v>22.135000000000002</c:v>
                </c:pt>
                <c:pt idx="2157">
                  <c:v>21.896999999999998</c:v>
                </c:pt>
                <c:pt idx="2158">
                  <c:v>21.661999999999999</c:v>
                </c:pt>
                <c:pt idx="2159">
                  <c:v>21.959</c:v>
                </c:pt>
                <c:pt idx="2160">
                  <c:v>21.913</c:v>
                </c:pt>
                <c:pt idx="2161">
                  <c:v>22.068000000000001</c:v>
                </c:pt>
                <c:pt idx="2162">
                  <c:v>21.963999999999999</c:v>
                </c:pt>
                <c:pt idx="2163">
                  <c:v>22.129000000000001</c:v>
                </c:pt>
                <c:pt idx="2164">
                  <c:v>21.957999999999998</c:v>
                </c:pt>
                <c:pt idx="2165">
                  <c:v>21.888000000000002</c:v>
                </c:pt>
                <c:pt idx="2166">
                  <c:v>21.879000000000001</c:v>
                </c:pt>
                <c:pt idx="2167">
                  <c:v>21.798999999999999</c:v>
                </c:pt>
                <c:pt idx="2168">
                  <c:v>22.096</c:v>
                </c:pt>
                <c:pt idx="2169">
                  <c:v>21.795000000000002</c:v>
                </c:pt>
                <c:pt idx="2170">
                  <c:v>22.09</c:v>
                </c:pt>
                <c:pt idx="2171">
                  <c:v>22.036999999999999</c:v>
                </c:pt>
                <c:pt idx="2172">
                  <c:v>21.933</c:v>
                </c:pt>
                <c:pt idx="2173">
                  <c:v>21.873999999999999</c:v>
                </c:pt>
                <c:pt idx="2174">
                  <c:v>21.904</c:v>
                </c:pt>
                <c:pt idx="2175">
                  <c:v>22.131</c:v>
                </c:pt>
                <c:pt idx="2176">
                  <c:v>22.222999999999999</c:v>
                </c:pt>
                <c:pt idx="2177">
                  <c:v>22.291</c:v>
                </c:pt>
                <c:pt idx="2178">
                  <c:v>22.119</c:v>
                </c:pt>
                <c:pt idx="2179">
                  <c:v>22.1</c:v>
                </c:pt>
                <c:pt idx="2180">
                  <c:v>21.957000000000001</c:v>
                </c:pt>
                <c:pt idx="2181">
                  <c:v>21.965</c:v>
                </c:pt>
                <c:pt idx="2182">
                  <c:v>22.152000000000001</c:v>
                </c:pt>
                <c:pt idx="2183">
                  <c:v>22.064</c:v>
                </c:pt>
                <c:pt idx="2184">
                  <c:v>22.09</c:v>
                </c:pt>
                <c:pt idx="2185">
                  <c:v>22.201000000000001</c:v>
                </c:pt>
                <c:pt idx="2186">
                  <c:v>21.946999999999999</c:v>
                </c:pt>
                <c:pt idx="2187">
                  <c:v>22.026</c:v>
                </c:pt>
                <c:pt idx="2188">
                  <c:v>22.036999999999999</c:v>
                </c:pt>
                <c:pt idx="2189">
                  <c:v>22.059000000000001</c:v>
                </c:pt>
                <c:pt idx="2190">
                  <c:v>22.175000000000001</c:v>
                </c:pt>
                <c:pt idx="2191">
                  <c:v>22.007999999999999</c:v>
                </c:pt>
                <c:pt idx="2192">
                  <c:v>21.783000000000001</c:v>
                </c:pt>
                <c:pt idx="2193">
                  <c:v>22.11</c:v>
                </c:pt>
                <c:pt idx="2194">
                  <c:v>21.890999999999998</c:v>
                </c:pt>
                <c:pt idx="2195">
                  <c:v>22.004000000000001</c:v>
                </c:pt>
                <c:pt idx="2196">
                  <c:v>22.071999999999999</c:v>
                </c:pt>
                <c:pt idx="2197">
                  <c:v>21.855</c:v>
                </c:pt>
                <c:pt idx="2198">
                  <c:v>22.193000000000001</c:v>
                </c:pt>
                <c:pt idx="2199">
                  <c:v>21.902000000000001</c:v>
                </c:pt>
                <c:pt idx="2200">
                  <c:v>22.209</c:v>
                </c:pt>
                <c:pt idx="2201">
                  <c:v>22.068999999999999</c:v>
                </c:pt>
                <c:pt idx="2202">
                  <c:v>21.888000000000002</c:v>
                </c:pt>
                <c:pt idx="2203">
                  <c:v>22.263000000000002</c:v>
                </c:pt>
                <c:pt idx="2204">
                  <c:v>22.126000000000001</c:v>
                </c:pt>
                <c:pt idx="2205">
                  <c:v>21.934000000000001</c:v>
                </c:pt>
                <c:pt idx="2206">
                  <c:v>21.963999999999999</c:v>
                </c:pt>
                <c:pt idx="2207">
                  <c:v>22.077999999999999</c:v>
                </c:pt>
                <c:pt idx="2208">
                  <c:v>22.061</c:v>
                </c:pt>
                <c:pt idx="2209">
                  <c:v>21.739000000000001</c:v>
                </c:pt>
                <c:pt idx="2210">
                  <c:v>22.094000000000001</c:v>
                </c:pt>
                <c:pt idx="2211">
                  <c:v>22.123999999999999</c:v>
                </c:pt>
                <c:pt idx="2212">
                  <c:v>22.030999999999999</c:v>
                </c:pt>
                <c:pt idx="2213">
                  <c:v>22.11</c:v>
                </c:pt>
                <c:pt idx="2214">
                  <c:v>22.035</c:v>
                </c:pt>
                <c:pt idx="2215">
                  <c:v>22.009</c:v>
                </c:pt>
                <c:pt idx="2216">
                  <c:v>22.206</c:v>
                </c:pt>
                <c:pt idx="2217">
                  <c:v>22.138000000000002</c:v>
                </c:pt>
                <c:pt idx="2218">
                  <c:v>22.32</c:v>
                </c:pt>
                <c:pt idx="2219">
                  <c:v>21.847000000000001</c:v>
                </c:pt>
                <c:pt idx="2220">
                  <c:v>21.731999999999999</c:v>
                </c:pt>
                <c:pt idx="2221">
                  <c:v>21.622</c:v>
                </c:pt>
                <c:pt idx="2222">
                  <c:v>21.68</c:v>
                </c:pt>
                <c:pt idx="2223">
                  <c:v>21.754000000000001</c:v>
                </c:pt>
                <c:pt idx="2224">
                  <c:v>22.155000000000001</c:v>
                </c:pt>
                <c:pt idx="2225">
                  <c:v>21.917000000000002</c:v>
                </c:pt>
                <c:pt idx="2226">
                  <c:v>21.952999999999999</c:v>
                </c:pt>
                <c:pt idx="2227">
                  <c:v>21.975999999999999</c:v>
                </c:pt>
                <c:pt idx="2228">
                  <c:v>22.321999999999999</c:v>
                </c:pt>
                <c:pt idx="2229">
                  <c:v>21.963999999999999</c:v>
                </c:pt>
                <c:pt idx="2230">
                  <c:v>21.98</c:v>
                </c:pt>
                <c:pt idx="2231">
                  <c:v>21.934999999999999</c:v>
                </c:pt>
                <c:pt idx="2232">
                  <c:v>22.193999999999999</c:v>
                </c:pt>
                <c:pt idx="2233">
                  <c:v>22.279</c:v>
                </c:pt>
                <c:pt idx="2234">
                  <c:v>22.135999999999999</c:v>
                </c:pt>
                <c:pt idx="2235">
                  <c:v>22.122</c:v>
                </c:pt>
                <c:pt idx="2236">
                  <c:v>21.704000000000001</c:v>
                </c:pt>
                <c:pt idx="2237">
                  <c:v>22.033999999999999</c:v>
                </c:pt>
                <c:pt idx="2238">
                  <c:v>22.125</c:v>
                </c:pt>
                <c:pt idx="2239">
                  <c:v>21.9</c:v>
                </c:pt>
                <c:pt idx="2240">
                  <c:v>21.683</c:v>
                </c:pt>
                <c:pt idx="2241">
                  <c:v>22.094999999999999</c:v>
                </c:pt>
                <c:pt idx="2242">
                  <c:v>21.934000000000001</c:v>
                </c:pt>
                <c:pt idx="2243">
                  <c:v>21.954000000000001</c:v>
                </c:pt>
                <c:pt idx="2244">
                  <c:v>22.195</c:v>
                </c:pt>
                <c:pt idx="2245">
                  <c:v>21.91</c:v>
                </c:pt>
                <c:pt idx="2246">
                  <c:v>21.657</c:v>
                </c:pt>
                <c:pt idx="2247">
                  <c:v>22.03</c:v>
                </c:pt>
                <c:pt idx="2248">
                  <c:v>21.977</c:v>
                </c:pt>
                <c:pt idx="2249">
                  <c:v>22.244</c:v>
                </c:pt>
                <c:pt idx="2250">
                  <c:v>21.783000000000001</c:v>
                </c:pt>
                <c:pt idx="2251">
                  <c:v>22.15</c:v>
                </c:pt>
                <c:pt idx="2252">
                  <c:v>22.038</c:v>
                </c:pt>
                <c:pt idx="2253">
                  <c:v>22.004999999999999</c:v>
                </c:pt>
                <c:pt idx="2254">
                  <c:v>21.931000000000001</c:v>
                </c:pt>
                <c:pt idx="2255">
                  <c:v>22.256</c:v>
                </c:pt>
                <c:pt idx="2256">
                  <c:v>21.98</c:v>
                </c:pt>
                <c:pt idx="2257">
                  <c:v>21.867999999999999</c:v>
                </c:pt>
                <c:pt idx="2258">
                  <c:v>21.888000000000002</c:v>
                </c:pt>
                <c:pt idx="2259">
                  <c:v>22.013000000000002</c:v>
                </c:pt>
                <c:pt idx="2260">
                  <c:v>21.882000000000001</c:v>
                </c:pt>
                <c:pt idx="2261">
                  <c:v>22.25</c:v>
                </c:pt>
                <c:pt idx="2262">
                  <c:v>22.25</c:v>
                </c:pt>
                <c:pt idx="2263">
                  <c:v>21.722999999999999</c:v>
                </c:pt>
                <c:pt idx="2264">
                  <c:v>21.867999999999999</c:v>
                </c:pt>
                <c:pt idx="2265">
                  <c:v>22.213000000000001</c:v>
                </c:pt>
                <c:pt idx="2266">
                  <c:v>22.189</c:v>
                </c:pt>
                <c:pt idx="2267">
                  <c:v>22.033000000000001</c:v>
                </c:pt>
                <c:pt idx="2268">
                  <c:v>22.024000000000001</c:v>
                </c:pt>
                <c:pt idx="2269">
                  <c:v>21.92</c:v>
                </c:pt>
                <c:pt idx="2270">
                  <c:v>22.126000000000001</c:v>
                </c:pt>
                <c:pt idx="2271">
                  <c:v>21.863</c:v>
                </c:pt>
                <c:pt idx="2272">
                  <c:v>21.748999999999999</c:v>
                </c:pt>
                <c:pt idx="2273">
                  <c:v>22.16</c:v>
                </c:pt>
                <c:pt idx="2274">
                  <c:v>21.632000000000001</c:v>
                </c:pt>
                <c:pt idx="2275">
                  <c:v>22.062999999999999</c:v>
                </c:pt>
                <c:pt idx="2276">
                  <c:v>22.094999999999999</c:v>
                </c:pt>
                <c:pt idx="2277">
                  <c:v>22.314</c:v>
                </c:pt>
                <c:pt idx="2278">
                  <c:v>22.463000000000001</c:v>
                </c:pt>
                <c:pt idx="2279">
                  <c:v>22.167999999999999</c:v>
                </c:pt>
                <c:pt idx="2280">
                  <c:v>21.902999999999999</c:v>
                </c:pt>
                <c:pt idx="2281">
                  <c:v>21.814</c:v>
                </c:pt>
                <c:pt idx="2282">
                  <c:v>22.027999999999999</c:v>
                </c:pt>
                <c:pt idx="2283">
                  <c:v>22.08</c:v>
                </c:pt>
                <c:pt idx="2284">
                  <c:v>21.843</c:v>
                </c:pt>
                <c:pt idx="2285">
                  <c:v>22.241</c:v>
                </c:pt>
                <c:pt idx="2286">
                  <c:v>21.922999999999998</c:v>
                </c:pt>
                <c:pt idx="2287">
                  <c:v>21.701000000000001</c:v>
                </c:pt>
                <c:pt idx="2288">
                  <c:v>22.117000000000001</c:v>
                </c:pt>
                <c:pt idx="2289">
                  <c:v>21.93</c:v>
                </c:pt>
                <c:pt idx="2290">
                  <c:v>21.831</c:v>
                </c:pt>
                <c:pt idx="2291">
                  <c:v>21.911999999999999</c:v>
                </c:pt>
                <c:pt idx="2292">
                  <c:v>22.094999999999999</c:v>
                </c:pt>
                <c:pt idx="2293">
                  <c:v>22.084</c:v>
                </c:pt>
                <c:pt idx="2294">
                  <c:v>21.85</c:v>
                </c:pt>
                <c:pt idx="2295">
                  <c:v>21.992999999999999</c:v>
                </c:pt>
                <c:pt idx="2296">
                  <c:v>21.879000000000001</c:v>
                </c:pt>
                <c:pt idx="2297">
                  <c:v>21.864000000000001</c:v>
                </c:pt>
                <c:pt idx="2298">
                  <c:v>21.879000000000001</c:v>
                </c:pt>
                <c:pt idx="2299">
                  <c:v>21.927</c:v>
                </c:pt>
                <c:pt idx="2300">
                  <c:v>21.736999999999998</c:v>
                </c:pt>
                <c:pt idx="2301">
                  <c:v>21.902000000000001</c:v>
                </c:pt>
                <c:pt idx="2302">
                  <c:v>22.024999999999999</c:v>
                </c:pt>
                <c:pt idx="2303">
                  <c:v>21.794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Sheet2!$H$2:$H$2561</c:f>
              <c:numCache>
                <c:formatCode>General</c:formatCode>
                <c:ptCount val="25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21.887</c:v>
                </c:pt>
                <c:pt idx="257">
                  <c:v>21.800999999999998</c:v>
                </c:pt>
                <c:pt idx="258">
                  <c:v>21.853999999999999</c:v>
                </c:pt>
                <c:pt idx="259">
                  <c:v>21.754000000000001</c:v>
                </c:pt>
                <c:pt idx="260">
                  <c:v>21.818000000000001</c:v>
                </c:pt>
                <c:pt idx="261">
                  <c:v>21.797000000000001</c:v>
                </c:pt>
                <c:pt idx="262">
                  <c:v>21.71</c:v>
                </c:pt>
                <c:pt idx="263">
                  <c:v>22.146999999999998</c:v>
                </c:pt>
                <c:pt idx="264">
                  <c:v>21.721</c:v>
                </c:pt>
                <c:pt idx="265">
                  <c:v>21.812000000000001</c:v>
                </c:pt>
                <c:pt idx="266">
                  <c:v>21.925999999999998</c:v>
                </c:pt>
                <c:pt idx="267">
                  <c:v>21.617000000000001</c:v>
                </c:pt>
                <c:pt idx="268">
                  <c:v>21.85</c:v>
                </c:pt>
                <c:pt idx="269">
                  <c:v>21.693999999999999</c:v>
                </c:pt>
                <c:pt idx="270">
                  <c:v>21.782</c:v>
                </c:pt>
                <c:pt idx="271">
                  <c:v>22.094999999999999</c:v>
                </c:pt>
                <c:pt idx="272">
                  <c:v>21.765000000000001</c:v>
                </c:pt>
                <c:pt idx="273">
                  <c:v>21.939</c:v>
                </c:pt>
                <c:pt idx="274">
                  <c:v>21.83</c:v>
                </c:pt>
                <c:pt idx="275">
                  <c:v>21.963999999999999</c:v>
                </c:pt>
                <c:pt idx="276">
                  <c:v>21.959</c:v>
                </c:pt>
                <c:pt idx="277">
                  <c:v>21.736999999999998</c:v>
                </c:pt>
                <c:pt idx="278">
                  <c:v>22.068000000000001</c:v>
                </c:pt>
                <c:pt idx="279">
                  <c:v>21.824000000000002</c:v>
                </c:pt>
                <c:pt idx="280">
                  <c:v>21.887</c:v>
                </c:pt>
                <c:pt idx="281">
                  <c:v>21.957000000000001</c:v>
                </c:pt>
                <c:pt idx="282">
                  <c:v>21.98</c:v>
                </c:pt>
                <c:pt idx="283">
                  <c:v>21.673999999999999</c:v>
                </c:pt>
                <c:pt idx="284">
                  <c:v>21.986000000000001</c:v>
                </c:pt>
                <c:pt idx="285">
                  <c:v>21.858000000000001</c:v>
                </c:pt>
                <c:pt idx="286">
                  <c:v>21.678999999999998</c:v>
                </c:pt>
                <c:pt idx="287">
                  <c:v>21.800999999999998</c:v>
                </c:pt>
                <c:pt idx="288">
                  <c:v>21.591999999999999</c:v>
                </c:pt>
                <c:pt idx="289">
                  <c:v>22.18</c:v>
                </c:pt>
                <c:pt idx="290">
                  <c:v>22.064</c:v>
                </c:pt>
                <c:pt idx="291">
                  <c:v>21.844000000000001</c:v>
                </c:pt>
                <c:pt idx="292">
                  <c:v>21.948</c:v>
                </c:pt>
                <c:pt idx="293">
                  <c:v>21.785</c:v>
                </c:pt>
                <c:pt idx="294">
                  <c:v>21.824999999999999</c:v>
                </c:pt>
                <c:pt idx="295">
                  <c:v>21.952000000000002</c:v>
                </c:pt>
                <c:pt idx="296">
                  <c:v>21.888999999999999</c:v>
                </c:pt>
                <c:pt idx="297">
                  <c:v>22.114999999999998</c:v>
                </c:pt>
                <c:pt idx="298">
                  <c:v>21.736999999999998</c:v>
                </c:pt>
                <c:pt idx="299">
                  <c:v>22.087</c:v>
                </c:pt>
                <c:pt idx="300">
                  <c:v>21.977</c:v>
                </c:pt>
                <c:pt idx="301">
                  <c:v>21.841000000000001</c:v>
                </c:pt>
                <c:pt idx="302">
                  <c:v>22.14</c:v>
                </c:pt>
                <c:pt idx="303">
                  <c:v>21.905000000000001</c:v>
                </c:pt>
                <c:pt idx="304">
                  <c:v>22.132000000000001</c:v>
                </c:pt>
                <c:pt idx="305">
                  <c:v>22.026</c:v>
                </c:pt>
                <c:pt idx="306">
                  <c:v>22.245000000000001</c:v>
                </c:pt>
                <c:pt idx="307">
                  <c:v>22.064</c:v>
                </c:pt>
                <c:pt idx="308">
                  <c:v>22.265999999999998</c:v>
                </c:pt>
                <c:pt idx="309">
                  <c:v>21.899000000000001</c:v>
                </c:pt>
                <c:pt idx="310">
                  <c:v>22.042999999999999</c:v>
                </c:pt>
                <c:pt idx="311">
                  <c:v>21.649000000000001</c:v>
                </c:pt>
                <c:pt idx="312">
                  <c:v>22.082000000000001</c:v>
                </c:pt>
                <c:pt idx="313">
                  <c:v>22.056999999999999</c:v>
                </c:pt>
                <c:pt idx="314">
                  <c:v>21.945</c:v>
                </c:pt>
                <c:pt idx="315">
                  <c:v>21.916</c:v>
                </c:pt>
                <c:pt idx="316">
                  <c:v>21.963000000000001</c:v>
                </c:pt>
                <c:pt idx="317">
                  <c:v>21.817</c:v>
                </c:pt>
                <c:pt idx="318">
                  <c:v>21.777000000000001</c:v>
                </c:pt>
                <c:pt idx="319">
                  <c:v>22.004999999999999</c:v>
                </c:pt>
                <c:pt idx="320">
                  <c:v>21.916</c:v>
                </c:pt>
                <c:pt idx="321">
                  <c:v>21.789000000000001</c:v>
                </c:pt>
                <c:pt idx="322">
                  <c:v>21.725000000000001</c:v>
                </c:pt>
                <c:pt idx="323">
                  <c:v>22.010999999999999</c:v>
                </c:pt>
                <c:pt idx="324">
                  <c:v>22.361999999999998</c:v>
                </c:pt>
                <c:pt idx="325">
                  <c:v>21.696000000000002</c:v>
                </c:pt>
                <c:pt idx="326">
                  <c:v>21.991</c:v>
                </c:pt>
                <c:pt idx="327">
                  <c:v>21.879000000000001</c:v>
                </c:pt>
                <c:pt idx="328">
                  <c:v>21.663</c:v>
                </c:pt>
                <c:pt idx="329">
                  <c:v>21.962</c:v>
                </c:pt>
                <c:pt idx="330">
                  <c:v>21.891999999999999</c:v>
                </c:pt>
                <c:pt idx="331">
                  <c:v>22.030999999999999</c:v>
                </c:pt>
                <c:pt idx="332">
                  <c:v>21.984999999999999</c:v>
                </c:pt>
                <c:pt idx="333">
                  <c:v>21.917000000000002</c:v>
                </c:pt>
                <c:pt idx="334">
                  <c:v>22.02</c:v>
                </c:pt>
                <c:pt idx="335">
                  <c:v>22.042999999999999</c:v>
                </c:pt>
                <c:pt idx="336">
                  <c:v>22.108000000000001</c:v>
                </c:pt>
                <c:pt idx="337">
                  <c:v>22.196999999999999</c:v>
                </c:pt>
                <c:pt idx="338">
                  <c:v>21.637</c:v>
                </c:pt>
                <c:pt idx="339">
                  <c:v>22.201000000000001</c:v>
                </c:pt>
                <c:pt idx="340">
                  <c:v>21.774000000000001</c:v>
                </c:pt>
                <c:pt idx="341">
                  <c:v>22.015999999999998</c:v>
                </c:pt>
                <c:pt idx="342">
                  <c:v>21.834</c:v>
                </c:pt>
                <c:pt idx="343">
                  <c:v>21.66</c:v>
                </c:pt>
                <c:pt idx="344">
                  <c:v>22.128</c:v>
                </c:pt>
                <c:pt idx="345">
                  <c:v>21.832000000000001</c:v>
                </c:pt>
                <c:pt idx="346">
                  <c:v>21.802</c:v>
                </c:pt>
                <c:pt idx="347">
                  <c:v>22.084</c:v>
                </c:pt>
                <c:pt idx="348">
                  <c:v>22.472000000000001</c:v>
                </c:pt>
                <c:pt idx="349">
                  <c:v>22.058</c:v>
                </c:pt>
                <c:pt idx="350">
                  <c:v>21.85</c:v>
                </c:pt>
                <c:pt idx="351">
                  <c:v>21.937000000000001</c:v>
                </c:pt>
                <c:pt idx="352">
                  <c:v>22</c:v>
                </c:pt>
                <c:pt idx="353">
                  <c:v>21.925999999999998</c:v>
                </c:pt>
                <c:pt idx="354">
                  <c:v>22.035</c:v>
                </c:pt>
                <c:pt idx="355">
                  <c:v>21.669</c:v>
                </c:pt>
                <c:pt idx="356">
                  <c:v>21.925000000000001</c:v>
                </c:pt>
                <c:pt idx="357">
                  <c:v>22.260999999999999</c:v>
                </c:pt>
                <c:pt idx="358">
                  <c:v>21.626000000000001</c:v>
                </c:pt>
                <c:pt idx="359">
                  <c:v>22.324999999999999</c:v>
                </c:pt>
                <c:pt idx="360">
                  <c:v>21.869</c:v>
                </c:pt>
                <c:pt idx="361">
                  <c:v>21.823</c:v>
                </c:pt>
                <c:pt idx="362">
                  <c:v>21.968</c:v>
                </c:pt>
                <c:pt idx="363">
                  <c:v>21.997</c:v>
                </c:pt>
                <c:pt idx="364">
                  <c:v>21.92</c:v>
                </c:pt>
                <c:pt idx="365">
                  <c:v>22.004000000000001</c:v>
                </c:pt>
                <c:pt idx="366">
                  <c:v>21.58</c:v>
                </c:pt>
                <c:pt idx="367">
                  <c:v>21.736000000000001</c:v>
                </c:pt>
                <c:pt idx="368">
                  <c:v>21.91</c:v>
                </c:pt>
                <c:pt idx="369">
                  <c:v>21.962</c:v>
                </c:pt>
                <c:pt idx="370">
                  <c:v>21.922999999999998</c:v>
                </c:pt>
                <c:pt idx="371">
                  <c:v>21.748000000000001</c:v>
                </c:pt>
                <c:pt idx="372">
                  <c:v>22.026</c:v>
                </c:pt>
                <c:pt idx="373">
                  <c:v>21.747</c:v>
                </c:pt>
                <c:pt idx="374">
                  <c:v>21.891999999999999</c:v>
                </c:pt>
                <c:pt idx="375">
                  <c:v>22.283999999999999</c:v>
                </c:pt>
                <c:pt idx="376">
                  <c:v>22.096</c:v>
                </c:pt>
                <c:pt idx="377">
                  <c:v>22.018999999999998</c:v>
                </c:pt>
                <c:pt idx="378">
                  <c:v>22.073</c:v>
                </c:pt>
                <c:pt idx="379">
                  <c:v>21.789000000000001</c:v>
                </c:pt>
                <c:pt idx="380">
                  <c:v>22.178999999999998</c:v>
                </c:pt>
                <c:pt idx="381">
                  <c:v>21.954999999999998</c:v>
                </c:pt>
                <c:pt idx="382">
                  <c:v>22.073</c:v>
                </c:pt>
                <c:pt idx="383">
                  <c:v>21.946999999999999</c:v>
                </c:pt>
                <c:pt idx="384">
                  <c:v>21.853999999999999</c:v>
                </c:pt>
                <c:pt idx="385">
                  <c:v>22.088999999999999</c:v>
                </c:pt>
                <c:pt idx="386">
                  <c:v>21.867000000000001</c:v>
                </c:pt>
                <c:pt idx="387">
                  <c:v>22.204999999999998</c:v>
                </c:pt>
                <c:pt idx="388">
                  <c:v>21.689</c:v>
                </c:pt>
                <c:pt idx="389">
                  <c:v>21.748000000000001</c:v>
                </c:pt>
                <c:pt idx="390">
                  <c:v>21.841000000000001</c:v>
                </c:pt>
                <c:pt idx="391">
                  <c:v>21.8</c:v>
                </c:pt>
                <c:pt idx="392">
                  <c:v>22.297000000000001</c:v>
                </c:pt>
                <c:pt idx="393">
                  <c:v>22.271000000000001</c:v>
                </c:pt>
                <c:pt idx="394">
                  <c:v>21.725999999999999</c:v>
                </c:pt>
                <c:pt idx="395">
                  <c:v>22.042999999999999</c:v>
                </c:pt>
                <c:pt idx="396">
                  <c:v>21.780999999999999</c:v>
                </c:pt>
                <c:pt idx="397">
                  <c:v>22.349</c:v>
                </c:pt>
                <c:pt idx="398">
                  <c:v>22.032</c:v>
                </c:pt>
                <c:pt idx="399">
                  <c:v>21.821000000000002</c:v>
                </c:pt>
                <c:pt idx="400">
                  <c:v>21.69</c:v>
                </c:pt>
                <c:pt idx="401">
                  <c:v>21.832999999999998</c:v>
                </c:pt>
                <c:pt idx="402">
                  <c:v>21.728999999999999</c:v>
                </c:pt>
                <c:pt idx="403">
                  <c:v>21.92</c:v>
                </c:pt>
                <c:pt idx="404">
                  <c:v>21.864999999999998</c:v>
                </c:pt>
                <c:pt idx="405">
                  <c:v>21.706</c:v>
                </c:pt>
                <c:pt idx="406">
                  <c:v>21.978000000000002</c:v>
                </c:pt>
                <c:pt idx="407">
                  <c:v>21.956</c:v>
                </c:pt>
                <c:pt idx="408">
                  <c:v>22.135999999999999</c:v>
                </c:pt>
                <c:pt idx="409">
                  <c:v>21.899000000000001</c:v>
                </c:pt>
                <c:pt idx="410">
                  <c:v>21.69</c:v>
                </c:pt>
                <c:pt idx="411">
                  <c:v>21.677</c:v>
                </c:pt>
                <c:pt idx="412">
                  <c:v>21.97</c:v>
                </c:pt>
                <c:pt idx="413">
                  <c:v>22.074000000000002</c:v>
                </c:pt>
                <c:pt idx="414">
                  <c:v>22.126000000000001</c:v>
                </c:pt>
                <c:pt idx="415">
                  <c:v>22.058</c:v>
                </c:pt>
                <c:pt idx="416">
                  <c:v>22.05</c:v>
                </c:pt>
                <c:pt idx="417">
                  <c:v>21.933</c:v>
                </c:pt>
                <c:pt idx="418">
                  <c:v>22.018000000000001</c:v>
                </c:pt>
                <c:pt idx="419">
                  <c:v>22.024000000000001</c:v>
                </c:pt>
                <c:pt idx="420">
                  <c:v>21.911000000000001</c:v>
                </c:pt>
                <c:pt idx="421">
                  <c:v>22.079000000000001</c:v>
                </c:pt>
                <c:pt idx="422">
                  <c:v>21.798999999999999</c:v>
                </c:pt>
                <c:pt idx="423">
                  <c:v>21.989000000000001</c:v>
                </c:pt>
                <c:pt idx="424">
                  <c:v>21.902000000000001</c:v>
                </c:pt>
                <c:pt idx="425">
                  <c:v>21.832999999999998</c:v>
                </c:pt>
                <c:pt idx="426">
                  <c:v>21.934999999999999</c:v>
                </c:pt>
                <c:pt idx="427">
                  <c:v>21.844999999999999</c:v>
                </c:pt>
                <c:pt idx="428">
                  <c:v>21.704000000000001</c:v>
                </c:pt>
                <c:pt idx="429">
                  <c:v>21.83</c:v>
                </c:pt>
                <c:pt idx="430">
                  <c:v>21.753</c:v>
                </c:pt>
                <c:pt idx="431">
                  <c:v>21.686</c:v>
                </c:pt>
                <c:pt idx="432">
                  <c:v>21.95</c:v>
                </c:pt>
                <c:pt idx="433">
                  <c:v>21.709</c:v>
                </c:pt>
                <c:pt idx="434">
                  <c:v>21.853999999999999</c:v>
                </c:pt>
                <c:pt idx="435">
                  <c:v>21.795999999999999</c:v>
                </c:pt>
                <c:pt idx="436">
                  <c:v>21.783999999999999</c:v>
                </c:pt>
                <c:pt idx="437">
                  <c:v>21.864999999999998</c:v>
                </c:pt>
                <c:pt idx="438">
                  <c:v>21.709</c:v>
                </c:pt>
                <c:pt idx="439">
                  <c:v>21.718</c:v>
                </c:pt>
                <c:pt idx="440">
                  <c:v>22.009</c:v>
                </c:pt>
                <c:pt idx="441">
                  <c:v>21.885000000000002</c:v>
                </c:pt>
                <c:pt idx="442">
                  <c:v>21.963999999999999</c:v>
                </c:pt>
                <c:pt idx="443">
                  <c:v>22.055</c:v>
                </c:pt>
                <c:pt idx="444">
                  <c:v>21.791</c:v>
                </c:pt>
                <c:pt idx="445">
                  <c:v>22.021000000000001</c:v>
                </c:pt>
                <c:pt idx="446">
                  <c:v>22.181000000000001</c:v>
                </c:pt>
                <c:pt idx="447">
                  <c:v>21.78</c:v>
                </c:pt>
                <c:pt idx="448">
                  <c:v>21.725000000000001</c:v>
                </c:pt>
                <c:pt idx="449">
                  <c:v>22.061</c:v>
                </c:pt>
                <c:pt idx="450">
                  <c:v>21.895</c:v>
                </c:pt>
                <c:pt idx="451">
                  <c:v>22.01</c:v>
                </c:pt>
                <c:pt idx="452">
                  <c:v>22.13</c:v>
                </c:pt>
                <c:pt idx="453">
                  <c:v>21.725000000000001</c:v>
                </c:pt>
                <c:pt idx="454">
                  <c:v>21.652000000000001</c:v>
                </c:pt>
                <c:pt idx="455">
                  <c:v>21.742999999999999</c:v>
                </c:pt>
                <c:pt idx="456">
                  <c:v>22.152999999999999</c:v>
                </c:pt>
                <c:pt idx="457">
                  <c:v>21.824000000000002</c:v>
                </c:pt>
                <c:pt idx="458">
                  <c:v>21.727</c:v>
                </c:pt>
                <c:pt idx="459">
                  <c:v>21.838999999999999</c:v>
                </c:pt>
                <c:pt idx="460">
                  <c:v>21.702999999999999</c:v>
                </c:pt>
                <c:pt idx="461">
                  <c:v>21.824999999999999</c:v>
                </c:pt>
                <c:pt idx="462">
                  <c:v>21.628</c:v>
                </c:pt>
                <c:pt idx="463">
                  <c:v>21.709</c:v>
                </c:pt>
                <c:pt idx="464">
                  <c:v>21.56</c:v>
                </c:pt>
                <c:pt idx="465">
                  <c:v>21.878</c:v>
                </c:pt>
                <c:pt idx="466">
                  <c:v>21.846</c:v>
                </c:pt>
                <c:pt idx="467">
                  <c:v>21.661000000000001</c:v>
                </c:pt>
                <c:pt idx="468">
                  <c:v>21.600999999999999</c:v>
                </c:pt>
                <c:pt idx="469">
                  <c:v>21.856000000000002</c:v>
                </c:pt>
                <c:pt idx="470">
                  <c:v>22.152000000000001</c:v>
                </c:pt>
                <c:pt idx="471">
                  <c:v>21.675000000000001</c:v>
                </c:pt>
                <c:pt idx="472">
                  <c:v>21.966999999999999</c:v>
                </c:pt>
                <c:pt idx="473">
                  <c:v>21.89</c:v>
                </c:pt>
                <c:pt idx="474">
                  <c:v>22.004000000000001</c:v>
                </c:pt>
                <c:pt idx="475">
                  <c:v>21.937999999999999</c:v>
                </c:pt>
                <c:pt idx="476">
                  <c:v>22.164999999999999</c:v>
                </c:pt>
                <c:pt idx="477">
                  <c:v>21.571000000000002</c:v>
                </c:pt>
                <c:pt idx="478">
                  <c:v>21.837</c:v>
                </c:pt>
                <c:pt idx="479">
                  <c:v>22.021999999999998</c:v>
                </c:pt>
                <c:pt idx="480">
                  <c:v>21.798999999999999</c:v>
                </c:pt>
                <c:pt idx="481">
                  <c:v>21.818000000000001</c:v>
                </c:pt>
                <c:pt idx="482">
                  <c:v>21.713999999999999</c:v>
                </c:pt>
                <c:pt idx="483">
                  <c:v>22.021000000000001</c:v>
                </c:pt>
                <c:pt idx="484">
                  <c:v>22.026</c:v>
                </c:pt>
                <c:pt idx="485">
                  <c:v>21.878</c:v>
                </c:pt>
                <c:pt idx="486">
                  <c:v>21.908999999999999</c:v>
                </c:pt>
                <c:pt idx="487">
                  <c:v>21.704000000000001</c:v>
                </c:pt>
                <c:pt idx="488">
                  <c:v>21.806000000000001</c:v>
                </c:pt>
                <c:pt idx="489">
                  <c:v>21.666</c:v>
                </c:pt>
                <c:pt idx="490">
                  <c:v>21.821000000000002</c:v>
                </c:pt>
                <c:pt idx="491">
                  <c:v>22.2</c:v>
                </c:pt>
                <c:pt idx="492">
                  <c:v>21.89</c:v>
                </c:pt>
                <c:pt idx="493">
                  <c:v>21.617999999999999</c:v>
                </c:pt>
                <c:pt idx="494">
                  <c:v>22.053999999999998</c:v>
                </c:pt>
                <c:pt idx="495">
                  <c:v>21.805</c:v>
                </c:pt>
                <c:pt idx="496">
                  <c:v>22.068999999999999</c:v>
                </c:pt>
                <c:pt idx="497">
                  <c:v>21.954999999999998</c:v>
                </c:pt>
                <c:pt idx="498">
                  <c:v>21.856999999999999</c:v>
                </c:pt>
                <c:pt idx="499">
                  <c:v>22.052</c:v>
                </c:pt>
                <c:pt idx="500">
                  <c:v>21.818999999999999</c:v>
                </c:pt>
                <c:pt idx="501">
                  <c:v>21.686</c:v>
                </c:pt>
                <c:pt idx="502">
                  <c:v>21.866</c:v>
                </c:pt>
                <c:pt idx="503">
                  <c:v>21.969000000000001</c:v>
                </c:pt>
                <c:pt idx="504">
                  <c:v>21.754000000000001</c:v>
                </c:pt>
                <c:pt idx="505">
                  <c:v>22.026</c:v>
                </c:pt>
                <c:pt idx="506">
                  <c:v>21.885000000000002</c:v>
                </c:pt>
                <c:pt idx="507">
                  <c:v>21.978000000000002</c:v>
                </c:pt>
                <c:pt idx="508">
                  <c:v>21.972999999999999</c:v>
                </c:pt>
                <c:pt idx="509">
                  <c:v>21.713000000000001</c:v>
                </c:pt>
                <c:pt idx="510">
                  <c:v>21.925999999999998</c:v>
                </c:pt>
                <c:pt idx="511">
                  <c:v>21.719000000000001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21.809000000000001</c:v>
                </c:pt>
                <c:pt idx="769">
                  <c:v>22.132999999999999</c:v>
                </c:pt>
                <c:pt idx="770">
                  <c:v>21.821000000000002</c:v>
                </c:pt>
                <c:pt idx="771">
                  <c:v>21.655999999999999</c:v>
                </c:pt>
                <c:pt idx="772">
                  <c:v>21.742999999999999</c:v>
                </c:pt>
                <c:pt idx="773">
                  <c:v>21.55</c:v>
                </c:pt>
                <c:pt idx="774">
                  <c:v>21.827000000000002</c:v>
                </c:pt>
                <c:pt idx="775">
                  <c:v>22.015999999999998</c:v>
                </c:pt>
                <c:pt idx="776">
                  <c:v>21.952000000000002</c:v>
                </c:pt>
                <c:pt idx="777">
                  <c:v>21.995999999999999</c:v>
                </c:pt>
                <c:pt idx="778">
                  <c:v>21.788</c:v>
                </c:pt>
                <c:pt idx="779">
                  <c:v>22.041</c:v>
                </c:pt>
                <c:pt idx="780">
                  <c:v>21.873000000000001</c:v>
                </c:pt>
                <c:pt idx="781">
                  <c:v>21.792999999999999</c:v>
                </c:pt>
                <c:pt idx="782">
                  <c:v>21.965</c:v>
                </c:pt>
                <c:pt idx="783">
                  <c:v>22.044</c:v>
                </c:pt>
                <c:pt idx="784">
                  <c:v>22.134</c:v>
                </c:pt>
                <c:pt idx="785">
                  <c:v>21.802</c:v>
                </c:pt>
                <c:pt idx="786">
                  <c:v>21.925000000000001</c:v>
                </c:pt>
                <c:pt idx="787">
                  <c:v>21.872</c:v>
                </c:pt>
                <c:pt idx="788">
                  <c:v>21.965</c:v>
                </c:pt>
                <c:pt idx="789">
                  <c:v>21.99</c:v>
                </c:pt>
                <c:pt idx="790">
                  <c:v>21.866</c:v>
                </c:pt>
                <c:pt idx="791">
                  <c:v>22.384</c:v>
                </c:pt>
                <c:pt idx="792">
                  <c:v>21.901</c:v>
                </c:pt>
                <c:pt idx="793">
                  <c:v>21.858000000000001</c:v>
                </c:pt>
                <c:pt idx="794">
                  <c:v>21.812999999999999</c:v>
                </c:pt>
                <c:pt idx="795">
                  <c:v>22.064</c:v>
                </c:pt>
                <c:pt idx="796">
                  <c:v>21.754000000000001</c:v>
                </c:pt>
                <c:pt idx="797">
                  <c:v>21.986000000000001</c:v>
                </c:pt>
                <c:pt idx="798">
                  <c:v>21.82</c:v>
                </c:pt>
                <c:pt idx="799">
                  <c:v>22.033999999999999</c:v>
                </c:pt>
                <c:pt idx="800">
                  <c:v>21.719000000000001</c:v>
                </c:pt>
                <c:pt idx="801">
                  <c:v>21.731000000000002</c:v>
                </c:pt>
                <c:pt idx="802">
                  <c:v>21.763000000000002</c:v>
                </c:pt>
                <c:pt idx="803">
                  <c:v>21.925000000000001</c:v>
                </c:pt>
                <c:pt idx="804">
                  <c:v>21.937000000000001</c:v>
                </c:pt>
                <c:pt idx="805">
                  <c:v>21.863</c:v>
                </c:pt>
                <c:pt idx="806">
                  <c:v>21.984999999999999</c:v>
                </c:pt>
                <c:pt idx="807">
                  <c:v>22.062000000000001</c:v>
                </c:pt>
                <c:pt idx="808">
                  <c:v>21.802</c:v>
                </c:pt>
                <c:pt idx="809">
                  <c:v>21.588000000000001</c:v>
                </c:pt>
                <c:pt idx="810">
                  <c:v>22.071000000000002</c:v>
                </c:pt>
                <c:pt idx="811">
                  <c:v>22.027999999999999</c:v>
                </c:pt>
                <c:pt idx="812">
                  <c:v>21.702999999999999</c:v>
                </c:pt>
                <c:pt idx="813">
                  <c:v>21.632999999999999</c:v>
                </c:pt>
                <c:pt idx="814">
                  <c:v>21.81</c:v>
                </c:pt>
                <c:pt idx="815">
                  <c:v>21.664000000000001</c:v>
                </c:pt>
                <c:pt idx="816">
                  <c:v>22.091000000000001</c:v>
                </c:pt>
                <c:pt idx="817">
                  <c:v>22.157</c:v>
                </c:pt>
                <c:pt idx="818">
                  <c:v>21.928000000000001</c:v>
                </c:pt>
                <c:pt idx="819">
                  <c:v>22.122</c:v>
                </c:pt>
                <c:pt idx="820">
                  <c:v>21.954999999999998</c:v>
                </c:pt>
                <c:pt idx="821">
                  <c:v>21.914000000000001</c:v>
                </c:pt>
                <c:pt idx="822">
                  <c:v>21.885000000000002</c:v>
                </c:pt>
                <c:pt idx="823">
                  <c:v>21.841999999999999</c:v>
                </c:pt>
                <c:pt idx="824">
                  <c:v>21.960999999999999</c:v>
                </c:pt>
                <c:pt idx="825">
                  <c:v>21.751999999999999</c:v>
                </c:pt>
                <c:pt idx="826">
                  <c:v>21.977</c:v>
                </c:pt>
                <c:pt idx="827">
                  <c:v>21.81</c:v>
                </c:pt>
                <c:pt idx="828">
                  <c:v>21.905000000000001</c:v>
                </c:pt>
                <c:pt idx="829">
                  <c:v>21.878</c:v>
                </c:pt>
                <c:pt idx="830">
                  <c:v>22.012</c:v>
                </c:pt>
                <c:pt idx="831">
                  <c:v>21.919</c:v>
                </c:pt>
                <c:pt idx="832">
                  <c:v>21.791</c:v>
                </c:pt>
                <c:pt idx="833">
                  <c:v>21.785</c:v>
                </c:pt>
                <c:pt idx="834">
                  <c:v>22.135000000000002</c:v>
                </c:pt>
                <c:pt idx="835">
                  <c:v>21.975999999999999</c:v>
                </c:pt>
                <c:pt idx="836">
                  <c:v>22.273</c:v>
                </c:pt>
                <c:pt idx="837">
                  <c:v>21.960999999999999</c:v>
                </c:pt>
                <c:pt idx="838">
                  <c:v>22</c:v>
                </c:pt>
                <c:pt idx="839">
                  <c:v>21.882000000000001</c:v>
                </c:pt>
                <c:pt idx="840">
                  <c:v>21.803000000000001</c:v>
                </c:pt>
                <c:pt idx="841">
                  <c:v>21.672000000000001</c:v>
                </c:pt>
                <c:pt idx="842">
                  <c:v>21.776</c:v>
                </c:pt>
                <c:pt idx="843">
                  <c:v>21.902999999999999</c:v>
                </c:pt>
                <c:pt idx="844">
                  <c:v>22.068999999999999</c:v>
                </c:pt>
                <c:pt idx="845">
                  <c:v>21.744</c:v>
                </c:pt>
                <c:pt idx="846">
                  <c:v>21.838000000000001</c:v>
                </c:pt>
                <c:pt idx="847">
                  <c:v>21.773</c:v>
                </c:pt>
                <c:pt idx="848">
                  <c:v>22.265000000000001</c:v>
                </c:pt>
                <c:pt idx="849">
                  <c:v>21.959</c:v>
                </c:pt>
                <c:pt idx="850">
                  <c:v>21.745000000000001</c:v>
                </c:pt>
                <c:pt idx="851">
                  <c:v>21.901</c:v>
                </c:pt>
                <c:pt idx="852">
                  <c:v>21.760999999999999</c:v>
                </c:pt>
                <c:pt idx="853">
                  <c:v>22.068000000000001</c:v>
                </c:pt>
                <c:pt idx="854">
                  <c:v>22.065000000000001</c:v>
                </c:pt>
                <c:pt idx="855">
                  <c:v>21.762</c:v>
                </c:pt>
                <c:pt idx="856">
                  <c:v>22.07</c:v>
                </c:pt>
                <c:pt idx="857">
                  <c:v>22.103999999999999</c:v>
                </c:pt>
                <c:pt idx="858">
                  <c:v>22.053999999999998</c:v>
                </c:pt>
                <c:pt idx="859">
                  <c:v>22.172999999999998</c:v>
                </c:pt>
                <c:pt idx="860">
                  <c:v>21.81</c:v>
                </c:pt>
                <c:pt idx="861">
                  <c:v>21.937000000000001</c:v>
                </c:pt>
                <c:pt idx="862">
                  <c:v>21.934000000000001</c:v>
                </c:pt>
                <c:pt idx="863">
                  <c:v>21.87</c:v>
                </c:pt>
                <c:pt idx="864">
                  <c:v>21.994</c:v>
                </c:pt>
                <c:pt idx="865">
                  <c:v>22.041</c:v>
                </c:pt>
                <c:pt idx="866">
                  <c:v>21.988</c:v>
                </c:pt>
                <c:pt idx="867">
                  <c:v>21.893000000000001</c:v>
                </c:pt>
                <c:pt idx="868">
                  <c:v>22.029</c:v>
                </c:pt>
                <c:pt idx="869">
                  <c:v>21.995000000000001</c:v>
                </c:pt>
                <c:pt idx="870">
                  <c:v>22.128</c:v>
                </c:pt>
                <c:pt idx="871">
                  <c:v>22.077999999999999</c:v>
                </c:pt>
                <c:pt idx="872">
                  <c:v>21.827999999999999</c:v>
                </c:pt>
                <c:pt idx="873">
                  <c:v>21.721</c:v>
                </c:pt>
                <c:pt idx="874">
                  <c:v>21.954000000000001</c:v>
                </c:pt>
                <c:pt idx="875">
                  <c:v>21.884</c:v>
                </c:pt>
                <c:pt idx="876">
                  <c:v>21.867000000000001</c:v>
                </c:pt>
                <c:pt idx="877">
                  <c:v>22.010999999999999</c:v>
                </c:pt>
                <c:pt idx="878">
                  <c:v>21.716999999999999</c:v>
                </c:pt>
                <c:pt idx="879">
                  <c:v>21.747</c:v>
                </c:pt>
                <c:pt idx="880">
                  <c:v>22.056999999999999</c:v>
                </c:pt>
                <c:pt idx="881">
                  <c:v>21.975999999999999</c:v>
                </c:pt>
                <c:pt idx="882">
                  <c:v>21.957999999999998</c:v>
                </c:pt>
                <c:pt idx="883">
                  <c:v>21.988</c:v>
                </c:pt>
                <c:pt idx="884">
                  <c:v>21.997</c:v>
                </c:pt>
                <c:pt idx="885">
                  <c:v>21.986000000000001</c:v>
                </c:pt>
                <c:pt idx="886">
                  <c:v>21.73</c:v>
                </c:pt>
                <c:pt idx="887">
                  <c:v>22.068999999999999</c:v>
                </c:pt>
                <c:pt idx="888">
                  <c:v>21.783000000000001</c:v>
                </c:pt>
                <c:pt idx="889">
                  <c:v>21.863</c:v>
                </c:pt>
                <c:pt idx="890">
                  <c:v>21.846</c:v>
                </c:pt>
                <c:pt idx="891">
                  <c:v>22.041</c:v>
                </c:pt>
                <c:pt idx="892">
                  <c:v>22.05</c:v>
                </c:pt>
                <c:pt idx="893">
                  <c:v>21.96</c:v>
                </c:pt>
                <c:pt idx="894">
                  <c:v>21.954000000000001</c:v>
                </c:pt>
                <c:pt idx="895">
                  <c:v>22.064</c:v>
                </c:pt>
                <c:pt idx="896">
                  <c:v>21.922999999999998</c:v>
                </c:pt>
                <c:pt idx="897">
                  <c:v>22.021000000000001</c:v>
                </c:pt>
                <c:pt idx="898">
                  <c:v>22.012</c:v>
                </c:pt>
                <c:pt idx="899">
                  <c:v>22.042999999999999</c:v>
                </c:pt>
                <c:pt idx="900">
                  <c:v>21.957999999999998</c:v>
                </c:pt>
                <c:pt idx="901">
                  <c:v>22.193000000000001</c:v>
                </c:pt>
                <c:pt idx="902">
                  <c:v>22.007000000000001</c:v>
                </c:pt>
                <c:pt idx="903">
                  <c:v>21.881</c:v>
                </c:pt>
                <c:pt idx="904">
                  <c:v>21.766999999999999</c:v>
                </c:pt>
                <c:pt idx="905">
                  <c:v>22.01</c:v>
                </c:pt>
                <c:pt idx="906">
                  <c:v>22.082000000000001</c:v>
                </c:pt>
                <c:pt idx="907">
                  <c:v>21.972000000000001</c:v>
                </c:pt>
                <c:pt idx="908">
                  <c:v>22.163</c:v>
                </c:pt>
                <c:pt idx="909">
                  <c:v>22.01</c:v>
                </c:pt>
                <c:pt idx="910">
                  <c:v>22.167000000000002</c:v>
                </c:pt>
                <c:pt idx="911">
                  <c:v>21.853999999999999</c:v>
                </c:pt>
                <c:pt idx="912">
                  <c:v>21.84</c:v>
                </c:pt>
                <c:pt idx="913">
                  <c:v>21.827000000000002</c:v>
                </c:pt>
                <c:pt idx="914">
                  <c:v>22.106000000000002</c:v>
                </c:pt>
                <c:pt idx="915">
                  <c:v>21.922000000000001</c:v>
                </c:pt>
                <c:pt idx="916">
                  <c:v>22.16</c:v>
                </c:pt>
                <c:pt idx="917">
                  <c:v>21.85</c:v>
                </c:pt>
                <c:pt idx="918">
                  <c:v>22.113</c:v>
                </c:pt>
                <c:pt idx="919">
                  <c:v>21.966999999999999</c:v>
                </c:pt>
                <c:pt idx="920">
                  <c:v>21.951000000000001</c:v>
                </c:pt>
                <c:pt idx="921">
                  <c:v>21.876999999999999</c:v>
                </c:pt>
                <c:pt idx="922">
                  <c:v>21.93</c:v>
                </c:pt>
                <c:pt idx="923">
                  <c:v>21.678999999999998</c:v>
                </c:pt>
                <c:pt idx="924">
                  <c:v>22.073</c:v>
                </c:pt>
                <c:pt idx="925">
                  <c:v>21.827999999999999</c:v>
                </c:pt>
                <c:pt idx="926">
                  <c:v>21.88</c:v>
                </c:pt>
                <c:pt idx="927">
                  <c:v>22.271999999999998</c:v>
                </c:pt>
                <c:pt idx="928">
                  <c:v>21.738</c:v>
                </c:pt>
                <c:pt idx="929">
                  <c:v>22.02</c:v>
                </c:pt>
                <c:pt idx="930">
                  <c:v>21.896999999999998</c:v>
                </c:pt>
                <c:pt idx="931">
                  <c:v>22.126000000000001</c:v>
                </c:pt>
                <c:pt idx="932">
                  <c:v>22.033999999999999</c:v>
                </c:pt>
                <c:pt idx="933">
                  <c:v>21.684000000000001</c:v>
                </c:pt>
                <c:pt idx="934">
                  <c:v>22.138000000000002</c:v>
                </c:pt>
                <c:pt idx="935">
                  <c:v>21.893000000000001</c:v>
                </c:pt>
                <c:pt idx="936">
                  <c:v>21.949000000000002</c:v>
                </c:pt>
                <c:pt idx="937">
                  <c:v>22.411999999999999</c:v>
                </c:pt>
                <c:pt idx="938">
                  <c:v>22.013000000000002</c:v>
                </c:pt>
                <c:pt idx="939">
                  <c:v>21.843</c:v>
                </c:pt>
                <c:pt idx="940">
                  <c:v>21.986000000000001</c:v>
                </c:pt>
                <c:pt idx="941">
                  <c:v>21.809000000000001</c:v>
                </c:pt>
                <c:pt idx="942">
                  <c:v>21.992999999999999</c:v>
                </c:pt>
                <c:pt idx="943">
                  <c:v>21.834</c:v>
                </c:pt>
                <c:pt idx="944">
                  <c:v>22.015999999999998</c:v>
                </c:pt>
                <c:pt idx="945">
                  <c:v>21.997</c:v>
                </c:pt>
                <c:pt idx="946">
                  <c:v>21.771000000000001</c:v>
                </c:pt>
                <c:pt idx="947">
                  <c:v>21.856000000000002</c:v>
                </c:pt>
                <c:pt idx="948">
                  <c:v>22.129000000000001</c:v>
                </c:pt>
                <c:pt idx="949">
                  <c:v>21.989000000000001</c:v>
                </c:pt>
                <c:pt idx="950">
                  <c:v>21.652000000000001</c:v>
                </c:pt>
                <c:pt idx="951">
                  <c:v>21.777000000000001</c:v>
                </c:pt>
                <c:pt idx="952">
                  <c:v>21.890999999999998</c:v>
                </c:pt>
                <c:pt idx="953">
                  <c:v>21.963999999999999</c:v>
                </c:pt>
                <c:pt idx="954">
                  <c:v>22.024000000000001</c:v>
                </c:pt>
                <c:pt idx="955">
                  <c:v>21.940999999999999</c:v>
                </c:pt>
                <c:pt idx="956">
                  <c:v>21.837</c:v>
                </c:pt>
                <c:pt idx="957">
                  <c:v>21.821000000000002</c:v>
                </c:pt>
                <c:pt idx="958">
                  <c:v>21.850999999999999</c:v>
                </c:pt>
                <c:pt idx="959">
                  <c:v>21.867999999999999</c:v>
                </c:pt>
                <c:pt idx="960">
                  <c:v>21.788</c:v>
                </c:pt>
                <c:pt idx="961">
                  <c:v>21.882999999999999</c:v>
                </c:pt>
                <c:pt idx="962">
                  <c:v>22.100999999999999</c:v>
                </c:pt>
                <c:pt idx="963">
                  <c:v>21.614999999999998</c:v>
                </c:pt>
                <c:pt idx="964">
                  <c:v>22.268999999999998</c:v>
                </c:pt>
                <c:pt idx="965">
                  <c:v>21.715</c:v>
                </c:pt>
                <c:pt idx="966">
                  <c:v>21.803000000000001</c:v>
                </c:pt>
                <c:pt idx="967">
                  <c:v>21.585999999999999</c:v>
                </c:pt>
                <c:pt idx="968">
                  <c:v>21.887</c:v>
                </c:pt>
                <c:pt idx="969">
                  <c:v>21.683</c:v>
                </c:pt>
                <c:pt idx="970">
                  <c:v>21.917000000000002</c:v>
                </c:pt>
                <c:pt idx="971">
                  <c:v>21.849</c:v>
                </c:pt>
                <c:pt idx="972">
                  <c:v>22.135000000000002</c:v>
                </c:pt>
                <c:pt idx="973">
                  <c:v>21.975999999999999</c:v>
                </c:pt>
                <c:pt idx="974">
                  <c:v>21.81</c:v>
                </c:pt>
                <c:pt idx="975">
                  <c:v>22.015999999999998</c:v>
                </c:pt>
                <c:pt idx="976">
                  <c:v>21.731000000000002</c:v>
                </c:pt>
                <c:pt idx="977">
                  <c:v>22.071000000000002</c:v>
                </c:pt>
                <c:pt idx="978">
                  <c:v>21.802</c:v>
                </c:pt>
                <c:pt idx="979">
                  <c:v>21.655000000000001</c:v>
                </c:pt>
                <c:pt idx="980">
                  <c:v>21.757000000000001</c:v>
                </c:pt>
                <c:pt idx="981">
                  <c:v>22.184999999999999</c:v>
                </c:pt>
                <c:pt idx="982">
                  <c:v>21.832000000000001</c:v>
                </c:pt>
                <c:pt idx="983">
                  <c:v>21.844000000000001</c:v>
                </c:pt>
                <c:pt idx="984">
                  <c:v>21.928999999999998</c:v>
                </c:pt>
                <c:pt idx="985">
                  <c:v>21.663</c:v>
                </c:pt>
                <c:pt idx="986">
                  <c:v>21.768999999999998</c:v>
                </c:pt>
                <c:pt idx="987">
                  <c:v>21.724</c:v>
                </c:pt>
                <c:pt idx="988">
                  <c:v>21.771999999999998</c:v>
                </c:pt>
                <c:pt idx="989">
                  <c:v>21.616</c:v>
                </c:pt>
                <c:pt idx="990">
                  <c:v>22.042000000000002</c:v>
                </c:pt>
                <c:pt idx="991">
                  <c:v>22.103999999999999</c:v>
                </c:pt>
                <c:pt idx="992">
                  <c:v>22.036000000000001</c:v>
                </c:pt>
                <c:pt idx="993">
                  <c:v>22.088999999999999</c:v>
                </c:pt>
                <c:pt idx="994">
                  <c:v>21.882999999999999</c:v>
                </c:pt>
                <c:pt idx="995">
                  <c:v>22.31</c:v>
                </c:pt>
                <c:pt idx="996">
                  <c:v>22.007000000000001</c:v>
                </c:pt>
                <c:pt idx="997">
                  <c:v>21.992000000000001</c:v>
                </c:pt>
                <c:pt idx="998">
                  <c:v>22.029</c:v>
                </c:pt>
                <c:pt idx="999">
                  <c:v>21.881</c:v>
                </c:pt>
                <c:pt idx="1000">
                  <c:v>22.08</c:v>
                </c:pt>
                <c:pt idx="1001">
                  <c:v>21.817</c:v>
                </c:pt>
                <c:pt idx="1002">
                  <c:v>21.858000000000001</c:v>
                </c:pt>
                <c:pt idx="1003">
                  <c:v>21.664000000000001</c:v>
                </c:pt>
                <c:pt idx="1004">
                  <c:v>22.001000000000001</c:v>
                </c:pt>
                <c:pt idx="1005">
                  <c:v>21.724</c:v>
                </c:pt>
                <c:pt idx="1006">
                  <c:v>21.844999999999999</c:v>
                </c:pt>
                <c:pt idx="1007">
                  <c:v>21.696999999999999</c:v>
                </c:pt>
                <c:pt idx="1008">
                  <c:v>21.818999999999999</c:v>
                </c:pt>
                <c:pt idx="1009">
                  <c:v>22.102</c:v>
                </c:pt>
                <c:pt idx="1010">
                  <c:v>22.06</c:v>
                </c:pt>
                <c:pt idx="1011">
                  <c:v>21.853000000000002</c:v>
                </c:pt>
                <c:pt idx="1012">
                  <c:v>22.358000000000001</c:v>
                </c:pt>
                <c:pt idx="1013">
                  <c:v>21.751999999999999</c:v>
                </c:pt>
                <c:pt idx="1014">
                  <c:v>21.788</c:v>
                </c:pt>
                <c:pt idx="1015">
                  <c:v>21.88</c:v>
                </c:pt>
                <c:pt idx="1016">
                  <c:v>21.638999999999999</c:v>
                </c:pt>
                <c:pt idx="1017">
                  <c:v>22.071999999999999</c:v>
                </c:pt>
                <c:pt idx="1018">
                  <c:v>21.733000000000001</c:v>
                </c:pt>
                <c:pt idx="1019">
                  <c:v>21.753</c:v>
                </c:pt>
                <c:pt idx="1020">
                  <c:v>21.922999999999998</c:v>
                </c:pt>
                <c:pt idx="1021">
                  <c:v>21.811</c:v>
                </c:pt>
                <c:pt idx="1022">
                  <c:v>21.591000000000001</c:v>
                </c:pt>
                <c:pt idx="1023">
                  <c:v>21.718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21.969000000000001</c:v>
                </c:pt>
                <c:pt idx="1281">
                  <c:v>21.716999999999999</c:v>
                </c:pt>
                <c:pt idx="1282">
                  <c:v>21.864999999999998</c:v>
                </c:pt>
                <c:pt idx="1283">
                  <c:v>21.702000000000002</c:v>
                </c:pt>
                <c:pt idx="1284">
                  <c:v>21.908999999999999</c:v>
                </c:pt>
                <c:pt idx="1285">
                  <c:v>21.849</c:v>
                </c:pt>
                <c:pt idx="1286">
                  <c:v>22.01</c:v>
                </c:pt>
                <c:pt idx="1287">
                  <c:v>21.803999999999998</c:v>
                </c:pt>
                <c:pt idx="1288">
                  <c:v>21.672000000000001</c:v>
                </c:pt>
                <c:pt idx="1289">
                  <c:v>22.015999999999998</c:v>
                </c:pt>
                <c:pt idx="1290">
                  <c:v>21.84</c:v>
                </c:pt>
                <c:pt idx="1291">
                  <c:v>21.689</c:v>
                </c:pt>
                <c:pt idx="1292">
                  <c:v>21.704000000000001</c:v>
                </c:pt>
                <c:pt idx="1293">
                  <c:v>21.672999999999998</c:v>
                </c:pt>
                <c:pt idx="1294">
                  <c:v>21.824999999999999</c:v>
                </c:pt>
                <c:pt idx="1295">
                  <c:v>21.869</c:v>
                </c:pt>
                <c:pt idx="1296">
                  <c:v>21.92</c:v>
                </c:pt>
                <c:pt idx="1297">
                  <c:v>22.036999999999999</c:v>
                </c:pt>
                <c:pt idx="1298">
                  <c:v>22.151</c:v>
                </c:pt>
                <c:pt idx="1299">
                  <c:v>21.814</c:v>
                </c:pt>
                <c:pt idx="1300">
                  <c:v>22.11</c:v>
                </c:pt>
                <c:pt idx="1301">
                  <c:v>21.93</c:v>
                </c:pt>
                <c:pt idx="1302">
                  <c:v>21.657</c:v>
                </c:pt>
                <c:pt idx="1303">
                  <c:v>21.780999999999999</c:v>
                </c:pt>
                <c:pt idx="1304">
                  <c:v>21.702999999999999</c:v>
                </c:pt>
                <c:pt idx="1305">
                  <c:v>21.648</c:v>
                </c:pt>
                <c:pt idx="1306">
                  <c:v>21.798999999999999</c:v>
                </c:pt>
                <c:pt idx="1307">
                  <c:v>21.878</c:v>
                </c:pt>
                <c:pt idx="1308">
                  <c:v>21.792000000000002</c:v>
                </c:pt>
                <c:pt idx="1309">
                  <c:v>22.114000000000001</c:v>
                </c:pt>
                <c:pt idx="1310">
                  <c:v>21.739000000000001</c:v>
                </c:pt>
                <c:pt idx="1311">
                  <c:v>22.114999999999998</c:v>
                </c:pt>
                <c:pt idx="1312">
                  <c:v>21.602</c:v>
                </c:pt>
                <c:pt idx="1313">
                  <c:v>21.757999999999999</c:v>
                </c:pt>
                <c:pt idx="1314">
                  <c:v>21.951000000000001</c:v>
                </c:pt>
                <c:pt idx="1315">
                  <c:v>21.847999999999999</c:v>
                </c:pt>
                <c:pt idx="1316">
                  <c:v>21.878</c:v>
                </c:pt>
                <c:pt idx="1317">
                  <c:v>21.832999999999998</c:v>
                </c:pt>
                <c:pt idx="1318">
                  <c:v>21.693000000000001</c:v>
                </c:pt>
                <c:pt idx="1319">
                  <c:v>21.882999999999999</c:v>
                </c:pt>
                <c:pt idx="1320">
                  <c:v>21.672000000000001</c:v>
                </c:pt>
                <c:pt idx="1321">
                  <c:v>21.585000000000001</c:v>
                </c:pt>
                <c:pt idx="1322">
                  <c:v>21.709</c:v>
                </c:pt>
                <c:pt idx="1323">
                  <c:v>21.712</c:v>
                </c:pt>
                <c:pt idx="1324">
                  <c:v>21.661999999999999</c:v>
                </c:pt>
                <c:pt idx="1325">
                  <c:v>21.81</c:v>
                </c:pt>
                <c:pt idx="1326">
                  <c:v>21.707999999999998</c:v>
                </c:pt>
                <c:pt idx="1327">
                  <c:v>21.966000000000001</c:v>
                </c:pt>
                <c:pt idx="1328">
                  <c:v>21.936</c:v>
                </c:pt>
                <c:pt idx="1329">
                  <c:v>21.741</c:v>
                </c:pt>
                <c:pt idx="1330">
                  <c:v>21.838000000000001</c:v>
                </c:pt>
                <c:pt idx="1331">
                  <c:v>21.934999999999999</c:v>
                </c:pt>
                <c:pt idx="1332">
                  <c:v>21.692</c:v>
                </c:pt>
                <c:pt idx="1333">
                  <c:v>21.93</c:v>
                </c:pt>
                <c:pt idx="1334">
                  <c:v>21.812000000000001</c:v>
                </c:pt>
                <c:pt idx="1335">
                  <c:v>21.792999999999999</c:v>
                </c:pt>
                <c:pt idx="1336">
                  <c:v>21.681000000000001</c:v>
                </c:pt>
                <c:pt idx="1337">
                  <c:v>21.763999999999999</c:v>
                </c:pt>
                <c:pt idx="1338">
                  <c:v>21.734999999999999</c:v>
                </c:pt>
                <c:pt idx="1339">
                  <c:v>21.850999999999999</c:v>
                </c:pt>
                <c:pt idx="1340">
                  <c:v>22.09</c:v>
                </c:pt>
                <c:pt idx="1341">
                  <c:v>21.824999999999999</c:v>
                </c:pt>
                <c:pt idx="1342">
                  <c:v>21.771999999999998</c:v>
                </c:pt>
                <c:pt idx="1343">
                  <c:v>21.838999999999999</c:v>
                </c:pt>
                <c:pt idx="1344">
                  <c:v>21.751999999999999</c:v>
                </c:pt>
                <c:pt idx="1345">
                  <c:v>21.968</c:v>
                </c:pt>
                <c:pt idx="1346">
                  <c:v>22.065000000000001</c:v>
                </c:pt>
                <c:pt idx="1347">
                  <c:v>21.826000000000001</c:v>
                </c:pt>
                <c:pt idx="1348">
                  <c:v>21.802</c:v>
                </c:pt>
                <c:pt idx="1349">
                  <c:v>21.805</c:v>
                </c:pt>
                <c:pt idx="1350">
                  <c:v>21.86</c:v>
                </c:pt>
                <c:pt idx="1351">
                  <c:v>21.72</c:v>
                </c:pt>
                <c:pt idx="1352">
                  <c:v>21.888000000000002</c:v>
                </c:pt>
                <c:pt idx="1353">
                  <c:v>21.71</c:v>
                </c:pt>
                <c:pt idx="1354">
                  <c:v>21.756</c:v>
                </c:pt>
                <c:pt idx="1355">
                  <c:v>21.876999999999999</c:v>
                </c:pt>
                <c:pt idx="1356">
                  <c:v>21.975999999999999</c:v>
                </c:pt>
                <c:pt idx="1357">
                  <c:v>21.654</c:v>
                </c:pt>
                <c:pt idx="1358">
                  <c:v>21.87</c:v>
                </c:pt>
                <c:pt idx="1359">
                  <c:v>21.844000000000001</c:v>
                </c:pt>
                <c:pt idx="1360">
                  <c:v>22.155999999999999</c:v>
                </c:pt>
                <c:pt idx="1361">
                  <c:v>21.92</c:v>
                </c:pt>
                <c:pt idx="1362">
                  <c:v>21.69</c:v>
                </c:pt>
                <c:pt idx="1363">
                  <c:v>21.923999999999999</c:v>
                </c:pt>
                <c:pt idx="1364">
                  <c:v>21.681999999999999</c:v>
                </c:pt>
                <c:pt idx="1365">
                  <c:v>22.042000000000002</c:v>
                </c:pt>
                <c:pt idx="1366">
                  <c:v>22.004999999999999</c:v>
                </c:pt>
                <c:pt idx="1367">
                  <c:v>21.716000000000001</c:v>
                </c:pt>
                <c:pt idx="1368">
                  <c:v>22.22</c:v>
                </c:pt>
                <c:pt idx="1369">
                  <c:v>21.925999999999998</c:v>
                </c:pt>
                <c:pt idx="1370">
                  <c:v>21.84</c:v>
                </c:pt>
                <c:pt idx="1371">
                  <c:v>21.904</c:v>
                </c:pt>
                <c:pt idx="1372">
                  <c:v>21.78</c:v>
                </c:pt>
                <c:pt idx="1373">
                  <c:v>21.742000000000001</c:v>
                </c:pt>
                <c:pt idx="1374">
                  <c:v>22.023</c:v>
                </c:pt>
                <c:pt idx="1375">
                  <c:v>21.771000000000001</c:v>
                </c:pt>
                <c:pt idx="1376">
                  <c:v>21.827999999999999</c:v>
                </c:pt>
                <c:pt idx="1377">
                  <c:v>21.602</c:v>
                </c:pt>
                <c:pt idx="1378">
                  <c:v>21.806000000000001</c:v>
                </c:pt>
                <c:pt idx="1379">
                  <c:v>21.562999999999999</c:v>
                </c:pt>
                <c:pt idx="1380">
                  <c:v>21.866</c:v>
                </c:pt>
                <c:pt idx="1381">
                  <c:v>22.088000000000001</c:v>
                </c:pt>
                <c:pt idx="1382">
                  <c:v>21.803999999999998</c:v>
                </c:pt>
                <c:pt idx="1383">
                  <c:v>22.036999999999999</c:v>
                </c:pt>
                <c:pt idx="1384">
                  <c:v>21.712</c:v>
                </c:pt>
                <c:pt idx="1385">
                  <c:v>21.882999999999999</c:v>
                </c:pt>
                <c:pt idx="1386">
                  <c:v>21.727</c:v>
                </c:pt>
                <c:pt idx="1387">
                  <c:v>21.893999999999998</c:v>
                </c:pt>
                <c:pt idx="1388">
                  <c:v>21.852</c:v>
                </c:pt>
                <c:pt idx="1389">
                  <c:v>21.826000000000001</c:v>
                </c:pt>
                <c:pt idx="1390">
                  <c:v>21.684000000000001</c:v>
                </c:pt>
                <c:pt idx="1391">
                  <c:v>21.774999999999999</c:v>
                </c:pt>
                <c:pt idx="1392">
                  <c:v>21.821999999999999</c:v>
                </c:pt>
                <c:pt idx="1393">
                  <c:v>21.916</c:v>
                </c:pt>
                <c:pt idx="1394">
                  <c:v>21.716000000000001</c:v>
                </c:pt>
                <c:pt idx="1395">
                  <c:v>21.962</c:v>
                </c:pt>
                <c:pt idx="1396">
                  <c:v>21.89</c:v>
                </c:pt>
                <c:pt idx="1397">
                  <c:v>21.856000000000002</c:v>
                </c:pt>
                <c:pt idx="1398">
                  <c:v>21.63</c:v>
                </c:pt>
                <c:pt idx="1399">
                  <c:v>21.741</c:v>
                </c:pt>
                <c:pt idx="1400">
                  <c:v>21.637</c:v>
                </c:pt>
                <c:pt idx="1401">
                  <c:v>21.698</c:v>
                </c:pt>
                <c:pt idx="1402">
                  <c:v>21.8</c:v>
                </c:pt>
                <c:pt idx="1403">
                  <c:v>21.841999999999999</c:v>
                </c:pt>
                <c:pt idx="1404">
                  <c:v>21.829000000000001</c:v>
                </c:pt>
                <c:pt idx="1405">
                  <c:v>21.826000000000001</c:v>
                </c:pt>
                <c:pt idx="1406">
                  <c:v>21.870999999999999</c:v>
                </c:pt>
                <c:pt idx="1407">
                  <c:v>21.905999999999999</c:v>
                </c:pt>
                <c:pt idx="1408">
                  <c:v>21.768999999999998</c:v>
                </c:pt>
                <c:pt idx="1409">
                  <c:v>21.859000000000002</c:v>
                </c:pt>
                <c:pt idx="1410">
                  <c:v>21.831</c:v>
                </c:pt>
                <c:pt idx="1411">
                  <c:v>22.050999999999998</c:v>
                </c:pt>
                <c:pt idx="1412">
                  <c:v>21.617000000000001</c:v>
                </c:pt>
                <c:pt idx="1413">
                  <c:v>21.696999999999999</c:v>
                </c:pt>
                <c:pt idx="1414">
                  <c:v>21.75</c:v>
                </c:pt>
                <c:pt idx="1415">
                  <c:v>21.652999999999999</c:v>
                </c:pt>
                <c:pt idx="1416">
                  <c:v>22.02</c:v>
                </c:pt>
                <c:pt idx="1417">
                  <c:v>21.977</c:v>
                </c:pt>
                <c:pt idx="1418">
                  <c:v>21.811</c:v>
                </c:pt>
                <c:pt idx="1419">
                  <c:v>21.994</c:v>
                </c:pt>
                <c:pt idx="1420">
                  <c:v>21.902000000000001</c:v>
                </c:pt>
                <c:pt idx="1421">
                  <c:v>21.824999999999999</c:v>
                </c:pt>
                <c:pt idx="1422">
                  <c:v>21.739000000000001</c:v>
                </c:pt>
                <c:pt idx="1423">
                  <c:v>21.856000000000002</c:v>
                </c:pt>
                <c:pt idx="1424">
                  <c:v>21.74</c:v>
                </c:pt>
                <c:pt idx="1425">
                  <c:v>22.001999999999999</c:v>
                </c:pt>
                <c:pt idx="1426">
                  <c:v>22.015000000000001</c:v>
                </c:pt>
                <c:pt idx="1427">
                  <c:v>21.986999999999998</c:v>
                </c:pt>
                <c:pt idx="1428">
                  <c:v>21.847999999999999</c:v>
                </c:pt>
                <c:pt idx="1429">
                  <c:v>21.672999999999998</c:v>
                </c:pt>
                <c:pt idx="1430">
                  <c:v>21.687999999999999</c:v>
                </c:pt>
                <c:pt idx="1431">
                  <c:v>21.797000000000001</c:v>
                </c:pt>
                <c:pt idx="1432">
                  <c:v>21.952999999999999</c:v>
                </c:pt>
                <c:pt idx="1433">
                  <c:v>21.79</c:v>
                </c:pt>
                <c:pt idx="1434">
                  <c:v>21.603000000000002</c:v>
                </c:pt>
                <c:pt idx="1435">
                  <c:v>22.1</c:v>
                </c:pt>
                <c:pt idx="1436">
                  <c:v>21.850999999999999</c:v>
                </c:pt>
                <c:pt idx="1437">
                  <c:v>21.81</c:v>
                </c:pt>
                <c:pt idx="1438">
                  <c:v>22.023</c:v>
                </c:pt>
                <c:pt idx="1439">
                  <c:v>21.838999999999999</c:v>
                </c:pt>
                <c:pt idx="1440">
                  <c:v>22.039000000000001</c:v>
                </c:pt>
                <c:pt idx="1441">
                  <c:v>21.721</c:v>
                </c:pt>
                <c:pt idx="1442">
                  <c:v>21.78</c:v>
                </c:pt>
                <c:pt idx="1443">
                  <c:v>21.937999999999999</c:v>
                </c:pt>
                <c:pt idx="1444">
                  <c:v>21.783999999999999</c:v>
                </c:pt>
                <c:pt idx="1445">
                  <c:v>21.856000000000002</c:v>
                </c:pt>
                <c:pt idx="1446">
                  <c:v>21.946000000000002</c:v>
                </c:pt>
                <c:pt idx="1447">
                  <c:v>21.852</c:v>
                </c:pt>
                <c:pt idx="1448">
                  <c:v>21.832999999999998</c:v>
                </c:pt>
                <c:pt idx="1449">
                  <c:v>21.858000000000001</c:v>
                </c:pt>
                <c:pt idx="1450">
                  <c:v>21.966999999999999</c:v>
                </c:pt>
                <c:pt idx="1451">
                  <c:v>21.878</c:v>
                </c:pt>
                <c:pt idx="1452">
                  <c:v>21.576000000000001</c:v>
                </c:pt>
                <c:pt idx="1453">
                  <c:v>21.623999999999999</c:v>
                </c:pt>
                <c:pt idx="1454">
                  <c:v>21.754999999999999</c:v>
                </c:pt>
                <c:pt idx="1455">
                  <c:v>21.881</c:v>
                </c:pt>
                <c:pt idx="1456">
                  <c:v>21.736000000000001</c:v>
                </c:pt>
                <c:pt idx="1457">
                  <c:v>21.803000000000001</c:v>
                </c:pt>
                <c:pt idx="1458">
                  <c:v>21.783000000000001</c:v>
                </c:pt>
                <c:pt idx="1459">
                  <c:v>21.623000000000001</c:v>
                </c:pt>
                <c:pt idx="1460">
                  <c:v>21.876000000000001</c:v>
                </c:pt>
                <c:pt idx="1461">
                  <c:v>21.695</c:v>
                </c:pt>
                <c:pt idx="1462">
                  <c:v>21.667999999999999</c:v>
                </c:pt>
                <c:pt idx="1463">
                  <c:v>21.666</c:v>
                </c:pt>
                <c:pt idx="1464">
                  <c:v>21.876000000000001</c:v>
                </c:pt>
                <c:pt idx="1465">
                  <c:v>21.751999999999999</c:v>
                </c:pt>
                <c:pt idx="1466">
                  <c:v>21.82</c:v>
                </c:pt>
                <c:pt idx="1467">
                  <c:v>21.794</c:v>
                </c:pt>
                <c:pt idx="1468">
                  <c:v>21.777999999999999</c:v>
                </c:pt>
                <c:pt idx="1469">
                  <c:v>21.614000000000001</c:v>
                </c:pt>
                <c:pt idx="1470">
                  <c:v>21.956</c:v>
                </c:pt>
                <c:pt idx="1471">
                  <c:v>21.77</c:v>
                </c:pt>
                <c:pt idx="1472">
                  <c:v>21.591999999999999</c:v>
                </c:pt>
                <c:pt idx="1473">
                  <c:v>21.634</c:v>
                </c:pt>
                <c:pt idx="1474">
                  <c:v>21.849</c:v>
                </c:pt>
                <c:pt idx="1475">
                  <c:v>21.922999999999998</c:v>
                </c:pt>
                <c:pt idx="1476">
                  <c:v>21.873999999999999</c:v>
                </c:pt>
                <c:pt idx="1477">
                  <c:v>21.632000000000001</c:v>
                </c:pt>
                <c:pt idx="1478">
                  <c:v>21.824999999999999</c:v>
                </c:pt>
                <c:pt idx="1479">
                  <c:v>21.573</c:v>
                </c:pt>
                <c:pt idx="1480">
                  <c:v>21.960999999999999</c:v>
                </c:pt>
                <c:pt idx="1481">
                  <c:v>21.92</c:v>
                </c:pt>
                <c:pt idx="1482">
                  <c:v>21.805</c:v>
                </c:pt>
                <c:pt idx="1483">
                  <c:v>21.878</c:v>
                </c:pt>
                <c:pt idx="1484">
                  <c:v>21.690999999999999</c:v>
                </c:pt>
                <c:pt idx="1485">
                  <c:v>21.925000000000001</c:v>
                </c:pt>
                <c:pt idx="1486">
                  <c:v>21.722999999999999</c:v>
                </c:pt>
                <c:pt idx="1487">
                  <c:v>21.706</c:v>
                </c:pt>
                <c:pt idx="1488">
                  <c:v>21.783000000000001</c:v>
                </c:pt>
                <c:pt idx="1489">
                  <c:v>21.888000000000002</c:v>
                </c:pt>
                <c:pt idx="1490">
                  <c:v>21.677</c:v>
                </c:pt>
                <c:pt idx="1491">
                  <c:v>22.132000000000001</c:v>
                </c:pt>
                <c:pt idx="1492">
                  <c:v>21.815000000000001</c:v>
                </c:pt>
                <c:pt idx="1493">
                  <c:v>21.887</c:v>
                </c:pt>
                <c:pt idx="1494">
                  <c:v>21.853999999999999</c:v>
                </c:pt>
                <c:pt idx="1495">
                  <c:v>21.718</c:v>
                </c:pt>
                <c:pt idx="1496">
                  <c:v>21.78</c:v>
                </c:pt>
                <c:pt idx="1497">
                  <c:v>22.053999999999998</c:v>
                </c:pt>
                <c:pt idx="1498">
                  <c:v>21.988</c:v>
                </c:pt>
                <c:pt idx="1499">
                  <c:v>21.827000000000002</c:v>
                </c:pt>
                <c:pt idx="1500">
                  <c:v>21.89</c:v>
                </c:pt>
                <c:pt idx="1501">
                  <c:v>21.797999999999998</c:v>
                </c:pt>
                <c:pt idx="1502">
                  <c:v>22.006</c:v>
                </c:pt>
                <c:pt idx="1503">
                  <c:v>21.937999999999999</c:v>
                </c:pt>
                <c:pt idx="1504">
                  <c:v>21.844999999999999</c:v>
                </c:pt>
                <c:pt idx="1505">
                  <c:v>22.173999999999999</c:v>
                </c:pt>
                <c:pt idx="1506">
                  <c:v>21.693000000000001</c:v>
                </c:pt>
                <c:pt idx="1507">
                  <c:v>22.31</c:v>
                </c:pt>
                <c:pt idx="1508">
                  <c:v>21.843</c:v>
                </c:pt>
                <c:pt idx="1509">
                  <c:v>21.87</c:v>
                </c:pt>
                <c:pt idx="1510">
                  <c:v>21.946000000000002</c:v>
                </c:pt>
                <c:pt idx="1511">
                  <c:v>22.012</c:v>
                </c:pt>
                <c:pt idx="1512">
                  <c:v>21.678000000000001</c:v>
                </c:pt>
                <c:pt idx="1513">
                  <c:v>21.957999999999998</c:v>
                </c:pt>
                <c:pt idx="1514">
                  <c:v>21.77</c:v>
                </c:pt>
                <c:pt idx="1515">
                  <c:v>21.788</c:v>
                </c:pt>
                <c:pt idx="1516">
                  <c:v>21.942</c:v>
                </c:pt>
                <c:pt idx="1517">
                  <c:v>21.603000000000002</c:v>
                </c:pt>
                <c:pt idx="1518">
                  <c:v>22.164999999999999</c:v>
                </c:pt>
                <c:pt idx="1519">
                  <c:v>21.606999999999999</c:v>
                </c:pt>
                <c:pt idx="1520">
                  <c:v>21.952000000000002</c:v>
                </c:pt>
                <c:pt idx="1521">
                  <c:v>21.901</c:v>
                </c:pt>
                <c:pt idx="1522">
                  <c:v>21.975000000000001</c:v>
                </c:pt>
                <c:pt idx="1523">
                  <c:v>21.707999999999998</c:v>
                </c:pt>
                <c:pt idx="1524">
                  <c:v>21.661000000000001</c:v>
                </c:pt>
                <c:pt idx="1525">
                  <c:v>21.66</c:v>
                </c:pt>
                <c:pt idx="1526">
                  <c:v>21.709</c:v>
                </c:pt>
                <c:pt idx="1527">
                  <c:v>21.84</c:v>
                </c:pt>
                <c:pt idx="1528">
                  <c:v>21.927</c:v>
                </c:pt>
                <c:pt idx="1529">
                  <c:v>21.757000000000001</c:v>
                </c:pt>
                <c:pt idx="1530">
                  <c:v>21.664999999999999</c:v>
                </c:pt>
                <c:pt idx="1531">
                  <c:v>21.762</c:v>
                </c:pt>
                <c:pt idx="1532">
                  <c:v>21.716999999999999</c:v>
                </c:pt>
                <c:pt idx="1533">
                  <c:v>21.927</c:v>
                </c:pt>
                <c:pt idx="1534">
                  <c:v>21.925999999999998</c:v>
                </c:pt>
                <c:pt idx="1535">
                  <c:v>21.812000000000001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21.977</c:v>
                </c:pt>
                <c:pt idx="1793">
                  <c:v>22.187000000000001</c:v>
                </c:pt>
                <c:pt idx="1794">
                  <c:v>22.2</c:v>
                </c:pt>
                <c:pt idx="1795">
                  <c:v>21.888000000000002</c:v>
                </c:pt>
                <c:pt idx="1796">
                  <c:v>21.9</c:v>
                </c:pt>
                <c:pt idx="1797">
                  <c:v>21.983000000000001</c:v>
                </c:pt>
                <c:pt idx="1798">
                  <c:v>21.634</c:v>
                </c:pt>
                <c:pt idx="1799">
                  <c:v>21.954000000000001</c:v>
                </c:pt>
                <c:pt idx="1800">
                  <c:v>22.257999999999999</c:v>
                </c:pt>
                <c:pt idx="1801">
                  <c:v>21.879000000000001</c:v>
                </c:pt>
                <c:pt idx="1802">
                  <c:v>21.855</c:v>
                </c:pt>
                <c:pt idx="1803">
                  <c:v>22.084</c:v>
                </c:pt>
                <c:pt idx="1804">
                  <c:v>22.048999999999999</c:v>
                </c:pt>
                <c:pt idx="1805">
                  <c:v>22.09</c:v>
                </c:pt>
                <c:pt idx="1806">
                  <c:v>22.088999999999999</c:v>
                </c:pt>
                <c:pt idx="1807">
                  <c:v>21.696999999999999</c:v>
                </c:pt>
                <c:pt idx="1808">
                  <c:v>21.920999999999999</c:v>
                </c:pt>
                <c:pt idx="1809">
                  <c:v>21.898</c:v>
                </c:pt>
                <c:pt idx="1810">
                  <c:v>22.001999999999999</c:v>
                </c:pt>
                <c:pt idx="1811">
                  <c:v>21.748000000000001</c:v>
                </c:pt>
                <c:pt idx="1812">
                  <c:v>22.021000000000001</c:v>
                </c:pt>
                <c:pt idx="1813">
                  <c:v>22.440999999999999</c:v>
                </c:pt>
                <c:pt idx="1814">
                  <c:v>22.061</c:v>
                </c:pt>
                <c:pt idx="1815">
                  <c:v>21.936</c:v>
                </c:pt>
                <c:pt idx="1816">
                  <c:v>21.786000000000001</c:v>
                </c:pt>
                <c:pt idx="1817">
                  <c:v>21.863</c:v>
                </c:pt>
                <c:pt idx="1818">
                  <c:v>22.135000000000002</c:v>
                </c:pt>
                <c:pt idx="1819">
                  <c:v>21.623999999999999</c:v>
                </c:pt>
                <c:pt idx="1820">
                  <c:v>21.928000000000001</c:v>
                </c:pt>
                <c:pt idx="1821">
                  <c:v>21.826000000000001</c:v>
                </c:pt>
                <c:pt idx="1822">
                  <c:v>21.97</c:v>
                </c:pt>
                <c:pt idx="1823">
                  <c:v>22.035</c:v>
                </c:pt>
                <c:pt idx="1824">
                  <c:v>21.640999999999998</c:v>
                </c:pt>
                <c:pt idx="1825">
                  <c:v>21.920999999999999</c:v>
                </c:pt>
                <c:pt idx="1826">
                  <c:v>22.08</c:v>
                </c:pt>
                <c:pt idx="1827">
                  <c:v>22.21</c:v>
                </c:pt>
                <c:pt idx="1828">
                  <c:v>22.318000000000001</c:v>
                </c:pt>
                <c:pt idx="1829">
                  <c:v>22.251999999999999</c:v>
                </c:pt>
                <c:pt idx="1830">
                  <c:v>21.734000000000002</c:v>
                </c:pt>
                <c:pt idx="1831">
                  <c:v>21.939</c:v>
                </c:pt>
                <c:pt idx="1832">
                  <c:v>21.95</c:v>
                </c:pt>
                <c:pt idx="1833">
                  <c:v>21.843</c:v>
                </c:pt>
                <c:pt idx="1834">
                  <c:v>21.984999999999999</c:v>
                </c:pt>
                <c:pt idx="1835">
                  <c:v>22.119</c:v>
                </c:pt>
                <c:pt idx="1836">
                  <c:v>21.681000000000001</c:v>
                </c:pt>
                <c:pt idx="1837">
                  <c:v>21.904</c:v>
                </c:pt>
                <c:pt idx="1838">
                  <c:v>21.654</c:v>
                </c:pt>
                <c:pt idx="1839">
                  <c:v>21.806999999999999</c:v>
                </c:pt>
                <c:pt idx="1840">
                  <c:v>21.873999999999999</c:v>
                </c:pt>
                <c:pt idx="1841">
                  <c:v>22.15</c:v>
                </c:pt>
                <c:pt idx="1842">
                  <c:v>21.98</c:v>
                </c:pt>
                <c:pt idx="1843">
                  <c:v>21.937999999999999</c:v>
                </c:pt>
                <c:pt idx="1844">
                  <c:v>21.780999999999999</c:v>
                </c:pt>
                <c:pt idx="1845">
                  <c:v>21.803999999999998</c:v>
                </c:pt>
                <c:pt idx="1846">
                  <c:v>21.998999999999999</c:v>
                </c:pt>
                <c:pt idx="1847">
                  <c:v>21.911000000000001</c:v>
                </c:pt>
                <c:pt idx="1848">
                  <c:v>21.809000000000001</c:v>
                </c:pt>
                <c:pt idx="1849">
                  <c:v>21.969000000000001</c:v>
                </c:pt>
                <c:pt idx="1850">
                  <c:v>21.646999999999998</c:v>
                </c:pt>
                <c:pt idx="1851">
                  <c:v>22.099</c:v>
                </c:pt>
                <c:pt idx="1852">
                  <c:v>22.03</c:v>
                </c:pt>
                <c:pt idx="1853">
                  <c:v>21.917999999999999</c:v>
                </c:pt>
                <c:pt idx="1854">
                  <c:v>21.931000000000001</c:v>
                </c:pt>
                <c:pt idx="1855">
                  <c:v>21.95</c:v>
                </c:pt>
                <c:pt idx="1856">
                  <c:v>21.893000000000001</c:v>
                </c:pt>
                <c:pt idx="1857">
                  <c:v>21.744</c:v>
                </c:pt>
                <c:pt idx="1858">
                  <c:v>22.298999999999999</c:v>
                </c:pt>
                <c:pt idx="1859">
                  <c:v>22.241</c:v>
                </c:pt>
                <c:pt idx="1860">
                  <c:v>21.795999999999999</c:v>
                </c:pt>
                <c:pt idx="1861">
                  <c:v>21.925999999999998</c:v>
                </c:pt>
                <c:pt idx="1862">
                  <c:v>21.937999999999999</c:v>
                </c:pt>
                <c:pt idx="1863">
                  <c:v>21.824000000000002</c:v>
                </c:pt>
                <c:pt idx="1864">
                  <c:v>22.091000000000001</c:v>
                </c:pt>
                <c:pt idx="1865">
                  <c:v>21.882000000000001</c:v>
                </c:pt>
                <c:pt idx="1866">
                  <c:v>21.946999999999999</c:v>
                </c:pt>
                <c:pt idx="1867">
                  <c:v>21.893000000000001</c:v>
                </c:pt>
                <c:pt idx="1868">
                  <c:v>21.998000000000001</c:v>
                </c:pt>
                <c:pt idx="1869">
                  <c:v>22.16</c:v>
                </c:pt>
                <c:pt idx="1870">
                  <c:v>21.754999999999999</c:v>
                </c:pt>
                <c:pt idx="1871">
                  <c:v>22.039000000000001</c:v>
                </c:pt>
                <c:pt idx="1872">
                  <c:v>21.965</c:v>
                </c:pt>
                <c:pt idx="1873">
                  <c:v>21.852</c:v>
                </c:pt>
                <c:pt idx="1874">
                  <c:v>21.864000000000001</c:v>
                </c:pt>
                <c:pt idx="1875">
                  <c:v>21.86</c:v>
                </c:pt>
                <c:pt idx="1876">
                  <c:v>21.875</c:v>
                </c:pt>
                <c:pt idx="1877">
                  <c:v>21.925000000000001</c:v>
                </c:pt>
                <c:pt idx="1878">
                  <c:v>21.969000000000001</c:v>
                </c:pt>
                <c:pt idx="1879">
                  <c:v>21.707000000000001</c:v>
                </c:pt>
                <c:pt idx="1880">
                  <c:v>21.815999999999999</c:v>
                </c:pt>
                <c:pt idx="1881">
                  <c:v>22.047000000000001</c:v>
                </c:pt>
                <c:pt idx="1882">
                  <c:v>22.004999999999999</c:v>
                </c:pt>
                <c:pt idx="1883">
                  <c:v>22.183</c:v>
                </c:pt>
                <c:pt idx="1884">
                  <c:v>22.29</c:v>
                </c:pt>
                <c:pt idx="1885">
                  <c:v>22.084</c:v>
                </c:pt>
                <c:pt idx="1886">
                  <c:v>22.033999999999999</c:v>
                </c:pt>
                <c:pt idx="1887">
                  <c:v>21.975000000000001</c:v>
                </c:pt>
                <c:pt idx="1888">
                  <c:v>21.882000000000001</c:v>
                </c:pt>
                <c:pt idx="1889">
                  <c:v>21.806999999999999</c:v>
                </c:pt>
                <c:pt idx="1890">
                  <c:v>22.042999999999999</c:v>
                </c:pt>
                <c:pt idx="1891">
                  <c:v>21.977</c:v>
                </c:pt>
                <c:pt idx="1892">
                  <c:v>22.059000000000001</c:v>
                </c:pt>
                <c:pt idx="1893">
                  <c:v>21.754000000000001</c:v>
                </c:pt>
                <c:pt idx="1894">
                  <c:v>21.675999999999998</c:v>
                </c:pt>
                <c:pt idx="1895">
                  <c:v>22.204000000000001</c:v>
                </c:pt>
                <c:pt idx="1896">
                  <c:v>22.202999999999999</c:v>
                </c:pt>
                <c:pt idx="1897">
                  <c:v>22.068999999999999</c:v>
                </c:pt>
                <c:pt idx="1898">
                  <c:v>22.071000000000002</c:v>
                </c:pt>
                <c:pt idx="1899">
                  <c:v>21.798999999999999</c:v>
                </c:pt>
                <c:pt idx="1900">
                  <c:v>21.981999999999999</c:v>
                </c:pt>
                <c:pt idx="1901">
                  <c:v>21.966000000000001</c:v>
                </c:pt>
                <c:pt idx="1902">
                  <c:v>22.004000000000001</c:v>
                </c:pt>
                <c:pt idx="1903">
                  <c:v>21.805</c:v>
                </c:pt>
                <c:pt idx="1904">
                  <c:v>22.234000000000002</c:v>
                </c:pt>
                <c:pt idx="1905">
                  <c:v>21.794</c:v>
                </c:pt>
                <c:pt idx="1906">
                  <c:v>21.966000000000001</c:v>
                </c:pt>
                <c:pt idx="1907">
                  <c:v>22.059000000000001</c:v>
                </c:pt>
                <c:pt idx="1908">
                  <c:v>21.911000000000001</c:v>
                </c:pt>
                <c:pt idx="1909">
                  <c:v>22.023</c:v>
                </c:pt>
                <c:pt idx="1910">
                  <c:v>22.02</c:v>
                </c:pt>
                <c:pt idx="1911">
                  <c:v>21.885000000000002</c:v>
                </c:pt>
                <c:pt idx="1912">
                  <c:v>21.715</c:v>
                </c:pt>
                <c:pt idx="1913">
                  <c:v>21.917999999999999</c:v>
                </c:pt>
                <c:pt idx="1914">
                  <c:v>21.89</c:v>
                </c:pt>
                <c:pt idx="1915">
                  <c:v>22.053000000000001</c:v>
                </c:pt>
                <c:pt idx="1916">
                  <c:v>22.088000000000001</c:v>
                </c:pt>
                <c:pt idx="1917">
                  <c:v>21.72</c:v>
                </c:pt>
                <c:pt idx="1918">
                  <c:v>22.015000000000001</c:v>
                </c:pt>
                <c:pt idx="1919">
                  <c:v>22.323</c:v>
                </c:pt>
                <c:pt idx="1920">
                  <c:v>21.756</c:v>
                </c:pt>
                <c:pt idx="1921">
                  <c:v>21.908000000000001</c:v>
                </c:pt>
                <c:pt idx="1922">
                  <c:v>21.861999999999998</c:v>
                </c:pt>
                <c:pt idx="1923">
                  <c:v>21.986999999999998</c:v>
                </c:pt>
                <c:pt idx="1924">
                  <c:v>21.927</c:v>
                </c:pt>
                <c:pt idx="1925">
                  <c:v>21.913</c:v>
                </c:pt>
                <c:pt idx="1926">
                  <c:v>22.087</c:v>
                </c:pt>
                <c:pt idx="1927">
                  <c:v>21.977</c:v>
                </c:pt>
                <c:pt idx="1928">
                  <c:v>22.097999999999999</c:v>
                </c:pt>
                <c:pt idx="1929">
                  <c:v>21.995999999999999</c:v>
                </c:pt>
                <c:pt idx="1930">
                  <c:v>22.081</c:v>
                </c:pt>
                <c:pt idx="1931">
                  <c:v>22.212</c:v>
                </c:pt>
                <c:pt idx="1932">
                  <c:v>21.948</c:v>
                </c:pt>
                <c:pt idx="1933">
                  <c:v>22.120999999999999</c:v>
                </c:pt>
                <c:pt idx="1934">
                  <c:v>21.995000000000001</c:v>
                </c:pt>
                <c:pt idx="1935">
                  <c:v>22.053999999999998</c:v>
                </c:pt>
                <c:pt idx="1936">
                  <c:v>22.391999999999999</c:v>
                </c:pt>
                <c:pt idx="1937">
                  <c:v>22.015999999999998</c:v>
                </c:pt>
                <c:pt idx="1938">
                  <c:v>22.052</c:v>
                </c:pt>
                <c:pt idx="1939">
                  <c:v>22.189</c:v>
                </c:pt>
                <c:pt idx="1940">
                  <c:v>21.798999999999999</c:v>
                </c:pt>
                <c:pt idx="1941">
                  <c:v>22.065000000000001</c:v>
                </c:pt>
                <c:pt idx="1942">
                  <c:v>21.736000000000001</c:v>
                </c:pt>
                <c:pt idx="1943">
                  <c:v>21.943999999999999</c:v>
                </c:pt>
                <c:pt idx="1944">
                  <c:v>22.088999999999999</c:v>
                </c:pt>
                <c:pt idx="1945">
                  <c:v>21.811</c:v>
                </c:pt>
                <c:pt idx="1946">
                  <c:v>21.777999999999999</c:v>
                </c:pt>
                <c:pt idx="1947">
                  <c:v>21.835999999999999</c:v>
                </c:pt>
                <c:pt idx="1948">
                  <c:v>21.899000000000001</c:v>
                </c:pt>
                <c:pt idx="1949">
                  <c:v>21.992999999999999</c:v>
                </c:pt>
                <c:pt idx="1950">
                  <c:v>21.931999999999999</c:v>
                </c:pt>
                <c:pt idx="1951">
                  <c:v>22.048999999999999</c:v>
                </c:pt>
                <c:pt idx="1952">
                  <c:v>22.015999999999998</c:v>
                </c:pt>
                <c:pt idx="1953">
                  <c:v>21.966999999999999</c:v>
                </c:pt>
                <c:pt idx="1954">
                  <c:v>21.684999999999999</c:v>
                </c:pt>
                <c:pt idx="1955">
                  <c:v>22.254000000000001</c:v>
                </c:pt>
                <c:pt idx="1956">
                  <c:v>22.385999999999999</c:v>
                </c:pt>
                <c:pt idx="1957">
                  <c:v>21.937000000000001</c:v>
                </c:pt>
                <c:pt idx="1958">
                  <c:v>21.936</c:v>
                </c:pt>
                <c:pt idx="1959">
                  <c:v>21.814</c:v>
                </c:pt>
                <c:pt idx="1960">
                  <c:v>22.004999999999999</c:v>
                </c:pt>
                <c:pt idx="1961">
                  <c:v>22.056000000000001</c:v>
                </c:pt>
                <c:pt idx="1962">
                  <c:v>22.024999999999999</c:v>
                </c:pt>
                <c:pt idx="1963">
                  <c:v>22.289000000000001</c:v>
                </c:pt>
                <c:pt idx="1964">
                  <c:v>22.032</c:v>
                </c:pt>
                <c:pt idx="1965">
                  <c:v>21.965</c:v>
                </c:pt>
                <c:pt idx="1966">
                  <c:v>21.702000000000002</c:v>
                </c:pt>
                <c:pt idx="1967">
                  <c:v>21.681000000000001</c:v>
                </c:pt>
                <c:pt idx="1968">
                  <c:v>21.995999999999999</c:v>
                </c:pt>
                <c:pt idx="1969">
                  <c:v>22.023</c:v>
                </c:pt>
                <c:pt idx="1970">
                  <c:v>21.779</c:v>
                </c:pt>
                <c:pt idx="1971">
                  <c:v>21.785</c:v>
                </c:pt>
                <c:pt idx="1972">
                  <c:v>22.117999999999999</c:v>
                </c:pt>
                <c:pt idx="1973">
                  <c:v>21.942</c:v>
                </c:pt>
                <c:pt idx="1974">
                  <c:v>21.800999999999998</c:v>
                </c:pt>
                <c:pt idx="1975">
                  <c:v>21.927</c:v>
                </c:pt>
                <c:pt idx="1976">
                  <c:v>22.097000000000001</c:v>
                </c:pt>
                <c:pt idx="1977">
                  <c:v>21.960999999999999</c:v>
                </c:pt>
                <c:pt idx="1978">
                  <c:v>21.966999999999999</c:v>
                </c:pt>
                <c:pt idx="1979">
                  <c:v>21.831</c:v>
                </c:pt>
                <c:pt idx="1980">
                  <c:v>21.902999999999999</c:v>
                </c:pt>
                <c:pt idx="1981">
                  <c:v>21.867000000000001</c:v>
                </c:pt>
                <c:pt idx="1982">
                  <c:v>22.009</c:v>
                </c:pt>
                <c:pt idx="1983">
                  <c:v>21.916</c:v>
                </c:pt>
                <c:pt idx="1984">
                  <c:v>21.940999999999999</c:v>
                </c:pt>
                <c:pt idx="1985">
                  <c:v>22.116</c:v>
                </c:pt>
                <c:pt idx="1986">
                  <c:v>21.975000000000001</c:v>
                </c:pt>
                <c:pt idx="1987">
                  <c:v>21.936</c:v>
                </c:pt>
                <c:pt idx="1988">
                  <c:v>22.187999999999999</c:v>
                </c:pt>
                <c:pt idx="1989">
                  <c:v>22.024999999999999</c:v>
                </c:pt>
                <c:pt idx="1990">
                  <c:v>22.010999999999999</c:v>
                </c:pt>
                <c:pt idx="1991">
                  <c:v>21.946999999999999</c:v>
                </c:pt>
                <c:pt idx="1992">
                  <c:v>22.126999999999999</c:v>
                </c:pt>
                <c:pt idx="1993">
                  <c:v>22.074999999999999</c:v>
                </c:pt>
                <c:pt idx="1994">
                  <c:v>21.899000000000001</c:v>
                </c:pt>
                <c:pt idx="1995">
                  <c:v>21.823</c:v>
                </c:pt>
                <c:pt idx="1996">
                  <c:v>22.065000000000001</c:v>
                </c:pt>
                <c:pt idx="1997">
                  <c:v>21.873000000000001</c:v>
                </c:pt>
                <c:pt idx="1998">
                  <c:v>21.891999999999999</c:v>
                </c:pt>
                <c:pt idx="1999">
                  <c:v>22.355</c:v>
                </c:pt>
                <c:pt idx="2000">
                  <c:v>21.83</c:v>
                </c:pt>
                <c:pt idx="2001">
                  <c:v>22.187999999999999</c:v>
                </c:pt>
                <c:pt idx="2002">
                  <c:v>21.981999999999999</c:v>
                </c:pt>
                <c:pt idx="2003">
                  <c:v>22.178000000000001</c:v>
                </c:pt>
                <c:pt idx="2004">
                  <c:v>21.89</c:v>
                </c:pt>
                <c:pt idx="2005">
                  <c:v>22.143000000000001</c:v>
                </c:pt>
                <c:pt idx="2006">
                  <c:v>22.128</c:v>
                </c:pt>
                <c:pt idx="2007">
                  <c:v>21.823</c:v>
                </c:pt>
                <c:pt idx="2008">
                  <c:v>22.001999999999999</c:v>
                </c:pt>
                <c:pt idx="2009">
                  <c:v>22.169</c:v>
                </c:pt>
                <c:pt idx="2010">
                  <c:v>21.866</c:v>
                </c:pt>
                <c:pt idx="2011">
                  <c:v>21.863</c:v>
                </c:pt>
                <c:pt idx="2012">
                  <c:v>21.77</c:v>
                </c:pt>
                <c:pt idx="2013">
                  <c:v>21.992999999999999</c:v>
                </c:pt>
                <c:pt idx="2014">
                  <c:v>21.917999999999999</c:v>
                </c:pt>
                <c:pt idx="2015">
                  <c:v>21.786999999999999</c:v>
                </c:pt>
                <c:pt idx="2016">
                  <c:v>22.11</c:v>
                </c:pt>
                <c:pt idx="2017">
                  <c:v>21.803999999999998</c:v>
                </c:pt>
                <c:pt idx="2018">
                  <c:v>21.757000000000001</c:v>
                </c:pt>
                <c:pt idx="2019">
                  <c:v>21.946999999999999</c:v>
                </c:pt>
                <c:pt idx="2020">
                  <c:v>22.024000000000001</c:v>
                </c:pt>
                <c:pt idx="2021">
                  <c:v>21.817</c:v>
                </c:pt>
                <c:pt idx="2022">
                  <c:v>21.954999999999998</c:v>
                </c:pt>
                <c:pt idx="2023">
                  <c:v>22.109000000000002</c:v>
                </c:pt>
                <c:pt idx="2024">
                  <c:v>22.038</c:v>
                </c:pt>
                <c:pt idx="2025">
                  <c:v>21.972999999999999</c:v>
                </c:pt>
                <c:pt idx="2026">
                  <c:v>21.92</c:v>
                </c:pt>
                <c:pt idx="2027">
                  <c:v>22.064</c:v>
                </c:pt>
                <c:pt idx="2028">
                  <c:v>22.398</c:v>
                </c:pt>
                <c:pt idx="2029">
                  <c:v>21.867999999999999</c:v>
                </c:pt>
                <c:pt idx="2030">
                  <c:v>22.128</c:v>
                </c:pt>
                <c:pt idx="2031">
                  <c:v>21.65</c:v>
                </c:pt>
                <c:pt idx="2032">
                  <c:v>21.988</c:v>
                </c:pt>
                <c:pt idx="2033">
                  <c:v>22.032</c:v>
                </c:pt>
                <c:pt idx="2034">
                  <c:v>21.832000000000001</c:v>
                </c:pt>
                <c:pt idx="2035">
                  <c:v>22.064</c:v>
                </c:pt>
                <c:pt idx="2036">
                  <c:v>22.015999999999998</c:v>
                </c:pt>
                <c:pt idx="2037">
                  <c:v>21.988</c:v>
                </c:pt>
                <c:pt idx="2038">
                  <c:v>21.678999999999998</c:v>
                </c:pt>
                <c:pt idx="2039">
                  <c:v>22</c:v>
                </c:pt>
                <c:pt idx="2040">
                  <c:v>21.937999999999999</c:v>
                </c:pt>
                <c:pt idx="2041">
                  <c:v>22.382000000000001</c:v>
                </c:pt>
                <c:pt idx="2042">
                  <c:v>21.856999999999999</c:v>
                </c:pt>
                <c:pt idx="2043">
                  <c:v>22.12</c:v>
                </c:pt>
                <c:pt idx="2044">
                  <c:v>22.187999999999999</c:v>
                </c:pt>
                <c:pt idx="2045">
                  <c:v>21.934000000000001</c:v>
                </c:pt>
                <c:pt idx="2046">
                  <c:v>22.056999999999999</c:v>
                </c:pt>
                <c:pt idx="2047">
                  <c:v>22.021000000000001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22.01</c:v>
                </c:pt>
                <c:pt idx="2305">
                  <c:v>22.178999999999998</c:v>
                </c:pt>
                <c:pt idx="2306">
                  <c:v>21.853000000000002</c:v>
                </c:pt>
                <c:pt idx="2307">
                  <c:v>21.923999999999999</c:v>
                </c:pt>
                <c:pt idx="2308">
                  <c:v>21.928999999999998</c:v>
                </c:pt>
                <c:pt idx="2309">
                  <c:v>21.875</c:v>
                </c:pt>
                <c:pt idx="2310">
                  <c:v>22.106000000000002</c:v>
                </c:pt>
                <c:pt idx="2311">
                  <c:v>21.655000000000001</c:v>
                </c:pt>
                <c:pt idx="2312">
                  <c:v>22.093</c:v>
                </c:pt>
                <c:pt idx="2313">
                  <c:v>22.006</c:v>
                </c:pt>
                <c:pt idx="2314">
                  <c:v>22.26</c:v>
                </c:pt>
                <c:pt idx="2315">
                  <c:v>22.213000000000001</c:v>
                </c:pt>
                <c:pt idx="2316">
                  <c:v>22.09</c:v>
                </c:pt>
                <c:pt idx="2317">
                  <c:v>22.238</c:v>
                </c:pt>
                <c:pt idx="2318">
                  <c:v>22.292000000000002</c:v>
                </c:pt>
                <c:pt idx="2319">
                  <c:v>22.206</c:v>
                </c:pt>
                <c:pt idx="2320">
                  <c:v>21.847999999999999</c:v>
                </c:pt>
                <c:pt idx="2321">
                  <c:v>22.158999999999999</c:v>
                </c:pt>
                <c:pt idx="2322">
                  <c:v>22.108000000000001</c:v>
                </c:pt>
                <c:pt idx="2323">
                  <c:v>21.783000000000001</c:v>
                </c:pt>
                <c:pt idx="2324">
                  <c:v>22.190999999999999</c:v>
                </c:pt>
                <c:pt idx="2325">
                  <c:v>22.245000000000001</c:v>
                </c:pt>
                <c:pt idx="2326">
                  <c:v>22.021999999999998</c:v>
                </c:pt>
                <c:pt idx="2327">
                  <c:v>21.757999999999999</c:v>
                </c:pt>
                <c:pt idx="2328">
                  <c:v>22.053999999999998</c:v>
                </c:pt>
                <c:pt idx="2329">
                  <c:v>21.873999999999999</c:v>
                </c:pt>
                <c:pt idx="2330">
                  <c:v>22.041</c:v>
                </c:pt>
                <c:pt idx="2331">
                  <c:v>21.734999999999999</c:v>
                </c:pt>
                <c:pt idx="2332">
                  <c:v>22.247</c:v>
                </c:pt>
                <c:pt idx="2333">
                  <c:v>22.021999999999998</c:v>
                </c:pt>
                <c:pt idx="2334">
                  <c:v>22.346</c:v>
                </c:pt>
                <c:pt idx="2335">
                  <c:v>22.082000000000001</c:v>
                </c:pt>
                <c:pt idx="2336">
                  <c:v>21.803999999999998</c:v>
                </c:pt>
                <c:pt idx="2337">
                  <c:v>22.003</c:v>
                </c:pt>
                <c:pt idx="2338">
                  <c:v>21.841000000000001</c:v>
                </c:pt>
                <c:pt idx="2339">
                  <c:v>22.100999999999999</c:v>
                </c:pt>
                <c:pt idx="2340">
                  <c:v>22.082999999999998</c:v>
                </c:pt>
                <c:pt idx="2341">
                  <c:v>22.035</c:v>
                </c:pt>
                <c:pt idx="2342">
                  <c:v>22.381</c:v>
                </c:pt>
                <c:pt idx="2343">
                  <c:v>21.771999999999998</c:v>
                </c:pt>
                <c:pt idx="2344">
                  <c:v>22.024000000000001</c:v>
                </c:pt>
                <c:pt idx="2345">
                  <c:v>21.908999999999999</c:v>
                </c:pt>
                <c:pt idx="2346">
                  <c:v>22.077999999999999</c:v>
                </c:pt>
                <c:pt idx="2347">
                  <c:v>22.184999999999999</c:v>
                </c:pt>
                <c:pt idx="2348">
                  <c:v>21.709</c:v>
                </c:pt>
                <c:pt idx="2349">
                  <c:v>21.838999999999999</c:v>
                </c:pt>
                <c:pt idx="2350">
                  <c:v>21.603000000000002</c:v>
                </c:pt>
                <c:pt idx="2351">
                  <c:v>22.067</c:v>
                </c:pt>
                <c:pt idx="2352">
                  <c:v>21.62</c:v>
                </c:pt>
                <c:pt idx="2353">
                  <c:v>21.948</c:v>
                </c:pt>
                <c:pt idx="2354">
                  <c:v>22.123999999999999</c:v>
                </c:pt>
                <c:pt idx="2355">
                  <c:v>21.85</c:v>
                </c:pt>
                <c:pt idx="2356">
                  <c:v>22.260999999999999</c:v>
                </c:pt>
                <c:pt idx="2357">
                  <c:v>22.335000000000001</c:v>
                </c:pt>
                <c:pt idx="2358">
                  <c:v>21.689</c:v>
                </c:pt>
                <c:pt idx="2359">
                  <c:v>22.216000000000001</c:v>
                </c:pt>
                <c:pt idx="2360">
                  <c:v>22.236000000000001</c:v>
                </c:pt>
                <c:pt idx="2361">
                  <c:v>22.102</c:v>
                </c:pt>
                <c:pt idx="2362">
                  <c:v>21.751000000000001</c:v>
                </c:pt>
                <c:pt idx="2363">
                  <c:v>22.138000000000002</c:v>
                </c:pt>
                <c:pt idx="2364">
                  <c:v>22.149000000000001</c:v>
                </c:pt>
                <c:pt idx="2365">
                  <c:v>22.042000000000002</c:v>
                </c:pt>
                <c:pt idx="2366">
                  <c:v>22.036000000000001</c:v>
                </c:pt>
                <c:pt idx="2367">
                  <c:v>22.259</c:v>
                </c:pt>
                <c:pt idx="2368">
                  <c:v>22.154</c:v>
                </c:pt>
                <c:pt idx="2369">
                  <c:v>22.056000000000001</c:v>
                </c:pt>
                <c:pt idx="2370">
                  <c:v>21.843</c:v>
                </c:pt>
                <c:pt idx="2371">
                  <c:v>22.087</c:v>
                </c:pt>
                <c:pt idx="2372">
                  <c:v>21.856999999999999</c:v>
                </c:pt>
                <c:pt idx="2373">
                  <c:v>21.547000000000001</c:v>
                </c:pt>
                <c:pt idx="2374">
                  <c:v>21.815000000000001</c:v>
                </c:pt>
                <c:pt idx="2375">
                  <c:v>21.887</c:v>
                </c:pt>
                <c:pt idx="2376">
                  <c:v>22.484000000000002</c:v>
                </c:pt>
                <c:pt idx="2377">
                  <c:v>22</c:v>
                </c:pt>
                <c:pt idx="2378">
                  <c:v>21.794</c:v>
                </c:pt>
                <c:pt idx="2379">
                  <c:v>22.033999999999999</c:v>
                </c:pt>
                <c:pt idx="2380">
                  <c:v>22.228000000000002</c:v>
                </c:pt>
                <c:pt idx="2381">
                  <c:v>22.3</c:v>
                </c:pt>
                <c:pt idx="2382">
                  <c:v>22.077999999999999</c:v>
                </c:pt>
                <c:pt idx="2383">
                  <c:v>21.97</c:v>
                </c:pt>
                <c:pt idx="2384">
                  <c:v>22.029</c:v>
                </c:pt>
                <c:pt idx="2385">
                  <c:v>22.05</c:v>
                </c:pt>
                <c:pt idx="2386">
                  <c:v>22.12</c:v>
                </c:pt>
                <c:pt idx="2387">
                  <c:v>21.992999999999999</c:v>
                </c:pt>
                <c:pt idx="2388">
                  <c:v>22.06</c:v>
                </c:pt>
                <c:pt idx="2389">
                  <c:v>22.408000000000001</c:v>
                </c:pt>
                <c:pt idx="2390">
                  <c:v>22.277000000000001</c:v>
                </c:pt>
                <c:pt idx="2391">
                  <c:v>22.428000000000001</c:v>
                </c:pt>
                <c:pt idx="2392">
                  <c:v>22.091000000000001</c:v>
                </c:pt>
                <c:pt idx="2393">
                  <c:v>22.193999999999999</c:v>
                </c:pt>
                <c:pt idx="2394">
                  <c:v>22.219000000000001</c:v>
                </c:pt>
                <c:pt idx="2395">
                  <c:v>22.122</c:v>
                </c:pt>
                <c:pt idx="2396">
                  <c:v>22.204999999999998</c:v>
                </c:pt>
                <c:pt idx="2397">
                  <c:v>21.760999999999999</c:v>
                </c:pt>
                <c:pt idx="2398">
                  <c:v>22.297000000000001</c:v>
                </c:pt>
                <c:pt idx="2399">
                  <c:v>22.033999999999999</c:v>
                </c:pt>
                <c:pt idx="2400">
                  <c:v>22.359000000000002</c:v>
                </c:pt>
                <c:pt idx="2401">
                  <c:v>21.814</c:v>
                </c:pt>
                <c:pt idx="2402">
                  <c:v>22.53</c:v>
                </c:pt>
                <c:pt idx="2403">
                  <c:v>21.925000000000001</c:v>
                </c:pt>
                <c:pt idx="2404">
                  <c:v>22.199000000000002</c:v>
                </c:pt>
                <c:pt idx="2405">
                  <c:v>22.683</c:v>
                </c:pt>
                <c:pt idx="2406">
                  <c:v>22.183</c:v>
                </c:pt>
                <c:pt idx="2407">
                  <c:v>22.280999999999999</c:v>
                </c:pt>
                <c:pt idx="2408">
                  <c:v>21.91</c:v>
                </c:pt>
                <c:pt idx="2409">
                  <c:v>22.238</c:v>
                </c:pt>
                <c:pt idx="2410">
                  <c:v>21.834</c:v>
                </c:pt>
                <c:pt idx="2411">
                  <c:v>21.652000000000001</c:v>
                </c:pt>
                <c:pt idx="2412">
                  <c:v>21.966000000000001</c:v>
                </c:pt>
                <c:pt idx="2413">
                  <c:v>21.814</c:v>
                </c:pt>
                <c:pt idx="2414">
                  <c:v>21.594000000000001</c:v>
                </c:pt>
                <c:pt idx="2415">
                  <c:v>21.7</c:v>
                </c:pt>
                <c:pt idx="2416">
                  <c:v>21.742999999999999</c:v>
                </c:pt>
                <c:pt idx="2417">
                  <c:v>22.053999999999998</c:v>
                </c:pt>
                <c:pt idx="2418">
                  <c:v>21.838999999999999</c:v>
                </c:pt>
                <c:pt idx="2419">
                  <c:v>22.143000000000001</c:v>
                </c:pt>
                <c:pt idx="2420">
                  <c:v>21.99</c:v>
                </c:pt>
                <c:pt idx="2421">
                  <c:v>22.277000000000001</c:v>
                </c:pt>
                <c:pt idx="2422">
                  <c:v>21.954000000000001</c:v>
                </c:pt>
                <c:pt idx="2423">
                  <c:v>22.135999999999999</c:v>
                </c:pt>
                <c:pt idx="2424">
                  <c:v>22.030999999999999</c:v>
                </c:pt>
                <c:pt idx="2425">
                  <c:v>21.568000000000001</c:v>
                </c:pt>
                <c:pt idx="2426">
                  <c:v>22.221</c:v>
                </c:pt>
                <c:pt idx="2427">
                  <c:v>22.221</c:v>
                </c:pt>
                <c:pt idx="2428">
                  <c:v>21.859000000000002</c:v>
                </c:pt>
                <c:pt idx="2429">
                  <c:v>22.376000000000001</c:v>
                </c:pt>
                <c:pt idx="2430">
                  <c:v>22.030999999999999</c:v>
                </c:pt>
                <c:pt idx="2431">
                  <c:v>21.675000000000001</c:v>
                </c:pt>
                <c:pt idx="2432">
                  <c:v>22.013999999999999</c:v>
                </c:pt>
                <c:pt idx="2433">
                  <c:v>22.468</c:v>
                </c:pt>
                <c:pt idx="2434">
                  <c:v>22.001000000000001</c:v>
                </c:pt>
                <c:pt idx="2435">
                  <c:v>22.03</c:v>
                </c:pt>
                <c:pt idx="2436">
                  <c:v>21.920999999999999</c:v>
                </c:pt>
                <c:pt idx="2437">
                  <c:v>21.71</c:v>
                </c:pt>
                <c:pt idx="2438">
                  <c:v>22.099</c:v>
                </c:pt>
                <c:pt idx="2439">
                  <c:v>21.74</c:v>
                </c:pt>
                <c:pt idx="2440">
                  <c:v>22.064</c:v>
                </c:pt>
                <c:pt idx="2441">
                  <c:v>21.995000000000001</c:v>
                </c:pt>
                <c:pt idx="2442">
                  <c:v>22.007000000000001</c:v>
                </c:pt>
                <c:pt idx="2443">
                  <c:v>21.963000000000001</c:v>
                </c:pt>
                <c:pt idx="2444">
                  <c:v>21.934999999999999</c:v>
                </c:pt>
                <c:pt idx="2445">
                  <c:v>21.675000000000001</c:v>
                </c:pt>
                <c:pt idx="2446">
                  <c:v>22.312000000000001</c:v>
                </c:pt>
                <c:pt idx="2447">
                  <c:v>22.166</c:v>
                </c:pt>
                <c:pt idx="2448">
                  <c:v>22.013999999999999</c:v>
                </c:pt>
                <c:pt idx="2449">
                  <c:v>22.065999999999999</c:v>
                </c:pt>
                <c:pt idx="2450">
                  <c:v>21.745999999999999</c:v>
                </c:pt>
                <c:pt idx="2451">
                  <c:v>22.122</c:v>
                </c:pt>
                <c:pt idx="2452">
                  <c:v>21.742000000000001</c:v>
                </c:pt>
                <c:pt idx="2453">
                  <c:v>21.806000000000001</c:v>
                </c:pt>
                <c:pt idx="2454">
                  <c:v>22.187000000000001</c:v>
                </c:pt>
                <c:pt idx="2455">
                  <c:v>22.029</c:v>
                </c:pt>
                <c:pt idx="2456">
                  <c:v>21.861000000000001</c:v>
                </c:pt>
                <c:pt idx="2457">
                  <c:v>22.227</c:v>
                </c:pt>
                <c:pt idx="2458">
                  <c:v>22.170999999999999</c:v>
                </c:pt>
                <c:pt idx="2459">
                  <c:v>22.239000000000001</c:v>
                </c:pt>
                <c:pt idx="2460">
                  <c:v>21.995999999999999</c:v>
                </c:pt>
                <c:pt idx="2461">
                  <c:v>21.759</c:v>
                </c:pt>
                <c:pt idx="2462">
                  <c:v>21.885999999999999</c:v>
                </c:pt>
                <c:pt idx="2463">
                  <c:v>22.338999999999999</c:v>
                </c:pt>
                <c:pt idx="2464">
                  <c:v>21.960999999999999</c:v>
                </c:pt>
                <c:pt idx="2465">
                  <c:v>22.245999999999999</c:v>
                </c:pt>
                <c:pt idx="2466">
                  <c:v>22.111999999999998</c:v>
                </c:pt>
                <c:pt idx="2467">
                  <c:v>22.216000000000001</c:v>
                </c:pt>
                <c:pt idx="2468">
                  <c:v>22.091999999999999</c:v>
                </c:pt>
                <c:pt idx="2469">
                  <c:v>22.445</c:v>
                </c:pt>
                <c:pt idx="2470">
                  <c:v>21.777999999999999</c:v>
                </c:pt>
                <c:pt idx="2471">
                  <c:v>22.04</c:v>
                </c:pt>
                <c:pt idx="2472">
                  <c:v>22.084</c:v>
                </c:pt>
                <c:pt idx="2473">
                  <c:v>22.082999999999998</c:v>
                </c:pt>
                <c:pt idx="2474">
                  <c:v>22.317</c:v>
                </c:pt>
                <c:pt idx="2475">
                  <c:v>22.109000000000002</c:v>
                </c:pt>
                <c:pt idx="2476">
                  <c:v>21.675000000000001</c:v>
                </c:pt>
                <c:pt idx="2477">
                  <c:v>21.754999999999999</c:v>
                </c:pt>
                <c:pt idx="2478">
                  <c:v>21.931999999999999</c:v>
                </c:pt>
                <c:pt idx="2479">
                  <c:v>21.638999999999999</c:v>
                </c:pt>
                <c:pt idx="2480">
                  <c:v>21.893999999999998</c:v>
                </c:pt>
                <c:pt idx="2481">
                  <c:v>22.033999999999999</c:v>
                </c:pt>
                <c:pt idx="2482">
                  <c:v>22.042999999999999</c:v>
                </c:pt>
                <c:pt idx="2483">
                  <c:v>21.766999999999999</c:v>
                </c:pt>
                <c:pt idx="2484">
                  <c:v>21.997</c:v>
                </c:pt>
                <c:pt idx="2485">
                  <c:v>22.37</c:v>
                </c:pt>
                <c:pt idx="2486">
                  <c:v>21.646999999999998</c:v>
                </c:pt>
                <c:pt idx="2487">
                  <c:v>22.084</c:v>
                </c:pt>
                <c:pt idx="2488">
                  <c:v>22.242999999999999</c:v>
                </c:pt>
                <c:pt idx="2489">
                  <c:v>22.187000000000001</c:v>
                </c:pt>
                <c:pt idx="2490">
                  <c:v>21.937000000000001</c:v>
                </c:pt>
                <c:pt idx="2491">
                  <c:v>21.808</c:v>
                </c:pt>
                <c:pt idx="2492">
                  <c:v>22.097999999999999</c:v>
                </c:pt>
                <c:pt idx="2493">
                  <c:v>22.07</c:v>
                </c:pt>
                <c:pt idx="2494">
                  <c:v>22.312000000000001</c:v>
                </c:pt>
                <c:pt idx="2495">
                  <c:v>21.771000000000001</c:v>
                </c:pt>
                <c:pt idx="2496">
                  <c:v>21.606000000000002</c:v>
                </c:pt>
                <c:pt idx="2497">
                  <c:v>21.742999999999999</c:v>
                </c:pt>
                <c:pt idx="2498">
                  <c:v>21.853000000000002</c:v>
                </c:pt>
                <c:pt idx="2499">
                  <c:v>22.216999999999999</c:v>
                </c:pt>
                <c:pt idx="2500">
                  <c:v>22.138000000000002</c:v>
                </c:pt>
                <c:pt idx="2501">
                  <c:v>21.914000000000001</c:v>
                </c:pt>
                <c:pt idx="2502">
                  <c:v>21.58</c:v>
                </c:pt>
                <c:pt idx="2503">
                  <c:v>21.888000000000002</c:v>
                </c:pt>
                <c:pt idx="2504">
                  <c:v>22.233000000000001</c:v>
                </c:pt>
                <c:pt idx="2505">
                  <c:v>22.273</c:v>
                </c:pt>
                <c:pt idx="2506">
                  <c:v>21.666</c:v>
                </c:pt>
                <c:pt idx="2507">
                  <c:v>22.228000000000002</c:v>
                </c:pt>
                <c:pt idx="2508">
                  <c:v>21.742000000000001</c:v>
                </c:pt>
                <c:pt idx="2509">
                  <c:v>21.983000000000001</c:v>
                </c:pt>
                <c:pt idx="2510">
                  <c:v>22.515000000000001</c:v>
                </c:pt>
                <c:pt idx="2511">
                  <c:v>22.035</c:v>
                </c:pt>
                <c:pt idx="2512">
                  <c:v>21.954000000000001</c:v>
                </c:pt>
                <c:pt idx="2513">
                  <c:v>21.847000000000001</c:v>
                </c:pt>
                <c:pt idx="2514">
                  <c:v>21.978999999999999</c:v>
                </c:pt>
                <c:pt idx="2515">
                  <c:v>21.835000000000001</c:v>
                </c:pt>
                <c:pt idx="2516">
                  <c:v>21.649000000000001</c:v>
                </c:pt>
                <c:pt idx="2517">
                  <c:v>22.073</c:v>
                </c:pt>
                <c:pt idx="2518">
                  <c:v>21.986999999999998</c:v>
                </c:pt>
                <c:pt idx="2519">
                  <c:v>21.588999999999999</c:v>
                </c:pt>
                <c:pt idx="2520">
                  <c:v>22.045999999999999</c:v>
                </c:pt>
                <c:pt idx="2521">
                  <c:v>21.786000000000001</c:v>
                </c:pt>
                <c:pt idx="2522">
                  <c:v>22.114999999999998</c:v>
                </c:pt>
                <c:pt idx="2523">
                  <c:v>22.010999999999999</c:v>
                </c:pt>
                <c:pt idx="2524">
                  <c:v>21.568000000000001</c:v>
                </c:pt>
                <c:pt idx="2525">
                  <c:v>21.867000000000001</c:v>
                </c:pt>
                <c:pt idx="2526">
                  <c:v>22.035</c:v>
                </c:pt>
                <c:pt idx="2527">
                  <c:v>22.036999999999999</c:v>
                </c:pt>
                <c:pt idx="2528">
                  <c:v>21.824999999999999</c:v>
                </c:pt>
                <c:pt idx="2529">
                  <c:v>22.574000000000002</c:v>
                </c:pt>
                <c:pt idx="2530">
                  <c:v>21.771000000000001</c:v>
                </c:pt>
                <c:pt idx="2531">
                  <c:v>22.302</c:v>
                </c:pt>
                <c:pt idx="2532">
                  <c:v>21.904</c:v>
                </c:pt>
                <c:pt idx="2533">
                  <c:v>22.018999999999998</c:v>
                </c:pt>
                <c:pt idx="2534">
                  <c:v>22.071999999999999</c:v>
                </c:pt>
                <c:pt idx="2535">
                  <c:v>22.123000000000001</c:v>
                </c:pt>
                <c:pt idx="2536">
                  <c:v>22.184000000000001</c:v>
                </c:pt>
                <c:pt idx="2537">
                  <c:v>21.786000000000001</c:v>
                </c:pt>
                <c:pt idx="2538">
                  <c:v>21.766999999999999</c:v>
                </c:pt>
                <c:pt idx="2539">
                  <c:v>22.494</c:v>
                </c:pt>
                <c:pt idx="2540">
                  <c:v>22.015000000000001</c:v>
                </c:pt>
                <c:pt idx="2541">
                  <c:v>21.978000000000002</c:v>
                </c:pt>
                <c:pt idx="2542">
                  <c:v>22.146999999999998</c:v>
                </c:pt>
                <c:pt idx="2543">
                  <c:v>21.75</c:v>
                </c:pt>
                <c:pt idx="2544">
                  <c:v>22.481000000000002</c:v>
                </c:pt>
                <c:pt idx="2545">
                  <c:v>22.099</c:v>
                </c:pt>
                <c:pt idx="2546">
                  <c:v>21.858000000000001</c:v>
                </c:pt>
                <c:pt idx="2547">
                  <c:v>21.994</c:v>
                </c:pt>
                <c:pt idx="2548">
                  <c:v>22.042000000000002</c:v>
                </c:pt>
                <c:pt idx="2549">
                  <c:v>22.093</c:v>
                </c:pt>
                <c:pt idx="2550">
                  <c:v>21.84</c:v>
                </c:pt>
                <c:pt idx="2551">
                  <c:v>21.744</c:v>
                </c:pt>
                <c:pt idx="2552">
                  <c:v>21.792000000000002</c:v>
                </c:pt>
                <c:pt idx="2553">
                  <c:v>21.927</c:v>
                </c:pt>
                <c:pt idx="2554">
                  <c:v>22.106999999999999</c:v>
                </c:pt>
                <c:pt idx="2555">
                  <c:v>22.062000000000001</c:v>
                </c:pt>
                <c:pt idx="2556">
                  <c:v>22.047000000000001</c:v>
                </c:pt>
                <c:pt idx="2557">
                  <c:v>21.835000000000001</c:v>
                </c:pt>
                <c:pt idx="2558">
                  <c:v>22</c:v>
                </c:pt>
                <c:pt idx="2559">
                  <c:v>22.007999999999999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18976"/>
        <c:axId val="525817800"/>
      </c:barChart>
      <c:catAx>
        <c:axId val="52581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Map Task ID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5817800"/>
        <c:crosses val="autoZero"/>
        <c:auto val="1"/>
        <c:lblAlgn val="ctr"/>
        <c:lblOffset val="100"/>
        <c:tickLblSkip val="256"/>
        <c:noMultiLvlLbl val="0"/>
      </c:catAx>
      <c:valAx>
        <c:axId val="525817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Task Execution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581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9707008674169E-2"/>
          <c:y val="4.9594642027959886E-2"/>
          <c:w val="0.70290137992146573"/>
          <c:h val="0.7838484156855084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HDInsight!$E$17</c:f>
              <c:strCache>
                <c:ptCount val="1"/>
                <c:pt idx="0">
                  <c:v>Hadoop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HDInsight!$E$18:$E$21</c:f>
              <c:numCache>
                <c:formatCode>General</c:formatCode>
                <c:ptCount val="4"/>
                <c:pt idx="0">
                  <c:v>275.00700000000001</c:v>
                </c:pt>
                <c:pt idx="1">
                  <c:v>277.452</c:v>
                </c:pt>
                <c:pt idx="2">
                  <c:v>286.96699999999998</c:v>
                </c:pt>
                <c:pt idx="3">
                  <c:v>349.101</c:v>
                </c:pt>
              </c:numCache>
            </c:numRef>
          </c:val>
        </c:ser>
        <c:ser>
          <c:idx val="4"/>
          <c:order val="1"/>
          <c:tx>
            <c:strRef>
              <c:f>HDInsight!$F$17</c:f>
              <c:strCache>
                <c:ptCount val="1"/>
                <c:pt idx="0">
                  <c:v>Hadoop MapReduce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HDInsight!$F$18:$F$21</c:f>
              <c:numCache>
                <c:formatCode>General</c:formatCode>
                <c:ptCount val="4"/>
                <c:pt idx="0">
                  <c:v>405.79700000000003</c:v>
                </c:pt>
                <c:pt idx="1">
                  <c:v>407.84300000000002</c:v>
                </c:pt>
                <c:pt idx="2">
                  <c:v>437.78300000000002</c:v>
                </c:pt>
                <c:pt idx="3">
                  <c:v>524.55700000000002</c:v>
                </c:pt>
              </c:numCache>
            </c:numRef>
          </c:val>
        </c:ser>
        <c:ser>
          <c:idx val="2"/>
          <c:order val="2"/>
          <c:tx>
            <c:strRef>
              <c:f>HDInsight!$D$17</c:f>
              <c:strCache>
                <c:ptCount val="1"/>
                <c:pt idx="0">
                  <c:v>Twister4Azure AllReduce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HDInsight!$D$18:$D$21</c:f>
              <c:numCache>
                <c:formatCode>General</c:formatCode>
                <c:ptCount val="4"/>
                <c:pt idx="0">
                  <c:v>491</c:v>
                </c:pt>
                <c:pt idx="1">
                  <c:v>491</c:v>
                </c:pt>
                <c:pt idx="2">
                  <c:v>505</c:v>
                </c:pt>
                <c:pt idx="3">
                  <c:v>520</c:v>
                </c:pt>
              </c:numCache>
            </c:numRef>
          </c:val>
        </c:ser>
        <c:ser>
          <c:idx val="1"/>
          <c:order val="3"/>
          <c:tx>
            <c:strRef>
              <c:f>HDInsight!$C$17</c:f>
              <c:strCache>
                <c:ptCount val="1"/>
                <c:pt idx="0">
                  <c:v>Twister4Azure Broadcast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HDInsight!$C$18:$C$21</c:f>
              <c:numCache>
                <c:formatCode>General</c:formatCode>
                <c:ptCount val="4"/>
                <c:pt idx="0">
                  <c:v>505.15300000000002</c:v>
                </c:pt>
                <c:pt idx="1">
                  <c:v>515.01099999999997</c:v>
                </c:pt>
                <c:pt idx="2">
                  <c:v>534.91999999999996</c:v>
                </c:pt>
                <c:pt idx="3">
                  <c:v>566.78300000000002</c:v>
                </c:pt>
              </c:numCache>
            </c:numRef>
          </c:val>
        </c:ser>
        <c:ser>
          <c:idx val="0"/>
          <c:order val="4"/>
          <c:tx>
            <c:strRef>
              <c:f>HDInsight!$B$17</c:f>
              <c:strCache>
                <c:ptCount val="1"/>
                <c:pt idx="0">
                  <c:v>Twister4Azure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HDInsight!$B$18:$B$21</c:f>
              <c:numCache>
                <c:formatCode>General</c:formatCode>
                <c:ptCount val="4"/>
                <c:pt idx="0">
                  <c:v>509.572</c:v>
                </c:pt>
                <c:pt idx="1">
                  <c:v>535.85199999999998</c:v>
                </c:pt>
                <c:pt idx="2">
                  <c:v>567.92600000000004</c:v>
                </c:pt>
                <c:pt idx="3">
                  <c:v>709.20799999999997</c:v>
                </c:pt>
              </c:numCache>
            </c:numRef>
          </c:val>
        </c:ser>
        <c:ser>
          <c:idx val="5"/>
          <c:order val="5"/>
          <c:tx>
            <c:strRef>
              <c:f>HDInsight!$G$17</c:f>
              <c:strCache>
                <c:ptCount val="1"/>
                <c:pt idx="0">
                  <c:v>HDInsight (AzureHadoop)</c:v>
                </c:pt>
              </c:strCache>
            </c:strRef>
          </c:tx>
          <c:invertIfNegative val="0"/>
          <c:cat>
            <c:strRef>
              <c:f>HDInsight!$A$18:$A$21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HDInsight!$G$18:$G$21</c:f>
              <c:numCache>
                <c:formatCode>General</c:formatCode>
                <c:ptCount val="4"/>
                <c:pt idx="0">
                  <c:v>1190.0980295666666</c:v>
                </c:pt>
                <c:pt idx="1">
                  <c:v>1185.5202744000001</c:v>
                </c:pt>
                <c:pt idx="2">
                  <c:v>1283.5894976500001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22504"/>
        <c:axId val="525819760"/>
      </c:barChart>
      <c:catAx>
        <c:axId val="525822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Num. Cores X Num. Data Points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525819760"/>
        <c:crosses val="autoZero"/>
        <c:auto val="1"/>
        <c:lblAlgn val="ctr"/>
        <c:lblOffset val="100"/>
        <c:noMultiLvlLbl val="0"/>
      </c:catAx>
      <c:valAx>
        <c:axId val="525819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25822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55872112666904"/>
          <c:y val="9.2730993371591261E-4"/>
          <c:w val="0.19844122740247871"/>
          <c:h val="0.8414932160332486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94611220472444"/>
          <c:y val="5.1625151129259299E-2"/>
          <c:w val="0.84759555446194224"/>
          <c:h val="0.7865788871370570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HDInsight!$E$24</c:f>
              <c:strCache>
                <c:ptCount val="1"/>
                <c:pt idx="0">
                  <c:v>Hadoop AllReduce</c:v>
                </c:pt>
              </c:strCache>
            </c:strRef>
          </c:tx>
          <c:spPr>
            <a:pattFill prst="pct80">
              <a:fgClr>
                <a:schemeClr val="accent4">
                  <a:lumMod val="50000"/>
                </a:schemeClr>
              </a:fgClr>
              <a:bgClr>
                <a:schemeClr val="accent4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HDInsight!$E$25:$E$28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4"/>
          <c:order val="1"/>
          <c:tx>
            <c:strRef>
              <c:f>HDInsight!$F$24</c:f>
              <c:strCache>
                <c:ptCount val="1"/>
                <c:pt idx="0">
                  <c:v>Hadoop MapReduce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rgbClr val="00B0F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HDInsight!$F$25:$F$28</c:f>
              <c:numCache>
                <c:formatCode>General</c:formatCode>
                <c:ptCount val="4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</c:ser>
        <c:ser>
          <c:idx val="2"/>
          <c:order val="2"/>
          <c:tx>
            <c:strRef>
              <c:f>HDInsight!$D$24</c:f>
              <c:strCache>
                <c:ptCount val="1"/>
                <c:pt idx="0">
                  <c:v>T4A AllRed</c:v>
                </c:pt>
              </c:strCache>
            </c:strRef>
          </c:tx>
          <c:spPr>
            <a:pattFill prst="pct80">
              <a:fgClr>
                <a:schemeClr val="accent3">
                  <a:lumMod val="50000"/>
                </a:schemeClr>
              </a:fgClr>
              <a:bgClr>
                <a:srgbClr val="92D05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HDInsight!$D$25:$D$28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1"/>
          <c:order val="3"/>
          <c:tx>
            <c:strRef>
              <c:f>HDInsight!$C$24</c:f>
              <c:strCache>
                <c:ptCount val="1"/>
                <c:pt idx="0">
                  <c:v>T4A optimized broadcast</c:v>
                </c:pt>
              </c:strCache>
            </c:strRef>
          </c:tx>
          <c:spPr>
            <a:pattFill prst="pct80">
              <a:fgClr>
                <a:schemeClr val="accent2">
                  <a:lumMod val="50000"/>
                </a:schemeClr>
              </a:fgClr>
              <a:bgClr>
                <a:srgbClr val="C00000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HDInsight!$C$25:$C$28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0"/>
          <c:order val="4"/>
          <c:tx>
            <c:strRef>
              <c:f>HDInsight!$B$24</c:f>
              <c:strCache>
                <c:ptCount val="1"/>
                <c:pt idx="0">
                  <c:v>Twister4Azure</c:v>
                </c:pt>
              </c:strCache>
            </c:strRef>
          </c:tx>
          <c:spPr>
            <a:pattFill prst="pct80">
              <a:fgClr>
                <a:schemeClr val="accent1">
                  <a:lumMod val="50000"/>
                </a:schemeClr>
              </a:fgClr>
              <a:bgClr>
                <a:schemeClr val="accent1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HDInsight!$B$25:$B$28</c:f>
              <c:numCache>
                <c:formatCode>General</c:formatCode>
                <c:ptCount val="4"/>
                <c:pt idx="0">
                  <c:v>435</c:v>
                </c:pt>
                <c:pt idx="1">
                  <c:v>435</c:v>
                </c:pt>
                <c:pt idx="2">
                  <c:v>435</c:v>
                </c:pt>
                <c:pt idx="3">
                  <c:v>435</c:v>
                </c:pt>
              </c:numCache>
            </c:numRef>
          </c:val>
        </c:ser>
        <c:ser>
          <c:idx val="5"/>
          <c:order val="5"/>
          <c:tx>
            <c:strRef>
              <c:f>HDInsight!$G$24</c:f>
              <c:strCache>
                <c:ptCount val="1"/>
                <c:pt idx="0">
                  <c:v>HDInsight</c:v>
                </c:pt>
              </c:strCache>
            </c:strRef>
          </c:tx>
          <c:spPr>
            <a:pattFill prst="pct80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</c:spPr>
          <c:invertIfNegative val="0"/>
          <c:cat>
            <c:strRef>
              <c:f>HDInsight!$A$25:$A$28</c:f>
              <c:strCache>
                <c:ptCount val="4"/>
                <c:pt idx="0">
                  <c:v>32 x 32 M</c:v>
                </c:pt>
                <c:pt idx="1">
                  <c:v>64 x 64 M</c:v>
                </c:pt>
                <c:pt idx="2">
                  <c:v>128 x 128 M</c:v>
                </c:pt>
                <c:pt idx="3">
                  <c:v>256 x 256 M</c:v>
                </c:pt>
              </c:strCache>
            </c:strRef>
          </c:cat>
          <c:val>
            <c:numRef>
              <c:f>HDInsight!$G$25:$G$28</c:f>
              <c:numCache>
                <c:formatCode>General</c:formatCode>
                <c:ptCount val="4"/>
                <c:pt idx="0">
                  <c:v>255</c:v>
                </c:pt>
                <c:pt idx="1">
                  <c:v>255</c:v>
                </c:pt>
                <c:pt idx="2">
                  <c:v>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18584"/>
        <c:axId val="525823288"/>
      </c:barChart>
      <c:catAx>
        <c:axId val="5258185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25823288"/>
        <c:crosses val="autoZero"/>
        <c:auto val="1"/>
        <c:lblAlgn val="ctr"/>
        <c:lblOffset val="100"/>
        <c:noMultiLvlLbl val="0"/>
      </c:catAx>
      <c:valAx>
        <c:axId val="525823288"/>
        <c:scaling>
          <c:orientation val="minMax"/>
          <c:max val="14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25818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1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0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these can be performed</a:t>
            </a:r>
            <a:r>
              <a:rPr lang="en-US" baseline="0" dirty="0" smtClean="0"/>
              <a:t> using traditional </a:t>
            </a:r>
            <a:r>
              <a:rPr lang="en-US" dirty="0" err="1" smtClean="0"/>
              <a:t>MapReduce</a:t>
            </a:r>
            <a:r>
              <a:rPr lang="en-US" dirty="0" smtClean="0"/>
              <a:t> frameworks, Traditional</a:t>
            </a:r>
            <a:r>
              <a:rPr lang="en-US" baseline="0" dirty="0" smtClean="0"/>
              <a:t> is not efficient for these types of computations. MR leaves lot of room for improvements in terms of iterative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3/16/2014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3/16/2014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3/16/2014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3/16/2014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3/16/2014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3/16/2014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3/16/2014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3/16/2014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://salsahpc.indiana.edu/summerworkshop2013/index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datascience101.wordpress.com/2013/04/13/new-york-times-data-science-articles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39" y="68580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/>
              <a:t>Big Data in the Cloud: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Research </a:t>
            </a:r>
            <a:r>
              <a:rPr lang="en-US" sz="5400" dirty="0"/>
              <a:t>and Education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39" y="2590800"/>
            <a:ext cx="9144000" cy="838200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September 9 2013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PPAM 2013 Warsaw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Community Grids Laboratory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659" y="76200"/>
            <a:ext cx="8229600" cy="990600"/>
          </a:xfrm>
        </p:spPr>
        <p:txBody>
          <a:bodyPr/>
          <a:lstStyle/>
          <a:p>
            <a:r>
              <a:rPr lang="en-US" dirty="0" smtClean="0"/>
              <a:t>Jobs v. Countries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Geoffrey Fox\Downloads\03-05CloudJobs_l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9"/>
          <a:stretch/>
        </p:blipFill>
        <p:spPr bwMode="auto">
          <a:xfrm>
            <a:off x="0" y="1219200"/>
            <a:ext cx="9234918" cy="493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2723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http://www.microsoft.com/en-us/news/features/2012/mar12/03-05CloudComputingJobs.aspx</a:t>
            </a:r>
          </a:p>
        </p:txBody>
      </p:sp>
    </p:spTree>
    <p:extLst>
      <p:ext uri="{BB962C8B-B14F-4D97-AF65-F5344CB8AC3E}">
        <p14:creationId xmlns:p14="http://schemas.microsoft.com/office/powerpoint/2010/main" val="12385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3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McKinsey Institute on Big Data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7172" y="4114800"/>
            <a:ext cx="9144000" cy="232917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At IU, Informatics aimed at 1.5 million jobs. Computer Science covers the 140,000 to 190,000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 bwMode="auto">
          <a:xfrm>
            <a:off x="772732" y="609600"/>
            <a:ext cx="7010400" cy="356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0" y="6016835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http://www.mckinsey.com/mgi/publications/big_data/index.asp.</a:t>
            </a:r>
          </a:p>
        </p:txBody>
      </p:sp>
    </p:spTree>
    <p:extLst>
      <p:ext uri="{BB962C8B-B14F-4D97-AF65-F5344CB8AC3E}">
        <p14:creationId xmlns:p14="http://schemas.microsoft.com/office/powerpoint/2010/main" val="30878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5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3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Industry adopted clouds which are attractive for data analytics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348740"/>
            <a:ext cx="1219200" cy="2514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0" y="2362200"/>
            <a:ext cx="137160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1617"/>
            <a:ext cx="9144000" cy="6855908"/>
            <a:chOff x="0" y="11617"/>
            <a:chExt cx="9144000" cy="6855908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45907"/>
              <a:ext cx="9144000" cy="6821618"/>
              <a:chOff x="0" y="45907"/>
              <a:chExt cx="9144000" cy="6821618"/>
            </a:xfrm>
          </p:grpSpPr>
          <p:pic>
            <p:nvPicPr>
              <p:cNvPr id="11266" name="Picture 2" descr="http://setandbma.files.wordpress.com/2013/01/priority-matrix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907"/>
                <a:ext cx="9144000" cy="68216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735580" y="1348740"/>
                <a:ext cx="1219200" cy="2514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02380" y="2362200"/>
                <a:ext cx="1371600" cy="457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2400" y="11617"/>
              <a:ext cx="344995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5 years Cloud Computing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2 years Big Data Transformational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6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Amazon making money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took Amazon Web Services (AWS) eight years to hit $650 million in revenue, according to Citigroup in 2010. </a:t>
            </a:r>
          </a:p>
          <a:p>
            <a:r>
              <a:rPr lang="en-US" dirty="0" smtClean="0"/>
              <a:t>Just three years later, Macquarie Capital analyst Ben </a:t>
            </a:r>
            <a:r>
              <a:rPr lang="en-US" dirty="0" err="1" smtClean="0"/>
              <a:t>Schachter</a:t>
            </a:r>
            <a:r>
              <a:rPr lang="en-US" dirty="0" smtClean="0"/>
              <a:t> estimates that </a:t>
            </a:r>
            <a:r>
              <a:rPr lang="en-US" b="1" dirty="0" smtClean="0"/>
              <a:t>AWS will top $3.8 billion </a:t>
            </a:r>
            <a:r>
              <a:rPr lang="en-US" dirty="0" smtClean="0"/>
              <a:t>in 2013 revenue, up from $2.1 billion in 2012 (estimated), valuing the AWS business at $19 billion.  </a:t>
            </a:r>
          </a:p>
        </p:txBody>
      </p:sp>
    </p:spTree>
    <p:extLst>
      <p:ext uri="{BB962C8B-B14F-4D97-AF65-F5344CB8AC3E}">
        <p14:creationId xmlns:p14="http://schemas.microsoft.com/office/powerpoint/2010/main" val="19160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Physically Clouds are Clear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52" y="916193"/>
            <a:ext cx="8801548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bunch of computers in an efficient data center with an excellent Internet connection</a:t>
            </a:r>
          </a:p>
          <a:p>
            <a:r>
              <a:rPr lang="en-US" sz="2800" dirty="0" smtClean="0"/>
              <a:t>They were produced to meet need of public-facing Web 2.0 e-Commerce/Social Networking sites</a:t>
            </a:r>
          </a:p>
          <a:p>
            <a:r>
              <a:rPr lang="en-US" sz="2800" dirty="0" smtClean="0"/>
              <a:t>They can be considered as “optimal giant data center” plus internet connection</a:t>
            </a:r>
          </a:p>
          <a:p>
            <a:r>
              <a:rPr lang="en-US" sz="2800" dirty="0" smtClean="0"/>
              <a:t>Note enterprises use private clouds that are giant data centers but not optimized for Internet access</a:t>
            </a:r>
          </a:p>
          <a:p>
            <a:r>
              <a:rPr lang="en-US" sz="2800" dirty="0"/>
              <a:t>Exascale build-out of commercial cloud </a:t>
            </a:r>
            <a:r>
              <a:rPr lang="en-US" sz="2800" dirty="0" smtClean="0"/>
              <a:t>infrastructure: for </a:t>
            </a:r>
            <a:r>
              <a:rPr lang="en-US" sz="2800" dirty="0"/>
              <a:t>2014-15 expect </a:t>
            </a:r>
            <a:r>
              <a:rPr lang="en-US" sz="2800" b="1" dirty="0"/>
              <a:t>10,000,000 new servers </a:t>
            </a:r>
            <a:r>
              <a:rPr lang="en-US" sz="2800" dirty="0"/>
              <a:t>and </a:t>
            </a:r>
            <a:r>
              <a:rPr lang="en-US" sz="2800" b="1" dirty="0"/>
              <a:t>10 </a:t>
            </a:r>
            <a:r>
              <a:rPr lang="en-US" sz="2800" b="1" dirty="0" err="1"/>
              <a:t>Exabytes</a:t>
            </a:r>
            <a:r>
              <a:rPr lang="en-US" sz="2800" b="1" dirty="0"/>
              <a:t> </a:t>
            </a:r>
            <a:r>
              <a:rPr lang="en-US" sz="2800" dirty="0"/>
              <a:t>of storage in major commercial cloud data centers worldwide.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057400"/>
            <a:ext cx="8991600" cy="1470025"/>
          </a:xfrm>
        </p:spPr>
        <p:txBody>
          <a:bodyPr/>
          <a:lstStyle/>
          <a:p>
            <a:r>
              <a:rPr lang="en-US" dirty="0"/>
              <a:t>Data Intensive </a:t>
            </a:r>
            <a:r>
              <a:rPr lang="en-US" dirty="0" smtClean="0"/>
              <a:t>Applications and Programming </a:t>
            </a:r>
            <a:r>
              <a:rPr lang="en-US" dirty="0"/>
              <a:t>Models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Clouds &amp; Data Intensive 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5400" y="800100"/>
            <a:ext cx="9144000" cy="5670550"/>
          </a:xfrm>
        </p:spPr>
        <p:txBody>
          <a:bodyPr/>
          <a:lstStyle/>
          <a:p>
            <a:r>
              <a:rPr lang="en-US" sz="2400" b="1" dirty="0" smtClean="0"/>
              <a:t>Applications</a:t>
            </a:r>
            <a:r>
              <a:rPr lang="en-US" sz="2400" dirty="0" smtClean="0"/>
              <a:t> tend to be </a:t>
            </a:r>
            <a:r>
              <a:rPr lang="en-US" sz="2400" b="1" dirty="0" smtClean="0"/>
              <a:t>new</a:t>
            </a:r>
            <a:r>
              <a:rPr lang="en-US" sz="2400" dirty="0" smtClean="0"/>
              <a:t> and so can consider </a:t>
            </a:r>
            <a:r>
              <a:rPr lang="en-US" sz="2400" b="1" dirty="0" smtClean="0"/>
              <a:t>emerging technologies</a:t>
            </a:r>
            <a:r>
              <a:rPr lang="en-US" sz="2400" dirty="0" smtClean="0"/>
              <a:t> such as clouds</a:t>
            </a:r>
          </a:p>
          <a:p>
            <a:r>
              <a:rPr lang="en-US" sz="2400" dirty="0" smtClean="0"/>
              <a:t>Do not have lots of small </a:t>
            </a:r>
            <a:r>
              <a:rPr lang="en-US" sz="2400" i="1" dirty="0" smtClean="0"/>
              <a:t>messages</a:t>
            </a:r>
            <a:r>
              <a:rPr lang="en-US" sz="2400" dirty="0" smtClean="0"/>
              <a:t> but rather </a:t>
            </a:r>
            <a:r>
              <a:rPr lang="en-US" sz="2400" b="1" dirty="0" smtClean="0"/>
              <a:t>large reduction</a:t>
            </a:r>
            <a:r>
              <a:rPr lang="en-US" sz="2400" dirty="0" smtClean="0"/>
              <a:t> (aka Collective) operations</a:t>
            </a:r>
          </a:p>
          <a:p>
            <a:pPr lvl="1"/>
            <a:r>
              <a:rPr lang="en-US" sz="2000" b="1" dirty="0" smtClean="0"/>
              <a:t>New optimizations </a:t>
            </a:r>
            <a:r>
              <a:rPr lang="en-US" sz="2000" dirty="0" smtClean="0"/>
              <a:t>e.g. for huge messages</a:t>
            </a:r>
          </a:p>
          <a:p>
            <a:r>
              <a:rPr lang="en-US" sz="2400" b="1" dirty="0"/>
              <a:t>“Large Scale Optimization”: Deep Learning</a:t>
            </a:r>
            <a:r>
              <a:rPr lang="en-US" sz="2400" dirty="0"/>
              <a:t>, </a:t>
            </a:r>
            <a:r>
              <a:rPr lang="en-US" sz="2400" b="1" dirty="0"/>
              <a:t>Social Image Organization</a:t>
            </a:r>
            <a:r>
              <a:rPr lang="en-US" sz="2400" dirty="0"/>
              <a:t>, </a:t>
            </a:r>
            <a:r>
              <a:rPr lang="en-US" sz="2400" b="1" dirty="0"/>
              <a:t>Clustering</a:t>
            </a:r>
            <a:r>
              <a:rPr lang="en-US" sz="2400" dirty="0"/>
              <a:t> and </a:t>
            </a:r>
            <a:r>
              <a:rPr lang="en-US" sz="2400" b="1" dirty="0"/>
              <a:t>Multidimensional Scaling </a:t>
            </a:r>
            <a:r>
              <a:rPr lang="en-US" sz="2400" dirty="0"/>
              <a:t>which are variants of EM </a:t>
            </a:r>
          </a:p>
          <a:p>
            <a:r>
              <a:rPr lang="en-US" sz="2400" b="1" dirty="0" smtClean="0"/>
              <a:t>EM (expectation </a:t>
            </a:r>
            <a:r>
              <a:rPr lang="en-US" sz="2400" b="1" dirty="0"/>
              <a:t>maximization</a:t>
            </a:r>
            <a:r>
              <a:rPr lang="en-US" sz="2400" dirty="0"/>
              <a:t>) </a:t>
            </a:r>
            <a:r>
              <a:rPr lang="en-US" sz="2400" dirty="0" smtClean="0"/>
              <a:t>tends </a:t>
            </a:r>
            <a:r>
              <a:rPr lang="en-US" sz="2400" dirty="0"/>
              <a:t>to be </a:t>
            </a:r>
            <a:r>
              <a:rPr lang="en-US" sz="2400" b="1" dirty="0"/>
              <a:t>good</a:t>
            </a:r>
            <a:r>
              <a:rPr lang="en-US" sz="2400" dirty="0"/>
              <a:t> for </a:t>
            </a:r>
            <a:r>
              <a:rPr lang="en-US" sz="2400" b="1" dirty="0"/>
              <a:t>clouds</a:t>
            </a:r>
            <a:r>
              <a:rPr lang="en-US" sz="2400" dirty="0"/>
              <a:t> and </a:t>
            </a:r>
            <a:r>
              <a:rPr lang="en-US" sz="2400" b="1" dirty="0"/>
              <a:t>Iterative MapReduce</a:t>
            </a:r>
          </a:p>
          <a:p>
            <a:pPr lvl="1"/>
            <a:r>
              <a:rPr lang="en-US" sz="2000" dirty="0"/>
              <a:t>Quite </a:t>
            </a:r>
            <a:r>
              <a:rPr lang="en-US" sz="2000" b="1" dirty="0"/>
              <a:t>complicated computations </a:t>
            </a:r>
            <a:r>
              <a:rPr lang="en-US" sz="2000" dirty="0"/>
              <a:t>(so compute largish compared to communicate)</a:t>
            </a:r>
          </a:p>
          <a:p>
            <a:pPr lvl="1"/>
            <a:r>
              <a:rPr lang="en-US" sz="2000" dirty="0"/>
              <a:t>Communication is </a:t>
            </a:r>
            <a:r>
              <a:rPr lang="en-US" sz="2000" b="1" dirty="0"/>
              <a:t>Reduction</a:t>
            </a:r>
            <a:r>
              <a:rPr lang="en-US" sz="2000" dirty="0"/>
              <a:t> operations (global sums or </a:t>
            </a:r>
            <a:r>
              <a:rPr lang="en-US" sz="2000" dirty="0" smtClean="0"/>
              <a:t>linear) or </a:t>
            </a:r>
            <a:r>
              <a:rPr lang="en-US" sz="2000" b="1" dirty="0" smtClean="0"/>
              <a:t>Broadcast</a:t>
            </a:r>
          </a:p>
          <a:p>
            <a:r>
              <a:rPr lang="en-US" sz="2400" b="1" dirty="0"/>
              <a:t>Machine Learning has FULL Matrix kernels</a:t>
            </a:r>
          </a:p>
          <a:p>
            <a:pPr marL="0" indent="0">
              <a:buNone/>
            </a:pPr>
            <a:endParaRPr lang="en-US" sz="24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Some Issues to Discuss 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44886"/>
          </a:xfrm>
        </p:spPr>
        <p:txBody>
          <a:bodyPr/>
          <a:lstStyle/>
          <a:p>
            <a:r>
              <a:rPr lang="en-US" sz="2800" b="1" dirty="0" smtClean="0"/>
              <a:t>Economic Imperative: </a:t>
            </a:r>
            <a:r>
              <a:rPr lang="en-US" sz="2800" dirty="0" smtClean="0"/>
              <a:t>There are a lot of data and a lot of jobs</a:t>
            </a:r>
          </a:p>
          <a:p>
            <a:r>
              <a:rPr lang="en-US" sz="2800" b="1" dirty="0" smtClean="0"/>
              <a:t>Computing Model: </a:t>
            </a:r>
            <a:r>
              <a:rPr lang="en-US" sz="2800" dirty="0" smtClean="0"/>
              <a:t>Industry adopted clouds which are attractive for data analytics. HPC also useful in some cases</a:t>
            </a:r>
          </a:p>
          <a:p>
            <a:r>
              <a:rPr lang="en-US" sz="2800" dirty="0" smtClean="0"/>
              <a:t>Progress </a:t>
            </a:r>
            <a:r>
              <a:rPr lang="en-US" sz="2800" dirty="0"/>
              <a:t>in scalable robust </a:t>
            </a:r>
            <a:r>
              <a:rPr lang="en-US" sz="2800" b="1" dirty="0"/>
              <a:t>Algorithms</a:t>
            </a:r>
            <a:r>
              <a:rPr lang="en-US" sz="2800" dirty="0"/>
              <a:t>: new data need </a:t>
            </a:r>
            <a:r>
              <a:rPr lang="en-US" sz="2800" dirty="0" smtClean="0"/>
              <a:t>different algorithms than before</a:t>
            </a:r>
            <a:endParaRPr lang="en-US" sz="2800" dirty="0"/>
          </a:p>
          <a:p>
            <a:r>
              <a:rPr lang="en-US" sz="2800" dirty="0" smtClean="0"/>
              <a:t>Progress in </a:t>
            </a:r>
            <a:r>
              <a:rPr lang="en-US" sz="2800" b="1" dirty="0" smtClean="0"/>
              <a:t>Data Intensive Programming Models</a:t>
            </a:r>
          </a:p>
          <a:p>
            <a:r>
              <a:rPr lang="en-US" sz="2800" dirty="0" smtClean="0"/>
              <a:t>Progress in </a:t>
            </a:r>
            <a:r>
              <a:rPr lang="en-US" sz="2800" b="1" dirty="0" smtClean="0"/>
              <a:t>Data Science Education</a:t>
            </a:r>
            <a:r>
              <a:rPr lang="en-US" sz="2800" dirty="0" smtClean="0"/>
              <a:t>: opportunities at universities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9" y="44451"/>
            <a:ext cx="9122229" cy="869949"/>
          </a:xfrm>
        </p:spPr>
        <p:txBody>
          <a:bodyPr/>
          <a:lstStyle/>
          <a:p>
            <a:r>
              <a:rPr lang="en-US" sz="4000" dirty="0" smtClean="0"/>
              <a:t>Some (NIST)Large Data mining Problems 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2057400"/>
            <a:ext cx="4038600" cy="4800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Find W’s by iteration (Steepest Descent method)</a:t>
            </a:r>
          </a:p>
          <a:p>
            <a:r>
              <a:rPr lang="en-US" sz="2400" dirty="0" smtClean="0"/>
              <a:t>Find 11 Billion W’s from 10 million images = 9 layer NN</a:t>
            </a:r>
          </a:p>
          <a:p>
            <a:r>
              <a:rPr lang="en-US" sz="2400" dirty="0" smtClean="0"/>
              <a:t>“Pure” Full Matrix Multiplication </a:t>
            </a:r>
            <a:br>
              <a:rPr lang="en-US" sz="2400" dirty="0" smtClean="0"/>
            </a:br>
            <a:r>
              <a:rPr lang="en-US" sz="2400" dirty="0" smtClean="0"/>
              <a:t>MPI+GPU gets near </a:t>
            </a:r>
            <a:br>
              <a:rPr lang="en-US" sz="2400" dirty="0" smtClean="0"/>
            </a:br>
            <a:r>
              <a:rPr lang="en-US" sz="2400" dirty="0" smtClean="0"/>
              <a:t>optimal performance</a:t>
            </a:r>
          </a:p>
          <a:p>
            <a:r>
              <a:rPr lang="en-US" sz="2400" dirty="0" smtClean="0"/>
              <a:t>GPU+MPI 100 times </a:t>
            </a:r>
            <a:br>
              <a:rPr lang="en-US" sz="2400" dirty="0" smtClean="0"/>
            </a:br>
            <a:r>
              <a:rPr lang="en-US" sz="2400" dirty="0" smtClean="0"/>
              <a:t>previous Google work</a:t>
            </a:r>
          </a:p>
          <a:p>
            <a:r>
              <a:rPr lang="en-US" sz="2400" dirty="0" smtClean="0"/>
              <a:t>Note </a:t>
            </a:r>
            <a:r>
              <a:rPr lang="en-US" sz="2400" b="1" dirty="0" smtClean="0"/>
              <a:t>Datamining</a:t>
            </a:r>
            <a:br>
              <a:rPr lang="en-US" sz="2400" b="1" dirty="0" smtClean="0"/>
            </a:br>
            <a:r>
              <a:rPr lang="en-US" sz="2400" b="1" dirty="0" smtClean="0"/>
              <a:t>often gives full matrices </a:t>
            </a:r>
            <a:endParaRPr lang="en-US" sz="2400" b="1" dirty="0"/>
          </a:p>
        </p:txBody>
      </p:sp>
      <p:sp>
        <p:nvSpPr>
          <p:cNvPr id="68" name="Content Placeholder 67"/>
          <p:cNvSpPr>
            <a:spLocks noGrp="1"/>
          </p:cNvSpPr>
          <p:nvPr>
            <p:ph sz="half" idx="2"/>
          </p:nvPr>
        </p:nvSpPr>
        <p:spPr>
          <a:xfrm>
            <a:off x="21770" y="861715"/>
            <a:ext cx="9122229" cy="1271885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http://salsahpc.indiana.edu/summerworkshop2013/index.html</a:t>
            </a:r>
            <a:endParaRPr lang="en-US" sz="2400" dirty="0"/>
          </a:p>
          <a:p>
            <a:r>
              <a:rPr lang="en-US" sz="2400" b="1" dirty="0"/>
              <a:t>Deep Learning: </a:t>
            </a:r>
            <a:r>
              <a:rPr lang="en-US" sz="2400" b="1" dirty="0" smtClean="0"/>
              <a:t>(Google/Stanford) </a:t>
            </a:r>
            <a:r>
              <a:rPr lang="en-US" sz="2400" dirty="0" smtClean="0"/>
              <a:t>Recognize </a:t>
            </a:r>
            <a:r>
              <a:rPr lang="en-US" sz="2400" dirty="0"/>
              <a:t>features such as bikes or faces with a learning network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12" y="1731664"/>
            <a:ext cx="4724402" cy="230246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26" y="4034132"/>
            <a:ext cx="5687102" cy="26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dirty="0" smtClean="0"/>
              <a:t>Protein Universe Browser for COG Sequences with a few illustrative biologically identified clusters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54" y="1066800"/>
            <a:ext cx="3185746" cy="5654675"/>
          </a:xfrm>
        </p:spPr>
        <p:txBody>
          <a:bodyPr/>
          <a:lstStyle/>
          <a:p>
            <a:r>
              <a:rPr lang="en-US" sz="2400" b="1" dirty="0" smtClean="0"/>
              <a:t>Dimension reduction MDS </a:t>
            </a:r>
            <a:r>
              <a:rPr lang="en-US" sz="2400" dirty="0" smtClean="0"/>
              <a:t>for visualization and</a:t>
            </a:r>
            <a:r>
              <a:rPr lang="en-US" sz="2400" b="1" dirty="0" smtClean="0"/>
              <a:t> clustering </a:t>
            </a:r>
            <a:r>
              <a:rPr lang="en-US" sz="2400" dirty="0" smtClean="0"/>
              <a:t>in non metric spaces</a:t>
            </a:r>
          </a:p>
          <a:p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algorithms with </a:t>
            </a:r>
            <a:r>
              <a:rPr lang="en-US" sz="2400" b="1" dirty="0" smtClean="0"/>
              <a:t>full matrices</a:t>
            </a:r>
          </a:p>
          <a:p>
            <a:r>
              <a:rPr lang="en-US" sz="2400" dirty="0" smtClean="0"/>
              <a:t>Important Online (interpolation) methods</a:t>
            </a:r>
          </a:p>
          <a:p>
            <a:r>
              <a:rPr lang="en-US" sz="2400" dirty="0" smtClean="0"/>
              <a:t>Expectation Maximization (Iterative </a:t>
            </a:r>
            <a:r>
              <a:rPr lang="en-US" sz="2400" dirty="0" err="1" smtClean="0"/>
              <a:t>AllReduce</a:t>
            </a:r>
            <a:r>
              <a:rPr lang="en-US" sz="2400" dirty="0" smtClean="0"/>
              <a:t>) and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 Marquardt with </a:t>
            </a:r>
            <a:r>
              <a:rPr lang="en-US" sz="2400" b="1" dirty="0" smtClean="0"/>
              <a:t>Conjugate Gradient </a:t>
            </a:r>
            <a:endParaRPr lang="en-US" sz="2400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73000"/>
              </a:lnSpc>
            </a:pPr>
            <a:fld id="{0AC073B1-9238-43AB-AC67-3B16E1F5FAA3}" type="slidenum">
              <a:rPr lang="en-US" sz="1270"/>
              <a:pPr>
                <a:lnSpc>
                  <a:spcPct val="73000"/>
                </a:lnSpc>
              </a:pPr>
              <a:t>21</a:t>
            </a:fld>
            <a:endParaRPr lang="en-US" sz="1270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r="12288"/>
          <a:stretch/>
        </p:blipFill>
        <p:spPr bwMode="auto">
          <a:xfrm>
            <a:off x="3200400" y="1024533"/>
            <a:ext cx="5943600" cy="598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63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0"/>
            <a:ext cx="9144000" cy="914400"/>
          </a:xfrm>
        </p:spPr>
        <p:txBody>
          <a:bodyPr/>
          <a:lstStyle/>
          <a:p>
            <a:r>
              <a:rPr lang="en-US" sz="4000" dirty="0" smtClean="0"/>
              <a:t>Some (NIST)Large </a:t>
            </a:r>
            <a:r>
              <a:rPr lang="en-US" sz="4000" dirty="0"/>
              <a:t>Data mining Problems </a:t>
            </a:r>
            <a:r>
              <a:rPr lang="en-US" sz="4000" dirty="0" smtClean="0"/>
              <a:t>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5314" y="609600"/>
            <a:ext cx="9176657" cy="1295400"/>
          </a:xfrm>
        </p:spPr>
        <p:txBody>
          <a:bodyPr/>
          <a:lstStyle/>
          <a:p>
            <a:r>
              <a:rPr lang="en-US" sz="2200" dirty="0" smtClean="0"/>
              <a:t>Determine optimal geo and angle representation of “all” images by giant least squares fit to 6-D Camera pose of each image and 3D position of points in scene</a:t>
            </a:r>
          </a:p>
          <a:p>
            <a:r>
              <a:rPr lang="en-US" sz="2200" dirty="0" err="1" smtClean="0"/>
              <a:t>Levenberg</a:t>
            </a:r>
            <a:r>
              <a:rPr lang="en-US" sz="2200" dirty="0" smtClean="0"/>
              <a:t>-Marquardt using </a:t>
            </a:r>
            <a:r>
              <a:rPr lang="en-US" sz="2200" b="1" dirty="0" smtClean="0"/>
              <a:t>Conjugate Gradient </a:t>
            </a:r>
            <a:r>
              <a:rPr lang="en-US" sz="2200" dirty="0" smtClean="0"/>
              <a:t>to estimate leading eigenvector and solve equations</a:t>
            </a:r>
          </a:p>
          <a:p>
            <a:r>
              <a:rPr lang="en-US" sz="2200" dirty="0" smtClean="0"/>
              <a:t>Note such Newton approaches fail for learning networks as too many parameters</a:t>
            </a:r>
          </a:p>
          <a:p>
            <a:r>
              <a:rPr lang="en-US" sz="2200" dirty="0" smtClean="0"/>
              <a:t>Need Hadoop and HDFS with “trivial problem” of just 15,000 images and 75,000 points giving 1 TB messages per iteration</a:t>
            </a:r>
          </a:p>
          <a:p>
            <a:r>
              <a:rPr lang="en-US" sz="2200" dirty="0"/>
              <a:t>Over 500 million images uploaded each </a:t>
            </a:r>
            <a:r>
              <a:rPr lang="en-US" sz="2200" dirty="0" smtClean="0"/>
              <a:t>day (1 in 1000 Eiffel tower) …..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8EA6-6EA6-45E6-A5AA-9910092C436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 descr="colosseum_te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974" y="4343400"/>
            <a:ext cx="7472026" cy="260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4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86" y="130629"/>
            <a:ext cx="9144000" cy="685800"/>
          </a:xfrm>
        </p:spPr>
        <p:txBody>
          <a:bodyPr/>
          <a:lstStyle/>
          <a:p>
            <a:r>
              <a:rPr lang="en-US" sz="3600" dirty="0" smtClean="0"/>
              <a:t>Alternative Approach to Image Classification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86400"/>
          </a:xfrm>
        </p:spPr>
        <p:txBody>
          <a:bodyPr/>
          <a:lstStyle/>
          <a:p>
            <a:r>
              <a:rPr lang="en-US" dirty="0" smtClean="0"/>
              <a:t>Instead of learning networks one can (always) use clustering to divide spaces into compact nearby regions</a:t>
            </a:r>
          </a:p>
          <a:p>
            <a:r>
              <a:rPr lang="en-US" dirty="0" smtClean="0"/>
              <a:t>Characterize images by a feature vector in 512-2048 dimensional </a:t>
            </a:r>
            <a:r>
              <a:rPr lang="en-US" dirty="0"/>
              <a:t>spaces </a:t>
            </a:r>
            <a:r>
              <a:rPr lang="en-US" dirty="0" smtClean="0"/>
              <a:t>(HOG or Histograms </a:t>
            </a:r>
            <a:r>
              <a:rPr lang="en-US" dirty="0"/>
              <a:t>of </a:t>
            </a:r>
            <a:r>
              <a:rPr lang="en-US" dirty="0" smtClean="0"/>
              <a:t>Oriented Gradients)</a:t>
            </a:r>
          </a:p>
          <a:p>
            <a:r>
              <a:rPr lang="en-US" dirty="0" smtClean="0"/>
              <a:t>Cluster (K-means) 100 million vectors (100,000 images) into 10 million clusters</a:t>
            </a:r>
          </a:p>
          <a:p>
            <a:r>
              <a:rPr lang="en-US" dirty="0" smtClean="0"/>
              <a:t>Giant Broadcast and </a:t>
            </a:r>
            <a:r>
              <a:rPr lang="en-US" dirty="0" err="1" smtClean="0"/>
              <a:t>AllReduce</a:t>
            </a:r>
            <a:r>
              <a:rPr lang="en-US" dirty="0" smtClean="0"/>
              <a:t> Operations that stress most MPI implementations</a:t>
            </a:r>
          </a:p>
          <a:p>
            <a:r>
              <a:rPr lang="en-US" dirty="0" smtClean="0"/>
              <a:t>Note Kmeans (Mahout) dreadful with Hadoop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8EA6-6EA6-45E6-A5AA-9910092C43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5888" y="-17677"/>
            <a:ext cx="8229600" cy="1143000"/>
          </a:xfrm>
        </p:spPr>
        <p:txBody>
          <a:bodyPr/>
          <a:lstStyle/>
          <a:p>
            <a:r>
              <a:rPr lang="en-US" b="1" dirty="0" smtClean="0"/>
              <a:t>Clusters v. Regions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" y="4793157"/>
            <a:ext cx="8229600" cy="1806191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Lymphocytes clusters are distinct</a:t>
            </a:r>
          </a:p>
          <a:p>
            <a:r>
              <a:rPr lang="en-US" sz="2400" dirty="0" smtClean="0"/>
              <a:t>In Pathology (NIST Big Data Use Case), clusters divide space into regions and sophisticated methods like deterministic annealing are probably unnecessary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96330" y="1045004"/>
            <a:ext cx="5247670" cy="3434600"/>
            <a:chOff x="3896330" y="1077104"/>
            <a:chExt cx="5247670" cy="3434600"/>
          </a:xfrm>
        </p:grpSpPr>
        <p:pic>
          <p:nvPicPr>
            <p:cNvPr id="1027" name="Picture 3" descr="C:\gcf\aaaOctDec2012\Saltz\DAcluster-Plot3D-M8-C8_smacof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6" t="11027" r="23276" b="23022"/>
            <a:stretch/>
          </p:blipFill>
          <p:spPr bwMode="auto">
            <a:xfrm rot="5400000">
              <a:off x="4802865" y="170569"/>
              <a:ext cx="3434600" cy="524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204919" y="3912220"/>
              <a:ext cx="1939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Pathology</a:t>
              </a:r>
              <a:r>
                <a:rPr lang="en-US" dirty="0">
                  <a:solidFill>
                    <a:schemeClr val="bg1"/>
                  </a:solidFill>
                </a:rPr>
                <a:t> 54D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045004"/>
            <a:ext cx="3896330" cy="3267326"/>
            <a:chOff x="0" y="1045004"/>
            <a:chExt cx="3896330" cy="3267326"/>
          </a:xfrm>
        </p:grpSpPr>
        <p:pic>
          <p:nvPicPr>
            <p:cNvPr id="1026" name="Picture 2" descr="C:\Users\Geoffrey Fox\Desktop\Hui\Kmeans-cluster-Plot3D-M5-C5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2" t="12876" r="19769" b="12275"/>
            <a:stretch/>
          </p:blipFill>
          <p:spPr bwMode="auto">
            <a:xfrm>
              <a:off x="0" y="1045004"/>
              <a:ext cx="3896330" cy="3267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5749" y="1125323"/>
              <a:ext cx="1924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Lymphocytes 4D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5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974558"/>
          </a:xfrm>
        </p:spPr>
        <p:txBody>
          <a:bodyPr/>
          <a:lstStyle/>
          <a:p>
            <a:r>
              <a:rPr lang="en-US" dirty="0" smtClean="0"/>
              <a:t>Map Collective Model (Judy Qiu)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685800"/>
          </a:xfrm>
        </p:spPr>
        <p:txBody>
          <a:bodyPr/>
          <a:lstStyle/>
          <a:p>
            <a:r>
              <a:rPr lang="en-US" dirty="0" smtClean="0"/>
              <a:t>Combine MPI and MapReduce ideas</a:t>
            </a:r>
          </a:p>
          <a:p>
            <a:r>
              <a:rPr lang="en-US" dirty="0" smtClean="0"/>
              <a:t>Implement collectives optimally on Infiniband, Azure, Amazon 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22659" y="1961650"/>
            <a:ext cx="4878141" cy="4439150"/>
            <a:chOff x="1190509" y="1691945"/>
            <a:chExt cx="4878141" cy="4439150"/>
          </a:xfrm>
        </p:grpSpPr>
        <p:sp>
          <p:nvSpPr>
            <p:cNvPr id="5" name="Arc 4"/>
            <p:cNvSpPr/>
            <p:nvPr/>
          </p:nvSpPr>
          <p:spPr>
            <a:xfrm rot="900000">
              <a:off x="4158248" y="1691945"/>
              <a:ext cx="1910402" cy="4439150"/>
            </a:xfrm>
            <a:prstGeom prst="arc">
              <a:avLst>
                <a:gd name="adj1" fmla="val 13843730"/>
                <a:gd name="adj2" fmla="val 6352167"/>
              </a:avLst>
            </a:prstGeom>
            <a:ln w="25400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92"/>
            <p:cNvSpPr txBox="1"/>
            <p:nvPr/>
          </p:nvSpPr>
          <p:spPr>
            <a:xfrm>
              <a:off x="3653705" y="2587679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endCxn id="14" idx="0"/>
            </p:cNvCxnSpPr>
            <p:nvPr/>
          </p:nvCxnSpPr>
          <p:spPr>
            <a:xfrm flipH="1">
              <a:off x="3647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650110" y="3493902"/>
              <a:ext cx="77997" cy="39229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5" idx="0"/>
            </p:cNvCxnSpPr>
            <p:nvPr/>
          </p:nvCxnSpPr>
          <p:spPr>
            <a:xfrm flipH="1">
              <a:off x="4028478" y="2984605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34705" y="3494671"/>
              <a:ext cx="1588" cy="391529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6" idx="0"/>
            </p:cNvCxnSpPr>
            <p:nvPr/>
          </p:nvCxnSpPr>
          <p:spPr>
            <a:xfrm flipH="1">
              <a:off x="4866678" y="2983811"/>
              <a:ext cx="7021" cy="227806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6" idx="4"/>
            </p:cNvCxnSpPr>
            <p:nvPr/>
          </p:nvCxnSpPr>
          <p:spPr>
            <a:xfrm flipH="1">
              <a:off x="4712353" y="3516417"/>
              <a:ext cx="154325" cy="369783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3495078" y="3211617"/>
              <a:ext cx="1524000" cy="305594"/>
              <a:chOff x="3501305" y="3211617"/>
              <a:chExt cx="1524000" cy="30559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501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82305" y="3212411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20505" y="3211617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95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1905" y="3364811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TextBox 135"/>
            <p:cNvSpPr txBox="1"/>
            <p:nvPr/>
          </p:nvSpPr>
          <p:spPr>
            <a:xfrm>
              <a:off x="2500113" y="3225864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prstClr val="black"/>
                  </a:solidFill>
                </a:rPr>
                <a:t>map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338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43400" y="4495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91904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37726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382294" y="4914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4108098" y="4648200"/>
              <a:ext cx="198119" cy="45719"/>
              <a:chOff x="7696200" y="2743200"/>
              <a:chExt cx="198119" cy="457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TextBox 150"/>
            <p:cNvSpPr txBox="1"/>
            <p:nvPr/>
          </p:nvSpPr>
          <p:spPr>
            <a:xfrm>
              <a:off x="1321043" y="4495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Generalized </a:t>
              </a:r>
              <a:r>
                <a:rPr lang="en-US" b="1" dirty="0" smtClean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887788" y="4243957"/>
              <a:ext cx="1" cy="251843"/>
            </a:xfrm>
            <a:prstGeom prst="straightConnector1">
              <a:avLst/>
            </a:prstGeom>
            <a:ln w="25400" cap="flat">
              <a:round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3498163" y="3962400"/>
              <a:ext cx="1517831" cy="260523"/>
              <a:chOff x="3511369" y="3962400"/>
              <a:chExt cx="1517831" cy="260523"/>
            </a:xfrm>
          </p:grpSpPr>
          <p:sp>
            <p:nvSpPr>
              <p:cNvPr id="31" name="Hexagon 30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Hexagon 33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TextBox 92"/>
            <p:cNvSpPr txBox="1"/>
            <p:nvPr/>
          </p:nvSpPr>
          <p:spPr>
            <a:xfrm>
              <a:off x="1321043" y="3907995"/>
              <a:ext cx="2145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Initial </a:t>
              </a:r>
              <a:r>
                <a:rPr lang="en-US" b="1" dirty="0" smtClean="0">
                  <a:solidFill>
                    <a:prstClr val="black"/>
                  </a:solidFill>
                </a:rPr>
                <a:t>Collective </a:t>
              </a:r>
              <a:r>
                <a:rPr lang="en-US" dirty="0" smtClean="0">
                  <a:solidFill>
                    <a:prstClr val="black"/>
                  </a:solidFill>
                </a:rPr>
                <a:t>Step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498163" y="5105400"/>
              <a:ext cx="1517831" cy="260523"/>
              <a:chOff x="3511369" y="3962400"/>
              <a:chExt cx="1517831" cy="260523"/>
            </a:xfrm>
          </p:grpSpPr>
          <p:sp>
            <p:nvSpPr>
              <p:cNvPr id="37" name="Hexagon 36"/>
              <p:cNvSpPr/>
              <p:nvPr/>
            </p:nvSpPr>
            <p:spPr>
              <a:xfrm>
                <a:off x="3511369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3916577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Hexagon 38"/>
              <p:cNvSpPr/>
              <p:nvPr/>
            </p:nvSpPr>
            <p:spPr>
              <a:xfrm>
                <a:off x="4321785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4726993" y="3962400"/>
                <a:ext cx="302207" cy="260523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92"/>
            <p:cNvSpPr txBox="1"/>
            <p:nvPr/>
          </p:nvSpPr>
          <p:spPr>
            <a:xfrm>
              <a:off x="1190509" y="5023499"/>
              <a:ext cx="2063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Final </a:t>
              </a:r>
              <a:r>
                <a:rPr lang="en-US" b="1" dirty="0" smtClean="0">
                  <a:solidFill>
                    <a:prstClr val="black"/>
                  </a:solidFill>
                </a:rPr>
                <a:t>Collective</a:t>
              </a:r>
              <a:r>
                <a:rPr lang="en-US" dirty="0" smtClean="0">
                  <a:solidFill>
                    <a:prstClr val="black"/>
                  </a:solidFill>
                </a:rPr>
                <a:t> Step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TextBox 135"/>
            <p:cNvSpPr txBox="1"/>
            <p:nvPr/>
          </p:nvSpPr>
          <p:spPr>
            <a:xfrm>
              <a:off x="5015994" y="2042612"/>
              <a:ext cx="893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smtClean="0">
                  <a:solidFill>
                    <a:prstClr val="black"/>
                  </a:solidFill>
                </a:rPr>
                <a:t>Iterate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1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dirty="0" smtClean="0"/>
              <a:t>4 Forms of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Canvas 17"/>
          <p:cNvGrpSpPr/>
          <p:nvPr/>
        </p:nvGrpSpPr>
        <p:grpSpPr>
          <a:xfrm>
            <a:off x="0" y="877755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20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20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PDE Solvers and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particle dynamics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</a:t>
              </a:r>
              <a:r>
                <a:rPr lang="en-US" sz="1600" b="1" dirty="0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Extensions</a:t>
              </a: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Science Clouds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smtClean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</a:rPr>
                <a:t>E</a:t>
              </a:r>
              <a:r>
                <a:rPr lang="en-US" sz="1400" b="1" dirty="0" smtClean="0">
                  <a:solidFill>
                    <a:srgbClr val="000000"/>
                  </a:solidFill>
                  <a:latin typeface="Arial"/>
                  <a:ea typeface="Times New Roman"/>
                </a:rPr>
                <a:t>xascale</a:t>
              </a:r>
              <a:endParaRPr lang="en-US" sz="1400" b="1" dirty="0" smtClean="0">
                <a:solidFill>
                  <a:srgbClr val="000000"/>
                </a:solidFill>
                <a:effectLst/>
                <a:latin typeface="Arial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Expectation maximization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Clustering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e.g. </a:t>
              </a:r>
              <a:r>
                <a:rPr lang="en-US" sz="1400" dirty="0" err="1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Linear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Algebra</a:t>
              </a:r>
              <a:r>
                <a:rPr lang="en-US" sz="1400" dirty="0" smtClean="0"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Page </a:t>
              </a: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Rank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effectLst/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0" y="6123955"/>
            <a:ext cx="8976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MPI is Map followed by Point to Point Communication – as in style d)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33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"/>
            <a:ext cx="6117375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Twister for Data Intensive </a:t>
            </a:r>
            <a:br>
              <a:rPr lang="en-US" sz="3600" dirty="0" smtClean="0"/>
            </a:br>
            <a:r>
              <a:rPr lang="en-US" sz="3600" dirty="0" smtClean="0"/>
              <a:t>Iterative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90678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(Iterative) MapReduce </a:t>
            </a:r>
            <a:r>
              <a:rPr lang="en-US" dirty="0" smtClean="0"/>
              <a:t>structure with Map-Collective is framework</a:t>
            </a:r>
          </a:p>
          <a:p>
            <a:r>
              <a:rPr lang="en-US" dirty="0" smtClean="0"/>
              <a:t>Twister runs on Linux or Azure</a:t>
            </a:r>
          </a:p>
          <a:p>
            <a:r>
              <a:rPr lang="en-US" dirty="0"/>
              <a:t>Twister4Azure is built on top of Azure </a:t>
            </a:r>
            <a:r>
              <a:rPr lang="en-US" b="1" dirty="0"/>
              <a:t>tables</a:t>
            </a:r>
            <a:r>
              <a:rPr lang="en-US" dirty="0"/>
              <a:t>, </a:t>
            </a:r>
            <a:r>
              <a:rPr lang="en-US" b="1" dirty="0"/>
              <a:t>queues</a:t>
            </a:r>
            <a:r>
              <a:rPr lang="en-US" dirty="0"/>
              <a:t>, </a:t>
            </a:r>
            <a:r>
              <a:rPr lang="en-US" b="1" dirty="0" smtClean="0"/>
              <a:t>storage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2467" y="133932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7" y="3831771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277885" y="152400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Generalize to arbitrary Collective 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022" y="1397493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  <p:sp>
        <p:nvSpPr>
          <p:cNvPr id="33" name="Oval Callout 32"/>
          <p:cNvSpPr/>
          <p:nvPr/>
        </p:nvSpPr>
        <p:spPr>
          <a:xfrm>
            <a:off x="6858001" y="3004083"/>
            <a:ext cx="2133600" cy="1350202"/>
          </a:xfrm>
          <a:prstGeom prst="wedgeEllipseCallout">
            <a:avLst>
              <a:gd name="adj1" fmla="val -28906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Smaller Loop-Variant Data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4122" y="6387890"/>
            <a:ext cx="17984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Qiu, </a:t>
            </a:r>
            <a:r>
              <a:rPr lang="en-US" dirty="0" err="1"/>
              <a:t>Gunarathne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7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" y="22860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Kmeans Clustering on Azure</a:t>
            </a:r>
            <a:br>
              <a:rPr lang="en-US" dirty="0" smtClean="0"/>
            </a:br>
            <a:r>
              <a:rPr lang="en-US" sz="4000" dirty="0" smtClean="0"/>
              <a:t>Number of tasks running as function of  time</a:t>
            </a:r>
            <a:endParaRPr lang="en-US" sz="4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528727"/>
              </p:ext>
            </p:extLst>
          </p:nvPr>
        </p:nvGraphicFramePr>
        <p:xfrm>
          <a:off x="304800" y="609600"/>
          <a:ext cx="7805737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17" y="5334000"/>
            <a:ext cx="8910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shows that the communication and synchronization overheads between iterations are very small (less than one second, which is the lowest measured unit for this graph). </a:t>
            </a:r>
          </a:p>
          <a:p>
            <a:r>
              <a:rPr lang="en-US" sz="1400" dirty="0" smtClean="0"/>
              <a:t>128 Million data points(19GB), 500 centroids (78KB), 20 dimensions</a:t>
            </a:r>
          </a:p>
          <a:p>
            <a:r>
              <a:rPr lang="en-US" sz="1400" dirty="0" smtClean="0"/>
              <a:t>10 iterations, 256 cores, 256 map tasks per iteration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37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Kmeans Clustering</a:t>
            </a:r>
            <a:br>
              <a:rPr lang="en-US" dirty="0" smtClean="0"/>
            </a:br>
            <a:r>
              <a:rPr lang="en-US" dirty="0" smtClean="0"/>
              <a:t>Execution Time per task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652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Million data points(19GB), 500 centroids (78KB), 20 dimensions</a:t>
            </a:r>
          </a:p>
          <a:p>
            <a:r>
              <a:rPr lang="en-US" dirty="0" smtClean="0"/>
              <a:t>10 iterations, 256 cores, 256 map tasks per iteration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4478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5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Deluge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4784725"/>
            <a:ext cx="9144000" cy="2073275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Shaded areas are computing only where Hadoop on HPC cluster fastest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reas above shading are overheads where T4A smallest and T4A with </a:t>
            </a:r>
            <a:r>
              <a:rPr lang="en-US" sz="2400" dirty="0" err="1" smtClean="0"/>
              <a:t>AllReduce</a:t>
            </a:r>
            <a:r>
              <a:rPr lang="en-US" sz="2400" dirty="0" smtClean="0"/>
              <a:t> collective has lowest overhead</a:t>
            </a:r>
          </a:p>
          <a:p>
            <a:r>
              <a:rPr lang="en-US" sz="2400" dirty="0" smtClean="0"/>
              <a:t>Note even on Azure Java (Orange) faster than T4A C#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57200"/>
            <a:ext cx="8991602" cy="4495800"/>
            <a:chOff x="0" y="0"/>
            <a:chExt cx="5876925" cy="2998787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320413456"/>
                </p:ext>
              </p:extLst>
            </p:nvPr>
          </p:nvGraphicFramePr>
          <p:xfrm>
            <a:off x="0" y="0"/>
            <a:ext cx="5876925" cy="29987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0" y="4761"/>
            <a:ext cx="4876800" cy="29797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" y="152400"/>
            <a:ext cx="7086600" cy="7620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/>
              <a:t>Kmeans and (Iterative) MapReduce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75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033" y="156509"/>
            <a:ext cx="9117153" cy="1143000"/>
          </a:xfrm>
        </p:spPr>
        <p:txBody>
          <a:bodyPr/>
          <a:lstStyle/>
          <a:p>
            <a:r>
              <a:rPr lang="en-US" dirty="0" smtClean="0"/>
              <a:t>Details of K-means Linux Hadoop and Hadoop with </a:t>
            </a:r>
            <a:r>
              <a:rPr lang="en-US" dirty="0" err="1" smtClean="0"/>
              <a:t>AllReduce</a:t>
            </a:r>
            <a:r>
              <a:rPr lang="en-US" dirty="0" smtClean="0"/>
              <a:t> Collective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" y="1524000"/>
            <a:ext cx="91171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Science Education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pportunities </a:t>
            </a:r>
            <a:r>
              <a:rPr lang="en-US" dirty="0"/>
              <a:t>at </a:t>
            </a:r>
            <a:r>
              <a:rPr lang="en-US" dirty="0" smtClean="0"/>
              <a:t>universities</a:t>
            </a:r>
          </a:p>
          <a:p>
            <a:r>
              <a:rPr lang="en-US" dirty="0">
                <a:solidFill>
                  <a:schemeClr val="tx1"/>
                </a:solidFill>
              </a:rPr>
              <a:t>see recent New York Times articles</a:t>
            </a:r>
          </a:p>
          <a:p>
            <a:r>
              <a:rPr lang="en-US" sz="1800" dirty="0">
                <a:hlinkClick r:id="rId2"/>
              </a:rPr>
              <a:t>http://datascience101.wordpress.com/2013/04/13/new-york-times-data-science-articles/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801029"/>
          </a:xfrm>
        </p:spPr>
        <p:txBody>
          <a:bodyPr/>
          <a:lstStyle/>
          <a:p>
            <a:r>
              <a:rPr lang="en-US" dirty="0" smtClean="0"/>
              <a:t>Data Science Education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0886" y="685800"/>
            <a:ext cx="9144000" cy="5486400"/>
          </a:xfrm>
        </p:spPr>
        <p:txBody>
          <a:bodyPr/>
          <a:lstStyle/>
          <a:p>
            <a:r>
              <a:rPr lang="en-US" sz="2800" dirty="0" smtClean="0"/>
              <a:t>Broad Range of Topics from Policy to curation to applications and algorithms, programming models, data systems, statistics, and broad range of CS subjects such as Clouds, Programming, HCI,</a:t>
            </a:r>
          </a:p>
          <a:p>
            <a:r>
              <a:rPr lang="en-US" sz="2800" dirty="0" smtClean="0"/>
              <a:t>Plenty of Jobs and broader range of possibilities than computational science but similar cosmic issues</a:t>
            </a:r>
          </a:p>
          <a:p>
            <a:pPr lvl="1"/>
            <a:r>
              <a:rPr lang="en-US" sz="2400" dirty="0" smtClean="0"/>
              <a:t>What type of degree (Certificate, minor, track, “real” degree)</a:t>
            </a:r>
          </a:p>
          <a:p>
            <a:pPr lvl="1"/>
            <a:r>
              <a:rPr lang="en-US" sz="2400" dirty="0" smtClean="0"/>
              <a:t>What implementation (department, interdisciplinary group supporting education and research program)</a:t>
            </a:r>
          </a:p>
          <a:p>
            <a:r>
              <a:rPr lang="en-US" sz="2800" dirty="0" smtClean="0"/>
              <a:t>NIST Big Data initiative identifies Big Data, Data Science, Data Scientist as core concepts</a:t>
            </a:r>
          </a:p>
          <a:p>
            <a:r>
              <a:rPr lang="en-US" sz="2800" dirty="0"/>
              <a:t>There are over 40 Data Science Curricula (4 Undergraduate, 31 Masters, </a:t>
            </a:r>
            <a:r>
              <a:rPr lang="en-US" sz="2800" dirty="0" smtClean="0"/>
              <a:t>                                                5 </a:t>
            </a:r>
            <a:r>
              <a:rPr lang="en-US" sz="2800" dirty="0"/>
              <a:t>Certificate, 3 PhD)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838200"/>
          </a:xfrm>
        </p:spPr>
        <p:txBody>
          <a:bodyPr/>
          <a:lstStyle/>
          <a:p>
            <a:r>
              <a:rPr lang="en-US" dirty="0" smtClean="0"/>
              <a:t>Computational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943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Interdisciplinary field between computer science and applications with primary focus on simulation areas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Very successful as a research area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XSEDE and Exascale systems enable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Several academic programs but these have been less successful than computational science research as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No consensus as to curricula and jobs (don’t appoint faculty in computational science; do appoint to DoE labs)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Field relatively small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Started around 1990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-38893"/>
            <a:ext cx="8229600" cy="990600"/>
          </a:xfrm>
        </p:spPr>
        <p:txBody>
          <a:bodyPr/>
          <a:lstStyle/>
          <a:p>
            <a:r>
              <a:rPr lang="en-US" dirty="0" smtClean="0"/>
              <a:t>Data Science at Indiana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762000"/>
            <a:ext cx="9122229" cy="4525963"/>
          </a:xfrm>
        </p:spPr>
        <p:txBody>
          <a:bodyPr/>
          <a:lstStyle/>
          <a:p>
            <a:r>
              <a:rPr lang="en-US" sz="2800" dirty="0" smtClean="0"/>
              <a:t>Link Statistics &amp; School of Informatics and Computing (Computer Science, Informatics, Information &amp; Library Science)</a:t>
            </a:r>
          </a:p>
          <a:p>
            <a:r>
              <a:rPr lang="en-US" sz="2800" dirty="0" smtClean="0"/>
              <a:t>Broader than most offerings</a:t>
            </a:r>
          </a:p>
          <a:p>
            <a:r>
              <a:rPr lang="en-US" sz="2800" dirty="0" smtClean="0"/>
              <a:t>Ought IMHO to involve application faculty</a:t>
            </a:r>
          </a:p>
          <a:p>
            <a:r>
              <a:rPr lang="en-US" sz="2800" dirty="0" smtClean="0"/>
              <a:t>Areas Data Analysis and Statistics, Data Lifecycle, Infrastructure (Clouds, Security), Applications</a:t>
            </a:r>
          </a:p>
          <a:p>
            <a:pPr lvl="1"/>
            <a:r>
              <a:rPr lang="en-US" sz="2400" dirty="0" smtClean="0"/>
              <a:t>How broad should requirements be</a:t>
            </a:r>
          </a:p>
          <a:p>
            <a:r>
              <a:rPr lang="en-US" sz="2800" dirty="0" smtClean="0"/>
              <a:t>Offer online Masters in MOOC format in full scale Fall 2014 and as certificate on January 2014.</a:t>
            </a:r>
          </a:p>
          <a:p>
            <a:pPr lvl="1"/>
            <a:r>
              <a:rPr lang="en-US" sz="2400" dirty="0" smtClean="0"/>
              <a:t>Also allow residential students in flipped mode</a:t>
            </a:r>
          </a:p>
          <a:p>
            <a:r>
              <a:rPr lang="en-US" sz="2800" dirty="0" smtClean="0"/>
              <a:t>Free trial run of my MOOC on Big Data Mid October 2013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MOOC’s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9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838200"/>
          </a:xfrm>
        </p:spPr>
        <p:txBody>
          <a:bodyPr/>
          <a:lstStyle/>
          <a:p>
            <a:r>
              <a:rPr lang="en-US" dirty="0" smtClean="0"/>
              <a:t>Massive Open Online Courses</a:t>
            </a:r>
            <a:r>
              <a:rPr lang="en-US" b="0" dirty="0"/>
              <a:t> (</a:t>
            </a:r>
            <a:r>
              <a:rPr lang="en-US" dirty="0"/>
              <a:t>MOOC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" y="609600"/>
            <a:ext cx="9144000" cy="5441950"/>
          </a:xfrm>
        </p:spPr>
        <p:txBody>
          <a:bodyPr/>
          <a:lstStyle/>
          <a:p>
            <a:r>
              <a:rPr lang="en-US" sz="2800" dirty="0" smtClean="0"/>
              <a:t>MOOC’s are very “hot” these days with </a:t>
            </a:r>
            <a:r>
              <a:rPr lang="en-US" sz="2800" dirty="0" err="1" smtClean="0"/>
              <a:t>Udacity</a:t>
            </a:r>
            <a:r>
              <a:rPr lang="en-US" sz="2800" dirty="0" smtClean="0"/>
              <a:t> and </a:t>
            </a:r>
            <a:r>
              <a:rPr lang="en-US" sz="2800" dirty="0" err="1" smtClean="0"/>
              <a:t>Coursera</a:t>
            </a:r>
            <a:r>
              <a:rPr lang="en-US" sz="2800" dirty="0" smtClean="0"/>
              <a:t> as start-ups; perhaps over 100,000 participants </a:t>
            </a:r>
          </a:p>
          <a:p>
            <a:r>
              <a:rPr lang="en-US" sz="2800" dirty="0" smtClean="0"/>
              <a:t>Relevant to Data Science (where IU is preparing a MOOC) as this is a new field with few courses at most universities</a:t>
            </a:r>
          </a:p>
          <a:p>
            <a:r>
              <a:rPr lang="en-US" sz="2800" dirty="0" smtClean="0"/>
              <a:t>Typical model is collection of short prerecorded segments (talking head over PowerPoint) of length 3-15 minutes</a:t>
            </a:r>
          </a:p>
          <a:p>
            <a:r>
              <a:rPr lang="en-US" sz="2800" dirty="0" smtClean="0"/>
              <a:t>These “lesson objects” can be viewed as “songs”</a:t>
            </a:r>
          </a:p>
          <a:p>
            <a:r>
              <a:rPr lang="en-US" sz="2800" dirty="0" smtClean="0"/>
              <a:t>Google Course Builder (python open source) builds customizable  MOOC’s as “playlists” of “songs”</a:t>
            </a:r>
          </a:p>
          <a:p>
            <a:r>
              <a:rPr lang="en-US" sz="2800" b="1" dirty="0" smtClean="0"/>
              <a:t>Tells you to capture all material as “lesson objects”</a:t>
            </a:r>
          </a:p>
          <a:p>
            <a:r>
              <a:rPr lang="en-US" sz="2800" b="1" dirty="0" smtClean="0"/>
              <a:t>We are aiming to build a repository of many “songs”; used in many ways – tutorials, classes …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" y="6550"/>
            <a:ext cx="9144000" cy="6851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352143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3200" y="3048000"/>
            <a:ext cx="379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IP Traffic per year ~ 12% Total Created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17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1120" y="10610"/>
            <a:ext cx="2304043" cy="6009190"/>
          </a:xfrm>
        </p:spPr>
        <p:txBody>
          <a:bodyPr/>
          <a:lstStyle/>
          <a:p>
            <a:r>
              <a:rPr lang="en-US" dirty="0" smtClean="0"/>
              <a:t>Twelve ~10 minutes lesson objects in this lecture</a:t>
            </a:r>
            <a:endParaRPr lang="en-US" dirty="0"/>
          </a:p>
          <a:p>
            <a:r>
              <a:rPr lang="en-US" dirty="0" smtClean="0"/>
              <a:t>IU wants us to close caption if use in real course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59" t="9842" r="22235"/>
          <a:stretch/>
        </p:blipFill>
        <p:spPr>
          <a:xfrm>
            <a:off x="12539" y="15433"/>
            <a:ext cx="6844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dirty="0" smtClean="0"/>
              <a:t>Customizable MOOC’s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" y="609600"/>
            <a:ext cx="9067800" cy="5791200"/>
          </a:xfrm>
        </p:spPr>
        <p:txBody>
          <a:bodyPr/>
          <a:lstStyle/>
          <a:p>
            <a:r>
              <a:rPr lang="en-US" sz="2400" dirty="0" smtClean="0"/>
              <a:t>We could  teach one class to 100,000 students or 2,000 classes to 50 students</a:t>
            </a:r>
          </a:p>
          <a:p>
            <a:r>
              <a:rPr lang="en-US" sz="2400" dirty="0" smtClean="0"/>
              <a:t>The 2,000 class choice has 2 useful features</a:t>
            </a:r>
          </a:p>
          <a:p>
            <a:pPr lvl="1"/>
            <a:r>
              <a:rPr lang="en-US" sz="2000" dirty="0" smtClean="0"/>
              <a:t>One can use the usual (electronic) mentoring/grading technology</a:t>
            </a:r>
          </a:p>
          <a:p>
            <a:pPr lvl="1"/>
            <a:r>
              <a:rPr lang="en-US" sz="2000" dirty="0" smtClean="0"/>
              <a:t>One can customize each of 2,000 classes for a particular audience given their level and interests</a:t>
            </a:r>
          </a:p>
          <a:p>
            <a:pPr lvl="1"/>
            <a:r>
              <a:rPr lang="en-US" sz="2000" dirty="0" smtClean="0"/>
              <a:t>One can even allow student to customize – that’s what one does in making play lists in iTunes</a:t>
            </a:r>
          </a:p>
          <a:p>
            <a:pPr lvl="1"/>
            <a:r>
              <a:rPr lang="en-US" sz="2000" dirty="0" smtClean="0"/>
              <a:t>Flipped Classroom</a:t>
            </a:r>
          </a:p>
          <a:p>
            <a:r>
              <a:rPr lang="en-US" sz="2400" dirty="0" smtClean="0"/>
              <a:t>Both models can be supported by a repository of lesson objects (3-15 minute video segments) in the cloud</a:t>
            </a:r>
          </a:p>
          <a:p>
            <a:r>
              <a:rPr lang="en-US" sz="2400" dirty="0" smtClean="0"/>
              <a:t>The teacher can choose from existing lesson objects and add their own to produce a new customized course with new lessons contributed back to repository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Key MOOC areas </a:t>
            </a:r>
            <a:r>
              <a:rPr lang="en-US" dirty="0"/>
              <a:t>costing money/effort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486400"/>
          </a:xfrm>
        </p:spPr>
        <p:txBody>
          <a:bodyPr/>
          <a:lstStyle/>
          <a:p>
            <a:r>
              <a:rPr lang="en-US" sz="2800" dirty="0" smtClean="0"/>
              <a:t>Make content including content, quizzes, homework</a:t>
            </a:r>
          </a:p>
          <a:p>
            <a:r>
              <a:rPr lang="en-US" sz="2800" dirty="0" smtClean="0"/>
              <a:t>Record video </a:t>
            </a:r>
            <a:endParaRPr lang="en-US" sz="2800" dirty="0"/>
          </a:p>
          <a:p>
            <a:r>
              <a:rPr lang="en-US" sz="2800" dirty="0" smtClean="0"/>
              <a:t>Make web site</a:t>
            </a:r>
          </a:p>
          <a:p>
            <a:r>
              <a:rPr lang="en-US" sz="2800" dirty="0" smtClean="0"/>
              <a:t>Social Networking Interaction for mentoring student- Teaching assistants and student-student</a:t>
            </a:r>
          </a:p>
          <a:p>
            <a:r>
              <a:rPr lang="en-US" sz="2800" dirty="0" smtClean="0"/>
              <a:t>Defining </a:t>
            </a:r>
            <a:r>
              <a:rPr lang="en-US" sz="2800" dirty="0"/>
              <a:t>how to support computing labs with FutureGrid or appliances + Virtual </a:t>
            </a:r>
            <a:r>
              <a:rPr lang="en-US" sz="2800" dirty="0" smtClean="0"/>
              <a:t>Box</a:t>
            </a:r>
          </a:p>
          <a:p>
            <a:pPr marL="685800" lvl="1"/>
            <a:r>
              <a:rPr lang="en-US" dirty="0"/>
              <a:t>Appliances scale as download to student’s client</a:t>
            </a:r>
          </a:p>
          <a:p>
            <a:pPr marL="685800" lvl="1"/>
            <a:r>
              <a:rPr lang="en-US" dirty="0"/>
              <a:t>Virtual machines </a:t>
            </a:r>
            <a:r>
              <a:rPr lang="en-US" dirty="0" smtClean="0"/>
              <a:t>essential </a:t>
            </a:r>
          </a:p>
          <a:p>
            <a:r>
              <a:rPr lang="en-US" sz="2800" dirty="0" err="1" smtClean="0"/>
              <a:t>Analyse</a:t>
            </a:r>
            <a:r>
              <a:rPr lang="en-US" sz="2800" dirty="0" smtClean="0"/>
              <a:t>/Evaluate interactions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7941"/>
            <a:ext cx="2133600" cy="372428"/>
          </a:xfrm>
        </p:spPr>
        <p:txBody>
          <a:bodyPr/>
          <a:lstStyle/>
          <a:p>
            <a:fld id="{94CC141A-9CC6-41A7-A7D0-011D836CC6E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-12289"/>
            <a:ext cx="9240640" cy="5675587"/>
            <a:chOff x="0" y="-12289"/>
            <a:chExt cx="9240640" cy="5675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357" t="12465" r="26929" b="34739"/>
            <a:stretch/>
          </p:blipFill>
          <p:spPr>
            <a:xfrm>
              <a:off x="0" y="-12289"/>
              <a:ext cx="9144000" cy="567558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869187" y="304800"/>
              <a:ext cx="43714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FutureGrid hosts many classes per semester</a:t>
              </a:r>
            </a:p>
            <a:p>
              <a:r>
                <a:rPr lang="en-US" b="1" dirty="0" smtClean="0"/>
                <a:t>How to use FutureGrid is shared MOOC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82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73075"/>
            <a:ext cx="9144000" cy="6248400"/>
          </a:xfrm>
        </p:spPr>
        <p:txBody>
          <a:bodyPr/>
          <a:lstStyle/>
          <a:p>
            <a:r>
              <a:rPr lang="en-US" sz="2200" b="1" dirty="0" smtClean="0"/>
              <a:t>Data Intensive </a:t>
            </a:r>
            <a:r>
              <a:rPr lang="en-US" sz="2200" dirty="0" smtClean="0"/>
              <a:t>programs are not like simulations as they have</a:t>
            </a:r>
            <a:r>
              <a:rPr lang="en-US" sz="2200" b="1" dirty="0" smtClean="0"/>
              <a:t> large “reductions” (“collectives”)</a:t>
            </a:r>
            <a:r>
              <a:rPr lang="en-US" sz="2200" dirty="0" smtClean="0"/>
              <a:t> and do not have many small messages</a:t>
            </a:r>
          </a:p>
          <a:p>
            <a:pPr lvl="1"/>
            <a:r>
              <a:rPr lang="en-US" sz="2200" dirty="0" smtClean="0"/>
              <a:t>Clouds suitable and in fact HPC sometimes optimal</a:t>
            </a:r>
          </a:p>
          <a:p>
            <a:r>
              <a:rPr lang="en-US" sz="2200" b="1" dirty="0" smtClean="0"/>
              <a:t>Iterative MapReduce </a:t>
            </a:r>
            <a:r>
              <a:rPr lang="en-US" sz="2200" dirty="0" smtClean="0"/>
              <a:t>an interesting approach; need to optimize collectives for new applications (Data analytics) and resources (clouds, GPU’s …)</a:t>
            </a:r>
          </a:p>
          <a:p>
            <a:r>
              <a:rPr lang="en-US" sz="2200" dirty="0" smtClean="0"/>
              <a:t>Need an initiative to build </a:t>
            </a:r>
            <a:r>
              <a:rPr lang="en-US" sz="2200" b="1" dirty="0" smtClean="0"/>
              <a:t>scalable high performance data analytics library</a:t>
            </a:r>
            <a:r>
              <a:rPr lang="en-US" sz="2200" dirty="0" smtClean="0"/>
              <a:t> on top of</a:t>
            </a:r>
            <a:r>
              <a:rPr lang="en-US" sz="2200" b="1" dirty="0" smtClean="0"/>
              <a:t> interoperable cloud-HPC platform</a:t>
            </a:r>
          </a:p>
          <a:p>
            <a:pPr lvl="1"/>
            <a:r>
              <a:rPr lang="en-US" sz="2200" dirty="0" smtClean="0"/>
              <a:t>Full matrices important</a:t>
            </a:r>
          </a:p>
          <a:p>
            <a:r>
              <a:rPr lang="en-US" sz="2200" dirty="0"/>
              <a:t>More </a:t>
            </a:r>
            <a:r>
              <a:rPr lang="en-US" sz="2200" b="1" dirty="0"/>
              <a:t>employment opportunities </a:t>
            </a:r>
            <a:r>
              <a:rPr lang="en-US" sz="2200" dirty="0"/>
              <a:t>in clouds than HPC and Grids and in data than simulation; so cloud and data related activities popular with students</a:t>
            </a:r>
          </a:p>
          <a:p>
            <a:r>
              <a:rPr lang="en-US" sz="2200" dirty="0"/>
              <a:t>Community activity to discuss </a:t>
            </a:r>
            <a:r>
              <a:rPr lang="en-US" sz="2200" b="1" dirty="0"/>
              <a:t>data science education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Agree on curricula; is such a degree attractive?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Role of </a:t>
            </a:r>
            <a:r>
              <a:rPr lang="en-US" sz="2200" b="1" dirty="0"/>
              <a:t>MOOC</a:t>
            </a:r>
            <a:r>
              <a:rPr lang="en-US" sz="2200" dirty="0"/>
              <a:t>’s </a:t>
            </a:r>
            <a:r>
              <a:rPr lang="en-US" sz="2200" dirty="0" smtClean="0"/>
              <a:t>for </a:t>
            </a:r>
            <a:r>
              <a:rPr lang="en-US" sz="2200" dirty="0"/>
              <a:t>either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Disseminating new curricula 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Managing course fragments that can be assembled into custom courses for particular interdisciplinary students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Some Data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486400"/>
          </a:xfrm>
        </p:spPr>
        <p:txBody>
          <a:bodyPr/>
          <a:lstStyle/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~40 10</a:t>
            </a:r>
            <a:r>
              <a:rPr lang="en-US" baseline="30000" dirty="0">
                <a:latin typeface="Times New Roman" pitchFamily="18" charset="0"/>
                <a:ea typeface="+mn-ea"/>
                <a:cs typeface="Times New Roman" pitchFamily="18" charset="0"/>
              </a:rPr>
              <a:t>9 </a:t>
            </a: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Web pages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at ~300 kilobytes each = 10 Petabytes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 smtClean="0">
                <a:latin typeface="Times New Roman" pitchFamily="18" charset="0"/>
                <a:ea typeface="+mn-ea"/>
                <a:cs typeface="Times New Roman" pitchFamily="18" charset="0"/>
              </a:rPr>
              <a:t>LHC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15 petabytes per year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Radiology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69 petabytes per year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Square Kilometer Array Telescope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will be 100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terabits/second; </a:t>
            </a:r>
            <a:r>
              <a:rPr lang="en-US" b="1" dirty="0" smtClean="0">
                <a:latin typeface="Times New Roman" pitchFamily="18" charset="0"/>
                <a:ea typeface="+mn-ea"/>
                <a:cs typeface="Times New Roman" pitchFamily="18" charset="0"/>
              </a:rPr>
              <a:t>LSST Survey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&gt;20TB per day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Earth Observation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becoming ~4 petabytes per year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Earthquake Science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– few terabytes </a:t>
            </a: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total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today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PolarGrid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 – 100’s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terabytes/year becoming petabytes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>
                <a:latin typeface="Times New Roman" pitchFamily="18" charset="0"/>
                <a:ea typeface="+mn-ea"/>
                <a:cs typeface="Times New Roman" pitchFamily="18" charset="0"/>
              </a:rPr>
              <a:t>Exascale simulation </a:t>
            </a:r>
            <a:r>
              <a:rPr lang="en-US" dirty="0">
                <a:latin typeface="Times New Roman" pitchFamily="18" charset="0"/>
                <a:ea typeface="+mn-ea"/>
                <a:cs typeface="Times New Roman" pitchFamily="18" charset="0"/>
              </a:rPr>
              <a:t>data dumps –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terabytes/second</a:t>
            </a:r>
          </a:p>
          <a:p>
            <a:pPr marL="742141" lvl="1" indent="-285438" defTabSz="913404" eaLnBrk="1" hangingPunct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b="1" dirty="0" smtClean="0">
                <a:latin typeface="Times New Roman" pitchFamily="18" charset="0"/>
                <a:ea typeface="+mn-ea"/>
                <a:cs typeface="Times New Roman" pitchFamily="18" charset="0"/>
              </a:rPr>
              <a:t>Deep Learning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to train self driving car; 100 million megapixel images ~ 100 terabytes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-76200"/>
            <a:ext cx="6705929" cy="6934200"/>
            <a:chOff x="0" y="-76200"/>
            <a:chExt cx="6705929" cy="6934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5894" t="11523" r="16759" b="13580"/>
            <a:stretch/>
          </p:blipFill>
          <p:spPr>
            <a:xfrm>
              <a:off x="0" y="0"/>
              <a:ext cx="6705929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79372" y="-76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1295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5114" y="34072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72343" y="44958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5400" y="2971800"/>
            <a:ext cx="39165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51 NIST Big Data Use Cases</a:t>
            </a:r>
          </a:p>
          <a:p>
            <a:r>
              <a:rPr lang="en-US" dirty="0">
                <a:hlinkClick r:id="rId3"/>
              </a:rPr>
              <a:t>http://bigdatawg.nist.gov/usecases.php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4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771" y="0"/>
            <a:ext cx="5868863" cy="6858000"/>
            <a:chOff x="21771" y="0"/>
            <a:chExt cx="5868863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7873" t="11523" r="6384" b="2881"/>
            <a:stretch/>
          </p:blipFill>
          <p:spPr>
            <a:xfrm>
              <a:off x="21771" y="0"/>
              <a:ext cx="5868863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14800" y="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1600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97948" y="2590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7400" y="4114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7810" y="63521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05400" y="2267634"/>
            <a:ext cx="391658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51 NIST Big Data Use Cases</a:t>
            </a:r>
          </a:p>
          <a:p>
            <a:r>
              <a:rPr lang="en-US" dirty="0">
                <a:hlinkClick r:id="rId3"/>
              </a:rPr>
              <a:t>http://bigdatawg.nist.gov/usecases.php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91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g Data in the Cloud:  Research and Education &amp;quot;&quot;/&gt;&lt;property id=&quot;20307&quot; value=&quot;267&quot;/&gt;&lt;/object&gt;&lt;object type=&quot;3&quot; unique_id=&quot;10005&quot;&gt;&lt;property id=&quot;20148&quot; value=&quot;5&quot;/&gt;&lt;property id=&quot;20300&quot; value=&quot;Slide 3 - &amp;quot;Data Deluge&amp;quot;&quot;/&gt;&lt;property id=&quot;20307&quot; value=&quot;486&quot;/&gt;&lt;/object&gt;&lt;object type=&quot;3&quot; unique_id=&quot;10007&quot;&gt;&lt;property id=&quot;20148&quot; value=&quot;5&quot;/&gt;&lt;property id=&quot;20300&quot; value=&quot;Slide 6 - &amp;quot;Some Data sizes&amp;quot;&quot;/&gt;&lt;property id=&quot;20307&quot; value=&quot;488&quot;/&gt;&lt;/object&gt;&lt;object type=&quot;3&quot; unique_id=&quot;10023&quot;&gt;&lt;property id=&quot;20148&quot; value=&quot;5&quot;/&gt;&lt;property id=&quot;20300&quot; value=&quot;Slide 26 - &amp;quot;4 Forms of MapReduce&amp;quot;&quot;/&gt;&lt;property id=&quot;20307&quot; value=&quot;504&quot;/&gt;&lt;/object&gt;&lt;object type=&quot;3&quot; unique_id=&quot;10024&quot;&gt;&lt;property id=&quot;20148&quot; value=&quot;5&quot;/&gt;&lt;property id=&quot;20300&quot; value=&quot;Slide 19 - &amp;quot;Clouds &amp;amp; Data Intensive Applications&amp;quot;&quot;/&gt;&lt;property id=&quot;20307&quot; value=&quot;505&quot;/&gt;&lt;/object&gt;&lt;object type=&quot;3&quot; unique_id=&quot;10025&quot;&gt;&lt;property id=&quot;20148&quot; value=&quot;5&quot;/&gt;&lt;property id=&quot;20300&quot; value=&quot;Slide 25 - &amp;quot;Map Collective Model (Judy Qiu)&amp;quot;&quot;/&gt;&lt;property id=&quot;20307&quot; value=&quot;506&quot;/&gt;&lt;/object&gt;&lt;object type=&quot;3&quot; unique_id=&quot;10026&quot;&gt;&lt;property id=&quot;20148&quot; value=&quot;5&quot;/&gt;&lt;property id=&quot;20300&quot; value=&quot;Slide 27 - &amp;quot;Twister for Data Intensive  Iterative Applications&amp;quot;&quot;/&gt;&lt;property id=&quot;20307&quot; value=&quot;507&quot;/&gt;&lt;/object&gt;&lt;object type=&quot;3&quot; unique_id=&quot;10051&quot;&gt;&lt;property id=&quot;20148&quot; value=&quot;5&quot;/&gt;&lt;property id=&quot;20300&quot; value=&quot;Slide 33 - &amp;quot;Data Science Education&amp;quot;&quot;/&gt;&lt;property id=&quot;20307&quot; value=&quot;532&quot;/&gt;&lt;/object&gt;&lt;object type=&quot;3&quot; unique_id=&quot;10052&quot;&gt;&lt;property id=&quot;20148&quot; value=&quot;5&quot;/&gt;&lt;property id=&quot;20300&quot; value=&quot;Slide 34 - &amp;quot;Computational Science&amp;quot;&quot;/&gt;&lt;property id=&quot;20307&quot; value=&quot;533&quot;/&gt;&lt;/object&gt;&lt;object type=&quot;3&quot; unique_id=&quot;10058&quot;&gt;&lt;property id=&quot;20148&quot; value=&quot;5&quot;/&gt;&lt;property id=&quot;20300&quot; value=&quot;Slide 36 - &amp;quot;MOOC’s&amp;quot;&quot;/&gt;&lt;property id=&quot;20307&quot; value=&quot;539&quot;/&gt;&lt;/object&gt;&lt;object type=&quot;3&quot; unique_id=&quot;10060&quot;&gt;&lt;property id=&quot;20148&quot; value=&quot;5&quot;/&gt;&lt;property id=&quot;20300&quot; value=&quot;Slide 42 - &amp;quot;Key MOOC areas costing money/effort&amp;quot;&quot;/&gt;&lt;property id=&quot;20307&quot; value=&quot;541&quot;/&gt;&lt;/object&gt;&lt;object type=&quot;3&quot; unique_id=&quot;10073&quot;&gt;&lt;property id=&quot;20148&quot; value=&quot;5&quot;/&gt;&lt;property id=&quot;20300&quot; value=&quot;Slide 44 - &amp;quot;Conclusions &amp;quot;&quot;/&gt;&lt;property id=&quot;20307&quot; value=&quot;554&quot;/&gt;&lt;/object&gt;&lt;object type=&quot;3&quot; unique_id=&quot;10074&quot;&gt;&lt;property id=&quot;20148&quot; value=&quot;5&quot;/&gt;&lt;property id=&quot;20300&quot; value=&quot;Slide 45 - &amp;quot;Conclusions&amp;quot;&quot;/&gt;&lt;property id=&quot;20307&quot; value=&quot;555&quot;/&gt;&lt;/object&gt;&lt;object type=&quot;3&quot; unique_id=&quot;84038&quot;&gt;&lt;property id=&quot;20148&quot; value=&quot;5&quot;/&gt;&lt;property id=&quot;20300&quot; value=&quot;Slide 15&quot;/&gt;&lt;property id=&quot;20307&quot; value=&quot;560&quot;/&gt;&lt;/object&gt;&lt;object type=&quot;3&quot; unique_id=&quot;84856&quot;&gt;&lt;property id=&quot;20148&quot; value=&quot;5&quot;/&gt;&lt;property id=&quot;20300&quot; value=&quot;Slide 28 - &amp;quot;Kmeans Clustering on Azure Number of tasks running as function of  time&amp;quot;&quot;/&gt;&lt;property id=&quot;20307&quot; value=&quot;575&quot;/&gt;&lt;/object&gt;&lt;object type=&quot;3&quot; unique_id=&quot;84857&quot;&gt;&lt;property id=&quot;20148&quot; value=&quot;5&quot;/&gt;&lt;property id=&quot;20300&quot; value=&quot;Slide 29 - &amp;quot;Kmeans Clustering Execution Time per task&amp;quot;&quot;/&gt;&lt;property id=&quot;20307&quot; value=&quot;576&quot;/&gt;&lt;/object&gt;&lt;object type=&quot;3&quot; unique_id=&quot;97151&quot;&gt;&lt;property id=&quot;20148&quot; value=&quot;5&quot;/&gt;&lt;property id=&quot;20300&quot; value=&quot;Slide 9 - &amp;quot;Jobs&amp;quot;&quot;/&gt;&lt;property id=&quot;20307&quot; value=&quot;622&quot;/&gt;&lt;/object&gt;&lt;object type=&quot;3&quot; unique_id=&quot;97152&quot;&gt;&lt;property id=&quot;20148&quot; value=&quot;5&quot;/&gt;&lt;property id=&quot;20300&quot; value=&quot;Slide 10 - &amp;quot;Jobs v. Countries&amp;quot;&quot;/&gt;&lt;property id=&quot;20307&quot; value=&quot;623&quot;/&gt;&lt;/object&gt;&lt;object type=&quot;3&quot; unique_id=&quot;97153&quot;&gt;&lt;property id=&quot;20148&quot; value=&quot;5&quot;/&gt;&lt;property id=&quot;20300&quot; value=&quot;Slide 11 - &amp;quot;McKinsey Institute on Big Data Jobs&amp;quot;&quot;/&gt;&lt;property id=&quot;20307&quot; value=&quot;624&quot;/&gt;&lt;/object&gt;&lt;object type=&quot;3&quot; unique_id=&quot;97156&quot;&gt;&lt;property id=&quot;20148&quot; value=&quot;5&quot;/&gt;&lt;property id=&quot;20300&quot; value=&quot;Slide 17 - &amp;quot;Physically Clouds are Clear&amp;quot;&quot;/&gt;&lt;property id=&quot;20307&quot; value=&quot;612&quot;/&gt;&lt;/object&gt;&lt;object type=&quot;3&quot; unique_id=&quot;97158&quot;&gt;&lt;property id=&quot;20148&quot; value=&quot;5&quot;/&gt;&lt;property id=&quot;20300&quot; value=&quot;Slide 16 - &amp;quot;Amazon making money&amp;quot;&quot;/&gt;&lt;property id=&quot;20307&quot; value=&quot;611&quot;/&gt;&lt;/object&gt;&lt;object type=&quot;3&quot; unique_id=&quot;97192&quot;&gt;&lt;property id=&quot;20148&quot; value=&quot;5&quot;/&gt;&lt;property id=&quot;20300&quot; value=&quot;Slide 18 - &amp;quot;Data Intensive Applications and Programming Models&amp;quot;&quot;/&gt;&lt;property id=&quot;20307&quot; value=&quot;633&quot;/&gt;&lt;/object&gt;&lt;object type=&quot;3&quot; unique_id=&quot;97194&quot;&gt;&lt;property id=&quot;20148&quot; value=&quot;5&quot;/&gt;&lt;property id=&quot;20300&quot; value=&quot;Slide 32 - &amp;quot;Data Science Education&amp;quot;&quot;/&gt;&lt;property id=&quot;20307&quot; value=&quot;635&quot;/&gt;&lt;/object&gt;&lt;object type=&quot;3&quot; unique_id=&quot;103219&quot;&gt;&lt;property id=&quot;20148&quot; value=&quot;5&quot;/&gt;&lt;property id=&quot;20300&quot; value=&quot;Slide 2 - &amp;quot;Some Issues to Discuss Today&amp;quot;&quot;/&gt;&lt;property id=&quot;20307&quot; value=&quot;672&quot;/&gt;&lt;/object&gt;&lt;object type=&quot;3&quot; unique_id=&quot;135343&quot;&gt;&lt;property id=&quot;20148&quot; value=&quot;5&quot;/&gt;&lt;property id=&quot;20300&quot; value=&quot;Slide 4&quot;/&gt;&lt;property id=&quot;20307&quot; value=&quot;694&quot;/&gt;&lt;/object&gt;&lt;object type=&quot;3&quot; unique_id=&quot;135347&quot;&gt;&lt;property id=&quot;20148&quot; value=&quot;5&quot;/&gt;&lt;property id=&quot;20300&quot; value=&quot;Slide 5&quot;/&gt;&lt;property id=&quot;20307&quot; value=&quot;698&quot;/&gt;&lt;/object&gt;&lt;object type=&quot;3&quot; unique_id=&quot;137504&quot;&gt;&lt;property id=&quot;20148&quot; value=&quot;5&quot;/&gt;&lt;property id=&quot;20300&quot; value=&quot;Slide 12&quot;/&gt;&lt;property id=&quot;20307&quot; value=&quot;714&quot;/&gt;&lt;/object&gt;&lt;object type=&quot;3&quot; unique_id=&quot;137505&quot;&gt;&lt;property id=&quot;20148&quot; value=&quot;5&quot;/&gt;&lt;property id=&quot;20300&quot; value=&quot;Slide 13&quot;/&gt;&lt;property id=&quot;20307&quot; value=&quot;715&quot;/&gt;&lt;/object&gt;&lt;object type=&quot;3&quot; unique_id=&quot;137514&quot;&gt;&lt;property id=&quot;20148&quot; value=&quot;5&quot;/&gt;&lt;property id=&quot;20300&quot; value=&quot;Slide 14 - &amp;quot;Computing Model&amp;quot;&quot;/&gt;&lt;property id=&quot;20307&quot; value=&quot;722&quot;/&gt;&lt;/object&gt;&lt;object type=&quot;3&quot; unique_id=&quot;137518&quot;&gt;&lt;property id=&quot;20148&quot; value=&quot;5&quot;/&gt;&lt;property id=&quot;20300&quot; value=&quot;Slide 37&quot;/&gt;&lt;property id=&quot;20307&quot; value=&quot;718&quot;/&gt;&lt;/object&gt;&lt;object type=&quot;3&quot; unique_id=&quot;137519&quot;&gt;&lt;property id=&quot;20148&quot; value=&quot;5&quot;/&gt;&lt;property id=&quot;20300&quot; value=&quot;Slide 39&quot;/&gt;&lt;property id=&quot;20307&quot; value=&quot;716&quot;/&gt;&lt;/object&gt;&lt;object type=&quot;3&quot; unique_id=&quot;152004&quot;&gt;&lt;property id=&quot;20148&quot; value=&quot;5&quot;/&gt;&lt;property id=&quot;20300&quot; value=&quot;Slide 7&quot;/&gt;&lt;property id=&quot;20307&quot; value=&quot;744&quot;/&gt;&lt;/object&gt;&lt;object type=&quot;3&quot; unique_id=&quot;152005&quot;&gt;&lt;property id=&quot;20148&quot; value=&quot;5&quot;/&gt;&lt;property id=&quot;20300&quot; value=&quot;Slide 8&quot;/&gt;&lt;property id=&quot;20307&quot; value=&quot;745&quot;/&gt;&lt;/object&gt;&lt;object type=&quot;3&quot; unique_id=&quot;152006&quot;&gt;&lt;property id=&quot;20148&quot; value=&quot;5&quot;/&gt;&lt;property id=&quot;20300&quot; value=&quot;Slide 20 - &amp;quot;Some (NIST)Large Data mining Problems I&amp;quot;&quot;/&gt;&lt;property id=&quot;20307&quot; value=&quot;747&quot;/&gt;&lt;/object&gt;&lt;object type=&quot;3&quot; unique_id=&quot;152007&quot;&gt;&lt;property id=&quot;20148&quot; value=&quot;5&quot;/&gt;&lt;property id=&quot;20300&quot; value=&quot;Slide 21 - &amp;quot;Protein Universe Browser for COG Sequences with a few illustrative biologically identified clusters&amp;quot;&quot;/&gt;&lt;property id=&quot;20307&quot; value=&quot;751&quot;/&gt;&lt;/object&gt;&lt;object type=&quot;3&quot; unique_id=&quot;152008&quot;&gt;&lt;property id=&quot;20148&quot; value=&quot;5&quot;/&gt;&lt;property id=&quot;20300&quot; value=&quot;Slide 22 - &amp;quot;Some (NIST)Large Data mining Problems II&amp;quot;&quot;/&gt;&lt;property id=&quot;20307&quot; value=&quot;748&quot;/&gt;&lt;/object&gt;&lt;object type=&quot;3&quot; unique_id=&quot;152009&quot;&gt;&lt;property id=&quot;20148&quot; value=&quot;5&quot;/&gt;&lt;property id=&quot;20300&quot; value=&quot;Slide 23 - &amp;quot;Alternative Approach to Image Classification&amp;quot;&quot;/&gt;&lt;property id=&quot;20307&quot; value=&quot;749&quot;/&gt;&lt;/object&gt;&lt;object type=&quot;3&quot; unique_id=&quot;152010&quot;&gt;&lt;property id=&quot;20148&quot; value=&quot;5&quot;/&gt;&lt;property id=&quot;20300&quot; value=&quot;Slide 24 - &amp;quot;Clusters v. Regions&amp;quot;&quot;/&gt;&lt;property id=&quot;20307&quot; value=&quot;750&quot;/&gt;&lt;/object&gt;&lt;object type=&quot;3&quot; unique_id=&quot;152011&quot;&gt;&lt;property id=&quot;20148&quot; value=&quot;5&quot;/&gt;&lt;property id=&quot;20300&quot; value=&quot;Slide 30 - &amp;quot;Kmeans and (Iterative) MapReduce&amp;quot;&quot;/&gt;&lt;property id=&quot;20307&quot; value=&quot;739&quot;/&gt;&lt;/object&gt;&lt;object type=&quot;3&quot; unique_id=&quot;152012&quot;&gt;&lt;property id=&quot;20148&quot; value=&quot;5&quot;/&gt;&lt;property id=&quot;20300&quot; value=&quot;Slide 31 - &amp;quot;Details of K-means Linux Hadoop and Hadoop with AllReduce Collective&amp;quot;&quot;/&gt;&lt;property id=&quot;20307&quot; value=&quot;741&quot;/&gt;&lt;/object&gt;&lt;object type=&quot;3&quot; unique_id=&quot;152013&quot;&gt;&lt;property id=&quot;20148&quot; value=&quot;5&quot;/&gt;&lt;property id=&quot;20300&quot; value=&quot;Slide 35 - &amp;quot;Data Science at Indiana University&amp;quot;&quot;/&gt;&lt;property id=&quot;20307&quot; value=&quot;746&quot;/&gt;&lt;/object&gt;&lt;object type=&quot;3&quot; unique_id=&quot;152014&quot;&gt;&lt;property id=&quot;20148&quot; value=&quot;5&quot;/&gt;&lt;property id=&quot;20300&quot; value=&quot;Slide 38 - &amp;quot;Massive Open Online Courses (MOOC)&amp;quot;&quot;/&gt;&lt;property id=&quot;20307&quot; value=&quot;733&quot;/&gt;&lt;/object&gt;&lt;object type=&quot;3&quot; unique_id=&quot;152015&quot;&gt;&lt;property id=&quot;20148&quot; value=&quot;5&quot;/&gt;&lt;property id=&quot;20300&quot; value=&quot;Slide 40&quot;/&gt;&lt;property id=&quot;20307&quot; value=&quot;734&quot;/&gt;&lt;/object&gt;&lt;object type=&quot;3&quot; unique_id=&quot;152016&quot;&gt;&lt;property id=&quot;20148&quot; value=&quot;5&quot;/&gt;&lt;property id=&quot;20300&quot; value=&quot;Slide 41 - &amp;quot;Customizable MOOC’s &amp;quot;&quot;/&gt;&lt;property id=&quot;20307&quot; value=&quot;737&quot;/&gt;&lt;/object&gt;&lt;object type=&quot;3&quot; unique_id=&quot;152017&quot;&gt;&lt;property id=&quot;20148&quot; value=&quot;5&quot;/&gt;&lt;property id=&quot;20300&quot; value=&quot;Slide 43&quot;/&gt;&lt;property id=&quot;20307&quot; value=&quot;735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21960</TotalTime>
  <Words>2190</Words>
  <Application>Microsoft Office PowerPoint</Application>
  <PresentationFormat>On-screen Show (4:3)</PresentationFormat>
  <Paragraphs>342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Calibri</vt:lpstr>
      <vt:lpstr>Times New Roman</vt:lpstr>
      <vt:lpstr>3_Office Theme</vt:lpstr>
      <vt:lpstr>Big Data in the Cloud:  Research and Education </vt:lpstr>
      <vt:lpstr>Some Issues to Discuss Today</vt:lpstr>
      <vt:lpstr>Data Deluge</vt:lpstr>
      <vt:lpstr>PowerPoint Presentation</vt:lpstr>
      <vt:lpstr>PowerPoint Presentation</vt:lpstr>
      <vt:lpstr>Some Data sizes</vt:lpstr>
      <vt:lpstr>PowerPoint Presentation</vt:lpstr>
      <vt:lpstr>PowerPoint Presentation</vt:lpstr>
      <vt:lpstr>Jobs</vt:lpstr>
      <vt:lpstr>Jobs v. Countries</vt:lpstr>
      <vt:lpstr>McKinsey Institute on Big Data Jobs</vt:lpstr>
      <vt:lpstr>PowerPoint Presentation</vt:lpstr>
      <vt:lpstr>PowerPoint Presentation</vt:lpstr>
      <vt:lpstr>Computing Model</vt:lpstr>
      <vt:lpstr>PowerPoint Presentation</vt:lpstr>
      <vt:lpstr>Amazon making money</vt:lpstr>
      <vt:lpstr>Physically Clouds are Clear</vt:lpstr>
      <vt:lpstr>Data Intensive Applications and Programming Models</vt:lpstr>
      <vt:lpstr>Clouds &amp; Data Intensive Applications</vt:lpstr>
      <vt:lpstr>Some (NIST)Large Data mining Problems I</vt:lpstr>
      <vt:lpstr>Protein Universe Browser for COG Sequences with a few illustrative biologically identified clusters</vt:lpstr>
      <vt:lpstr>Some (NIST)Large Data mining Problems II</vt:lpstr>
      <vt:lpstr>Alternative Approach to Image Classification</vt:lpstr>
      <vt:lpstr>Clusters v. Regions</vt:lpstr>
      <vt:lpstr>Map Collective Model (Judy Qiu)</vt:lpstr>
      <vt:lpstr>4 Forms of MapReduce</vt:lpstr>
      <vt:lpstr>Twister for Data Intensive  Iterative Applications</vt:lpstr>
      <vt:lpstr>Kmeans Clustering on Azure Number of tasks running as function of  time</vt:lpstr>
      <vt:lpstr>Kmeans Clustering Execution Time per task</vt:lpstr>
      <vt:lpstr>Kmeans and (Iterative) MapReduce</vt:lpstr>
      <vt:lpstr>Details of K-means Linux Hadoop and Hadoop with AllReduce Collective</vt:lpstr>
      <vt:lpstr>Data Science Education</vt:lpstr>
      <vt:lpstr>Data Science Education</vt:lpstr>
      <vt:lpstr>Computational Science</vt:lpstr>
      <vt:lpstr>Data Science at Indiana University</vt:lpstr>
      <vt:lpstr>MOOC’s</vt:lpstr>
      <vt:lpstr>PowerPoint Presentation</vt:lpstr>
      <vt:lpstr>Massive Open Online Courses (MOOC)</vt:lpstr>
      <vt:lpstr>PowerPoint Presentation</vt:lpstr>
      <vt:lpstr>PowerPoint Presentation</vt:lpstr>
      <vt:lpstr>Customizable MOOC’s </vt:lpstr>
      <vt:lpstr>Key MOOC areas costing money/effort</vt:lpstr>
      <vt:lpstr>PowerPoint Presentation</vt:lpstr>
      <vt:lpstr>Conclusions </vt:lpstr>
      <vt:lpstr>Conclusions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595</cp:revision>
  <dcterms:created xsi:type="dcterms:W3CDTF">2010-05-04T01:29:55Z</dcterms:created>
  <dcterms:modified xsi:type="dcterms:W3CDTF">2014-03-17T01:11:59Z</dcterms:modified>
</cp:coreProperties>
</file>