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77" r:id="rId4"/>
    <p:sldId id="258" r:id="rId5"/>
    <p:sldId id="280" r:id="rId6"/>
    <p:sldId id="265" r:id="rId7"/>
    <p:sldId id="260" r:id="rId8"/>
    <p:sldId id="263" r:id="rId9"/>
    <p:sldId id="264" r:id="rId10"/>
    <p:sldId id="266" r:id="rId11"/>
    <p:sldId id="267" r:id="rId12"/>
    <p:sldId id="283" r:id="rId13"/>
    <p:sldId id="268" r:id="rId14"/>
    <p:sldId id="284" r:id="rId15"/>
    <p:sldId id="285" r:id="rId16"/>
    <p:sldId id="271" r:id="rId17"/>
    <p:sldId id="274" r:id="rId18"/>
    <p:sldId id="272" r:id="rId19"/>
    <p:sldId id="273" r:id="rId20"/>
    <p:sldId id="286" r:id="rId21"/>
    <p:sldId id="275" r:id="rId22"/>
    <p:sldId id="276" r:id="rId23"/>
    <p:sldId id="287" r:id="rId24"/>
    <p:sldId id="279" r:id="rId25"/>
    <p:sldId id="270" r:id="rId26"/>
    <p:sldId id="278" r:id="rId27"/>
    <p:sldId id="281" r:id="rId28"/>
    <p:sldId id="28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480"/>
    <a:srgbClr val="A61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165" autoAdjust="0"/>
  </p:normalViewPr>
  <p:slideViewPr>
    <p:cSldViewPr>
      <p:cViewPr>
        <p:scale>
          <a:sx n="88" d="100"/>
          <a:sy n="88" d="100"/>
        </p:scale>
        <p:origin x="-10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lihui\Desktop\Dryad_MKL_Tempest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ihui\Desktop\CUDA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ihui\Desktop\Dryad_MKL_Tempest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034951881014872"/>
          <c:y val="0.11659922717993584"/>
          <c:w val="0.78246178786475218"/>
          <c:h val="0.66379654594927584"/>
        </c:manualLayout>
      </c:layout>
      <c:scatterChart>
        <c:scatterStyle val="lineMarker"/>
        <c:varyColors val="0"/>
        <c:ser>
          <c:idx val="0"/>
          <c:order val="0"/>
          <c:tx>
            <c:v>modeled</c:v>
          </c:tx>
          <c:spPr>
            <a:ln w="28575">
              <a:noFill/>
            </a:ln>
          </c:spPr>
          <c:xVal>
            <c:numRef>
              <c:f>predicate!$B$2:$U$2</c:f>
              <c:numCache>
                <c:formatCode>General</c:formatCode>
                <c:ptCount val="20"/>
                <c:pt idx="0">
                  <c:v>2400</c:v>
                </c:pt>
                <c:pt idx="1">
                  <c:v>4800</c:v>
                </c:pt>
                <c:pt idx="2">
                  <c:v>7200</c:v>
                </c:pt>
                <c:pt idx="3">
                  <c:v>9600</c:v>
                </c:pt>
                <c:pt idx="4">
                  <c:v>12000</c:v>
                </c:pt>
                <c:pt idx="5">
                  <c:v>14400</c:v>
                </c:pt>
                <c:pt idx="6">
                  <c:v>16800</c:v>
                </c:pt>
                <c:pt idx="7">
                  <c:v>19200</c:v>
                </c:pt>
                <c:pt idx="8">
                  <c:v>21600</c:v>
                </c:pt>
                <c:pt idx="9">
                  <c:v>24000</c:v>
                </c:pt>
                <c:pt idx="10">
                  <c:v>26400</c:v>
                </c:pt>
                <c:pt idx="11">
                  <c:v>28800</c:v>
                </c:pt>
                <c:pt idx="12">
                  <c:v>31200</c:v>
                </c:pt>
                <c:pt idx="13">
                  <c:v>33600</c:v>
                </c:pt>
                <c:pt idx="14">
                  <c:v>36000</c:v>
                </c:pt>
                <c:pt idx="15">
                  <c:v>38400</c:v>
                </c:pt>
                <c:pt idx="16">
                  <c:v>40800</c:v>
                </c:pt>
                <c:pt idx="17">
                  <c:v>43200</c:v>
                </c:pt>
                <c:pt idx="18">
                  <c:v>45600</c:v>
                </c:pt>
                <c:pt idx="19">
                  <c:v>48000</c:v>
                </c:pt>
              </c:numCache>
            </c:numRef>
          </c:xVal>
          <c:yVal>
            <c:numRef>
              <c:f>predicate!$B$3:$V$3</c:f>
              <c:numCache>
                <c:formatCode>General</c:formatCode>
                <c:ptCount val="21"/>
                <c:pt idx="0">
                  <c:v>2.6079677208805552</c:v>
                </c:pt>
                <c:pt idx="1">
                  <c:v>5.2402919361537998</c:v>
                </c:pt>
                <c:pt idx="2">
                  <c:v>11.109604224767104</c:v>
                </c:pt>
                <c:pt idx="3">
                  <c:v>21.428536165667829</c:v>
                </c:pt>
                <c:pt idx="4">
                  <c:v>37.409719337803352</c:v>
                </c:pt>
                <c:pt idx="5">
                  <c:v>60.26578532012104</c:v>
                </c:pt>
                <c:pt idx="6">
                  <c:v>91.209365691568266</c:v>
                </c:pt>
                <c:pt idx="7">
                  <c:v>131.45309203109238</c:v>
                </c:pt>
                <c:pt idx="8">
                  <c:v>182.2095959176408</c:v>
                </c:pt>
                <c:pt idx="9">
                  <c:v>244.69150893016075</c:v>
                </c:pt>
                <c:pt idx="10">
                  <c:v>320.11146264759981</c:v>
                </c:pt>
                <c:pt idx="11">
                  <c:v>409.68208864890522</c:v>
                </c:pt>
                <c:pt idx="12">
                  <c:v>514.6160185130243</c:v>
                </c:pt>
                <c:pt idx="13">
                  <c:v>636.12588381890464</c:v>
                </c:pt>
                <c:pt idx="14">
                  <c:v>775.42431614549321</c:v>
                </c:pt>
                <c:pt idx="15">
                  <c:v>933.72394707173783</c:v>
                </c:pt>
                <c:pt idx="16">
                  <c:v>1112.2374081765856</c:v>
                </c:pt>
                <c:pt idx="17">
                  <c:v>1312.1773310389844</c:v>
                </c:pt>
                <c:pt idx="18">
                  <c:v>1534.7563472378806</c:v>
                </c:pt>
                <c:pt idx="19">
                  <c:v>1781.1870883522217</c:v>
                </c:pt>
              </c:numCache>
            </c:numRef>
          </c:yVal>
          <c:smooth val="0"/>
        </c:ser>
        <c:ser>
          <c:idx val="1"/>
          <c:order val="1"/>
          <c:tx>
            <c:v>measured</c:v>
          </c:tx>
          <c:spPr>
            <a:ln w="28575">
              <a:noFill/>
            </a:ln>
          </c:spPr>
          <c:marker>
            <c:symbol val="dash"/>
            <c:size val="7"/>
          </c:marker>
          <c:xVal>
            <c:numRef>
              <c:f>predicate!$B$2:$U$2</c:f>
              <c:numCache>
                <c:formatCode>General</c:formatCode>
                <c:ptCount val="20"/>
                <c:pt idx="0">
                  <c:v>2400</c:v>
                </c:pt>
                <c:pt idx="1">
                  <c:v>4800</c:v>
                </c:pt>
                <c:pt idx="2">
                  <c:v>7200</c:v>
                </c:pt>
                <c:pt idx="3">
                  <c:v>9600</c:v>
                </c:pt>
                <c:pt idx="4">
                  <c:v>12000</c:v>
                </c:pt>
                <c:pt idx="5">
                  <c:v>14400</c:v>
                </c:pt>
                <c:pt idx="6">
                  <c:v>16800</c:v>
                </c:pt>
                <c:pt idx="7">
                  <c:v>19200</c:v>
                </c:pt>
                <c:pt idx="8">
                  <c:v>21600</c:v>
                </c:pt>
                <c:pt idx="9">
                  <c:v>24000</c:v>
                </c:pt>
                <c:pt idx="10">
                  <c:v>26400</c:v>
                </c:pt>
                <c:pt idx="11">
                  <c:v>28800</c:v>
                </c:pt>
                <c:pt idx="12">
                  <c:v>31200</c:v>
                </c:pt>
                <c:pt idx="13">
                  <c:v>33600</c:v>
                </c:pt>
                <c:pt idx="14">
                  <c:v>36000</c:v>
                </c:pt>
                <c:pt idx="15">
                  <c:v>38400</c:v>
                </c:pt>
                <c:pt idx="16">
                  <c:v>40800</c:v>
                </c:pt>
                <c:pt idx="17">
                  <c:v>43200</c:v>
                </c:pt>
                <c:pt idx="18">
                  <c:v>45600</c:v>
                </c:pt>
                <c:pt idx="19">
                  <c:v>48000</c:v>
                </c:pt>
              </c:numCache>
            </c:numRef>
          </c:xVal>
          <c:yVal>
            <c:numRef>
              <c:f>predicate!$B$4:$V$4</c:f>
              <c:numCache>
                <c:formatCode>General</c:formatCode>
                <c:ptCount val="21"/>
                <c:pt idx="0">
                  <c:v>8.065296</c:v>
                </c:pt>
                <c:pt idx="1">
                  <c:v>12.077788</c:v>
                </c:pt>
                <c:pt idx="2">
                  <c:v>16.001200000000001</c:v>
                </c:pt>
                <c:pt idx="3">
                  <c:v>26.11814</c:v>
                </c:pt>
                <c:pt idx="4">
                  <c:v>42.028460000000003</c:v>
                </c:pt>
                <c:pt idx="5">
                  <c:v>63.756720000000001</c:v>
                </c:pt>
                <c:pt idx="6">
                  <c:v>95.274140000000003</c:v>
                </c:pt>
                <c:pt idx="7">
                  <c:v>135.89039399999999</c:v>
                </c:pt>
                <c:pt idx="8">
                  <c:v>183.37194</c:v>
                </c:pt>
                <c:pt idx="9">
                  <c:v>246.24212800000001</c:v>
                </c:pt>
                <c:pt idx="10">
                  <c:v>320.30579999999998</c:v>
                </c:pt>
                <c:pt idx="11">
                  <c:v>405.14960000000002</c:v>
                </c:pt>
                <c:pt idx="12">
                  <c:v>509.76639999999998</c:v>
                </c:pt>
                <c:pt idx="13">
                  <c:v>627.63022578000005</c:v>
                </c:pt>
                <c:pt idx="14">
                  <c:v>782.66425179999999</c:v>
                </c:pt>
                <c:pt idx="15">
                  <c:v>928.02635680000003</c:v>
                </c:pt>
                <c:pt idx="16">
                  <c:v>1105.75028</c:v>
                </c:pt>
                <c:pt idx="17">
                  <c:v>1307.1675319999999</c:v>
                </c:pt>
                <c:pt idx="18">
                  <c:v>1535.757022</c:v>
                </c:pt>
                <c:pt idx="19">
                  <c:v>1776.2133248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169984"/>
        <c:axId val="36170560"/>
      </c:scatterChart>
      <c:scatterChart>
        <c:scatterStyle val="lineMarker"/>
        <c:varyColors val="0"/>
        <c:ser>
          <c:idx val="2"/>
          <c:order val="2"/>
          <c:tx>
            <c:v>Error</c:v>
          </c:tx>
          <c:spPr>
            <a:ln w="28575">
              <a:noFill/>
            </a:ln>
          </c:spPr>
          <c:xVal>
            <c:numRef>
              <c:f>predicate!$B$2:$U$2</c:f>
              <c:numCache>
                <c:formatCode>General</c:formatCode>
                <c:ptCount val="20"/>
                <c:pt idx="0">
                  <c:v>2400</c:v>
                </c:pt>
                <c:pt idx="1">
                  <c:v>4800</c:v>
                </c:pt>
                <c:pt idx="2">
                  <c:v>7200</c:v>
                </c:pt>
                <c:pt idx="3">
                  <c:v>9600</c:v>
                </c:pt>
                <c:pt idx="4">
                  <c:v>12000</c:v>
                </c:pt>
                <c:pt idx="5">
                  <c:v>14400</c:v>
                </c:pt>
                <c:pt idx="6">
                  <c:v>16800</c:v>
                </c:pt>
                <c:pt idx="7">
                  <c:v>19200</c:v>
                </c:pt>
                <c:pt idx="8">
                  <c:v>21600</c:v>
                </c:pt>
                <c:pt idx="9">
                  <c:v>24000</c:v>
                </c:pt>
                <c:pt idx="10">
                  <c:v>26400</c:v>
                </c:pt>
                <c:pt idx="11">
                  <c:v>28800</c:v>
                </c:pt>
                <c:pt idx="12">
                  <c:v>31200</c:v>
                </c:pt>
                <c:pt idx="13">
                  <c:v>33600</c:v>
                </c:pt>
                <c:pt idx="14">
                  <c:v>36000</c:v>
                </c:pt>
                <c:pt idx="15">
                  <c:v>38400</c:v>
                </c:pt>
                <c:pt idx="16">
                  <c:v>40800</c:v>
                </c:pt>
                <c:pt idx="17">
                  <c:v>43200</c:v>
                </c:pt>
                <c:pt idx="18">
                  <c:v>45600</c:v>
                </c:pt>
                <c:pt idx="19">
                  <c:v>48000</c:v>
                </c:pt>
              </c:numCache>
            </c:numRef>
          </c:xVal>
          <c:yVal>
            <c:numRef>
              <c:f>predicate!$B$6:$U$6</c:f>
              <c:numCache>
                <c:formatCode>General</c:formatCode>
                <c:ptCount val="20"/>
                <c:pt idx="0">
                  <c:v>0.67664327249978728</c:v>
                </c:pt>
                <c:pt idx="1">
                  <c:v>0.56612155005918308</c:v>
                </c:pt>
                <c:pt idx="2">
                  <c:v>0.30570180831643234</c:v>
                </c:pt>
                <c:pt idx="3">
                  <c:v>0.17955351469638234</c:v>
                </c:pt>
                <c:pt idx="4">
                  <c:v>0.10989554844970884</c:v>
                </c:pt>
                <c:pt idx="5">
                  <c:v>5.4753987969879271E-2</c:v>
                </c:pt>
                <c:pt idx="6">
                  <c:v>4.2663983200811224E-2</c:v>
                </c:pt>
                <c:pt idx="7">
                  <c:v>3.2653536709207016E-2</c:v>
                </c:pt>
                <c:pt idx="8">
                  <c:v>6.3387238110650833E-3</c:v>
                </c:pt>
                <c:pt idx="9">
                  <c:v>6.2971315364820811E-3</c:v>
                </c:pt>
                <c:pt idx="10">
                  <c:v>6.0672442522167439E-4</c:v>
                </c:pt>
                <c:pt idx="11">
                  <c:v>1.1187197639847603E-2</c:v>
                </c:pt>
                <c:pt idx="12">
                  <c:v>9.5134134243142054E-3</c:v>
                </c:pt>
                <c:pt idx="13">
                  <c:v>1.3536088113580643E-2</c:v>
                </c:pt>
                <c:pt idx="14">
                  <c:v>9.2503722226435024E-3</c:v>
                </c:pt>
                <c:pt idx="15">
                  <c:v>6.1394703178303039E-3</c:v>
                </c:pt>
                <c:pt idx="16">
                  <c:v>5.8667208084140447E-3</c:v>
                </c:pt>
                <c:pt idx="17">
                  <c:v>3.8325607975585115E-3</c:v>
                </c:pt>
                <c:pt idx="18">
                  <c:v>6.5158403821993923E-4</c:v>
                </c:pt>
                <c:pt idx="19">
                  <c:v>2.8002061930155644E-3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171712"/>
        <c:axId val="36171136"/>
      </c:scatterChart>
      <c:valAx>
        <c:axId val="36169984"/>
        <c:scaling>
          <c:orientation val="minMax"/>
          <c:max val="480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36170560"/>
        <c:crosses val="autoZero"/>
        <c:crossBetween val="midCat"/>
      </c:valAx>
      <c:valAx>
        <c:axId val="36170560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36169984"/>
        <c:crosses val="autoZero"/>
        <c:crossBetween val="midCat"/>
      </c:valAx>
      <c:valAx>
        <c:axId val="36171136"/>
        <c:scaling>
          <c:orientation val="minMax"/>
          <c:max val="1"/>
        </c:scaling>
        <c:delete val="0"/>
        <c:axPos val="r"/>
        <c:numFmt formatCode="General" sourceLinked="1"/>
        <c:majorTickMark val="out"/>
        <c:minorTickMark val="none"/>
        <c:tickLblPos val="nextTo"/>
        <c:crossAx val="36171712"/>
        <c:crosses val="max"/>
        <c:crossBetween val="midCat"/>
      </c:valAx>
      <c:valAx>
        <c:axId val="36171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171136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0.28295975503062115"/>
          <c:y val="4.6296296296296294E-3"/>
          <c:w val="0.43408027121609799"/>
          <c:h val="8.3717191601049873E-2"/>
        </c:manualLayout>
      </c:layout>
      <c:overlay val="0"/>
    </c:legend>
    <c:plotVisOnly val="1"/>
    <c:dispBlanksAs val="gap"/>
    <c:showDLblsOverMax val="0"/>
  </c:chart>
  <c:spPr>
    <a:solidFill>
      <a:sysClr val="window" lastClr="FFFFFF"/>
    </a:solidFill>
    <a:ln>
      <a:solidFill>
        <a:srgbClr val="4F81BD"/>
      </a:solidFill>
    </a:ln>
    <a:scene3d>
      <a:camera prst="orthographicFront"/>
      <a:lightRig rig="threePt" dir="t"/>
    </a:scene3d>
    <a:sp3d>
      <a:bevelT/>
    </a:sp3d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9808515339363686E-2"/>
          <c:y val="4.5562577704102776E-2"/>
          <c:w val="0.88507058308668707"/>
          <c:h val="0.82338893493576459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val>
            <c:numRef>
              <c:f>Azure100!$B$827:$B$926</c:f>
              <c:numCache>
                <c:formatCode>General</c:formatCode>
                <c:ptCount val="100"/>
                <c:pt idx="0">
                  <c:v>25.826499399999999</c:v>
                </c:pt>
                <c:pt idx="1">
                  <c:v>36.390287299999997</c:v>
                </c:pt>
                <c:pt idx="2">
                  <c:v>29.421498400000001</c:v>
                </c:pt>
                <c:pt idx="3">
                  <c:v>24.812182400000001</c:v>
                </c:pt>
                <c:pt idx="4">
                  <c:v>42.437771599999998</c:v>
                </c:pt>
                <c:pt idx="5">
                  <c:v>53.124192800000003</c:v>
                </c:pt>
                <c:pt idx="6">
                  <c:v>45.7028325</c:v>
                </c:pt>
                <c:pt idx="7">
                  <c:v>38.983974500000002</c:v>
                </c:pt>
                <c:pt idx="8">
                  <c:v>16.702861200000001</c:v>
                </c:pt>
                <c:pt idx="9">
                  <c:v>32.312293199999999</c:v>
                </c:pt>
                <c:pt idx="10">
                  <c:v>32.7810402</c:v>
                </c:pt>
                <c:pt idx="11">
                  <c:v>24.546875</c:v>
                </c:pt>
                <c:pt idx="12">
                  <c:v>37.500161499999997</c:v>
                </c:pt>
                <c:pt idx="13">
                  <c:v>27.608612999999998</c:v>
                </c:pt>
                <c:pt idx="14">
                  <c:v>22.155849499999999</c:v>
                </c:pt>
                <c:pt idx="15">
                  <c:v>34.749933900000002</c:v>
                </c:pt>
                <c:pt idx="16">
                  <c:v>69.78125</c:v>
                </c:pt>
                <c:pt idx="17">
                  <c:v>17.1712357</c:v>
                </c:pt>
                <c:pt idx="18">
                  <c:v>30.405950399999998</c:v>
                </c:pt>
                <c:pt idx="19">
                  <c:v>14.7497168</c:v>
                </c:pt>
                <c:pt idx="20">
                  <c:v>49.638952099999997</c:v>
                </c:pt>
                <c:pt idx="21">
                  <c:v>35.218440600000001</c:v>
                </c:pt>
                <c:pt idx="22">
                  <c:v>67.155390400000002</c:v>
                </c:pt>
                <c:pt idx="23">
                  <c:v>93.499363200000005</c:v>
                </c:pt>
                <c:pt idx="24">
                  <c:v>22.577251100000002</c:v>
                </c:pt>
                <c:pt idx="25">
                  <c:v>56.639899999999997</c:v>
                </c:pt>
                <c:pt idx="26">
                  <c:v>48.796562700000003</c:v>
                </c:pt>
                <c:pt idx="27">
                  <c:v>60.218390200000002</c:v>
                </c:pt>
                <c:pt idx="28">
                  <c:v>38.077881300000001</c:v>
                </c:pt>
                <c:pt idx="29">
                  <c:v>61.124608799999997</c:v>
                </c:pt>
                <c:pt idx="30">
                  <c:v>32.156044199999997</c:v>
                </c:pt>
                <c:pt idx="31">
                  <c:v>18.921875</c:v>
                </c:pt>
                <c:pt idx="32">
                  <c:v>28.3589156</c:v>
                </c:pt>
                <c:pt idx="33">
                  <c:v>28.796690699999999</c:v>
                </c:pt>
                <c:pt idx="34">
                  <c:v>30.234375</c:v>
                </c:pt>
                <c:pt idx="35">
                  <c:v>36.764870199999997</c:v>
                </c:pt>
                <c:pt idx="36">
                  <c:v>32.249793599999997</c:v>
                </c:pt>
                <c:pt idx="37">
                  <c:v>52.0618336</c:v>
                </c:pt>
                <c:pt idx="38">
                  <c:v>19.515460099999999</c:v>
                </c:pt>
                <c:pt idx="39">
                  <c:v>31.358973599999999</c:v>
                </c:pt>
                <c:pt idx="40">
                  <c:v>39.4215795</c:v>
                </c:pt>
                <c:pt idx="41">
                  <c:v>33.889974299999999</c:v>
                </c:pt>
                <c:pt idx="42">
                  <c:v>19.421265500000001</c:v>
                </c:pt>
                <c:pt idx="43">
                  <c:v>49.21875</c:v>
                </c:pt>
                <c:pt idx="44">
                  <c:v>37.09375</c:v>
                </c:pt>
                <c:pt idx="45">
                  <c:v>47.484375</c:v>
                </c:pt>
                <c:pt idx="46">
                  <c:v>40.125256800000002</c:v>
                </c:pt>
                <c:pt idx="47">
                  <c:v>43.592922899999998</c:v>
                </c:pt>
                <c:pt idx="48">
                  <c:v>38.578125</c:v>
                </c:pt>
                <c:pt idx="49">
                  <c:v>48.437190000000001</c:v>
                </c:pt>
                <c:pt idx="50">
                  <c:v>7.2968282999999996</c:v>
                </c:pt>
                <c:pt idx="51">
                  <c:v>29.640013199999999</c:v>
                </c:pt>
                <c:pt idx="52">
                  <c:v>34.59375</c:v>
                </c:pt>
                <c:pt idx="53">
                  <c:v>55.452100199999997</c:v>
                </c:pt>
                <c:pt idx="54">
                  <c:v>30.202931700000001</c:v>
                </c:pt>
                <c:pt idx="55">
                  <c:v>42.327583199999999</c:v>
                </c:pt>
                <c:pt idx="56">
                  <c:v>37.234050199999999</c:v>
                </c:pt>
                <c:pt idx="57">
                  <c:v>48.874061599999997</c:v>
                </c:pt>
                <c:pt idx="58">
                  <c:v>29.093191399999998</c:v>
                </c:pt>
                <c:pt idx="59">
                  <c:v>37.812233999999997</c:v>
                </c:pt>
                <c:pt idx="60">
                  <c:v>50.9833189</c:v>
                </c:pt>
                <c:pt idx="61">
                  <c:v>27.390561399999999</c:v>
                </c:pt>
                <c:pt idx="62">
                  <c:v>16.3905201</c:v>
                </c:pt>
                <c:pt idx="63">
                  <c:v>64.798119099999994</c:v>
                </c:pt>
                <c:pt idx="64">
                  <c:v>58.920708500000003</c:v>
                </c:pt>
                <c:pt idx="65">
                  <c:v>69.796875</c:v>
                </c:pt>
                <c:pt idx="66">
                  <c:v>56.391346800000001</c:v>
                </c:pt>
                <c:pt idx="67">
                  <c:v>47.327519199999998</c:v>
                </c:pt>
                <c:pt idx="68">
                  <c:v>46.374703199999999</c:v>
                </c:pt>
                <c:pt idx="69">
                  <c:v>59.547256099999998</c:v>
                </c:pt>
                <c:pt idx="70">
                  <c:v>47.562093400000002</c:v>
                </c:pt>
                <c:pt idx="71">
                  <c:v>47.967215000000003</c:v>
                </c:pt>
                <c:pt idx="72">
                  <c:v>29.203073799999999</c:v>
                </c:pt>
                <c:pt idx="73">
                  <c:v>46.031351999999998</c:v>
                </c:pt>
                <c:pt idx="74">
                  <c:v>48.749687999999999</c:v>
                </c:pt>
                <c:pt idx="75">
                  <c:v>53.984029499999998</c:v>
                </c:pt>
                <c:pt idx="76">
                  <c:v>53.827652499999999</c:v>
                </c:pt>
                <c:pt idx="77">
                  <c:v>54.124653600000002</c:v>
                </c:pt>
                <c:pt idx="78">
                  <c:v>55.656699600000003</c:v>
                </c:pt>
                <c:pt idx="79">
                  <c:v>21.624584800000001</c:v>
                </c:pt>
                <c:pt idx="80">
                  <c:v>59.452004500000001</c:v>
                </c:pt>
                <c:pt idx="81">
                  <c:v>85.671198599999997</c:v>
                </c:pt>
                <c:pt idx="82">
                  <c:v>73.838481400000006</c:v>
                </c:pt>
                <c:pt idx="83">
                  <c:v>81.280702899999994</c:v>
                </c:pt>
                <c:pt idx="84">
                  <c:v>75.545852600000003</c:v>
                </c:pt>
                <c:pt idx="85">
                  <c:v>71.171875</c:v>
                </c:pt>
                <c:pt idx="86">
                  <c:v>84.169181499999993</c:v>
                </c:pt>
                <c:pt idx="87">
                  <c:v>81.155473799999996</c:v>
                </c:pt>
                <c:pt idx="88">
                  <c:v>84.952037599999997</c:v>
                </c:pt>
                <c:pt idx="89">
                  <c:v>73.624528799999993</c:v>
                </c:pt>
                <c:pt idx="90">
                  <c:v>68.5</c:v>
                </c:pt>
                <c:pt idx="91">
                  <c:v>70.671931999999998</c:v>
                </c:pt>
                <c:pt idx="92">
                  <c:v>62.640224099999998</c:v>
                </c:pt>
                <c:pt idx="93">
                  <c:v>79.106970700000005</c:v>
                </c:pt>
                <c:pt idx="94">
                  <c:v>46.827825300000001</c:v>
                </c:pt>
                <c:pt idx="95">
                  <c:v>30.952819099999999</c:v>
                </c:pt>
                <c:pt idx="96">
                  <c:v>83.545805599999994</c:v>
                </c:pt>
                <c:pt idx="97">
                  <c:v>85.421875</c:v>
                </c:pt>
                <c:pt idx="98">
                  <c:v>87.156092599999994</c:v>
                </c:pt>
                <c:pt idx="99">
                  <c:v>78.078522300000003</c:v>
                </c:pt>
              </c:numCache>
            </c:numRef>
          </c:val>
        </c:ser>
        <c:ser>
          <c:idx val="1"/>
          <c:order val="1"/>
          <c:spPr>
            <a:solidFill>
              <a:srgbClr val="C00000"/>
            </a:solidFill>
          </c:spPr>
          <c:invertIfNegative val="0"/>
          <c:val>
            <c:numRef>
              <c:f>Azure100!$C$827:$C$926</c:f>
              <c:numCache>
                <c:formatCode>General</c:formatCode>
                <c:ptCount val="100"/>
                <c:pt idx="0">
                  <c:v>47.105375600000002</c:v>
                </c:pt>
                <c:pt idx="1">
                  <c:v>55.572976699999998</c:v>
                </c:pt>
                <c:pt idx="2">
                  <c:v>49.560314699999999</c:v>
                </c:pt>
                <c:pt idx="3">
                  <c:v>46.605580400000001</c:v>
                </c:pt>
                <c:pt idx="4">
                  <c:v>46.5911562</c:v>
                </c:pt>
                <c:pt idx="5">
                  <c:v>48.246198399999997</c:v>
                </c:pt>
                <c:pt idx="6">
                  <c:v>46.872255600000003</c:v>
                </c:pt>
                <c:pt idx="7">
                  <c:v>45.042735700000001</c:v>
                </c:pt>
                <c:pt idx="8">
                  <c:v>45.605389199999998</c:v>
                </c:pt>
                <c:pt idx="9">
                  <c:v>45.950717099999999</c:v>
                </c:pt>
                <c:pt idx="10">
                  <c:v>45.2303797</c:v>
                </c:pt>
                <c:pt idx="11">
                  <c:v>45.590282899999998</c:v>
                </c:pt>
                <c:pt idx="12">
                  <c:v>50.482098999999998</c:v>
                </c:pt>
                <c:pt idx="13">
                  <c:v>45.214119599999997</c:v>
                </c:pt>
                <c:pt idx="14">
                  <c:v>48.433086099999997</c:v>
                </c:pt>
                <c:pt idx="15">
                  <c:v>49.777516599999998</c:v>
                </c:pt>
                <c:pt idx="16">
                  <c:v>46.449846399999998</c:v>
                </c:pt>
                <c:pt idx="17">
                  <c:v>46.729888500000001</c:v>
                </c:pt>
                <c:pt idx="18">
                  <c:v>47.073537000000002</c:v>
                </c:pt>
                <c:pt idx="19">
                  <c:v>46.151935199999997</c:v>
                </c:pt>
                <c:pt idx="20">
                  <c:v>44.4337716</c:v>
                </c:pt>
                <c:pt idx="21">
                  <c:v>46.637734199999997</c:v>
                </c:pt>
                <c:pt idx="22">
                  <c:v>54.088695199999997</c:v>
                </c:pt>
                <c:pt idx="23">
                  <c:v>47.854780499999997</c:v>
                </c:pt>
                <c:pt idx="24">
                  <c:v>44.871232399999997</c:v>
                </c:pt>
                <c:pt idx="25">
                  <c:v>44.966165400000001</c:v>
                </c:pt>
                <c:pt idx="26">
                  <c:v>48.246687600000001</c:v>
                </c:pt>
                <c:pt idx="27">
                  <c:v>47.402002400000001</c:v>
                </c:pt>
                <c:pt idx="28">
                  <c:v>46.543555900000001</c:v>
                </c:pt>
                <c:pt idx="29">
                  <c:v>49.9805195</c:v>
                </c:pt>
                <c:pt idx="30">
                  <c:v>44.262425499999999</c:v>
                </c:pt>
                <c:pt idx="31">
                  <c:v>44.887882400000002</c:v>
                </c:pt>
                <c:pt idx="32">
                  <c:v>43.809621300000003</c:v>
                </c:pt>
                <c:pt idx="33">
                  <c:v>45.387185899999999</c:v>
                </c:pt>
                <c:pt idx="34">
                  <c:v>45.855195000000002</c:v>
                </c:pt>
                <c:pt idx="35">
                  <c:v>45.791925399999997</c:v>
                </c:pt>
                <c:pt idx="36">
                  <c:v>45.276899800000002</c:v>
                </c:pt>
                <c:pt idx="37">
                  <c:v>45.778118800000001</c:v>
                </c:pt>
                <c:pt idx="38">
                  <c:v>46.808656599999999</c:v>
                </c:pt>
                <c:pt idx="39">
                  <c:v>45.183449899999999</c:v>
                </c:pt>
                <c:pt idx="40">
                  <c:v>45.715069399999997</c:v>
                </c:pt>
                <c:pt idx="41">
                  <c:v>45.198500899999999</c:v>
                </c:pt>
                <c:pt idx="42">
                  <c:v>46.229693300000001</c:v>
                </c:pt>
                <c:pt idx="43">
                  <c:v>45.559492800000001</c:v>
                </c:pt>
                <c:pt idx="44">
                  <c:v>46.293043599999997</c:v>
                </c:pt>
                <c:pt idx="45">
                  <c:v>44.653526999999997</c:v>
                </c:pt>
                <c:pt idx="46">
                  <c:v>46.4191042</c:v>
                </c:pt>
                <c:pt idx="47">
                  <c:v>45.1987855</c:v>
                </c:pt>
                <c:pt idx="48">
                  <c:v>46.074125199999997</c:v>
                </c:pt>
                <c:pt idx="49">
                  <c:v>44.870691999999998</c:v>
                </c:pt>
                <c:pt idx="50">
                  <c:v>51.230271899999998</c:v>
                </c:pt>
                <c:pt idx="51">
                  <c:v>47.495075700000001</c:v>
                </c:pt>
                <c:pt idx="52">
                  <c:v>47.871102399999998</c:v>
                </c:pt>
                <c:pt idx="53">
                  <c:v>46.026536399999998</c:v>
                </c:pt>
                <c:pt idx="54">
                  <c:v>45.465012700000003</c:v>
                </c:pt>
                <c:pt idx="55">
                  <c:v>50.263065500000003</c:v>
                </c:pt>
                <c:pt idx="56">
                  <c:v>51.026498799999999</c:v>
                </c:pt>
                <c:pt idx="57">
                  <c:v>44.465195700000002</c:v>
                </c:pt>
                <c:pt idx="58">
                  <c:v>46.277228200000003</c:v>
                </c:pt>
                <c:pt idx="59">
                  <c:v>45.089709599999999</c:v>
                </c:pt>
                <c:pt idx="60">
                  <c:v>45.777213600000003</c:v>
                </c:pt>
                <c:pt idx="61">
                  <c:v>45.793041799999997</c:v>
                </c:pt>
                <c:pt idx="62">
                  <c:v>46.965068100000003</c:v>
                </c:pt>
                <c:pt idx="63">
                  <c:v>46.872922199999998</c:v>
                </c:pt>
                <c:pt idx="64">
                  <c:v>57.962182599999998</c:v>
                </c:pt>
                <c:pt idx="65">
                  <c:v>49.152763299999997</c:v>
                </c:pt>
                <c:pt idx="66">
                  <c:v>46.356457200000001</c:v>
                </c:pt>
                <c:pt idx="67">
                  <c:v>47.089229000000003</c:v>
                </c:pt>
                <c:pt idx="68">
                  <c:v>46.856238699999999</c:v>
                </c:pt>
                <c:pt idx="69">
                  <c:v>47.4500192</c:v>
                </c:pt>
                <c:pt idx="70">
                  <c:v>44.762668699999999</c:v>
                </c:pt>
                <c:pt idx="71">
                  <c:v>44.995705399999999</c:v>
                </c:pt>
                <c:pt idx="72">
                  <c:v>46.340469800000001</c:v>
                </c:pt>
                <c:pt idx="73">
                  <c:v>47.482468900000001</c:v>
                </c:pt>
                <c:pt idx="74">
                  <c:v>45.7468486</c:v>
                </c:pt>
                <c:pt idx="75">
                  <c:v>46.747754299999997</c:v>
                </c:pt>
                <c:pt idx="76">
                  <c:v>45.496140199999999</c:v>
                </c:pt>
                <c:pt idx="77">
                  <c:v>43.871989200000002</c:v>
                </c:pt>
                <c:pt idx="78">
                  <c:v>47.2467434</c:v>
                </c:pt>
                <c:pt idx="79">
                  <c:v>44.980067300000002</c:v>
                </c:pt>
                <c:pt idx="80">
                  <c:v>50.544133000000002</c:v>
                </c:pt>
                <c:pt idx="81">
                  <c:v>47.011728900000001</c:v>
                </c:pt>
                <c:pt idx="82">
                  <c:v>45.509372999999997</c:v>
                </c:pt>
                <c:pt idx="83">
                  <c:v>46.058383200000002</c:v>
                </c:pt>
                <c:pt idx="84">
                  <c:v>48.6991297</c:v>
                </c:pt>
                <c:pt idx="85">
                  <c:v>46.809773100000001</c:v>
                </c:pt>
                <c:pt idx="86">
                  <c:v>43.964544099999998</c:v>
                </c:pt>
                <c:pt idx="87">
                  <c:v>44.794290500000002</c:v>
                </c:pt>
                <c:pt idx="88">
                  <c:v>47.779625699999997</c:v>
                </c:pt>
                <c:pt idx="89">
                  <c:v>44.620970800000002</c:v>
                </c:pt>
                <c:pt idx="90">
                  <c:v>54.886127700000003</c:v>
                </c:pt>
                <c:pt idx="91">
                  <c:v>48.262764599999997</c:v>
                </c:pt>
                <c:pt idx="92">
                  <c:v>46.168846700000003</c:v>
                </c:pt>
                <c:pt idx="93">
                  <c:v>45.3231933</c:v>
                </c:pt>
                <c:pt idx="94">
                  <c:v>48.543477299999999</c:v>
                </c:pt>
                <c:pt idx="95">
                  <c:v>44.059320399999997</c:v>
                </c:pt>
                <c:pt idx="96">
                  <c:v>44.887284000000001</c:v>
                </c:pt>
                <c:pt idx="97">
                  <c:v>44.934456400000002</c:v>
                </c:pt>
                <c:pt idx="98">
                  <c:v>47.542614800000003</c:v>
                </c:pt>
                <c:pt idx="99">
                  <c:v>45.809319199999997</c:v>
                </c:pt>
              </c:numCache>
            </c:numRef>
          </c:val>
        </c:ser>
        <c:ser>
          <c:idx val="2"/>
          <c:order val="2"/>
          <c:spPr>
            <a:solidFill>
              <a:srgbClr val="00B050"/>
            </a:solidFill>
          </c:spPr>
          <c:invertIfNegative val="0"/>
          <c:val>
            <c:numRef>
              <c:f>Azure100!$D$827:$D$926</c:f>
              <c:numCache>
                <c:formatCode>General</c:formatCode>
                <c:ptCount val="100"/>
                <c:pt idx="0">
                  <c:v>33.608750200000003</c:v>
                </c:pt>
                <c:pt idx="1">
                  <c:v>49.418180999999997</c:v>
                </c:pt>
                <c:pt idx="2">
                  <c:v>35.248332400000002</c:v>
                </c:pt>
                <c:pt idx="3">
                  <c:v>37.014303900000002</c:v>
                </c:pt>
                <c:pt idx="4">
                  <c:v>28.0940738</c:v>
                </c:pt>
                <c:pt idx="5">
                  <c:v>30.295772500000002</c:v>
                </c:pt>
                <c:pt idx="6">
                  <c:v>47.640189300000003</c:v>
                </c:pt>
                <c:pt idx="7">
                  <c:v>56.452060000000003</c:v>
                </c:pt>
                <c:pt idx="8">
                  <c:v>38.608687600000003</c:v>
                </c:pt>
                <c:pt idx="9">
                  <c:v>56.8736204</c:v>
                </c:pt>
                <c:pt idx="10">
                  <c:v>19.794974499999999</c:v>
                </c:pt>
                <c:pt idx="11">
                  <c:v>35.795528699999998</c:v>
                </c:pt>
                <c:pt idx="12">
                  <c:v>24.437930900000001</c:v>
                </c:pt>
                <c:pt idx="13">
                  <c:v>20.873470000000001</c:v>
                </c:pt>
                <c:pt idx="14">
                  <c:v>29.092593600000001</c:v>
                </c:pt>
                <c:pt idx="15">
                  <c:v>38.953319899999997</c:v>
                </c:pt>
                <c:pt idx="16">
                  <c:v>37.687676799999998</c:v>
                </c:pt>
                <c:pt idx="17">
                  <c:v>36.873897399999997</c:v>
                </c:pt>
                <c:pt idx="18">
                  <c:v>25.6075461</c:v>
                </c:pt>
                <c:pt idx="19">
                  <c:v>27.358685900000001</c:v>
                </c:pt>
                <c:pt idx="20">
                  <c:v>29.6871644</c:v>
                </c:pt>
                <c:pt idx="21">
                  <c:v>28.3124784</c:v>
                </c:pt>
                <c:pt idx="22">
                  <c:v>30.3891846</c:v>
                </c:pt>
                <c:pt idx="23">
                  <c:v>29.358292500000001</c:v>
                </c:pt>
                <c:pt idx="24">
                  <c:v>20.9060028</c:v>
                </c:pt>
                <c:pt idx="25">
                  <c:v>22.561056900000001</c:v>
                </c:pt>
                <c:pt idx="26">
                  <c:v>26.859461499999998</c:v>
                </c:pt>
                <c:pt idx="27">
                  <c:v>37.686695</c:v>
                </c:pt>
                <c:pt idx="28">
                  <c:v>19.905547200000001</c:v>
                </c:pt>
                <c:pt idx="29">
                  <c:v>27.920968500000001</c:v>
                </c:pt>
                <c:pt idx="30">
                  <c:v>25.467913599999999</c:v>
                </c:pt>
                <c:pt idx="31">
                  <c:v>31.530397399999998</c:v>
                </c:pt>
                <c:pt idx="32">
                  <c:v>18.951907500000001</c:v>
                </c:pt>
                <c:pt idx="33">
                  <c:v>20.640046300000002</c:v>
                </c:pt>
                <c:pt idx="34">
                  <c:v>30.623429900000001</c:v>
                </c:pt>
                <c:pt idx="35">
                  <c:v>13.6392282</c:v>
                </c:pt>
                <c:pt idx="36">
                  <c:v>28.560701600000002</c:v>
                </c:pt>
                <c:pt idx="37">
                  <c:v>43.170071100000001</c:v>
                </c:pt>
                <c:pt idx="38">
                  <c:v>16.9672296</c:v>
                </c:pt>
                <c:pt idx="39">
                  <c:v>20.108867</c:v>
                </c:pt>
                <c:pt idx="40">
                  <c:v>20.812166600000001</c:v>
                </c:pt>
                <c:pt idx="41">
                  <c:v>38.1694733</c:v>
                </c:pt>
                <c:pt idx="42">
                  <c:v>26.966620800000001</c:v>
                </c:pt>
                <c:pt idx="43">
                  <c:v>41.171102400000002</c:v>
                </c:pt>
                <c:pt idx="44">
                  <c:v>30.123086600000001</c:v>
                </c:pt>
                <c:pt idx="45">
                  <c:v>35.171004199999999</c:v>
                </c:pt>
                <c:pt idx="46">
                  <c:v>17.921989700000001</c:v>
                </c:pt>
                <c:pt idx="47">
                  <c:v>28.701759200000001</c:v>
                </c:pt>
                <c:pt idx="48">
                  <c:v>37.201629799999999</c:v>
                </c:pt>
                <c:pt idx="49">
                  <c:v>21.2640931</c:v>
                </c:pt>
                <c:pt idx="50">
                  <c:v>28.202878699999999</c:v>
                </c:pt>
                <c:pt idx="51">
                  <c:v>40.717235799999997</c:v>
                </c:pt>
                <c:pt idx="52">
                  <c:v>28.529728200000001</c:v>
                </c:pt>
                <c:pt idx="53">
                  <c:v>34.4046132</c:v>
                </c:pt>
                <c:pt idx="54">
                  <c:v>29.545172600000001</c:v>
                </c:pt>
                <c:pt idx="55">
                  <c:v>36.6859684</c:v>
                </c:pt>
                <c:pt idx="56">
                  <c:v>42.186903200000003</c:v>
                </c:pt>
                <c:pt idx="57">
                  <c:v>29.576973200000001</c:v>
                </c:pt>
                <c:pt idx="58">
                  <c:v>43.8261307</c:v>
                </c:pt>
                <c:pt idx="59">
                  <c:v>30.280149600000001</c:v>
                </c:pt>
                <c:pt idx="60">
                  <c:v>20.733860400000001</c:v>
                </c:pt>
                <c:pt idx="61">
                  <c:v>24.139043000000001</c:v>
                </c:pt>
                <c:pt idx="62">
                  <c:v>24.466978999999998</c:v>
                </c:pt>
                <c:pt idx="63">
                  <c:v>33.546904499999997</c:v>
                </c:pt>
                <c:pt idx="64">
                  <c:v>25.8736198</c:v>
                </c:pt>
                <c:pt idx="65">
                  <c:v>38.342770899999998</c:v>
                </c:pt>
                <c:pt idx="66">
                  <c:v>35.625148699999997</c:v>
                </c:pt>
                <c:pt idx="67">
                  <c:v>18.326365500000001</c:v>
                </c:pt>
                <c:pt idx="68">
                  <c:v>21.452233100000001</c:v>
                </c:pt>
                <c:pt idx="69">
                  <c:v>25.733234100000001</c:v>
                </c:pt>
                <c:pt idx="70">
                  <c:v>45.702272399999998</c:v>
                </c:pt>
                <c:pt idx="71">
                  <c:v>46.810264199999999</c:v>
                </c:pt>
                <c:pt idx="72">
                  <c:v>56.812598999999999</c:v>
                </c:pt>
                <c:pt idx="73">
                  <c:v>51.218422199999999</c:v>
                </c:pt>
                <c:pt idx="74">
                  <c:v>51.373798200000003</c:v>
                </c:pt>
                <c:pt idx="75">
                  <c:v>26.949925</c:v>
                </c:pt>
                <c:pt idx="76">
                  <c:v>33.390387500000003</c:v>
                </c:pt>
                <c:pt idx="77">
                  <c:v>41.701995699999998</c:v>
                </c:pt>
                <c:pt idx="78">
                  <c:v>54.813106599999998</c:v>
                </c:pt>
                <c:pt idx="79">
                  <c:v>29.217861599999999</c:v>
                </c:pt>
                <c:pt idx="80">
                  <c:v>40.0936491</c:v>
                </c:pt>
                <c:pt idx="81">
                  <c:v>64.061761200000007</c:v>
                </c:pt>
                <c:pt idx="82">
                  <c:v>59.730173999999998</c:v>
                </c:pt>
                <c:pt idx="83">
                  <c:v>42.810642600000001</c:v>
                </c:pt>
                <c:pt idx="84">
                  <c:v>42.374416799999999</c:v>
                </c:pt>
                <c:pt idx="85">
                  <c:v>62.500646600000003</c:v>
                </c:pt>
                <c:pt idx="86">
                  <c:v>65.607117200000005</c:v>
                </c:pt>
                <c:pt idx="87">
                  <c:v>68.716880799999998</c:v>
                </c:pt>
                <c:pt idx="88">
                  <c:v>61.452048499999997</c:v>
                </c:pt>
                <c:pt idx="89">
                  <c:v>36.404348200000001</c:v>
                </c:pt>
                <c:pt idx="90">
                  <c:v>42.811759799999997</c:v>
                </c:pt>
                <c:pt idx="91">
                  <c:v>59.640712899999997</c:v>
                </c:pt>
                <c:pt idx="92">
                  <c:v>41.686374999999998</c:v>
                </c:pt>
                <c:pt idx="93">
                  <c:v>61.107444299999997</c:v>
                </c:pt>
                <c:pt idx="94">
                  <c:v>45.7648729</c:v>
                </c:pt>
                <c:pt idx="95">
                  <c:v>22.952513199999999</c:v>
                </c:pt>
                <c:pt idx="96">
                  <c:v>58.467761199999998</c:v>
                </c:pt>
                <c:pt idx="97">
                  <c:v>51.202576200000003</c:v>
                </c:pt>
                <c:pt idx="98">
                  <c:v>37.9051902</c:v>
                </c:pt>
                <c:pt idx="99">
                  <c:v>38.296653200000002</c:v>
                </c:pt>
              </c:numCache>
            </c:numRef>
          </c:val>
        </c:ser>
        <c:ser>
          <c:idx val="3"/>
          <c:order val="3"/>
          <c:spPr>
            <a:solidFill>
              <a:srgbClr val="C00000"/>
            </a:solidFill>
          </c:spPr>
          <c:invertIfNegative val="0"/>
          <c:val>
            <c:numRef>
              <c:f>Azure100!$E$827:$E$926</c:f>
              <c:numCache>
                <c:formatCode>General</c:formatCode>
                <c:ptCount val="100"/>
                <c:pt idx="0">
                  <c:v>46.8719696</c:v>
                </c:pt>
                <c:pt idx="1">
                  <c:v>51.731273199999997</c:v>
                </c:pt>
                <c:pt idx="2">
                  <c:v>51.213833000000001</c:v>
                </c:pt>
                <c:pt idx="3">
                  <c:v>46.355257899999998</c:v>
                </c:pt>
                <c:pt idx="4">
                  <c:v>44.560699800000002</c:v>
                </c:pt>
                <c:pt idx="5">
                  <c:v>46.043475399999998</c:v>
                </c:pt>
                <c:pt idx="6">
                  <c:v>46.0449713</c:v>
                </c:pt>
                <c:pt idx="7">
                  <c:v>47.5904563</c:v>
                </c:pt>
                <c:pt idx="8">
                  <c:v>44.980143099999999</c:v>
                </c:pt>
                <c:pt idx="9">
                  <c:v>45.481707100000001</c:v>
                </c:pt>
                <c:pt idx="10">
                  <c:v>45.089421000000002</c:v>
                </c:pt>
                <c:pt idx="11">
                  <c:v>48.527266400000002</c:v>
                </c:pt>
                <c:pt idx="12">
                  <c:v>49.043011900000003</c:v>
                </c:pt>
                <c:pt idx="13">
                  <c:v>44.856217700000002</c:v>
                </c:pt>
                <c:pt idx="14">
                  <c:v>48.292805600000001</c:v>
                </c:pt>
                <c:pt idx="15">
                  <c:v>55.916854700000002</c:v>
                </c:pt>
                <c:pt idx="16">
                  <c:v>45.168442900000002</c:v>
                </c:pt>
                <c:pt idx="17">
                  <c:v>47.418337299999997</c:v>
                </c:pt>
                <c:pt idx="18">
                  <c:v>47.465512099999998</c:v>
                </c:pt>
                <c:pt idx="19">
                  <c:v>46.121392299999997</c:v>
                </c:pt>
                <c:pt idx="20">
                  <c:v>45.449887099999998</c:v>
                </c:pt>
                <c:pt idx="21">
                  <c:v>46.1070493</c:v>
                </c:pt>
                <c:pt idx="22">
                  <c:v>46.121008799999998</c:v>
                </c:pt>
                <c:pt idx="23">
                  <c:v>49.247539199999999</c:v>
                </c:pt>
                <c:pt idx="24">
                  <c:v>45.029119799999997</c:v>
                </c:pt>
                <c:pt idx="25">
                  <c:v>45.871399199999999</c:v>
                </c:pt>
                <c:pt idx="26">
                  <c:v>47.778582200000002</c:v>
                </c:pt>
                <c:pt idx="27">
                  <c:v>45.465731599999998</c:v>
                </c:pt>
                <c:pt idx="28">
                  <c:v>45.183790600000002</c:v>
                </c:pt>
                <c:pt idx="29">
                  <c:v>54.854556500000001</c:v>
                </c:pt>
                <c:pt idx="30">
                  <c:v>45.151740500000002</c:v>
                </c:pt>
                <c:pt idx="31">
                  <c:v>47.200739499999997</c:v>
                </c:pt>
                <c:pt idx="32">
                  <c:v>43.918896099999998</c:v>
                </c:pt>
                <c:pt idx="33">
                  <c:v>46.449110699999999</c:v>
                </c:pt>
                <c:pt idx="34">
                  <c:v>47.574400199999999</c:v>
                </c:pt>
                <c:pt idx="35">
                  <c:v>45.354730199999999</c:v>
                </c:pt>
                <c:pt idx="36">
                  <c:v>45.730890299999999</c:v>
                </c:pt>
                <c:pt idx="37">
                  <c:v>45.902074399999997</c:v>
                </c:pt>
                <c:pt idx="38">
                  <c:v>45.042838799999998</c:v>
                </c:pt>
                <c:pt idx="39">
                  <c:v>46.073559199999998</c:v>
                </c:pt>
                <c:pt idx="40">
                  <c:v>44.574288099999997</c:v>
                </c:pt>
                <c:pt idx="41">
                  <c:v>50.495230900000003</c:v>
                </c:pt>
                <c:pt idx="42">
                  <c:v>44.214965200000002</c:v>
                </c:pt>
                <c:pt idx="43">
                  <c:v>47.137386599999999</c:v>
                </c:pt>
                <c:pt idx="44">
                  <c:v>47.934122000000002</c:v>
                </c:pt>
                <c:pt idx="45">
                  <c:v>45.856612800000001</c:v>
                </c:pt>
                <c:pt idx="46">
                  <c:v>4.6875300000000002E-2</c:v>
                </c:pt>
                <c:pt idx="47">
                  <c:v>44.605141199999998</c:v>
                </c:pt>
                <c:pt idx="48">
                  <c:v>45.69903</c:v>
                </c:pt>
                <c:pt idx="49">
                  <c:v>45.200108499999999</c:v>
                </c:pt>
                <c:pt idx="50">
                  <c:v>44.575015899999997</c:v>
                </c:pt>
                <c:pt idx="51">
                  <c:v>47.074445300000001</c:v>
                </c:pt>
                <c:pt idx="52">
                  <c:v>63.104234300000002</c:v>
                </c:pt>
                <c:pt idx="53">
                  <c:v>46.948917999999999</c:v>
                </c:pt>
                <c:pt idx="54">
                  <c:v>46.543230600000001</c:v>
                </c:pt>
                <c:pt idx="55">
                  <c:v>49.3550234</c:v>
                </c:pt>
                <c:pt idx="56">
                  <c:v>49.495674200000003</c:v>
                </c:pt>
                <c:pt idx="57">
                  <c:v>44.449142000000002</c:v>
                </c:pt>
                <c:pt idx="58">
                  <c:v>49.995000300000001</c:v>
                </c:pt>
                <c:pt idx="59">
                  <c:v>45.418442800000001</c:v>
                </c:pt>
                <c:pt idx="60">
                  <c:v>45.776656000000003</c:v>
                </c:pt>
                <c:pt idx="61">
                  <c:v>45.700041200000001</c:v>
                </c:pt>
                <c:pt idx="62">
                  <c:v>47.231369000000001</c:v>
                </c:pt>
                <c:pt idx="63">
                  <c:v>48.857174299999997</c:v>
                </c:pt>
                <c:pt idx="64">
                  <c:v>48.088657400000002</c:v>
                </c:pt>
                <c:pt idx="65">
                  <c:v>51.418569599999998</c:v>
                </c:pt>
                <c:pt idx="66">
                  <c:v>45.777971600000001</c:v>
                </c:pt>
                <c:pt idx="67">
                  <c:v>48.026843700000001</c:v>
                </c:pt>
                <c:pt idx="68">
                  <c:v>48.683496599999998</c:v>
                </c:pt>
                <c:pt idx="69">
                  <c:v>47.685215999999997</c:v>
                </c:pt>
                <c:pt idx="70">
                  <c:v>47.808211800000002</c:v>
                </c:pt>
                <c:pt idx="71">
                  <c:v>55.883618499999997</c:v>
                </c:pt>
                <c:pt idx="72">
                  <c:v>47.325041400000003</c:v>
                </c:pt>
                <c:pt idx="73">
                  <c:v>46.809106399999997</c:v>
                </c:pt>
                <c:pt idx="74">
                  <c:v>44.685017000000002</c:v>
                </c:pt>
                <c:pt idx="75">
                  <c:v>47.356475600000003</c:v>
                </c:pt>
                <c:pt idx="76">
                  <c:v>45.574410299999997</c:v>
                </c:pt>
                <c:pt idx="77">
                  <c:v>45.1367975</c:v>
                </c:pt>
                <c:pt idx="78">
                  <c:v>48.044979099999999</c:v>
                </c:pt>
                <c:pt idx="79">
                  <c:v>45.855474899999997</c:v>
                </c:pt>
                <c:pt idx="80">
                  <c:v>49.387233500000001</c:v>
                </c:pt>
                <c:pt idx="81">
                  <c:v>46.120463000000001</c:v>
                </c:pt>
                <c:pt idx="82">
                  <c:v>45.040399600000001</c:v>
                </c:pt>
                <c:pt idx="83">
                  <c:v>44.092568</c:v>
                </c:pt>
                <c:pt idx="84">
                  <c:v>45.651705300000003</c:v>
                </c:pt>
                <c:pt idx="85">
                  <c:v>46.965313899999998</c:v>
                </c:pt>
                <c:pt idx="86">
                  <c:v>47.010626700000003</c:v>
                </c:pt>
                <c:pt idx="87">
                  <c:v>46.480728499999998</c:v>
                </c:pt>
                <c:pt idx="88">
                  <c:v>47.464543999999997</c:v>
                </c:pt>
                <c:pt idx="89">
                  <c:v>45.105825899999999</c:v>
                </c:pt>
                <c:pt idx="90">
                  <c:v>45.4488062</c:v>
                </c:pt>
                <c:pt idx="91">
                  <c:v>44.9966571</c:v>
                </c:pt>
                <c:pt idx="92">
                  <c:v>45.480767299999997</c:v>
                </c:pt>
                <c:pt idx="93">
                  <c:v>48.073741099999999</c:v>
                </c:pt>
                <c:pt idx="94">
                  <c:v>51.869758599999997</c:v>
                </c:pt>
                <c:pt idx="95">
                  <c:v>45.621299800000003</c:v>
                </c:pt>
                <c:pt idx="96">
                  <c:v>46.449466299999997</c:v>
                </c:pt>
                <c:pt idx="97">
                  <c:v>44.762993000000002</c:v>
                </c:pt>
                <c:pt idx="98">
                  <c:v>45.966202199999998</c:v>
                </c:pt>
                <c:pt idx="99">
                  <c:v>52.136500599999998</c:v>
                </c:pt>
              </c:numCache>
            </c:numRef>
          </c:val>
        </c:ser>
        <c:ser>
          <c:idx val="4"/>
          <c:order val="4"/>
          <c:spPr>
            <a:solidFill>
              <a:srgbClr val="00B050"/>
            </a:solidFill>
          </c:spPr>
          <c:invertIfNegative val="0"/>
          <c:val>
            <c:numRef>
              <c:f>Azure100!$F$827:$F$926</c:f>
              <c:numCache>
                <c:formatCode>General</c:formatCode>
                <c:ptCount val="100"/>
                <c:pt idx="0">
                  <c:v>41.030286599999997</c:v>
                </c:pt>
                <c:pt idx="1">
                  <c:v>21.953125</c:v>
                </c:pt>
                <c:pt idx="2">
                  <c:v>32.249201399999997</c:v>
                </c:pt>
                <c:pt idx="3">
                  <c:v>35.858321099999998</c:v>
                </c:pt>
                <c:pt idx="4">
                  <c:v>31.968329700000002</c:v>
                </c:pt>
                <c:pt idx="5">
                  <c:v>29.857908599999998</c:v>
                </c:pt>
                <c:pt idx="6">
                  <c:v>43.530442200000003</c:v>
                </c:pt>
                <c:pt idx="7">
                  <c:v>23.577164100000001</c:v>
                </c:pt>
                <c:pt idx="8">
                  <c:v>33.622859200000001</c:v>
                </c:pt>
                <c:pt idx="9">
                  <c:v>27.9991922</c:v>
                </c:pt>
                <c:pt idx="10">
                  <c:v>22.748497799999999</c:v>
                </c:pt>
                <c:pt idx="11">
                  <c:v>29.717373800000001</c:v>
                </c:pt>
                <c:pt idx="12">
                  <c:v>35.186410600000002</c:v>
                </c:pt>
                <c:pt idx="13">
                  <c:v>39.202062099999999</c:v>
                </c:pt>
                <c:pt idx="14">
                  <c:v>26.420395200000002</c:v>
                </c:pt>
                <c:pt idx="15">
                  <c:v>49.405849799999999</c:v>
                </c:pt>
                <c:pt idx="16">
                  <c:v>33.264150899999997</c:v>
                </c:pt>
                <c:pt idx="17">
                  <c:v>31.780424199999999</c:v>
                </c:pt>
                <c:pt idx="18">
                  <c:v>28.1243196</c:v>
                </c:pt>
                <c:pt idx="19">
                  <c:v>26.2955142</c:v>
                </c:pt>
                <c:pt idx="20">
                  <c:v>27.889787099999999</c:v>
                </c:pt>
                <c:pt idx="21">
                  <c:v>39.702467400000003</c:v>
                </c:pt>
                <c:pt idx="22">
                  <c:v>27.217164400000001</c:v>
                </c:pt>
                <c:pt idx="23">
                  <c:v>27.7020129</c:v>
                </c:pt>
                <c:pt idx="24">
                  <c:v>28.733114100000002</c:v>
                </c:pt>
                <c:pt idx="25">
                  <c:v>22.561366799999998</c:v>
                </c:pt>
                <c:pt idx="26">
                  <c:v>28.405464599999998</c:v>
                </c:pt>
                <c:pt idx="27">
                  <c:v>38.936927400000002</c:v>
                </c:pt>
                <c:pt idx="28">
                  <c:v>15.7495452</c:v>
                </c:pt>
                <c:pt idx="29">
                  <c:v>49.747366800000002</c:v>
                </c:pt>
                <c:pt idx="30">
                  <c:v>18.498105599999999</c:v>
                </c:pt>
                <c:pt idx="31">
                  <c:v>37.999226800000002</c:v>
                </c:pt>
                <c:pt idx="32">
                  <c:v>16.405209299999999</c:v>
                </c:pt>
                <c:pt idx="33">
                  <c:v>34.201123299999999</c:v>
                </c:pt>
                <c:pt idx="34">
                  <c:v>22.201135600000001</c:v>
                </c:pt>
                <c:pt idx="35">
                  <c:v>31.185901000000001</c:v>
                </c:pt>
                <c:pt idx="36">
                  <c:v>19.749473200000001</c:v>
                </c:pt>
                <c:pt idx="37">
                  <c:v>36.030259999999998</c:v>
                </c:pt>
                <c:pt idx="38">
                  <c:v>24.826624200000001</c:v>
                </c:pt>
                <c:pt idx="39">
                  <c:v>21.0290964</c:v>
                </c:pt>
                <c:pt idx="40">
                  <c:v>41.060661799999998</c:v>
                </c:pt>
                <c:pt idx="41">
                  <c:v>46.529384999999998</c:v>
                </c:pt>
                <c:pt idx="42">
                  <c:v>24.0926294</c:v>
                </c:pt>
                <c:pt idx="43">
                  <c:v>32.983075200000002</c:v>
                </c:pt>
                <c:pt idx="44">
                  <c:v>57.812609299999998</c:v>
                </c:pt>
                <c:pt idx="45">
                  <c:v>39.077290599999998</c:v>
                </c:pt>
                <c:pt idx="46">
                  <c:v>17.843864199999999</c:v>
                </c:pt>
                <c:pt idx="47">
                  <c:v>24.544518499999999</c:v>
                </c:pt>
                <c:pt idx="48">
                  <c:v>27.8737526</c:v>
                </c:pt>
                <c:pt idx="49">
                  <c:v>23.108356300000001</c:v>
                </c:pt>
                <c:pt idx="50">
                  <c:v>29.748992000000001</c:v>
                </c:pt>
                <c:pt idx="51">
                  <c:v>20.874590600000001</c:v>
                </c:pt>
                <c:pt idx="52">
                  <c:v>33.265245700000001</c:v>
                </c:pt>
                <c:pt idx="53">
                  <c:v>32.248947200000003</c:v>
                </c:pt>
                <c:pt idx="54">
                  <c:v>34.546341699999999</c:v>
                </c:pt>
                <c:pt idx="55">
                  <c:v>29.232308199999999</c:v>
                </c:pt>
                <c:pt idx="56">
                  <c:v>22.1704656</c:v>
                </c:pt>
                <c:pt idx="57">
                  <c:v>24.530096400000001</c:v>
                </c:pt>
                <c:pt idx="58">
                  <c:v>27.311365200000001</c:v>
                </c:pt>
                <c:pt idx="59">
                  <c:v>17.9985024</c:v>
                </c:pt>
                <c:pt idx="60">
                  <c:v>28.373103799999999</c:v>
                </c:pt>
                <c:pt idx="61">
                  <c:v>25.7023662</c:v>
                </c:pt>
                <c:pt idx="62">
                  <c:v>20.6709475</c:v>
                </c:pt>
                <c:pt idx="63">
                  <c:v>30.0782475</c:v>
                </c:pt>
                <c:pt idx="64">
                  <c:v>30.5604096</c:v>
                </c:pt>
                <c:pt idx="65">
                  <c:v>43.093775299999997</c:v>
                </c:pt>
                <c:pt idx="66">
                  <c:v>27.328281700000002</c:v>
                </c:pt>
                <c:pt idx="67">
                  <c:v>35.280307399999998</c:v>
                </c:pt>
                <c:pt idx="68">
                  <c:v>25.9199871</c:v>
                </c:pt>
                <c:pt idx="69">
                  <c:v>32.296843199999998</c:v>
                </c:pt>
                <c:pt idx="70">
                  <c:v>27.3262827</c:v>
                </c:pt>
                <c:pt idx="71">
                  <c:v>28.889055299999999</c:v>
                </c:pt>
                <c:pt idx="72">
                  <c:v>44.591390599999997</c:v>
                </c:pt>
                <c:pt idx="73">
                  <c:v>33.874273600000002</c:v>
                </c:pt>
                <c:pt idx="74">
                  <c:v>42.8581486</c:v>
                </c:pt>
                <c:pt idx="75">
                  <c:v>43.046543</c:v>
                </c:pt>
                <c:pt idx="76">
                  <c:v>55.9994722</c:v>
                </c:pt>
                <c:pt idx="77">
                  <c:v>28.936990000000002</c:v>
                </c:pt>
                <c:pt idx="78">
                  <c:v>23.3906274</c:v>
                </c:pt>
                <c:pt idx="79">
                  <c:v>28.5299868</c:v>
                </c:pt>
                <c:pt idx="80">
                  <c:v>64.999406800000003</c:v>
                </c:pt>
                <c:pt idx="81">
                  <c:v>35.764410499999997</c:v>
                </c:pt>
                <c:pt idx="82">
                  <c:v>49.137479999999996</c:v>
                </c:pt>
                <c:pt idx="83">
                  <c:v>40.483241599999999</c:v>
                </c:pt>
                <c:pt idx="84">
                  <c:v>38.748024999999998</c:v>
                </c:pt>
                <c:pt idx="85">
                  <c:v>32.780594499999999</c:v>
                </c:pt>
                <c:pt idx="86">
                  <c:v>34.841756599999997</c:v>
                </c:pt>
                <c:pt idx="87">
                  <c:v>26.311670800000002</c:v>
                </c:pt>
                <c:pt idx="88">
                  <c:v>42.012547099999999</c:v>
                </c:pt>
                <c:pt idx="89">
                  <c:v>42.576788899999997</c:v>
                </c:pt>
                <c:pt idx="90">
                  <c:v>20.920623200000001</c:v>
                </c:pt>
                <c:pt idx="91">
                  <c:v>42.013207999999999</c:v>
                </c:pt>
                <c:pt idx="92">
                  <c:v>29.280786800000001</c:v>
                </c:pt>
                <c:pt idx="93">
                  <c:v>33.4055374</c:v>
                </c:pt>
                <c:pt idx="94">
                  <c:v>39.2960621</c:v>
                </c:pt>
                <c:pt idx="95">
                  <c:v>33.982657199999998</c:v>
                </c:pt>
                <c:pt idx="96">
                  <c:v>22.890254500000001</c:v>
                </c:pt>
                <c:pt idx="97">
                  <c:v>39.780290999999998</c:v>
                </c:pt>
                <c:pt idx="98">
                  <c:v>30.062017300000001</c:v>
                </c:pt>
                <c:pt idx="99">
                  <c:v>47.452047200000003</c:v>
                </c:pt>
              </c:numCache>
            </c:numRef>
          </c:val>
        </c:ser>
        <c:ser>
          <c:idx val="5"/>
          <c:order val="5"/>
          <c:spPr>
            <a:solidFill>
              <a:srgbClr val="C00000"/>
            </a:solidFill>
          </c:spPr>
          <c:invertIfNegative val="0"/>
          <c:val>
            <c:numRef>
              <c:f>Azure100!$G$827:$G$926</c:f>
              <c:numCache>
                <c:formatCode>General</c:formatCode>
                <c:ptCount val="100"/>
                <c:pt idx="0">
                  <c:v>45.964485199999999</c:v>
                </c:pt>
                <c:pt idx="1">
                  <c:v>49.637178200000001</c:v>
                </c:pt>
                <c:pt idx="2">
                  <c:v>49.027871599999997</c:v>
                </c:pt>
                <c:pt idx="3">
                  <c:v>44.949257600000003</c:v>
                </c:pt>
                <c:pt idx="4">
                  <c:v>47.105934699999999</c:v>
                </c:pt>
                <c:pt idx="5">
                  <c:v>46.747160800000003</c:v>
                </c:pt>
                <c:pt idx="6">
                  <c:v>47.840815399999997</c:v>
                </c:pt>
                <c:pt idx="7">
                  <c:v>45.574151200000003</c:v>
                </c:pt>
                <c:pt idx="8">
                  <c:v>45.2460193</c:v>
                </c:pt>
                <c:pt idx="9">
                  <c:v>47.230715000000004</c:v>
                </c:pt>
                <c:pt idx="10">
                  <c:v>45.372001699999998</c:v>
                </c:pt>
                <c:pt idx="11">
                  <c:v>44.293453399999997</c:v>
                </c:pt>
                <c:pt idx="12">
                  <c:v>55.932845999999998</c:v>
                </c:pt>
                <c:pt idx="13">
                  <c:v>46.402718999999998</c:v>
                </c:pt>
                <c:pt idx="14">
                  <c:v>48.293745899999998</c:v>
                </c:pt>
                <c:pt idx="15">
                  <c:v>45.982230600000001</c:v>
                </c:pt>
                <c:pt idx="16">
                  <c:v>46.731292799999999</c:v>
                </c:pt>
                <c:pt idx="17">
                  <c:v>47.949852900000003</c:v>
                </c:pt>
                <c:pt idx="18">
                  <c:v>47.526991199999998</c:v>
                </c:pt>
                <c:pt idx="19">
                  <c:v>44.589429600000003</c:v>
                </c:pt>
                <c:pt idx="20">
                  <c:v>44.324024199999997</c:v>
                </c:pt>
                <c:pt idx="21">
                  <c:v>45.465749600000002</c:v>
                </c:pt>
                <c:pt idx="22">
                  <c:v>46.105963600000003</c:v>
                </c:pt>
                <c:pt idx="23">
                  <c:v>48.590341799999997</c:v>
                </c:pt>
                <c:pt idx="24">
                  <c:v>44.715743400000001</c:v>
                </c:pt>
                <c:pt idx="25">
                  <c:v>45.292466099999999</c:v>
                </c:pt>
                <c:pt idx="26">
                  <c:v>46.027420200000002</c:v>
                </c:pt>
                <c:pt idx="27">
                  <c:v>55.138366900000001</c:v>
                </c:pt>
                <c:pt idx="28">
                  <c:v>45.730501699999998</c:v>
                </c:pt>
                <c:pt idx="29">
                  <c:v>50.635892400000003</c:v>
                </c:pt>
                <c:pt idx="30">
                  <c:v>45.526587599999999</c:v>
                </c:pt>
                <c:pt idx="31">
                  <c:v>44.403802800000001</c:v>
                </c:pt>
                <c:pt idx="32">
                  <c:v>44.793307200000001</c:v>
                </c:pt>
                <c:pt idx="33">
                  <c:v>50.7135344</c:v>
                </c:pt>
                <c:pt idx="34">
                  <c:v>45.778840600000002</c:v>
                </c:pt>
                <c:pt idx="35">
                  <c:v>45.604976200000003</c:v>
                </c:pt>
                <c:pt idx="36">
                  <c:v>51.510374499999998</c:v>
                </c:pt>
                <c:pt idx="37">
                  <c:v>46.073807799999997</c:v>
                </c:pt>
                <c:pt idx="38">
                  <c:v>44.247145400000001</c:v>
                </c:pt>
                <c:pt idx="39">
                  <c:v>45.464094000000003</c:v>
                </c:pt>
                <c:pt idx="40">
                  <c:v>45.261569199999997</c:v>
                </c:pt>
                <c:pt idx="41">
                  <c:v>43.448838299999998</c:v>
                </c:pt>
                <c:pt idx="42">
                  <c:v>43.8083308</c:v>
                </c:pt>
                <c:pt idx="43">
                  <c:v>45.903330599999997</c:v>
                </c:pt>
                <c:pt idx="44">
                  <c:v>45.215625199999998</c:v>
                </c:pt>
                <c:pt idx="45">
                  <c:v>49.856257999999997</c:v>
                </c:pt>
                <c:pt idx="46">
                  <c:v>46.4191042</c:v>
                </c:pt>
                <c:pt idx="47">
                  <c:v>43.980152500000003</c:v>
                </c:pt>
                <c:pt idx="48">
                  <c:v>45.7469964</c:v>
                </c:pt>
                <c:pt idx="49">
                  <c:v>45.808734800000003</c:v>
                </c:pt>
                <c:pt idx="50">
                  <c:v>43.698929499999998</c:v>
                </c:pt>
                <c:pt idx="51">
                  <c:v>47.042603499999998</c:v>
                </c:pt>
                <c:pt idx="52">
                  <c:v>48.184961399999999</c:v>
                </c:pt>
                <c:pt idx="53">
                  <c:v>46.152114400000002</c:v>
                </c:pt>
                <c:pt idx="54">
                  <c:v>44.512201300000001</c:v>
                </c:pt>
                <c:pt idx="55">
                  <c:v>48.917541200000002</c:v>
                </c:pt>
                <c:pt idx="56">
                  <c:v>47.309385300000002</c:v>
                </c:pt>
                <c:pt idx="57">
                  <c:v>44.340563600000003</c:v>
                </c:pt>
                <c:pt idx="58">
                  <c:v>47.526905399999997</c:v>
                </c:pt>
                <c:pt idx="59">
                  <c:v>45.855721199999998</c:v>
                </c:pt>
                <c:pt idx="60">
                  <c:v>43.730498699999998</c:v>
                </c:pt>
                <c:pt idx="61">
                  <c:v>45.277488200000001</c:v>
                </c:pt>
                <c:pt idx="62">
                  <c:v>49.855373899999996</c:v>
                </c:pt>
                <c:pt idx="63">
                  <c:v>47.7011653</c:v>
                </c:pt>
                <c:pt idx="64">
                  <c:v>45.605009099999997</c:v>
                </c:pt>
                <c:pt idx="65">
                  <c:v>47.339508000000002</c:v>
                </c:pt>
                <c:pt idx="66">
                  <c:v>46.278609000000003</c:v>
                </c:pt>
                <c:pt idx="67">
                  <c:v>45.372159799999999</c:v>
                </c:pt>
                <c:pt idx="68">
                  <c:v>45.121899999999997</c:v>
                </c:pt>
                <c:pt idx="69">
                  <c:v>44.904394799999999</c:v>
                </c:pt>
                <c:pt idx="70">
                  <c:v>46.215103800000001</c:v>
                </c:pt>
                <c:pt idx="71">
                  <c:v>44.995717999999997</c:v>
                </c:pt>
                <c:pt idx="72">
                  <c:v>44.716929100000002</c:v>
                </c:pt>
                <c:pt idx="73">
                  <c:v>50.387045100000002</c:v>
                </c:pt>
                <c:pt idx="74">
                  <c:v>54.479616399999998</c:v>
                </c:pt>
                <c:pt idx="75">
                  <c:v>49.199412199999998</c:v>
                </c:pt>
                <c:pt idx="76">
                  <c:v>47.745738600000003</c:v>
                </c:pt>
                <c:pt idx="77">
                  <c:v>45.2313975</c:v>
                </c:pt>
                <c:pt idx="78">
                  <c:v>47.560076299999999</c:v>
                </c:pt>
                <c:pt idx="79">
                  <c:v>43.745393499999999</c:v>
                </c:pt>
                <c:pt idx="80">
                  <c:v>56.965626899999997</c:v>
                </c:pt>
                <c:pt idx="81">
                  <c:v>46.856097599999998</c:v>
                </c:pt>
                <c:pt idx="82">
                  <c:v>46.494106799999997</c:v>
                </c:pt>
                <c:pt idx="83">
                  <c:v>46.340314599999999</c:v>
                </c:pt>
                <c:pt idx="84">
                  <c:v>48.573772400000003</c:v>
                </c:pt>
                <c:pt idx="85">
                  <c:v>45.935210400000003</c:v>
                </c:pt>
                <c:pt idx="86">
                  <c:v>43.747098000000001</c:v>
                </c:pt>
                <c:pt idx="87">
                  <c:v>44.886213300000001</c:v>
                </c:pt>
                <c:pt idx="88">
                  <c:v>45.9804283</c:v>
                </c:pt>
                <c:pt idx="89">
                  <c:v>44.278635800000004</c:v>
                </c:pt>
                <c:pt idx="90">
                  <c:v>45.512506799999997</c:v>
                </c:pt>
                <c:pt idx="91">
                  <c:v>45.1545074</c:v>
                </c:pt>
                <c:pt idx="92">
                  <c:v>44.622003999999997</c:v>
                </c:pt>
                <c:pt idx="93">
                  <c:v>44.355732799999998</c:v>
                </c:pt>
                <c:pt idx="94">
                  <c:v>52.276939800000001</c:v>
                </c:pt>
                <c:pt idx="95">
                  <c:v>43.6372286</c:v>
                </c:pt>
                <c:pt idx="96">
                  <c:v>44.948809500000003</c:v>
                </c:pt>
                <c:pt idx="97">
                  <c:v>0.578125</c:v>
                </c:pt>
                <c:pt idx="98">
                  <c:v>47.261871200000002</c:v>
                </c:pt>
                <c:pt idx="99">
                  <c:v>47.4488457</c:v>
                </c:pt>
              </c:numCache>
            </c:numRef>
          </c:val>
        </c:ser>
        <c:ser>
          <c:idx val="6"/>
          <c:order val="6"/>
          <c:spPr>
            <a:solidFill>
              <a:srgbClr val="00B050"/>
            </a:solidFill>
          </c:spPr>
          <c:invertIfNegative val="0"/>
          <c:val>
            <c:numRef>
              <c:f>Azure100!$H$827:$H$926</c:f>
              <c:numCache>
                <c:formatCode>General</c:formatCode>
                <c:ptCount val="100"/>
                <c:pt idx="0">
                  <c:v>30.154605199999999</c:v>
                </c:pt>
                <c:pt idx="1">
                  <c:v>37.171734999999998</c:v>
                </c:pt>
                <c:pt idx="2">
                  <c:v>40.046089500000001</c:v>
                </c:pt>
                <c:pt idx="3">
                  <c:v>31.796111</c:v>
                </c:pt>
                <c:pt idx="4">
                  <c:v>35.952407899999997</c:v>
                </c:pt>
                <c:pt idx="5">
                  <c:v>30.4844866</c:v>
                </c:pt>
                <c:pt idx="6">
                  <c:v>34.781070800000002</c:v>
                </c:pt>
                <c:pt idx="7">
                  <c:v>32.951277400000002</c:v>
                </c:pt>
                <c:pt idx="8">
                  <c:v>26.249718600000001</c:v>
                </c:pt>
                <c:pt idx="9">
                  <c:v>27.9359848</c:v>
                </c:pt>
                <c:pt idx="10">
                  <c:v>70.764302700000002</c:v>
                </c:pt>
                <c:pt idx="11">
                  <c:v>48.827954200000001</c:v>
                </c:pt>
                <c:pt idx="12">
                  <c:v>66.250118799999996</c:v>
                </c:pt>
                <c:pt idx="13">
                  <c:v>135.3269019</c:v>
                </c:pt>
                <c:pt idx="14">
                  <c:v>60.000157199999997</c:v>
                </c:pt>
                <c:pt idx="15">
                  <c:v>45.186989199999999</c:v>
                </c:pt>
                <c:pt idx="16">
                  <c:v>33.826794</c:v>
                </c:pt>
                <c:pt idx="17">
                  <c:v>51.373680200000003</c:v>
                </c:pt>
                <c:pt idx="18">
                  <c:v>58.061577399999997</c:v>
                </c:pt>
                <c:pt idx="19">
                  <c:v>21.5292678</c:v>
                </c:pt>
                <c:pt idx="20">
                  <c:v>26.326698400000001</c:v>
                </c:pt>
                <c:pt idx="21">
                  <c:v>28.6715409</c:v>
                </c:pt>
                <c:pt idx="22">
                  <c:v>44.015307200000002</c:v>
                </c:pt>
                <c:pt idx="23">
                  <c:v>53.281144300000001</c:v>
                </c:pt>
                <c:pt idx="24">
                  <c:v>33.421787899999998</c:v>
                </c:pt>
                <c:pt idx="25">
                  <c:v>20.671300299999999</c:v>
                </c:pt>
                <c:pt idx="26">
                  <c:v>15.795733500000001</c:v>
                </c:pt>
                <c:pt idx="27">
                  <c:v>38.248958999999999</c:v>
                </c:pt>
                <c:pt idx="28">
                  <c:v>31.249708999999999</c:v>
                </c:pt>
                <c:pt idx="29">
                  <c:v>37.794803600000002</c:v>
                </c:pt>
                <c:pt idx="30">
                  <c:v>31.498272400000001</c:v>
                </c:pt>
                <c:pt idx="31">
                  <c:v>19.921141500000001</c:v>
                </c:pt>
                <c:pt idx="32">
                  <c:v>20.3738782</c:v>
                </c:pt>
                <c:pt idx="33">
                  <c:v>21.9824883</c:v>
                </c:pt>
                <c:pt idx="34">
                  <c:v>22.514530199999999</c:v>
                </c:pt>
                <c:pt idx="35">
                  <c:v>29.029542800000002</c:v>
                </c:pt>
                <c:pt idx="36">
                  <c:v>17.623308000000002</c:v>
                </c:pt>
                <c:pt idx="37">
                  <c:v>40.546433999999998</c:v>
                </c:pt>
                <c:pt idx="38">
                  <c:v>28.5148872</c:v>
                </c:pt>
                <c:pt idx="39">
                  <c:v>32.498496199999998</c:v>
                </c:pt>
                <c:pt idx="40">
                  <c:v>24.108270399999999</c:v>
                </c:pt>
                <c:pt idx="41">
                  <c:v>24.2023343</c:v>
                </c:pt>
                <c:pt idx="42">
                  <c:v>27.624640800000002</c:v>
                </c:pt>
                <c:pt idx="43">
                  <c:v>27.500267999999998</c:v>
                </c:pt>
                <c:pt idx="44">
                  <c:v>21.435853600000002</c:v>
                </c:pt>
                <c:pt idx="45">
                  <c:v>25.265512699999999</c:v>
                </c:pt>
                <c:pt idx="46">
                  <c:v>15.921930700000001</c:v>
                </c:pt>
                <c:pt idx="47">
                  <c:v>21.576878099999998</c:v>
                </c:pt>
                <c:pt idx="48">
                  <c:v>25.656491599999999</c:v>
                </c:pt>
                <c:pt idx="49">
                  <c:v>29.030938200000001</c:v>
                </c:pt>
                <c:pt idx="50">
                  <c:v>26.732759099999999</c:v>
                </c:pt>
                <c:pt idx="51">
                  <c:v>31.045230100000001</c:v>
                </c:pt>
                <c:pt idx="52">
                  <c:v>36.593691999999997</c:v>
                </c:pt>
                <c:pt idx="53">
                  <c:v>26.3894728</c:v>
                </c:pt>
                <c:pt idx="54">
                  <c:v>30.014977900000002</c:v>
                </c:pt>
                <c:pt idx="55">
                  <c:v>33.796290399999997</c:v>
                </c:pt>
                <c:pt idx="56">
                  <c:v>36.108812200000003</c:v>
                </c:pt>
                <c:pt idx="57">
                  <c:v>22.0464704</c:v>
                </c:pt>
                <c:pt idx="58">
                  <c:v>40.466948899999998</c:v>
                </c:pt>
                <c:pt idx="59">
                  <c:v>23.233345199999999</c:v>
                </c:pt>
                <c:pt idx="60">
                  <c:v>24.8272747</c:v>
                </c:pt>
                <c:pt idx="61">
                  <c:v>26.670227199999999</c:v>
                </c:pt>
                <c:pt idx="62">
                  <c:v>34.372957100000001</c:v>
                </c:pt>
                <c:pt idx="63">
                  <c:v>28.531083800000001</c:v>
                </c:pt>
                <c:pt idx="64">
                  <c:v>80.795218700000007</c:v>
                </c:pt>
                <c:pt idx="65">
                  <c:v>51.233362100000001</c:v>
                </c:pt>
                <c:pt idx="66">
                  <c:v>27.87452</c:v>
                </c:pt>
                <c:pt idx="67">
                  <c:v>22.421208100000001</c:v>
                </c:pt>
                <c:pt idx="68">
                  <c:v>17.561548500000001</c:v>
                </c:pt>
                <c:pt idx="69">
                  <c:v>24.1403839</c:v>
                </c:pt>
                <c:pt idx="70">
                  <c:v>33.780665599999999</c:v>
                </c:pt>
                <c:pt idx="71">
                  <c:v>20.2168752</c:v>
                </c:pt>
                <c:pt idx="72">
                  <c:v>93.797659499999995</c:v>
                </c:pt>
                <c:pt idx="73">
                  <c:v>24.7186278</c:v>
                </c:pt>
                <c:pt idx="74">
                  <c:v>22.967124900000002</c:v>
                </c:pt>
                <c:pt idx="75">
                  <c:v>35.3272136</c:v>
                </c:pt>
                <c:pt idx="76">
                  <c:v>34.919935099999996</c:v>
                </c:pt>
                <c:pt idx="77">
                  <c:v>26.5770351</c:v>
                </c:pt>
                <c:pt idx="78">
                  <c:v>26.436857799999999</c:v>
                </c:pt>
                <c:pt idx="79">
                  <c:v>20.810726299999999</c:v>
                </c:pt>
                <c:pt idx="80">
                  <c:v>43.3274385</c:v>
                </c:pt>
                <c:pt idx="81">
                  <c:v>39.654934599999997</c:v>
                </c:pt>
                <c:pt idx="82">
                  <c:v>28.638089000000001</c:v>
                </c:pt>
                <c:pt idx="83">
                  <c:v>25.874491200000001</c:v>
                </c:pt>
                <c:pt idx="84">
                  <c:v>56.077204700000003</c:v>
                </c:pt>
                <c:pt idx="85">
                  <c:v>60.358902200000003</c:v>
                </c:pt>
                <c:pt idx="86">
                  <c:v>48.950985000000003</c:v>
                </c:pt>
                <c:pt idx="87">
                  <c:v>70.576670899999996</c:v>
                </c:pt>
                <c:pt idx="88">
                  <c:v>42.358484099999998</c:v>
                </c:pt>
                <c:pt idx="89">
                  <c:v>36.358114399999998</c:v>
                </c:pt>
                <c:pt idx="90">
                  <c:v>25.639992199999998</c:v>
                </c:pt>
                <c:pt idx="91">
                  <c:v>40.483755700000003</c:v>
                </c:pt>
                <c:pt idx="92">
                  <c:v>22.498976800000001</c:v>
                </c:pt>
                <c:pt idx="93">
                  <c:v>39.811475199999997</c:v>
                </c:pt>
                <c:pt idx="94">
                  <c:v>47.279841599999997</c:v>
                </c:pt>
                <c:pt idx="95">
                  <c:v>48.640428999999997</c:v>
                </c:pt>
                <c:pt idx="96">
                  <c:v>21.107848300000001</c:v>
                </c:pt>
                <c:pt idx="97">
                  <c:v>24.375</c:v>
                </c:pt>
                <c:pt idx="98">
                  <c:v>55.608712199999999</c:v>
                </c:pt>
                <c:pt idx="99">
                  <c:v>52.906897299999997</c:v>
                </c:pt>
              </c:numCache>
            </c:numRef>
          </c:val>
        </c:ser>
        <c:ser>
          <c:idx val="7"/>
          <c:order val="7"/>
          <c:spPr>
            <a:solidFill>
              <a:srgbClr val="C00000"/>
            </a:solidFill>
          </c:spPr>
          <c:invertIfNegative val="0"/>
          <c:val>
            <c:numRef>
              <c:f>Azure100!$I$827:$I$926</c:f>
              <c:numCache>
                <c:formatCode>General</c:formatCode>
                <c:ptCount val="100"/>
                <c:pt idx="0">
                  <c:v>46.419938600000002</c:v>
                </c:pt>
                <c:pt idx="1">
                  <c:v>51.964528999999999</c:v>
                </c:pt>
                <c:pt idx="2">
                  <c:v>49.777064600000003</c:v>
                </c:pt>
                <c:pt idx="3">
                  <c:v>46.621327399999998</c:v>
                </c:pt>
                <c:pt idx="4">
                  <c:v>48.840015399999999</c:v>
                </c:pt>
                <c:pt idx="5">
                  <c:v>47.185059000000003</c:v>
                </c:pt>
                <c:pt idx="6">
                  <c:v>46.529409000000001</c:v>
                </c:pt>
                <c:pt idx="7">
                  <c:v>45.982410199999997</c:v>
                </c:pt>
                <c:pt idx="8">
                  <c:v>44.246958300000003</c:v>
                </c:pt>
                <c:pt idx="9">
                  <c:v>47.012743700000001</c:v>
                </c:pt>
                <c:pt idx="10">
                  <c:v>44.511066599999999</c:v>
                </c:pt>
                <c:pt idx="11">
                  <c:v>46.871776400000002</c:v>
                </c:pt>
                <c:pt idx="12">
                  <c:v>51.841254300000003</c:v>
                </c:pt>
                <c:pt idx="13">
                  <c:v>44.949641100000001</c:v>
                </c:pt>
                <c:pt idx="14">
                  <c:v>46.199558099999997</c:v>
                </c:pt>
                <c:pt idx="15">
                  <c:v>47.309532799999999</c:v>
                </c:pt>
                <c:pt idx="16">
                  <c:v>46.090774199999998</c:v>
                </c:pt>
                <c:pt idx="17">
                  <c:v>47.495334100000001</c:v>
                </c:pt>
                <c:pt idx="18">
                  <c:v>49.293236</c:v>
                </c:pt>
                <c:pt idx="19">
                  <c:v>47.027924800000001</c:v>
                </c:pt>
                <c:pt idx="20">
                  <c:v>48.386945500000003</c:v>
                </c:pt>
                <c:pt idx="21">
                  <c:v>46.685127600000001</c:v>
                </c:pt>
                <c:pt idx="22">
                  <c:v>46.386468399999998</c:v>
                </c:pt>
                <c:pt idx="23">
                  <c:v>48.042910200000001</c:v>
                </c:pt>
                <c:pt idx="24">
                  <c:v>44.934697800000002</c:v>
                </c:pt>
                <c:pt idx="25">
                  <c:v>46.309164199999998</c:v>
                </c:pt>
                <c:pt idx="26">
                  <c:v>47.622130400000003</c:v>
                </c:pt>
                <c:pt idx="27">
                  <c:v>46.9191273</c:v>
                </c:pt>
                <c:pt idx="28">
                  <c:v>45.560409399999998</c:v>
                </c:pt>
                <c:pt idx="29">
                  <c:v>47.637621099999997</c:v>
                </c:pt>
                <c:pt idx="30">
                  <c:v>46.026869599999998</c:v>
                </c:pt>
                <c:pt idx="31">
                  <c:v>44.747200800000002</c:v>
                </c:pt>
                <c:pt idx="32">
                  <c:v>44.386946000000002</c:v>
                </c:pt>
                <c:pt idx="33">
                  <c:v>45.6220547</c:v>
                </c:pt>
                <c:pt idx="34">
                  <c:v>44.606289400000001</c:v>
                </c:pt>
                <c:pt idx="35">
                  <c:v>45.090384</c:v>
                </c:pt>
                <c:pt idx="36">
                  <c:v>44.901985199999999</c:v>
                </c:pt>
                <c:pt idx="37">
                  <c:v>45.511138199999998</c:v>
                </c:pt>
                <c:pt idx="38">
                  <c:v>44.887020900000003</c:v>
                </c:pt>
                <c:pt idx="39">
                  <c:v>46.713965999999999</c:v>
                </c:pt>
                <c:pt idx="40">
                  <c:v>45.090494999999997</c:v>
                </c:pt>
                <c:pt idx="41">
                  <c:v>43.917328099999999</c:v>
                </c:pt>
                <c:pt idx="42">
                  <c:v>43.762302599999998</c:v>
                </c:pt>
                <c:pt idx="43">
                  <c:v>48.499068999999999</c:v>
                </c:pt>
                <c:pt idx="44">
                  <c:v>44.605949000000003</c:v>
                </c:pt>
                <c:pt idx="45">
                  <c:v>45.637064700000003</c:v>
                </c:pt>
                <c:pt idx="46">
                  <c:v>46.4191042</c:v>
                </c:pt>
                <c:pt idx="47">
                  <c:v>43.840546199999999</c:v>
                </c:pt>
                <c:pt idx="48">
                  <c:v>45.2635766</c:v>
                </c:pt>
                <c:pt idx="49">
                  <c:v>44.918714700000002</c:v>
                </c:pt>
                <c:pt idx="50">
                  <c:v>43.902921200000002</c:v>
                </c:pt>
                <c:pt idx="51">
                  <c:v>45.464888999999999</c:v>
                </c:pt>
                <c:pt idx="52">
                  <c:v>48.044074000000002</c:v>
                </c:pt>
                <c:pt idx="53">
                  <c:v>47.137036799999997</c:v>
                </c:pt>
                <c:pt idx="54">
                  <c:v>45.8565556</c:v>
                </c:pt>
                <c:pt idx="55">
                  <c:v>47.652371799999997</c:v>
                </c:pt>
                <c:pt idx="56">
                  <c:v>47.606301799999997</c:v>
                </c:pt>
                <c:pt idx="57">
                  <c:v>44.699385599999999</c:v>
                </c:pt>
                <c:pt idx="58">
                  <c:v>48.8872146</c:v>
                </c:pt>
                <c:pt idx="59">
                  <c:v>45.856946399999998</c:v>
                </c:pt>
                <c:pt idx="60">
                  <c:v>45.340997399999999</c:v>
                </c:pt>
                <c:pt idx="61">
                  <c:v>45.1064224</c:v>
                </c:pt>
                <c:pt idx="62">
                  <c:v>46.028982499999998</c:v>
                </c:pt>
                <c:pt idx="63">
                  <c:v>47.184781999999998</c:v>
                </c:pt>
                <c:pt idx="64">
                  <c:v>47.418767500000001</c:v>
                </c:pt>
                <c:pt idx="65">
                  <c:v>46.718379499999998</c:v>
                </c:pt>
                <c:pt idx="66">
                  <c:v>46.7934099</c:v>
                </c:pt>
                <c:pt idx="67">
                  <c:v>45.512346399999998</c:v>
                </c:pt>
                <c:pt idx="68">
                  <c:v>47.621404300000002</c:v>
                </c:pt>
                <c:pt idx="69">
                  <c:v>46.122447100000002</c:v>
                </c:pt>
                <c:pt idx="70">
                  <c:v>46.808984600000002</c:v>
                </c:pt>
                <c:pt idx="71">
                  <c:v>45.9956636</c:v>
                </c:pt>
                <c:pt idx="72">
                  <c:v>47.013946099999998</c:v>
                </c:pt>
                <c:pt idx="73">
                  <c:v>44.904362399999997</c:v>
                </c:pt>
                <c:pt idx="74">
                  <c:v>45.325338899999998</c:v>
                </c:pt>
                <c:pt idx="75">
                  <c:v>45.998337200000002</c:v>
                </c:pt>
                <c:pt idx="76">
                  <c:v>46.3866041</c:v>
                </c:pt>
                <c:pt idx="77">
                  <c:v>43.480820700000002</c:v>
                </c:pt>
                <c:pt idx="78">
                  <c:v>48.513782499999998</c:v>
                </c:pt>
                <c:pt idx="79">
                  <c:v>47.621450500000002</c:v>
                </c:pt>
                <c:pt idx="80">
                  <c:v>48.3414176</c:v>
                </c:pt>
                <c:pt idx="81">
                  <c:v>53.651098599999997</c:v>
                </c:pt>
                <c:pt idx="82">
                  <c:v>45.758595399999997</c:v>
                </c:pt>
                <c:pt idx="83">
                  <c:v>44.855355600000003</c:v>
                </c:pt>
                <c:pt idx="84">
                  <c:v>46.372233600000001</c:v>
                </c:pt>
                <c:pt idx="85">
                  <c:v>45.998212799999997</c:v>
                </c:pt>
                <c:pt idx="86">
                  <c:v>45.199466600000001</c:v>
                </c:pt>
                <c:pt idx="87">
                  <c:v>45.294455800000001</c:v>
                </c:pt>
                <c:pt idx="88">
                  <c:v>49.107656499999997</c:v>
                </c:pt>
                <c:pt idx="89">
                  <c:v>43.966235599999997</c:v>
                </c:pt>
                <c:pt idx="90">
                  <c:v>45.136492599999997</c:v>
                </c:pt>
                <c:pt idx="91">
                  <c:v>45.3887772</c:v>
                </c:pt>
                <c:pt idx="92">
                  <c:v>45.871791600000002</c:v>
                </c:pt>
                <c:pt idx="93">
                  <c:v>43.808600200000001</c:v>
                </c:pt>
                <c:pt idx="94">
                  <c:v>55.448833800000003</c:v>
                </c:pt>
                <c:pt idx="95">
                  <c:v>49.606087899999999</c:v>
                </c:pt>
                <c:pt idx="96">
                  <c:v>0.45312210000000003</c:v>
                </c:pt>
                <c:pt idx="97">
                  <c:v>45.4808862</c:v>
                </c:pt>
                <c:pt idx="98">
                  <c:v>45.792952900000003</c:v>
                </c:pt>
                <c:pt idx="99">
                  <c:v>46.825242600000003</c:v>
                </c:pt>
              </c:numCache>
            </c:numRef>
          </c:val>
        </c:ser>
        <c:ser>
          <c:idx val="8"/>
          <c:order val="8"/>
          <c:spPr>
            <a:solidFill>
              <a:srgbClr val="00B050"/>
            </a:solidFill>
          </c:spPr>
          <c:invertIfNegative val="0"/>
          <c:val>
            <c:numRef>
              <c:f>Azure100!$J$827:$J$926</c:f>
              <c:numCache>
                <c:formatCode>General</c:formatCode>
                <c:ptCount val="100"/>
                <c:pt idx="0">
                  <c:v>34.734366600000001</c:v>
                </c:pt>
                <c:pt idx="1">
                  <c:v>36.170468</c:v>
                </c:pt>
                <c:pt idx="2">
                  <c:v>37.545352100000002</c:v>
                </c:pt>
                <c:pt idx="3">
                  <c:v>20.811805400000001</c:v>
                </c:pt>
                <c:pt idx="4">
                  <c:v>19.562035600000002</c:v>
                </c:pt>
                <c:pt idx="5">
                  <c:v>26.015412000000001</c:v>
                </c:pt>
                <c:pt idx="6">
                  <c:v>33.9842856</c:v>
                </c:pt>
                <c:pt idx="7">
                  <c:v>22.859126499999999</c:v>
                </c:pt>
                <c:pt idx="8">
                  <c:v>22.123767900000001</c:v>
                </c:pt>
                <c:pt idx="9">
                  <c:v>23.468488600000001</c:v>
                </c:pt>
                <c:pt idx="10">
                  <c:v>21.686033800000001</c:v>
                </c:pt>
                <c:pt idx="11">
                  <c:v>33.874371400000001</c:v>
                </c:pt>
                <c:pt idx="12">
                  <c:v>27.593466200000002</c:v>
                </c:pt>
                <c:pt idx="13">
                  <c:v>26.874261400000002</c:v>
                </c:pt>
                <c:pt idx="14">
                  <c:v>29.826771699999998</c:v>
                </c:pt>
                <c:pt idx="15">
                  <c:v>26.1406396</c:v>
                </c:pt>
                <c:pt idx="16">
                  <c:v>32.2660044</c:v>
                </c:pt>
                <c:pt idx="17">
                  <c:v>33.592720200000002</c:v>
                </c:pt>
                <c:pt idx="18">
                  <c:v>23.733896900000001</c:v>
                </c:pt>
                <c:pt idx="19">
                  <c:v>15.404672400000001</c:v>
                </c:pt>
                <c:pt idx="20">
                  <c:v>29.796579000000001</c:v>
                </c:pt>
                <c:pt idx="21">
                  <c:v>34.0150705</c:v>
                </c:pt>
                <c:pt idx="22">
                  <c:v>20.483124799999999</c:v>
                </c:pt>
                <c:pt idx="23">
                  <c:v>21.389112799999999</c:v>
                </c:pt>
                <c:pt idx="24">
                  <c:v>20.609004299999999</c:v>
                </c:pt>
                <c:pt idx="25">
                  <c:v>25.3576719</c:v>
                </c:pt>
                <c:pt idx="26">
                  <c:v>23.327154799999999</c:v>
                </c:pt>
                <c:pt idx="27">
                  <c:v>22.6868427</c:v>
                </c:pt>
                <c:pt idx="28">
                  <c:v>20.984240700000001</c:v>
                </c:pt>
                <c:pt idx="29">
                  <c:v>28.951787499999998</c:v>
                </c:pt>
                <c:pt idx="30">
                  <c:v>80.090977600000002</c:v>
                </c:pt>
                <c:pt idx="31">
                  <c:v>34.827839699999998</c:v>
                </c:pt>
                <c:pt idx="32">
                  <c:v>51.373860800000003</c:v>
                </c:pt>
                <c:pt idx="33">
                  <c:v>72.921142799999998</c:v>
                </c:pt>
                <c:pt idx="34">
                  <c:v>76.890119600000006</c:v>
                </c:pt>
                <c:pt idx="35">
                  <c:v>77.874661200000006</c:v>
                </c:pt>
                <c:pt idx="36">
                  <c:v>51.920243200000002</c:v>
                </c:pt>
                <c:pt idx="37">
                  <c:v>29.466878999999999</c:v>
                </c:pt>
                <c:pt idx="38">
                  <c:v>27.2643953</c:v>
                </c:pt>
                <c:pt idx="39">
                  <c:v>45.232550000000003</c:v>
                </c:pt>
                <c:pt idx="40">
                  <c:v>16.780905600000001</c:v>
                </c:pt>
                <c:pt idx="41">
                  <c:v>22.779533000000001</c:v>
                </c:pt>
                <c:pt idx="42">
                  <c:v>29.170668599999999</c:v>
                </c:pt>
                <c:pt idx="43">
                  <c:v>23.156063400000001</c:v>
                </c:pt>
                <c:pt idx="44">
                  <c:v>21.608355199999998</c:v>
                </c:pt>
                <c:pt idx="45">
                  <c:v>15.155010900000001</c:v>
                </c:pt>
                <c:pt idx="46">
                  <c:v>27.140625</c:v>
                </c:pt>
                <c:pt idx="47">
                  <c:v>33.2803678</c:v>
                </c:pt>
                <c:pt idx="48">
                  <c:v>15.9211156</c:v>
                </c:pt>
                <c:pt idx="49">
                  <c:v>25.202348000000001</c:v>
                </c:pt>
                <c:pt idx="50">
                  <c:v>31.514880099999999</c:v>
                </c:pt>
                <c:pt idx="51">
                  <c:v>21.968480599999999</c:v>
                </c:pt>
                <c:pt idx="52">
                  <c:v>25.468632199999998</c:v>
                </c:pt>
                <c:pt idx="53">
                  <c:v>27.734370800000001</c:v>
                </c:pt>
                <c:pt idx="54">
                  <c:v>30.999057799999999</c:v>
                </c:pt>
                <c:pt idx="55">
                  <c:v>29.4997398</c:v>
                </c:pt>
                <c:pt idx="56">
                  <c:v>27.90615</c:v>
                </c:pt>
                <c:pt idx="57">
                  <c:v>29.451456199999999</c:v>
                </c:pt>
                <c:pt idx="58">
                  <c:v>26.905359600000001</c:v>
                </c:pt>
                <c:pt idx="59">
                  <c:v>31.781079999999999</c:v>
                </c:pt>
                <c:pt idx="60">
                  <c:v>37.0294782</c:v>
                </c:pt>
                <c:pt idx="61">
                  <c:v>31.593110200000002</c:v>
                </c:pt>
                <c:pt idx="62">
                  <c:v>25.7776368</c:v>
                </c:pt>
                <c:pt idx="63">
                  <c:v>38.765678299999998</c:v>
                </c:pt>
                <c:pt idx="64">
                  <c:v>17.5919484</c:v>
                </c:pt>
                <c:pt idx="65">
                  <c:v>34.889473500000001</c:v>
                </c:pt>
                <c:pt idx="66">
                  <c:v>40.124313800000003</c:v>
                </c:pt>
                <c:pt idx="67">
                  <c:v>19.078074300000001</c:v>
                </c:pt>
                <c:pt idx="68">
                  <c:v>39.717882799999998</c:v>
                </c:pt>
                <c:pt idx="69">
                  <c:v>26.967681800000001</c:v>
                </c:pt>
                <c:pt idx="70">
                  <c:v>28.577400399999998</c:v>
                </c:pt>
                <c:pt idx="71">
                  <c:v>30.013940699999999</c:v>
                </c:pt>
                <c:pt idx="72">
                  <c:v>41.562285799999998</c:v>
                </c:pt>
                <c:pt idx="73">
                  <c:v>36.795883000000003</c:v>
                </c:pt>
                <c:pt idx="74">
                  <c:v>28.608469199999998</c:v>
                </c:pt>
                <c:pt idx="75">
                  <c:v>28.467987600000001</c:v>
                </c:pt>
                <c:pt idx="76">
                  <c:v>32.294900300000002</c:v>
                </c:pt>
                <c:pt idx="77">
                  <c:v>29.3125623</c:v>
                </c:pt>
                <c:pt idx="78">
                  <c:v>37.985393100000003</c:v>
                </c:pt>
                <c:pt idx="79">
                  <c:v>21.858333600000002</c:v>
                </c:pt>
                <c:pt idx="80">
                  <c:v>46.469105999999996</c:v>
                </c:pt>
                <c:pt idx="81">
                  <c:v>39.060247799999999</c:v>
                </c:pt>
                <c:pt idx="82">
                  <c:v>33.340463800000002</c:v>
                </c:pt>
                <c:pt idx="83">
                  <c:v>23.6391344</c:v>
                </c:pt>
                <c:pt idx="84">
                  <c:v>23.468188999999999</c:v>
                </c:pt>
                <c:pt idx="85">
                  <c:v>36.312342399999999</c:v>
                </c:pt>
                <c:pt idx="86">
                  <c:v>29.374392799999999</c:v>
                </c:pt>
                <c:pt idx="87">
                  <c:v>30.8110608</c:v>
                </c:pt>
                <c:pt idx="88">
                  <c:v>38.671862500000003</c:v>
                </c:pt>
                <c:pt idx="89">
                  <c:v>26.155172</c:v>
                </c:pt>
                <c:pt idx="90">
                  <c:v>26.8734684</c:v>
                </c:pt>
                <c:pt idx="91">
                  <c:v>53.2190698</c:v>
                </c:pt>
                <c:pt idx="92">
                  <c:v>50.5468264</c:v>
                </c:pt>
                <c:pt idx="93">
                  <c:v>22.530709600000002</c:v>
                </c:pt>
                <c:pt idx="94">
                  <c:v>51.045622000000002</c:v>
                </c:pt>
                <c:pt idx="95">
                  <c:v>37.718317999999996</c:v>
                </c:pt>
                <c:pt idx="96">
                  <c:v>25.296713100000002</c:v>
                </c:pt>
                <c:pt idx="97">
                  <c:v>36.062395000000002</c:v>
                </c:pt>
                <c:pt idx="98">
                  <c:v>27.483598799999999</c:v>
                </c:pt>
                <c:pt idx="99">
                  <c:v>33.047195799999997</c:v>
                </c:pt>
              </c:numCache>
            </c:numRef>
          </c:val>
        </c:ser>
        <c:ser>
          <c:idx val="9"/>
          <c:order val="9"/>
          <c:spPr>
            <a:solidFill>
              <a:srgbClr val="C00000"/>
            </a:solidFill>
          </c:spPr>
          <c:invertIfNegative val="0"/>
          <c:val>
            <c:numRef>
              <c:f>Azure100!$K$827:$K$926</c:f>
              <c:numCache>
                <c:formatCode>General</c:formatCode>
                <c:ptCount val="100"/>
                <c:pt idx="0">
                  <c:v>46.371368400000001</c:v>
                </c:pt>
                <c:pt idx="1">
                  <c:v>50.839194399999997</c:v>
                </c:pt>
                <c:pt idx="2">
                  <c:v>49.433386800000001</c:v>
                </c:pt>
                <c:pt idx="3">
                  <c:v>50.589420799999999</c:v>
                </c:pt>
                <c:pt idx="4">
                  <c:v>45.529035299999997</c:v>
                </c:pt>
                <c:pt idx="5">
                  <c:v>45.684035999999999</c:v>
                </c:pt>
                <c:pt idx="6">
                  <c:v>48.402510200000002</c:v>
                </c:pt>
                <c:pt idx="7">
                  <c:v>47.042358499999999</c:v>
                </c:pt>
                <c:pt idx="8">
                  <c:v>46.183704900000002</c:v>
                </c:pt>
                <c:pt idx="9">
                  <c:v>46.621559599999998</c:v>
                </c:pt>
                <c:pt idx="10">
                  <c:v>44.059068799999999</c:v>
                </c:pt>
                <c:pt idx="11">
                  <c:v>54.480713999999999</c:v>
                </c:pt>
                <c:pt idx="12">
                  <c:v>49.7149316</c:v>
                </c:pt>
                <c:pt idx="13">
                  <c:v>47.292637200000001</c:v>
                </c:pt>
                <c:pt idx="14">
                  <c:v>54.229765299999997</c:v>
                </c:pt>
                <c:pt idx="15">
                  <c:v>47.575497900000002</c:v>
                </c:pt>
                <c:pt idx="16">
                  <c:v>45.450401399999997</c:v>
                </c:pt>
                <c:pt idx="17">
                  <c:v>47.059417000000003</c:v>
                </c:pt>
                <c:pt idx="18">
                  <c:v>45.732283299999999</c:v>
                </c:pt>
                <c:pt idx="19">
                  <c:v>46.307757600000002</c:v>
                </c:pt>
                <c:pt idx="20">
                  <c:v>45.918658999999998</c:v>
                </c:pt>
                <c:pt idx="21">
                  <c:v>46.763346400000003</c:v>
                </c:pt>
                <c:pt idx="22">
                  <c:v>46.762680799999998</c:v>
                </c:pt>
                <c:pt idx="23">
                  <c:v>48.090619199999999</c:v>
                </c:pt>
                <c:pt idx="24">
                  <c:v>47.449156100000003</c:v>
                </c:pt>
                <c:pt idx="25">
                  <c:v>54.619712999999997</c:v>
                </c:pt>
                <c:pt idx="26">
                  <c:v>50.1214978</c:v>
                </c:pt>
                <c:pt idx="27">
                  <c:v>48.1056569</c:v>
                </c:pt>
                <c:pt idx="28">
                  <c:v>46.058715999999997</c:v>
                </c:pt>
                <c:pt idx="29">
                  <c:v>48.464777699999999</c:v>
                </c:pt>
                <c:pt idx="30">
                  <c:v>45.401641400000003</c:v>
                </c:pt>
                <c:pt idx="31">
                  <c:v>46.371974199999997</c:v>
                </c:pt>
                <c:pt idx="32">
                  <c:v>49.777213400000001</c:v>
                </c:pt>
                <c:pt idx="33">
                  <c:v>45.434854000000001</c:v>
                </c:pt>
                <c:pt idx="34">
                  <c:v>44.590692500000003</c:v>
                </c:pt>
                <c:pt idx="35">
                  <c:v>46.918253200000002</c:v>
                </c:pt>
                <c:pt idx="36">
                  <c:v>44.247522600000003</c:v>
                </c:pt>
                <c:pt idx="37">
                  <c:v>46.730407200000002</c:v>
                </c:pt>
                <c:pt idx="38">
                  <c:v>44.575676700000002</c:v>
                </c:pt>
                <c:pt idx="39">
                  <c:v>45.652405000000002</c:v>
                </c:pt>
                <c:pt idx="40">
                  <c:v>44.996647000000003</c:v>
                </c:pt>
                <c:pt idx="41">
                  <c:v>44.980407300000003</c:v>
                </c:pt>
                <c:pt idx="42">
                  <c:v>45.355909400000002</c:v>
                </c:pt>
                <c:pt idx="43">
                  <c:v>48.699499699999997</c:v>
                </c:pt>
                <c:pt idx="44">
                  <c:v>46.232021199999998</c:v>
                </c:pt>
                <c:pt idx="45">
                  <c:v>46.949519000000002</c:v>
                </c:pt>
                <c:pt idx="46">
                  <c:v>46.4191042</c:v>
                </c:pt>
                <c:pt idx="47">
                  <c:v>44.778268400000002</c:v>
                </c:pt>
                <c:pt idx="48">
                  <c:v>47.137978799999999</c:v>
                </c:pt>
                <c:pt idx="49">
                  <c:v>46.558355499999998</c:v>
                </c:pt>
                <c:pt idx="50">
                  <c:v>43.888130099999998</c:v>
                </c:pt>
                <c:pt idx="51">
                  <c:v>46.823629500000003</c:v>
                </c:pt>
                <c:pt idx="52">
                  <c:v>48.480651399999999</c:v>
                </c:pt>
                <c:pt idx="53">
                  <c:v>48.012475000000002</c:v>
                </c:pt>
                <c:pt idx="54">
                  <c:v>44.995967999999998</c:v>
                </c:pt>
                <c:pt idx="55">
                  <c:v>49.2931995</c:v>
                </c:pt>
                <c:pt idx="56">
                  <c:v>47.1853202</c:v>
                </c:pt>
                <c:pt idx="57">
                  <c:v>45.168702600000003</c:v>
                </c:pt>
                <c:pt idx="58">
                  <c:v>46.979864499999998</c:v>
                </c:pt>
                <c:pt idx="59">
                  <c:v>45.419755799999997</c:v>
                </c:pt>
                <c:pt idx="60">
                  <c:v>49.4166156</c:v>
                </c:pt>
                <c:pt idx="61">
                  <c:v>44.606819999999999</c:v>
                </c:pt>
                <c:pt idx="62">
                  <c:v>46.1059968</c:v>
                </c:pt>
                <c:pt idx="63">
                  <c:v>47.092388399999997</c:v>
                </c:pt>
                <c:pt idx="64">
                  <c:v>46.5889788</c:v>
                </c:pt>
                <c:pt idx="65">
                  <c:v>46.871338000000002</c:v>
                </c:pt>
                <c:pt idx="66">
                  <c:v>45.685715000000002</c:v>
                </c:pt>
                <c:pt idx="67">
                  <c:v>46.855653099999998</c:v>
                </c:pt>
                <c:pt idx="68">
                  <c:v>46.308229400000002</c:v>
                </c:pt>
                <c:pt idx="69">
                  <c:v>46.560567800000001</c:v>
                </c:pt>
                <c:pt idx="70">
                  <c:v>46.996847799999998</c:v>
                </c:pt>
                <c:pt idx="71">
                  <c:v>43.605519899999997</c:v>
                </c:pt>
                <c:pt idx="72">
                  <c:v>45.122970000000002</c:v>
                </c:pt>
                <c:pt idx="73">
                  <c:v>46.7776572</c:v>
                </c:pt>
                <c:pt idx="74">
                  <c:v>44.574333199999998</c:v>
                </c:pt>
                <c:pt idx="75">
                  <c:v>45.966115799999997</c:v>
                </c:pt>
                <c:pt idx="76">
                  <c:v>45.3084858</c:v>
                </c:pt>
                <c:pt idx="77">
                  <c:v>44.528333799999999</c:v>
                </c:pt>
                <c:pt idx="78">
                  <c:v>55.949930299999998</c:v>
                </c:pt>
                <c:pt idx="79">
                  <c:v>44.402351000000003</c:v>
                </c:pt>
                <c:pt idx="80">
                  <c:v>48.887183100000001</c:v>
                </c:pt>
                <c:pt idx="81">
                  <c:v>44.793630700000001</c:v>
                </c:pt>
                <c:pt idx="82">
                  <c:v>45.789882499999997</c:v>
                </c:pt>
                <c:pt idx="83">
                  <c:v>45.7307542</c:v>
                </c:pt>
                <c:pt idx="84">
                  <c:v>46.746551400000001</c:v>
                </c:pt>
                <c:pt idx="85">
                  <c:v>50.076362899999999</c:v>
                </c:pt>
                <c:pt idx="86">
                  <c:v>43.606131099999999</c:v>
                </c:pt>
                <c:pt idx="87">
                  <c:v>44.1215616</c:v>
                </c:pt>
                <c:pt idx="88">
                  <c:v>50.403595600000003</c:v>
                </c:pt>
                <c:pt idx="89">
                  <c:v>46.339911999999998</c:v>
                </c:pt>
                <c:pt idx="90">
                  <c:v>44.2782512</c:v>
                </c:pt>
                <c:pt idx="91">
                  <c:v>46.060863699999999</c:v>
                </c:pt>
                <c:pt idx="92">
                  <c:v>46.184757900000001</c:v>
                </c:pt>
                <c:pt idx="93">
                  <c:v>45.184488899999998</c:v>
                </c:pt>
                <c:pt idx="94">
                  <c:v>48.730327600000003</c:v>
                </c:pt>
                <c:pt idx="95">
                  <c:v>43.903197599999999</c:v>
                </c:pt>
                <c:pt idx="96">
                  <c:v>45.809163499999997</c:v>
                </c:pt>
                <c:pt idx="97">
                  <c:v>45.183963599999998</c:v>
                </c:pt>
                <c:pt idx="98">
                  <c:v>44.481647600000002</c:v>
                </c:pt>
                <c:pt idx="99">
                  <c:v>45.341045999999999</c:v>
                </c:pt>
              </c:numCache>
            </c:numRef>
          </c:val>
        </c:ser>
        <c:ser>
          <c:idx val="10"/>
          <c:order val="10"/>
          <c:spPr>
            <a:solidFill>
              <a:srgbClr val="00B050"/>
            </a:solidFill>
          </c:spPr>
          <c:invertIfNegative val="0"/>
          <c:val>
            <c:numRef>
              <c:f>Azure100!$L$827:$L$926</c:f>
              <c:numCache>
                <c:formatCode>General</c:formatCode>
                <c:ptCount val="100"/>
                <c:pt idx="0">
                  <c:v>38.497430399999999</c:v>
                </c:pt>
                <c:pt idx="1">
                  <c:v>21.327487999999999</c:v>
                </c:pt>
                <c:pt idx="2">
                  <c:v>31.092974600000002</c:v>
                </c:pt>
                <c:pt idx="3">
                  <c:v>29.123406599999999</c:v>
                </c:pt>
                <c:pt idx="4">
                  <c:v>43.235087300000004</c:v>
                </c:pt>
                <c:pt idx="5">
                  <c:v>28.233354599999998</c:v>
                </c:pt>
                <c:pt idx="6">
                  <c:v>50.702826000000002</c:v>
                </c:pt>
                <c:pt idx="7">
                  <c:v>43.732997500000003</c:v>
                </c:pt>
                <c:pt idx="8">
                  <c:v>24.561963299999999</c:v>
                </c:pt>
                <c:pt idx="9">
                  <c:v>24.702049599999999</c:v>
                </c:pt>
                <c:pt idx="10">
                  <c:v>39.326897799999998</c:v>
                </c:pt>
                <c:pt idx="11">
                  <c:v>24.856917299999999</c:v>
                </c:pt>
                <c:pt idx="12">
                  <c:v>37.468351800000001</c:v>
                </c:pt>
                <c:pt idx="13">
                  <c:v>26.092746200000001</c:v>
                </c:pt>
                <c:pt idx="14">
                  <c:v>34.561221799999998</c:v>
                </c:pt>
                <c:pt idx="15">
                  <c:v>27.155763</c:v>
                </c:pt>
                <c:pt idx="16">
                  <c:v>23.000010199999998</c:v>
                </c:pt>
                <c:pt idx="17">
                  <c:v>21.108427899999999</c:v>
                </c:pt>
                <c:pt idx="18">
                  <c:v>31.609172699999998</c:v>
                </c:pt>
                <c:pt idx="19">
                  <c:v>27.279957199999998</c:v>
                </c:pt>
                <c:pt idx="20">
                  <c:v>31.874337499999999</c:v>
                </c:pt>
                <c:pt idx="21">
                  <c:v>34.124152799999997</c:v>
                </c:pt>
                <c:pt idx="22">
                  <c:v>39.327478200000002</c:v>
                </c:pt>
                <c:pt idx="23">
                  <c:v>37.764964200000001</c:v>
                </c:pt>
                <c:pt idx="24">
                  <c:v>22.514087100000001</c:v>
                </c:pt>
                <c:pt idx="25">
                  <c:v>20.8263569</c:v>
                </c:pt>
                <c:pt idx="26">
                  <c:v>29.279798</c:v>
                </c:pt>
                <c:pt idx="27">
                  <c:v>26.670268199999999</c:v>
                </c:pt>
                <c:pt idx="28">
                  <c:v>23.044809999999998</c:v>
                </c:pt>
                <c:pt idx="29">
                  <c:v>27.592286999999999</c:v>
                </c:pt>
                <c:pt idx="30">
                  <c:v>23.779765000000001</c:v>
                </c:pt>
                <c:pt idx="31">
                  <c:v>36.249700799999999</c:v>
                </c:pt>
                <c:pt idx="32">
                  <c:v>20.905624199999998</c:v>
                </c:pt>
                <c:pt idx="33">
                  <c:v>28.889677200000001</c:v>
                </c:pt>
                <c:pt idx="34">
                  <c:v>30.374425200000001</c:v>
                </c:pt>
                <c:pt idx="35">
                  <c:v>23.514174000000001</c:v>
                </c:pt>
                <c:pt idx="36">
                  <c:v>27.873356000000001</c:v>
                </c:pt>
                <c:pt idx="37">
                  <c:v>66.3111368</c:v>
                </c:pt>
                <c:pt idx="38">
                  <c:v>18.8903979</c:v>
                </c:pt>
                <c:pt idx="39">
                  <c:v>34.592965599999999</c:v>
                </c:pt>
                <c:pt idx="40">
                  <c:v>28.4685092</c:v>
                </c:pt>
                <c:pt idx="41">
                  <c:v>23.811290799999998</c:v>
                </c:pt>
                <c:pt idx="42">
                  <c:v>32.420169899999998</c:v>
                </c:pt>
                <c:pt idx="43">
                  <c:v>26.967722699999999</c:v>
                </c:pt>
                <c:pt idx="44">
                  <c:v>26.687186400000002</c:v>
                </c:pt>
                <c:pt idx="45">
                  <c:v>40.405859999999997</c:v>
                </c:pt>
                <c:pt idx="46">
                  <c:v>35.640625</c:v>
                </c:pt>
                <c:pt idx="47">
                  <c:v>32.858061499999998</c:v>
                </c:pt>
                <c:pt idx="48">
                  <c:v>27.483742400000001</c:v>
                </c:pt>
                <c:pt idx="49">
                  <c:v>25.732713</c:v>
                </c:pt>
                <c:pt idx="50">
                  <c:v>28.124170599999999</c:v>
                </c:pt>
                <c:pt idx="51">
                  <c:v>26.654970599999999</c:v>
                </c:pt>
                <c:pt idx="52">
                  <c:v>38.1246802</c:v>
                </c:pt>
                <c:pt idx="53">
                  <c:v>35.015182600000003</c:v>
                </c:pt>
                <c:pt idx="54">
                  <c:v>27.061192399999999</c:v>
                </c:pt>
                <c:pt idx="55">
                  <c:v>39.046164599999997</c:v>
                </c:pt>
                <c:pt idx="56">
                  <c:v>25.702674200000001</c:v>
                </c:pt>
                <c:pt idx="57">
                  <c:v>23.249580000000002</c:v>
                </c:pt>
                <c:pt idx="58">
                  <c:v>38.935862800000002</c:v>
                </c:pt>
                <c:pt idx="59">
                  <c:v>18.811733199999999</c:v>
                </c:pt>
                <c:pt idx="60">
                  <c:v>35.748809399999999</c:v>
                </c:pt>
                <c:pt idx="61">
                  <c:v>30.2802112</c:v>
                </c:pt>
                <c:pt idx="62">
                  <c:v>30.373929199999999</c:v>
                </c:pt>
                <c:pt idx="63">
                  <c:v>40.9849599</c:v>
                </c:pt>
                <c:pt idx="64">
                  <c:v>21.217561400000001</c:v>
                </c:pt>
                <c:pt idx="65">
                  <c:v>26.545914199999999</c:v>
                </c:pt>
                <c:pt idx="66">
                  <c:v>27.124882400000001</c:v>
                </c:pt>
                <c:pt idx="67">
                  <c:v>22.733064599999999</c:v>
                </c:pt>
                <c:pt idx="68">
                  <c:v>22.716423599999999</c:v>
                </c:pt>
                <c:pt idx="69">
                  <c:v>31.187589200000001</c:v>
                </c:pt>
                <c:pt idx="70">
                  <c:v>28.233340299999998</c:v>
                </c:pt>
                <c:pt idx="71">
                  <c:v>20.154061899999999</c:v>
                </c:pt>
                <c:pt idx="72">
                  <c:v>34.453535199999997</c:v>
                </c:pt>
                <c:pt idx="73">
                  <c:v>32.764955200000003</c:v>
                </c:pt>
                <c:pt idx="74">
                  <c:v>24.4828419</c:v>
                </c:pt>
                <c:pt idx="75">
                  <c:v>30.281761400000001</c:v>
                </c:pt>
                <c:pt idx="76">
                  <c:v>31.858803399999999</c:v>
                </c:pt>
                <c:pt idx="77">
                  <c:v>25.0461974</c:v>
                </c:pt>
                <c:pt idx="78">
                  <c:v>39.453435499999998</c:v>
                </c:pt>
                <c:pt idx="79">
                  <c:v>32.655572999999997</c:v>
                </c:pt>
                <c:pt idx="80">
                  <c:v>34.968601</c:v>
                </c:pt>
                <c:pt idx="81">
                  <c:v>30.4044594</c:v>
                </c:pt>
                <c:pt idx="82">
                  <c:v>35.355725100000001</c:v>
                </c:pt>
                <c:pt idx="83">
                  <c:v>31.202331699999998</c:v>
                </c:pt>
                <c:pt idx="84">
                  <c:v>40.795326899999999</c:v>
                </c:pt>
                <c:pt idx="85">
                  <c:v>24.813051999999999</c:v>
                </c:pt>
                <c:pt idx="86">
                  <c:v>25.076646700000001</c:v>
                </c:pt>
                <c:pt idx="87">
                  <c:v>30.140471000000002</c:v>
                </c:pt>
                <c:pt idx="88">
                  <c:v>23.514313999999999</c:v>
                </c:pt>
                <c:pt idx="89">
                  <c:v>36.281134399999999</c:v>
                </c:pt>
                <c:pt idx="90">
                  <c:v>37.405655000000003</c:v>
                </c:pt>
                <c:pt idx="91">
                  <c:v>38.171786300000001</c:v>
                </c:pt>
                <c:pt idx="92">
                  <c:v>17.515307400000001</c:v>
                </c:pt>
                <c:pt idx="93">
                  <c:v>31.060682799999999</c:v>
                </c:pt>
                <c:pt idx="94">
                  <c:v>28.873636399999999</c:v>
                </c:pt>
                <c:pt idx="95">
                  <c:v>34.031162600000002</c:v>
                </c:pt>
                <c:pt idx="96">
                  <c:v>38.515307200000002</c:v>
                </c:pt>
                <c:pt idx="97">
                  <c:v>35.937443999999999</c:v>
                </c:pt>
                <c:pt idx="98">
                  <c:v>34.391026199999999</c:v>
                </c:pt>
                <c:pt idx="99">
                  <c:v>36.875162600000003</c:v>
                </c:pt>
              </c:numCache>
            </c:numRef>
          </c:val>
        </c:ser>
        <c:ser>
          <c:idx val="11"/>
          <c:order val="11"/>
          <c:spPr>
            <a:solidFill>
              <a:srgbClr val="C00000"/>
            </a:solidFill>
          </c:spPr>
          <c:invertIfNegative val="0"/>
          <c:val>
            <c:numRef>
              <c:f>Azure100!$M$827:$M$926</c:f>
              <c:numCache>
                <c:formatCode>General</c:formatCode>
                <c:ptCount val="100"/>
                <c:pt idx="0">
                  <c:v>46.215116100000003</c:v>
                </c:pt>
                <c:pt idx="1">
                  <c:v>49.230803899999998</c:v>
                </c:pt>
                <c:pt idx="2">
                  <c:v>51.090350999999998</c:v>
                </c:pt>
                <c:pt idx="3">
                  <c:v>52.822332500000002</c:v>
                </c:pt>
                <c:pt idx="4">
                  <c:v>45.075241699999999</c:v>
                </c:pt>
                <c:pt idx="5">
                  <c:v>46.528502400000001</c:v>
                </c:pt>
                <c:pt idx="6">
                  <c:v>45.4816845</c:v>
                </c:pt>
                <c:pt idx="7">
                  <c:v>50.542661699999996</c:v>
                </c:pt>
                <c:pt idx="8">
                  <c:v>44.292338999999998</c:v>
                </c:pt>
                <c:pt idx="9">
                  <c:v>44.420476999999998</c:v>
                </c:pt>
                <c:pt idx="10">
                  <c:v>47.4491114</c:v>
                </c:pt>
                <c:pt idx="11">
                  <c:v>44.7160419</c:v>
                </c:pt>
                <c:pt idx="12">
                  <c:v>48.809904799999998</c:v>
                </c:pt>
                <c:pt idx="13">
                  <c:v>47.168277000000003</c:v>
                </c:pt>
                <c:pt idx="14">
                  <c:v>45.793722199999998</c:v>
                </c:pt>
                <c:pt idx="15">
                  <c:v>47.357302300000001</c:v>
                </c:pt>
                <c:pt idx="16">
                  <c:v>46.294821499999998</c:v>
                </c:pt>
                <c:pt idx="17">
                  <c:v>45.262031299999997</c:v>
                </c:pt>
                <c:pt idx="18">
                  <c:v>47.073914899999998</c:v>
                </c:pt>
                <c:pt idx="19">
                  <c:v>44.839362700000002</c:v>
                </c:pt>
                <c:pt idx="20">
                  <c:v>44.731451100000001</c:v>
                </c:pt>
                <c:pt idx="21">
                  <c:v>45.887497199999999</c:v>
                </c:pt>
                <c:pt idx="22">
                  <c:v>45.5281716</c:v>
                </c:pt>
                <c:pt idx="23">
                  <c:v>50.246669400000002</c:v>
                </c:pt>
                <c:pt idx="24">
                  <c:v>43.981937500000001</c:v>
                </c:pt>
                <c:pt idx="25">
                  <c:v>45.1682536</c:v>
                </c:pt>
                <c:pt idx="26">
                  <c:v>50.215427200000001</c:v>
                </c:pt>
                <c:pt idx="27">
                  <c:v>49.637137899999999</c:v>
                </c:pt>
                <c:pt idx="28">
                  <c:v>45.042838799999998</c:v>
                </c:pt>
                <c:pt idx="29">
                  <c:v>48.246508400000003</c:v>
                </c:pt>
                <c:pt idx="30">
                  <c:v>46.292553900000001</c:v>
                </c:pt>
                <c:pt idx="31">
                  <c:v>44.247162600000003</c:v>
                </c:pt>
                <c:pt idx="32">
                  <c:v>44.902371600000002</c:v>
                </c:pt>
                <c:pt idx="33">
                  <c:v>45.527376199999999</c:v>
                </c:pt>
                <c:pt idx="34">
                  <c:v>50.8400952</c:v>
                </c:pt>
                <c:pt idx="35">
                  <c:v>48.073425399999998</c:v>
                </c:pt>
                <c:pt idx="36">
                  <c:v>43.777988999999998</c:v>
                </c:pt>
                <c:pt idx="37">
                  <c:v>44.996866799999999</c:v>
                </c:pt>
                <c:pt idx="38">
                  <c:v>45.637632000000004</c:v>
                </c:pt>
                <c:pt idx="39">
                  <c:v>45.074613900000003</c:v>
                </c:pt>
                <c:pt idx="40">
                  <c:v>52.7768017</c:v>
                </c:pt>
                <c:pt idx="41">
                  <c:v>44.824129900000003</c:v>
                </c:pt>
                <c:pt idx="42">
                  <c:v>53.995386600000003</c:v>
                </c:pt>
                <c:pt idx="43">
                  <c:v>49.731218400000003</c:v>
                </c:pt>
                <c:pt idx="44">
                  <c:v>45.857755599999997</c:v>
                </c:pt>
                <c:pt idx="45">
                  <c:v>44.809982400000003</c:v>
                </c:pt>
                <c:pt idx="46">
                  <c:v>46.4191042</c:v>
                </c:pt>
                <c:pt idx="47">
                  <c:v>44.7300805</c:v>
                </c:pt>
                <c:pt idx="48">
                  <c:v>46.621252400000003</c:v>
                </c:pt>
                <c:pt idx="49">
                  <c:v>46.637311500000003</c:v>
                </c:pt>
                <c:pt idx="50">
                  <c:v>44.293511500000001</c:v>
                </c:pt>
                <c:pt idx="51">
                  <c:v>47.824488299999999</c:v>
                </c:pt>
                <c:pt idx="52">
                  <c:v>49.278495599999999</c:v>
                </c:pt>
                <c:pt idx="53">
                  <c:v>47.184450200000001</c:v>
                </c:pt>
                <c:pt idx="54">
                  <c:v>50.527574899999998</c:v>
                </c:pt>
                <c:pt idx="55">
                  <c:v>47.6520078</c:v>
                </c:pt>
                <c:pt idx="56">
                  <c:v>48.262236000000001</c:v>
                </c:pt>
                <c:pt idx="57">
                  <c:v>44.621457499999998</c:v>
                </c:pt>
                <c:pt idx="58">
                  <c:v>47.277735800000002</c:v>
                </c:pt>
                <c:pt idx="59">
                  <c:v>45.497403200000001</c:v>
                </c:pt>
                <c:pt idx="60">
                  <c:v>44.559615000000001</c:v>
                </c:pt>
                <c:pt idx="61">
                  <c:v>44.464925200000003</c:v>
                </c:pt>
                <c:pt idx="62">
                  <c:v>45.480008499999997</c:v>
                </c:pt>
                <c:pt idx="63">
                  <c:v>48.201041500000002</c:v>
                </c:pt>
                <c:pt idx="64">
                  <c:v>48.7614868</c:v>
                </c:pt>
                <c:pt idx="65">
                  <c:v>50.621607400000002</c:v>
                </c:pt>
                <c:pt idx="66">
                  <c:v>45.059488600000002</c:v>
                </c:pt>
                <c:pt idx="67">
                  <c:v>48.434184000000002</c:v>
                </c:pt>
                <c:pt idx="68">
                  <c:v>49.307190599999998</c:v>
                </c:pt>
                <c:pt idx="69">
                  <c:v>45.311084000000001</c:v>
                </c:pt>
                <c:pt idx="70">
                  <c:v>45.417679700000001</c:v>
                </c:pt>
                <c:pt idx="71">
                  <c:v>46.542824500000002</c:v>
                </c:pt>
                <c:pt idx="72">
                  <c:v>45.669971199999999</c:v>
                </c:pt>
                <c:pt idx="73">
                  <c:v>46.230824200000001</c:v>
                </c:pt>
                <c:pt idx="74">
                  <c:v>44.325502499999999</c:v>
                </c:pt>
                <c:pt idx="75">
                  <c:v>45.700902900000003</c:v>
                </c:pt>
                <c:pt idx="76">
                  <c:v>45.309024899999997</c:v>
                </c:pt>
                <c:pt idx="77">
                  <c:v>43.621369799999997</c:v>
                </c:pt>
                <c:pt idx="78">
                  <c:v>47.748428799999999</c:v>
                </c:pt>
                <c:pt idx="79">
                  <c:v>44.512032599999998</c:v>
                </c:pt>
                <c:pt idx="80">
                  <c:v>52.8726062</c:v>
                </c:pt>
                <c:pt idx="81">
                  <c:v>44.870701199999999</c:v>
                </c:pt>
                <c:pt idx="82">
                  <c:v>48.335895399999998</c:v>
                </c:pt>
                <c:pt idx="83">
                  <c:v>46.2001189</c:v>
                </c:pt>
                <c:pt idx="84">
                  <c:v>48.105680200000002</c:v>
                </c:pt>
                <c:pt idx="85">
                  <c:v>45.091690999999997</c:v>
                </c:pt>
                <c:pt idx="86">
                  <c:v>44.0270516</c:v>
                </c:pt>
                <c:pt idx="87">
                  <c:v>47.0908497</c:v>
                </c:pt>
                <c:pt idx="88">
                  <c:v>45.981082299999997</c:v>
                </c:pt>
                <c:pt idx="89">
                  <c:v>43.934061200000002</c:v>
                </c:pt>
                <c:pt idx="90">
                  <c:v>43.7313258</c:v>
                </c:pt>
                <c:pt idx="91">
                  <c:v>45.638716700000003</c:v>
                </c:pt>
                <c:pt idx="92">
                  <c:v>44.544032700000002</c:v>
                </c:pt>
                <c:pt idx="93">
                  <c:v>46.8547984</c:v>
                </c:pt>
                <c:pt idx="94">
                  <c:v>49.808647200000003</c:v>
                </c:pt>
                <c:pt idx="95">
                  <c:v>43.466016799999998</c:v>
                </c:pt>
                <c:pt idx="96">
                  <c:v>51.418022399999998</c:v>
                </c:pt>
                <c:pt idx="97">
                  <c:v>44.527730400000003</c:v>
                </c:pt>
                <c:pt idx="98">
                  <c:v>47.496951199999998</c:v>
                </c:pt>
                <c:pt idx="99">
                  <c:v>47.278507699999999</c:v>
                </c:pt>
              </c:numCache>
            </c:numRef>
          </c:val>
        </c:ser>
        <c:ser>
          <c:idx val="12"/>
          <c:order val="12"/>
          <c:spPr>
            <a:solidFill>
              <a:srgbClr val="00B050"/>
            </a:solidFill>
          </c:spPr>
          <c:invertIfNegative val="0"/>
          <c:val>
            <c:numRef>
              <c:f>Azure100!$N$827:$N$926</c:f>
              <c:numCache>
                <c:formatCode>General</c:formatCode>
                <c:ptCount val="100"/>
                <c:pt idx="0">
                  <c:v>30.5299984</c:v>
                </c:pt>
                <c:pt idx="1">
                  <c:v>28.998623200000001</c:v>
                </c:pt>
                <c:pt idx="2">
                  <c:v>47.702522799999997</c:v>
                </c:pt>
                <c:pt idx="3">
                  <c:v>38.2009471</c:v>
                </c:pt>
                <c:pt idx="4">
                  <c:v>20.029968</c:v>
                </c:pt>
                <c:pt idx="5">
                  <c:v>23.343806000000001</c:v>
                </c:pt>
                <c:pt idx="6">
                  <c:v>32.624645999999998</c:v>
                </c:pt>
                <c:pt idx="7">
                  <c:v>26.234207099999999</c:v>
                </c:pt>
                <c:pt idx="8">
                  <c:v>21.482700000000001</c:v>
                </c:pt>
                <c:pt idx="9">
                  <c:v>27.8282588</c:v>
                </c:pt>
                <c:pt idx="10">
                  <c:v>21.265172199999999</c:v>
                </c:pt>
                <c:pt idx="11">
                  <c:v>19.155209599999999</c:v>
                </c:pt>
                <c:pt idx="12">
                  <c:v>42.797051799999998</c:v>
                </c:pt>
                <c:pt idx="13">
                  <c:v>15.1705156</c:v>
                </c:pt>
                <c:pt idx="14">
                  <c:v>18.435966000000001</c:v>
                </c:pt>
                <c:pt idx="15">
                  <c:v>33.123995399999998</c:v>
                </c:pt>
                <c:pt idx="16">
                  <c:v>38.514748900000001</c:v>
                </c:pt>
                <c:pt idx="17">
                  <c:v>25.749542600000002</c:v>
                </c:pt>
                <c:pt idx="18">
                  <c:v>23.748351400000001</c:v>
                </c:pt>
                <c:pt idx="19">
                  <c:v>24.622947400000001</c:v>
                </c:pt>
                <c:pt idx="20">
                  <c:v>25.842632600000002</c:v>
                </c:pt>
                <c:pt idx="21">
                  <c:v>39.046520700000002</c:v>
                </c:pt>
                <c:pt idx="22">
                  <c:v>30.296786099999998</c:v>
                </c:pt>
                <c:pt idx="23">
                  <c:v>36.734608700000003</c:v>
                </c:pt>
                <c:pt idx="24">
                  <c:v>24.546875</c:v>
                </c:pt>
                <c:pt idx="25">
                  <c:v>21.139224599999999</c:v>
                </c:pt>
                <c:pt idx="26">
                  <c:v>18.466149600000001</c:v>
                </c:pt>
                <c:pt idx="27">
                  <c:v>33.3121589</c:v>
                </c:pt>
                <c:pt idx="28">
                  <c:v>36.623969600000002</c:v>
                </c:pt>
                <c:pt idx="29">
                  <c:v>27.2655256</c:v>
                </c:pt>
                <c:pt idx="30">
                  <c:v>25.155304600000001</c:v>
                </c:pt>
                <c:pt idx="31">
                  <c:v>31.202847299999998</c:v>
                </c:pt>
                <c:pt idx="32">
                  <c:v>19.593617600000002</c:v>
                </c:pt>
                <c:pt idx="33">
                  <c:v>38.326539400000001</c:v>
                </c:pt>
                <c:pt idx="34">
                  <c:v>22.1245616</c:v>
                </c:pt>
                <c:pt idx="35">
                  <c:v>21.342883400000002</c:v>
                </c:pt>
                <c:pt idx="36">
                  <c:v>35.936850700000001</c:v>
                </c:pt>
                <c:pt idx="37">
                  <c:v>41.451914700000003</c:v>
                </c:pt>
                <c:pt idx="38">
                  <c:v>25.703551000000001</c:v>
                </c:pt>
                <c:pt idx="39">
                  <c:v>29.655627599999999</c:v>
                </c:pt>
                <c:pt idx="40">
                  <c:v>28.8280621</c:v>
                </c:pt>
                <c:pt idx="41">
                  <c:v>26.4043226</c:v>
                </c:pt>
                <c:pt idx="42">
                  <c:v>38.2958158</c:v>
                </c:pt>
                <c:pt idx="43">
                  <c:v>24.998655400000001</c:v>
                </c:pt>
                <c:pt idx="44">
                  <c:v>25.873945200000001</c:v>
                </c:pt>
                <c:pt idx="45">
                  <c:v>25.484198599999999</c:v>
                </c:pt>
                <c:pt idx="46">
                  <c:v>25.921719599999999</c:v>
                </c:pt>
                <c:pt idx="47">
                  <c:v>56.076357700000003</c:v>
                </c:pt>
                <c:pt idx="48">
                  <c:v>47.014563699999997</c:v>
                </c:pt>
                <c:pt idx="49">
                  <c:v>18.827592500000002</c:v>
                </c:pt>
                <c:pt idx="50">
                  <c:v>31.090631399999999</c:v>
                </c:pt>
                <c:pt idx="51">
                  <c:v>37.717303000000001</c:v>
                </c:pt>
                <c:pt idx="52">
                  <c:v>52.187967800000003</c:v>
                </c:pt>
                <c:pt idx="53">
                  <c:v>107.29725790000001</c:v>
                </c:pt>
                <c:pt idx="54">
                  <c:v>45.904648399999999</c:v>
                </c:pt>
                <c:pt idx="55">
                  <c:v>87.294818300000003</c:v>
                </c:pt>
                <c:pt idx="56">
                  <c:v>64.140050200000005</c:v>
                </c:pt>
                <c:pt idx="57">
                  <c:v>30.5767135</c:v>
                </c:pt>
                <c:pt idx="58">
                  <c:v>90.435499800000002</c:v>
                </c:pt>
                <c:pt idx="59">
                  <c:v>56.531410800000003</c:v>
                </c:pt>
                <c:pt idx="60">
                  <c:v>20.186381000000001</c:v>
                </c:pt>
                <c:pt idx="61">
                  <c:v>24.6859152</c:v>
                </c:pt>
                <c:pt idx="62">
                  <c:v>38.138649700000002</c:v>
                </c:pt>
                <c:pt idx="63">
                  <c:v>41.685799400000001</c:v>
                </c:pt>
                <c:pt idx="64">
                  <c:v>18.937172199999999</c:v>
                </c:pt>
                <c:pt idx="65">
                  <c:v>46.967717399999998</c:v>
                </c:pt>
                <c:pt idx="66">
                  <c:v>38.421018099999998</c:v>
                </c:pt>
                <c:pt idx="67">
                  <c:v>31.140390100000001</c:v>
                </c:pt>
                <c:pt idx="68">
                  <c:v>21.8114816</c:v>
                </c:pt>
                <c:pt idx="69">
                  <c:v>29.906153700000001</c:v>
                </c:pt>
                <c:pt idx="70">
                  <c:v>24.998333599999999</c:v>
                </c:pt>
                <c:pt idx="71">
                  <c:v>25.779757</c:v>
                </c:pt>
                <c:pt idx="72">
                  <c:v>28.2656472</c:v>
                </c:pt>
                <c:pt idx="73">
                  <c:v>31.749258399999999</c:v>
                </c:pt>
                <c:pt idx="74">
                  <c:v>18.436752800000001</c:v>
                </c:pt>
                <c:pt idx="75">
                  <c:v>21.093662200000001</c:v>
                </c:pt>
                <c:pt idx="76">
                  <c:v>59.796019100000002</c:v>
                </c:pt>
                <c:pt idx="77">
                  <c:v>19.387770700000001</c:v>
                </c:pt>
                <c:pt idx="78">
                  <c:v>29.9852688</c:v>
                </c:pt>
                <c:pt idx="79">
                  <c:v>29.951916700000002</c:v>
                </c:pt>
                <c:pt idx="80">
                  <c:v>31.844183600000001</c:v>
                </c:pt>
                <c:pt idx="81">
                  <c:v>35.810325200000001</c:v>
                </c:pt>
                <c:pt idx="82">
                  <c:v>27.934579800000002</c:v>
                </c:pt>
                <c:pt idx="83">
                  <c:v>42.3582149</c:v>
                </c:pt>
                <c:pt idx="84">
                  <c:v>16.936757799999999</c:v>
                </c:pt>
                <c:pt idx="85">
                  <c:v>29.405982000000002</c:v>
                </c:pt>
                <c:pt idx="86">
                  <c:v>19.4056408</c:v>
                </c:pt>
                <c:pt idx="87">
                  <c:v>22.812176999999998</c:v>
                </c:pt>
                <c:pt idx="88">
                  <c:v>31.5464424</c:v>
                </c:pt>
                <c:pt idx="89">
                  <c:v>38.4064342</c:v>
                </c:pt>
                <c:pt idx="90">
                  <c:v>37.343205400000002</c:v>
                </c:pt>
                <c:pt idx="91">
                  <c:v>30.218532</c:v>
                </c:pt>
                <c:pt idx="92">
                  <c:v>32.031224999999999</c:v>
                </c:pt>
                <c:pt idx="93">
                  <c:v>36.232227000000002</c:v>
                </c:pt>
                <c:pt idx="94">
                  <c:v>46.592182000000001</c:v>
                </c:pt>
                <c:pt idx="95">
                  <c:v>32.999628800000004</c:v>
                </c:pt>
                <c:pt idx="96">
                  <c:v>100.7955618</c:v>
                </c:pt>
                <c:pt idx="97">
                  <c:v>36.187553899999997</c:v>
                </c:pt>
                <c:pt idx="98">
                  <c:v>28.279857799999998</c:v>
                </c:pt>
                <c:pt idx="99">
                  <c:v>31.922486500000002</c:v>
                </c:pt>
              </c:numCache>
            </c:numRef>
          </c:val>
        </c:ser>
        <c:ser>
          <c:idx val="13"/>
          <c:order val="13"/>
          <c:spPr>
            <a:solidFill>
              <a:srgbClr val="C00000"/>
            </a:solidFill>
          </c:spPr>
          <c:invertIfNegative val="0"/>
          <c:val>
            <c:numRef>
              <c:f>Azure100!$O$827:$O$926</c:f>
              <c:numCache>
                <c:formatCode>General</c:formatCode>
                <c:ptCount val="100"/>
                <c:pt idx="0">
                  <c:v>45.731343799999998</c:v>
                </c:pt>
                <c:pt idx="1">
                  <c:v>50.309114800000003</c:v>
                </c:pt>
                <c:pt idx="2">
                  <c:v>57.5263116</c:v>
                </c:pt>
                <c:pt idx="3">
                  <c:v>45.839832600000001</c:v>
                </c:pt>
                <c:pt idx="4">
                  <c:v>44.606520000000003</c:v>
                </c:pt>
                <c:pt idx="5">
                  <c:v>44.059398000000002</c:v>
                </c:pt>
                <c:pt idx="6">
                  <c:v>45.1848162</c:v>
                </c:pt>
                <c:pt idx="7">
                  <c:v>46.090487000000003</c:v>
                </c:pt>
                <c:pt idx="8">
                  <c:v>45.373739700000002</c:v>
                </c:pt>
                <c:pt idx="9">
                  <c:v>47.045248600000001</c:v>
                </c:pt>
                <c:pt idx="10">
                  <c:v>44.4664024</c:v>
                </c:pt>
                <c:pt idx="11">
                  <c:v>0.49999680000000002</c:v>
                </c:pt>
                <c:pt idx="12">
                  <c:v>51.465027200000002</c:v>
                </c:pt>
                <c:pt idx="13">
                  <c:v>45.261569199999997</c:v>
                </c:pt>
                <c:pt idx="14">
                  <c:v>48.245985599999997</c:v>
                </c:pt>
                <c:pt idx="15">
                  <c:v>47.0606315</c:v>
                </c:pt>
                <c:pt idx="16">
                  <c:v>46.028084200000002</c:v>
                </c:pt>
                <c:pt idx="17">
                  <c:v>48.325101099999998</c:v>
                </c:pt>
                <c:pt idx="18">
                  <c:v>46.309256599999998</c:v>
                </c:pt>
                <c:pt idx="19">
                  <c:v>45.496708599999998</c:v>
                </c:pt>
                <c:pt idx="20">
                  <c:v>44.058865400000002</c:v>
                </c:pt>
                <c:pt idx="21">
                  <c:v>48.138315400000003</c:v>
                </c:pt>
                <c:pt idx="22">
                  <c:v>45.575733499999998</c:v>
                </c:pt>
                <c:pt idx="23">
                  <c:v>50.1997912</c:v>
                </c:pt>
                <c:pt idx="24">
                  <c:v>43.981937500000001</c:v>
                </c:pt>
                <c:pt idx="25">
                  <c:v>45.542556500000003</c:v>
                </c:pt>
                <c:pt idx="26">
                  <c:v>50.169596800000001</c:v>
                </c:pt>
                <c:pt idx="27">
                  <c:v>46.496904000000001</c:v>
                </c:pt>
                <c:pt idx="28">
                  <c:v>45.512732200000002</c:v>
                </c:pt>
                <c:pt idx="29">
                  <c:v>49.012609500000003</c:v>
                </c:pt>
                <c:pt idx="30">
                  <c:v>44.7613275</c:v>
                </c:pt>
                <c:pt idx="31">
                  <c:v>45.669391099999999</c:v>
                </c:pt>
                <c:pt idx="32">
                  <c:v>44.668959700000002</c:v>
                </c:pt>
                <c:pt idx="33">
                  <c:v>46.761649300000002</c:v>
                </c:pt>
                <c:pt idx="34">
                  <c:v>51.167624500000002</c:v>
                </c:pt>
                <c:pt idx="35">
                  <c:v>45.450081699999998</c:v>
                </c:pt>
                <c:pt idx="36">
                  <c:v>45.168490499999997</c:v>
                </c:pt>
                <c:pt idx="37">
                  <c:v>46.480766500000001</c:v>
                </c:pt>
                <c:pt idx="38">
                  <c:v>43.998158500000002</c:v>
                </c:pt>
                <c:pt idx="39">
                  <c:v>48.605900400000003</c:v>
                </c:pt>
                <c:pt idx="40">
                  <c:v>44.857002600000001</c:v>
                </c:pt>
                <c:pt idx="41">
                  <c:v>45.0908497</c:v>
                </c:pt>
                <c:pt idx="42">
                  <c:v>43.8724013</c:v>
                </c:pt>
                <c:pt idx="43">
                  <c:v>47.138609199999998</c:v>
                </c:pt>
                <c:pt idx="44">
                  <c:v>45.731811200000003</c:v>
                </c:pt>
                <c:pt idx="45">
                  <c:v>44.935278799999999</c:v>
                </c:pt>
                <c:pt idx="46">
                  <c:v>45.527753199999999</c:v>
                </c:pt>
                <c:pt idx="47">
                  <c:v>46.761265799999997</c:v>
                </c:pt>
                <c:pt idx="48">
                  <c:v>44.794167799999997</c:v>
                </c:pt>
                <c:pt idx="49">
                  <c:v>47.825919800000001</c:v>
                </c:pt>
                <c:pt idx="50">
                  <c:v>43.715958200000003</c:v>
                </c:pt>
                <c:pt idx="51">
                  <c:v>47.482400599999998</c:v>
                </c:pt>
                <c:pt idx="52">
                  <c:v>49.700512500000002</c:v>
                </c:pt>
                <c:pt idx="53">
                  <c:v>48.013122500000001</c:v>
                </c:pt>
                <c:pt idx="54">
                  <c:v>50.652603999999997</c:v>
                </c:pt>
                <c:pt idx="55">
                  <c:v>49.308669000000002</c:v>
                </c:pt>
                <c:pt idx="56">
                  <c:v>47.263162299999998</c:v>
                </c:pt>
                <c:pt idx="57">
                  <c:v>45.184189600000003</c:v>
                </c:pt>
                <c:pt idx="58">
                  <c:v>52.166627699999999</c:v>
                </c:pt>
                <c:pt idx="59">
                  <c:v>46.903808400000003</c:v>
                </c:pt>
                <c:pt idx="60">
                  <c:v>44.465715899999999</c:v>
                </c:pt>
                <c:pt idx="61">
                  <c:v>44.044135199999999</c:v>
                </c:pt>
                <c:pt idx="62">
                  <c:v>47.995084800000001</c:v>
                </c:pt>
                <c:pt idx="63">
                  <c:v>48.747503999999999</c:v>
                </c:pt>
                <c:pt idx="64">
                  <c:v>46.386245700000003</c:v>
                </c:pt>
                <c:pt idx="65">
                  <c:v>51.840466800000002</c:v>
                </c:pt>
                <c:pt idx="66">
                  <c:v>44.903088599999997</c:v>
                </c:pt>
                <c:pt idx="67">
                  <c:v>48.264381100000001</c:v>
                </c:pt>
                <c:pt idx="68">
                  <c:v>46.495981200000003</c:v>
                </c:pt>
                <c:pt idx="69">
                  <c:v>46.106790599999997</c:v>
                </c:pt>
                <c:pt idx="70">
                  <c:v>47.402614200000002</c:v>
                </c:pt>
                <c:pt idx="71">
                  <c:v>45.088924800000001</c:v>
                </c:pt>
                <c:pt idx="72">
                  <c:v>46.325159999999997</c:v>
                </c:pt>
                <c:pt idx="73">
                  <c:v>45.574770200000003</c:v>
                </c:pt>
                <c:pt idx="74">
                  <c:v>45.512896499999997</c:v>
                </c:pt>
                <c:pt idx="75">
                  <c:v>48.622020599999999</c:v>
                </c:pt>
                <c:pt idx="76">
                  <c:v>50.558203200000001</c:v>
                </c:pt>
                <c:pt idx="77">
                  <c:v>46.232028200000002</c:v>
                </c:pt>
                <c:pt idx="78">
                  <c:v>48.577066700000003</c:v>
                </c:pt>
                <c:pt idx="79">
                  <c:v>47.135838499999998</c:v>
                </c:pt>
                <c:pt idx="80">
                  <c:v>52.700370900000003</c:v>
                </c:pt>
                <c:pt idx="81">
                  <c:v>46.1051602</c:v>
                </c:pt>
                <c:pt idx="82">
                  <c:v>46.383782799999999</c:v>
                </c:pt>
                <c:pt idx="83">
                  <c:v>43.69988</c:v>
                </c:pt>
                <c:pt idx="84">
                  <c:v>48.3100734</c:v>
                </c:pt>
                <c:pt idx="85">
                  <c:v>45.935610799999999</c:v>
                </c:pt>
                <c:pt idx="86">
                  <c:v>44.386128499999998</c:v>
                </c:pt>
                <c:pt idx="87">
                  <c:v>45.902695199999997</c:v>
                </c:pt>
                <c:pt idx="88">
                  <c:v>47.637810500000001</c:v>
                </c:pt>
                <c:pt idx="89">
                  <c:v>44.277566399999998</c:v>
                </c:pt>
                <c:pt idx="90">
                  <c:v>43.950009999999999</c:v>
                </c:pt>
                <c:pt idx="91">
                  <c:v>47.4971526</c:v>
                </c:pt>
                <c:pt idx="92">
                  <c:v>45.887987899999999</c:v>
                </c:pt>
                <c:pt idx="93">
                  <c:v>44.839433800000002</c:v>
                </c:pt>
                <c:pt idx="94">
                  <c:v>52.168358300000001</c:v>
                </c:pt>
                <c:pt idx="95">
                  <c:v>44.106963700000001</c:v>
                </c:pt>
                <c:pt idx="96">
                  <c:v>46.012862400000003</c:v>
                </c:pt>
                <c:pt idx="97">
                  <c:v>48.854832999999999</c:v>
                </c:pt>
                <c:pt idx="98">
                  <c:v>47.528314899999998</c:v>
                </c:pt>
                <c:pt idx="99">
                  <c:v>44.919485299999998</c:v>
                </c:pt>
              </c:numCache>
            </c:numRef>
          </c:val>
        </c:ser>
        <c:ser>
          <c:idx val="14"/>
          <c:order val="14"/>
          <c:spPr>
            <a:solidFill>
              <a:srgbClr val="00B050"/>
            </a:solidFill>
          </c:spPr>
          <c:invertIfNegative val="0"/>
          <c:val>
            <c:numRef>
              <c:f>Azure100!$P$827:$P$926</c:f>
              <c:numCache>
                <c:formatCode>General</c:formatCode>
                <c:ptCount val="100"/>
                <c:pt idx="0">
                  <c:v>32.7503618</c:v>
                </c:pt>
                <c:pt idx="1">
                  <c:v>23.841766199999999</c:v>
                </c:pt>
                <c:pt idx="2">
                  <c:v>26.687088299999999</c:v>
                </c:pt>
                <c:pt idx="3">
                  <c:v>26.108001999999999</c:v>
                </c:pt>
                <c:pt idx="4">
                  <c:v>33.640311599999997</c:v>
                </c:pt>
                <c:pt idx="5">
                  <c:v>24.639759699999999</c:v>
                </c:pt>
                <c:pt idx="6">
                  <c:v>21.327307399999999</c:v>
                </c:pt>
                <c:pt idx="7">
                  <c:v>21.467989599999999</c:v>
                </c:pt>
                <c:pt idx="8">
                  <c:v>19.702255600000001</c:v>
                </c:pt>
                <c:pt idx="9">
                  <c:v>19.656375799999999</c:v>
                </c:pt>
                <c:pt idx="10">
                  <c:v>15.545482</c:v>
                </c:pt>
                <c:pt idx="11">
                  <c:v>20.296745099999999</c:v>
                </c:pt>
                <c:pt idx="12">
                  <c:v>26.640173300000001</c:v>
                </c:pt>
                <c:pt idx="13">
                  <c:v>34.216918999999997</c:v>
                </c:pt>
                <c:pt idx="14">
                  <c:v>29.280631</c:v>
                </c:pt>
                <c:pt idx="15">
                  <c:v>36.092959</c:v>
                </c:pt>
                <c:pt idx="16">
                  <c:v>31.843415799999999</c:v>
                </c:pt>
                <c:pt idx="17">
                  <c:v>27.452072900000001</c:v>
                </c:pt>
                <c:pt idx="18">
                  <c:v>26.389687899999998</c:v>
                </c:pt>
                <c:pt idx="19">
                  <c:v>19.576999399999998</c:v>
                </c:pt>
                <c:pt idx="20">
                  <c:v>24.233784</c:v>
                </c:pt>
                <c:pt idx="21">
                  <c:v>28.7812071</c:v>
                </c:pt>
                <c:pt idx="22">
                  <c:v>33.327848799999998</c:v>
                </c:pt>
                <c:pt idx="23">
                  <c:v>25.609375</c:v>
                </c:pt>
                <c:pt idx="24">
                  <c:v>19.96875</c:v>
                </c:pt>
                <c:pt idx="25">
                  <c:v>16.8430231</c:v>
                </c:pt>
                <c:pt idx="26">
                  <c:v>24.561732200000002</c:v>
                </c:pt>
                <c:pt idx="27">
                  <c:v>26.7964907</c:v>
                </c:pt>
                <c:pt idx="28">
                  <c:v>24.6553194</c:v>
                </c:pt>
                <c:pt idx="29">
                  <c:v>21.5152839</c:v>
                </c:pt>
                <c:pt idx="30">
                  <c:v>30.217204200000001</c:v>
                </c:pt>
                <c:pt idx="31">
                  <c:v>21.311818800000001</c:v>
                </c:pt>
                <c:pt idx="32">
                  <c:v>32.248298400000003</c:v>
                </c:pt>
                <c:pt idx="33">
                  <c:v>38.014522700000001</c:v>
                </c:pt>
                <c:pt idx="34">
                  <c:v>20.108414499999999</c:v>
                </c:pt>
                <c:pt idx="35">
                  <c:v>18.5466801</c:v>
                </c:pt>
                <c:pt idx="36">
                  <c:v>22.764980900000001</c:v>
                </c:pt>
                <c:pt idx="37">
                  <c:v>25.671243100000002</c:v>
                </c:pt>
                <c:pt idx="38">
                  <c:v>23.8430134</c:v>
                </c:pt>
                <c:pt idx="39">
                  <c:v>38.389488200000002</c:v>
                </c:pt>
                <c:pt idx="40">
                  <c:v>29.796430399999998</c:v>
                </c:pt>
                <c:pt idx="41">
                  <c:v>24.592975800000001</c:v>
                </c:pt>
                <c:pt idx="42">
                  <c:v>65.812127399999994</c:v>
                </c:pt>
                <c:pt idx="43">
                  <c:v>37.5157083</c:v>
                </c:pt>
                <c:pt idx="44">
                  <c:v>26.6248872</c:v>
                </c:pt>
                <c:pt idx="45">
                  <c:v>45.311942000000002</c:v>
                </c:pt>
                <c:pt idx="46">
                  <c:v>113.0619633</c:v>
                </c:pt>
                <c:pt idx="47">
                  <c:v>43.342430999999998</c:v>
                </c:pt>
                <c:pt idx="48">
                  <c:v>34.343627900000001</c:v>
                </c:pt>
                <c:pt idx="49">
                  <c:v>57.701126799999997</c:v>
                </c:pt>
                <c:pt idx="50">
                  <c:v>38.749728599999997</c:v>
                </c:pt>
                <c:pt idx="51">
                  <c:v>19.983344200000001</c:v>
                </c:pt>
                <c:pt idx="52">
                  <c:v>34.547443100000002</c:v>
                </c:pt>
                <c:pt idx="53">
                  <c:v>37.0932076</c:v>
                </c:pt>
                <c:pt idx="54">
                  <c:v>21.59355</c:v>
                </c:pt>
                <c:pt idx="55">
                  <c:v>47.514945300000001</c:v>
                </c:pt>
                <c:pt idx="56">
                  <c:v>34.468984800000001</c:v>
                </c:pt>
                <c:pt idx="57">
                  <c:v>11.562326199999999</c:v>
                </c:pt>
                <c:pt idx="58">
                  <c:v>42.264531499999997</c:v>
                </c:pt>
                <c:pt idx="59">
                  <c:v>12.2030443</c:v>
                </c:pt>
                <c:pt idx="60">
                  <c:v>28.9523662</c:v>
                </c:pt>
                <c:pt idx="61">
                  <c:v>24.171022399999998</c:v>
                </c:pt>
                <c:pt idx="62">
                  <c:v>32.420430199999998</c:v>
                </c:pt>
                <c:pt idx="63">
                  <c:v>52.891523999999997</c:v>
                </c:pt>
                <c:pt idx="64">
                  <c:v>17.4826926</c:v>
                </c:pt>
                <c:pt idx="65">
                  <c:v>28.203284499999999</c:v>
                </c:pt>
                <c:pt idx="66">
                  <c:v>21.092816599999999</c:v>
                </c:pt>
                <c:pt idx="67">
                  <c:v>20.734507700000002</c:v>
                </c:pt>
                <c:pt idx="68">
                  <c:v>19.4058438</c:v>
                </c:pt>
                <c:pt idx="69">
                  <c:v>33.218328999999997</c:v>
                </c:pt>
                <c:pt idx="70">
                  <c:v>31.561616000000001</c:v>
                </c:pt>
                <c:pt idx="71">
                  <c:v>24.5600968</c:v>
                </c:pt>
                <c:pt idx="72">
                  <c:v>45.421942999999999</c:v>
                </c:pt>
                <c:pt idx="73">
                  <c:v>36.327114399999999</c:v>
                </c:pt>
                <c:pt idx="74">
                  <c:v>35.311829899999999</c:v>
                </c:pt>
                <c:pt idx="75">
                  <c:v>30.592829600000002</c:v>
                </c:pt>
                <c:pt idx="76">
                  <c:v>18.591964999999998</c:v>
                </c:pt>
                <c:pt idx="77">
                  <c:v>24.092394800000001</c:v>
                </c:pt>
                <c:pt idx="78">
                  <c:v>31.391414399999999</c:v>
                </c:pt>
                <c:pt idx="79">
                  <c:v>42.014429300000003</c:v>
                </c:pt>
                <c:pt idx="80">
                  <c:v>27.6551346</c:v>
                </c:pt>
                <c:pt idx="81">
                  <c:v>19.702773400000002</c:v>
                </c:pt>
                <c:pt idx="82">
                  <c:v>16.153871800000001</c:v>
                </c:pt>
                <c:pt idx="83">
                  <c:v>33.358975999999998</c:v>
                </c:pt>
                <c:pt idx="84">
                  <c:v>23.218502600000001</c:v>
                </c:pt>
                <c:pt idx="85">
                  <c:v>22.984939799999999</c:v>
                </c:pt>
                <c:pt idx="86">
                  <c:v>19.872838999999999</c:v>
                </c:pt>
                <c:pt idx="87">
                  <c:v>71.952016099999994</c:v>
                </c:pt>
                <c:pt idx="88">
                  <c:v>39.468439799999999</c:v>
                </c:pt>
                <c:pt idx="89">
                  <c:v>27.623473000000001</c:v>
                </c:pt>
                <c:pt idx="90">
                  <c:v>29.686685199999999</c:v>
                </c:pt>
                <c:pt idx="91">
                  <c:v>17.624620499999999</c:v>
                </c:pt>
                <c:pt idx="92">
                  <c:v>34.468387700000001</c:v>
                </c:pt>
                <c:pt idx="93">
                  <c:v>25.8573822</c:v>
                </c:pt>
                <c:pt idx="94">
                  <c:v>18.5281664</c:v>
                </c:pt>
                <c:pt idx="95">
                  <c:v>39.780600200000002</c:v>
                </c:pt>
                <c:pt idx="96">
                  <c:v>22.3117044</c:v>
                </c:pt>
                <c:pt idx="97">
                  <c:v>29.9829334</c:v>
                </c:pt>
                <c:pt idx="98">
                  <c:v>28.015125300000001</c:v>
                </c:pt>
                <c:pt idx="99">
                  <c:v>20.359424300000001</c:v>
                </c:pt>
              </c:numCache>
            </c:numRef>
          </c:val>
        </c:ser>
        <c:ser>
          <c:idx val="15"/>
          <c:order val="15"/>
          <c:spPr>
            <a:solidFill>
              <a:srgbClr val="C00000"/>
            </a:solidFill>
          </c:spPr>
          <c:invertIfNegative val="0"/>
          <c:val>
            <c:numRef>
              <c:f>Azure100!$Q$827:$Q$926</c:f>
              <c:numCache>
                <c:formatCode>General</c:formatCode>
                <c:ptCount val="100"/>
                <c:pt idx="0">
                  <c:v>47.340876999999999</c:v>
                </c:pt>
                <c:pt idx="1">
                  <c:v>49.467418799999997</c:v>
                </c:pt>
                <c:pt idx="2">
                  <c:v>53.089672399999998</c:v>
                </c:pt>
                <c:pt idx="3">
                  <c:v>45.652359699999998</c:v>
                </c:pt>
                <c:pt idx="4">
                  <c:v>44.590896000000001</c:v>
                </c:pt>
                <c:pt idx="5">
                  <c:v>47.294315300000001</c:v>
                </c:pt>
                <c:pt idx="6">
                  <c:v>47.074528200000003</c:v>
                </c:pt>
                <c:pt idx="7">
                  <c:v>46.777298000000002</c:v>
                </c:pt>
                <c:pt idx="8">
                  <c:v>44.200106599999998</c:v>
                </c:pt>
                <c:pt idx="9">
                  <c:v>45.825516100000002</c:v>
                </c:pt>
                <c:pt idx="10">
                  <c:v>44.355400400000001</c:v>
                </c:pt>
                <c:pt idx="11">
                  <c:v>44.293865400000001</c:v>
                </c:pt>
                <c:pt idx="12">
                  <c:v>50.137519300000001</c:v>
                </c:pt>
                <c:pt idx="13">
                  <c:v>44.668349499999998</c:v>
                </c:pt>
                <c:pt idx="14">
                  <c:v>47.902788999999999</c:v>
                </c:pt>
                <c:pt idx="15">
                  <c:v>49.419744000000001</c:v>
                </c:pt>
                <c:pt idx="16">
                  <c:v>47.903090200000001</c:v>
                </c:pt>
                <c:pt idx="17">
                  <c:v>46.839500800000003</c:v>
                </c:pt>
                <c:pt idx="18">
                  <c:v>48.246631200000003</c:v>
                </c:pt>
                <c:pt idx="19">
                  <c:v>44.621300300000001</c:v>
                </c:pt>
                <c:pt idx="20">
                  <c:v>45.042578599999999</c:v>
                </c:pt>
                <c:pt idx="21">
                  <c:v>45.122910599999997</c:v>
                </c:pt>
                <c:pt idx="22">
                  <c:v>46.544320200000001</c:v>
                </c:pt>
                <c:pt idx="23">
                  <c:v>48.2933162</c:v>
                </c:pt>
                <c:pt idx="24">
                  <c:v>48.015625</c:v>
                </c:pt>
                <c:pt idx="25">
                  <c:v>45.745962599999999</c:v>
                </c:pt>
                <c:pt idx="26">
                  <c:v>50.826903600000001</c:v>
                </c:pt>
                <c:pt idx="27">
                  <c:v>49.6677423</c:v>
                </c:pt>
                <c:pt idx="28">
                  <c:v>45.746139999999997</c:v>
                </c:pt>
                <c:pt idx="29">
                  <c:v>47.6208898</c:v>
                </c:pt>
                <c:pt idx="30">
                  <c:v>46.714362299999998</c:v>
                </c:pt>
                <c:pt idx="31">
                  <c:v>45.465722999999997</c:v>
                </c:pt>
                <c:pt idx="32">
                  <c:v>43.871231799999997</c:v>
                </c:pt>
                <c:pt idx="33">
                  <c:v>45.138274899999999</c:v>
                </c:pt>
                <c:pt idx="34">
                  <c:v>44.232029500000003</c:v>
                </c:pt>
                <c:pt idx="35">
                  <c:v>45.5120778</c:v>
                </c:pt>
                <c:pt idx="36">
                  <c:v>44.543027899999998</c:v>
                </c:pt>
                <c:pt idx="37">
                  <c:v>46.323677500000002</c:v>
                </c:pt>
                <c:pt idx="38">
                  <c:v>46.699599200000002</c:v>
                </c:pt>
                <c:pt idx="39">
                  <c:v>46.167986999999997</c:v>
                </c:pt>
                <c:pt idx="40">
                  <c:v>45.980254799999997</c:v>
                </c:pt>
                <c:pt idx="41">
                  <c:v>43.668380599999999</c:v>
                </c:pt>
                <c:pt idx="42">
                  <c:v>43.9029162</c:v>
                </c:pt>
                <c:pt idx="43">
                  <c:v>49.512667299999997</c:v>
                </c:pt>
                <c:pt idx="44">
                  <c:v>47.199560099999999</c:v>
                </c:pt>
                <c:pt idx="45">
                  <c:v>45.294680100000001</c:v>
                </c:pt>
                <c:pt idx="46">
                  <c:v>45.763764399999999</c:v>
                </c:pt>
                <c:pt idx="47">
                  <c:v>44.934312900000002</c:v>
                </c:pt>
                <c:pt idx="48">
                  <c:v>44.606583299999997</c:v>
                </c:pt>
                <c:pt idx="49">
                  <c:v>48.932993199999999</c:v>
                </c:pt>
                <c:pt idx="50">
                  <c:v>44.965932100000003</c:v>
                </c:pt>
                <c:pt idx="51">
                  <c:v>48.419286300000003</c:v>
                </c:pt>
                <c:pt idx="52">
                  <c:v>50.278624800000003</c:v>
                </c:pt>
                <c:pt idx="53">
                  <c:v>49.825071299999998</c:v>
                </c:pt>
                <c:pt idx="54">
                  <c:v>44.107339199999998</c:v>
                </c:pt>
                <c:pt idx="55">
                  <c:v>54.933124599999999</c:v>
                </c:pt>
                <c:pt idx="56">
                  <c:v>49.559753600000001</c:v>
                </c:pt>
                <c:pt idx="57">
                  <c:v>44.778574200000001</c:v>
                </c:pt>
                <c:pt idx="58">
                  <c:v>45.793410100000003</c:v>
                </c:pt>
                <c:pt idx="59">
                  <c:v>47.294613499999997</c:v>
                </c:pt>
                <c:pt idx="60">
                  <c:v>44.902226400000004</c:v>
                </c:pt>
                <c:pt idx="61">
                  <c:v>47.3556363</c:v>
                </c:pt>
                <c:pt idx="62">
                  <c:v>46.058188199999996</c:v>
                </c:pt>
                <c:pt idx="63">
                  <c:v>51.278228400000003</c:v>
                </c:pt>
                <c:pt idx="64">
                  <c:v>47.495314299999997</c:v>
                </c:pt>
                <c:pt idx="65">
                  <c:v>48.825195100000002</c:v>
                </c:pt>
                <c:pt idx="66">
                  <c:v>48.216474599999998</c:v>
                </c:pt>
                <c:pt idx="67">
                  <c:v>48.371756300000001</c:v>
                </c:pt>
                <c:pt idx="68">
                  <c:v>47.589303399999999</c:v>
                </c:pt>
                <c:pt idx="69">
                  <c:v>46.153801999999999</c:v>
                </c:pt>
                <c:pt idx="70">
                  <c:v>51.058306000000002</c:v>
                </c:pt>
                <c:pt idx="71">
                  <c:v>44.668001500000003</c:v>
                </c:pt>
                <c:pt idx="72">
                  <c:v>44.919651000000002</c:v>
                </c:pt>
                <c:pt idx="73">
                  <c:v>45.590284799999999</c:v>
                </c:pt>
                <c:pt idx="74">
                  <c:v>45.293866399999999</c:v>
                </c:pt>
                <c:pt idx="75">
                  <c:v>50.200169500000001</c:v>
                </c:pt>
                <c:pt idx="76">
                  <c:v>48.776567</c:v>
                </c:pt>
                <c:pt idx="77">
                  <c:v>44.575582199999999</c:v>
                </c:pt>
                <c:pt idx="78">
                  <c:v>50.748469800000002</c:v>
                </c:pt>
                <c:pt idx="79">
                  <c:v>45.496418800000001</c:v>
                </c:pt>
                <c:pt idx="80">
                  <c:v>50.153727000000003</c:v>
                </c:pt>
                <c:pt idx="81">
                  <c:v>47.448265800000001</c:v>
                </c:pt>
                <c:pt idx="82">
                  <c:v>44.8683944</c:v>
                </c:pt>
                <c:pt idx="83">
                  <c:v>46.340643399999998</c:v>
                </c:pt>
                <c:pt idx="84">
                  <c:v>46.7154588</c:v>
                </c:pt>
                <c:pt idx="85">
                  <c:v>45.779491999999998</c:v>
                </c:pt>
                <c:pt idx="86">
                  <c:v>0.4062422</c:v>
                </c:pt>
                <c:pt idx="87">
                  <c:v>45.980966600000002</c:v>
                </c:pt>
                <c:pt idx="88">
                  <c:v>45.621871800000001</c:v>
                </c:pt>
                <c:pt idx="89">
                  <c:v>47.012777300000003</c:v>
                </c:pt>
                <c:pt idx="90">
                  <c:v>45.199781999999999</c:v>
                </c:pt>
                <c:pt idx="91">
                  <c:v>46.139038499999998</c:v>
                </c:pt>
                <c:pt idx="92">
                  <c:v>46.715778899999997</c:v>
                </c:pt>
                <c:pt idx="93">
                  <c:v>45.230919</c:v>
                </c:pt>
                <c:pt idx="94">
                  <c:v>49.027008100000003</c:v>
                </c:pt>
                <c:pt idx="95">
                  <c:v>43.544220699999997</c:v>
                </c:pt>
                <c:pt idx="96">
                  <c:v>44.027633399999999</c:v>
                </c:pt>
                <c:pt idx="97">
                  <c:v>50.199796399999997</c:v>
                </c:pt>
                <c:pt idx="98">
                  <c:v>47.105455499999998</c:v>
                </c:pt>
                <c:pt idx="99">
                  <c:v>45.1534336</c:v>
                </c:pt>
              </c:numCache>
            </c:numRef>
          </c:val>
        </c:ser>
        <c:ser>
          <c:idx val="16"/>
          <c:order val="16"/>
          <c:spPr>
            <a:solidFill>
              <a:srgbClr val="00B050"/>
            </a:solidFill>
          </c:spPr>
          <c:invertIfNegative val="0"/>
          <c:val>
            <c:numRef>
              <c:f>Azure100!$R$827:$R$926</c:f>
              <c:numCache>
                <c:formatCode>General</c:formatCode>
                <c:ptCount val="100"/>
                <c:pt idx="0">
                  <c:v>21.109276600000001</c:v>
                </c:pt>
                <c:pt idx="1">
                  <c:v>22.0625</c:v>
                </c:pt>
                <c:pt idx="2">
                  <c:v>33.311707800000001</c:v>
                </c:pt>
                <c:pt idx="3">
                  <c:v>22.187218000000001</c:v>
                </c:pt>
                <c:pt idx="4">
                  <c:v>28.436731699999999</c:v>
                </c:pt>
                <c:pt idx="5">
                  <c:v>33.062745999999997</c:v>
                </c:pt>
                <c:pt idx="6">
                  <c:v>32.671742999999999</c:v>
                </c:pt>
                <c:pt idx="7">
                  <c:v>24.6543338</c:v>
                </c:pt>
                <c:pt idx="8">
                  <c:v>17.983799600000001</c:v>
                </c:pt>
                <c:pt idx="9">
                  <c:v>23.249357799999999</c:v>
                </c:pt>
                <c:pt idx="10">
                  <c:v>24.170258</c:v>
                </c:pt>
                <c:pt idx="11">
                  <c:v>18.764969799999999</c:v>
                </c:pt>
                <c:pt idx="12">
                  <c:v>20.889691899999999</c:v>
                </c:pt>
                <c:pt idx="13">
                  <c:v>38.640521399999997</c:v>
                </c:pt>
                <c:pt idx="14">
                  <c:v>25.030276199999999</c:v>
                </c:pt>
                <c:pt idx="15">
                  <c:v>33.842986199999999</c:v>
                </c:pt>
                <c:pt idx="16">
                  <c:v>25.608757000000001</c:v>
                </c:pt>
                <c:pt idx="17">
                  <c:v>30.998348400000001</c:v>
                </c:pt>
                <c:pt idx="18">
                  <c:v>31.2486128</c:v>
                </c:pt>
                <c:pt idx="19">
                  <c:v>24.327228600000002</c:v>
                </c:pt>
                <c:pt idx="20">
                  <c:v>23.108200400000001</c:v>
                </c:pt>
                <c:pt idx="21">
                  <c:v>29.3898294</c:v>
                </c:pt>
                <c:pt idx="22">
                  <c:v>25.436892799999999</c:v>
                </c:pt>
                <c:pt idx="23">
                  <c:v>31.3124678</c:v>
                </c:pt>
                <c:pt idx="24">
                  <c:v>13.78125</c:v>
                </c:pt>
                <c:pt idx="25">
                  <c:v>21.062038600000001</c:v>
                </c:pt>
                <c:pt idx="26">
                  <c:v>34.671081100000002</c:v>
                </c:pt>
                <c:pt idx="27">
                  <c:v>29.8740852</c:v>
                </c:pt>
                <c:pt idx="28">
                  <c:v>25.046689499999999</c:v>
                </c:pt>
                <c:pt idx="29">
                  <c:v>34.764089200000001</c:v>
                </c:pt>
                <c:pt idx="30">
                  <c:v>29.935389199999999</c:v>
                </c:pt>
                <c:pt idx="31">
                  <c:v>19.265573100000001</c:v>
                </c:pt>
                <c:pt idx="32">
                  <c:v>32.046563499999998</c:v>
                </c:pt>
                <c:pt idx="33">
                  <c:v>24.624202799999999</c:v>
                </c:pt>
                <c:pt idx="34">
                  <c:v>19.8276158</c:v>
                </c:pt>
                <c:pt idx="35">
                  <c:v>23.655964399999998</c:v>
                </c:pt>
                <c:pt idx="36">
                  <c:v>34.857657199999998</c:v>
                </c:pt>
                <c:pt idx="37">
                  <c:v>17.217559000000001</c:v>
                </c:pt>
                <c:pt idx="38">
                  <c:v>25.796616100000001</c:v>
                </c:pt>
                <c:pt idx="39">
                  <c:v>31.530552400000001</c:v>
                </c:pt>
                <c:pt idx="40">
                  <c:v>20.1237022</c:v>
                </c:pt>
                <c:pt idx="41">
                  <c:v>13.3436506</c:v>
                </c:pt>
                <c:pt idx="42">
                  <c:v>30.155993800000001</c:v>
                </c:pt>
                <c:pt idx="43">
                  <c:v>28.125297</c:v>
                </c:pt>
                <c:pt idx="44">
                  <c:v>26.374453599999999</c:v>
                </c:pt>
                <c:pt idx="45">
                  <c:v>29.9687418</c:v>
                </c:pt>
                <c:pt idx="46">
                  <c:v>20.1078306</c:v>
                </c:pt>
                <c:pt idx="47">
                  <c:v>28.030479100000001</c:v>
                </c:pt>
                <c:pt idx="48">
                  <c:v>29.608512399999999</c:v>
                </c:pt>
                <c:pt idx="49">
                  <c:v>31.935808999999999</c:v>
                </c:pt>
                <c:pt idx="50">
                  <c:v>21.656283599999998</c:v>
                </c:pt>
                <c:pt idx="51">
                  <c:v>39.030901999999998</c:v>
                </c:pt>
                <c:pt idx="52">
                  <c:v>30.092973400000002</c:v>
                </c:pt>
                <c:pt idx="53">
                  <c:v>3.8747932999999999</c:v>
                </c:pt>
                <c:pt idx="54">
                  <c:v>31.592632600000002</c:v>
                </c:pt>
                <c:pt idx="55">
                  <c:v>3.2027969999999999</c:v>
                </c:pt>
                <c:pt idx="56">
                  <c:v>28.359772299999999</c:v>
                </c:pt>
                <c:pt idx="57">
                  <c:v>30.014943500000001</c:v>
                </c:pt>
                <c:pt idx="58">
                  <c:v>1.3748856</c:v>
                </c:pt>
                <c:pt idx="59">
                  <c:v>19.156185199999999</c:v>
                </c:pt>
                <c:pt idx="60">
                  <c:v>34.811216199999997</c:v>
                </c:pt>
                <c:pt idx="61">
                  <c:v>30.232525500000001</c:v>
                </c:pt>
                <c:pt idx="62">
                  <c:v>21.217415899999999</c:v>
                </c:pt>
                <c:pt idx="63">
                  <c:v>1.7967599999999999</c:v>
                </c:pt>
                <c:pt idx="64">
                  <c:v>26.233109500000001</c:v>
                </c:pt>
                <c:pt idx="65">
                  <c:v>5.4682950000000003</c:v>
                </c:pt>
                <c:pt idx="66">
                  <c:v>23.515423699999999</c:v>
                </c:pt>
                <c:pt idx="67">
                  <c:v>47.341811</c:v>
                </c:pt>
                <c:pt idx="68">
                  <c:v>19.248577600000001</c:v>
                </c:pt>
                <c:pt idx="69">
                  <c:v>56.062544199999998</c:v>
                </c:pt>
                <c:pt idx="70">
                  <c:v>25.452559900000001</c:v>
                </c:pt>
                <c:pt idx="71">
                  <c:v>31.451347699999999</c:v>
                </c:pt>
                <c:pt idx="72">
                  <c:v>4.0934879999999998</c:v>
                </c:pt>
                <c:pt idx="73">
                  <c:v>27.092632500000001</c:v>
                </c:pt>
                <c:pt idx="74">
                  <c:v>29.936662800000001</c:v>
                </c:pt>
                <c:pt idx="75">
                  <c:v>21.888857300000002</c:v>
                </c:pt>
                <c:pt idx="76">
                  <c:v>29.342578799999998</c:v>
                </c:pt>
                <c:pt idx="77">
                  <c:v>37.156094199999998</c:v>
                </c:pt>
                <c:pt idx="78">
                  <c:v>35.266620799999998</c:v>
                </c:pt>
                <c:pt idx="79">
                  <c:v>28.218260000000001</c:v>
                </c:pt>
                <c:pt idx="80">
                  <c:v>34.811216199999997</c:v>
                </c:pt>
                <c:pt idx="81">
                  <c:v>18.2174874</c:v>
                </c:pt>
                <c:pt idx="82">
                  <c:v>20.575095900000001</c:v>
                </c:pt>
                <c:pt idx="83">
                  <c:v>28.593019200000001</c:v>
                </c:pt>
                <c:pt idx="84">
                  <c:v>23.889407599999998</c:v>
                </c:pt>
                <c:pt idx="85">
                  <c:v>23.031189999999999</c:v>
                </c:pt>
                <c:pt idx="86">
                  <c:v>40.061726399999998</c:v>
                </c:pt>
                <c:pt idx="87">
                  <c:v>0.90624229999999995</c:v>
                </c:pt>
                <c:pt idx="88">
                  <c:v>0.31247399999999997</c:v>
                </c:pt>
                <c:pt idx="89">
                  <c:v>17.6402885</c:v>
                </c:pt>
                <c:pt idx="90">
                  <c:v>35.968519800000003</c:v>
                </c:pt>
                <c:pt idx="91">
                  <c:v>4.7184781999999998</c:v>
                </c:pt>
                <c:pt idx="92">
                  <c:v>16.515089799999998</c:v>
                </c:pt>
                <c:pt idx="93">
                  <c:v>30.5926458</c:v>
                </c:pt>
                <c:pt idx="94">
                  <c:v>3.2341058999999999</c:v>
                </c:pt>
                <c:pt idx="95">
                  <c:v>22.530733399999999</c:v>
                </c:pt>
                <c:pt idx="96">
                  <c:v>20.702733500000001</c:v>
                </c:pt>
                <c:pt idx="97">
                  <c:v>34.169937300000001</c:v>
                </c:pt>
                <c:pt idx="98">
                  <c:v>27.108426300000001</c:v>
                </c:pt>
                <c:pt idx="99">
                  <c:v>22.983066300000001</c:v>
                </c:pt>
              </c:numCache>
            </c:numRef>
          </c:val>
        </c:ser>
        <c:ser>
          <c:idx val="17"/>
          <c:order val="17"/>
          <c:spPr>
            <a:solidFill>
              <a:srgbClr val="00B050"/>
            </a:solidFill>
          </c:spPr>
          <c:invertIfNegative val="0"/>
          <c:val>
            <c:numRef>
              <c:f>Azure100!$S$827:$S$926</c:f>
              <c:numCache>
                <c:formatCode>General</c:formatCode>
                <c:ptCount val="100"/>
                <c:pt idx="0">
                  <c:v>46.684855399999996</c:v>
                </c:pt>
                <c:pt idx="1">
                  <c:v>48.8710868</c:v>
                </c:pt>
                <c:pt idx="2">
                  <c:v>47.341496800000002</c:v>
                </c:pt>
                <c:pt idx="3">
                  <c:v>47.244945199999997</c:v>
                </c:pt>
                <c:pt idx="4">
                  <c:v>44.091591000000001</c:v>
                </c:pt>
                <c:pt idx="5">
                  <c:v>47.278939200000003</c:v>
                </c:pt>
                <c:pt idx="6">
                  <c:v>45.5748672</c:v>
                </c:pt>
                <c:pt idx="7">
                  <c:v>45.215806200000003</c:v>
                </c:pt>
                <c:pt idx="8">
                  <c:v>45.465471200000003</c:v>
                </c:pt>
                <c:pt idx="9">
                  <c:v>46.355406799999997</c:v>
                </c:pt>
                <c:pt idx="10">
                  <c:v>44.903514399999999</c:v>
                </c:pt>
                <c:pt idx="11">
                  <c:v>47.387571100000002</c:v>
                </c:pt>
                <c:pt idx="12">
                  <c:v>3.1250600000000003E-2</c:v>
                </c:pt>
                <c:pt idx="13">
                  <c:v>3.125E-2</c:v>
                </c:pt>
                <c:pt idx="14">
                  <c:v>47.965482799999997</c:v>
                </c:pt>
                <c:pt idx="15">
                  <c:v>46.855776200000001</c:v>
                </c:pt>
                <c:pt idx="16">
                  <c:v>45.138403799999999</c:v>
                </c:pt>
                <c:pt idx="17">
                  <c:v>47.870672599999999</c:v>
                </c:pt>
                <c:pt idx="18">
                  <c:v>46.308059499999999</c:v>
                </c:pt>
                <c:pt idx="19">
                  <c:v>44.230049800000003</c:v>
                </c:pt>
                <c:pt idx="20">
                  <c:v>45.5593626</c:v>
                </c:pt>
                <c:pt idx="21">
                  <c:v>45.2935102</c:v>
                </c:pt>
                <c:pt idx="22">
                  <c:v>46.558959199999997</c:v>
                </c:pt>
                <c:pt idx="23">
                  <c:v>44.965578999999998</c:v>
                </c:pt>
                <c:pt idx="24">
                  <c:v>47.03125</c:v>
                </c:pt>
                <c:pt idx="25">
                  <c:v>45.1048714</c:v>
                </c:pt>
                <c:pt idx="26">
                  <c:v>49.012505300000001</c:v>
                </c:pt>
                <c:pt idx="27">
                  <c:v>46.745414799999999</c:v>
                </c:pt>
                <c:pt idx="28">
                  <c:v>48.652951000000002</c:v>
                </c:pt>
                <c:pt idx="29">
                  <c:v>47.0429186</c:v>
                </c:pt>
                <c:pt idx="30">
                  <c:v>49.683289799999997</c:v>
                </c:pt>
                <c:pt idx="31">
                  <c:v>45.059166300000001</c:v>
                </c:pt>
                <c:pt idx="32">
                  <c:v>44.543683100000003</c:v>
                </c:pt>
                <c:pt idx="33">
                  <c:v>44.121916800000001</c:v>
                </c:pt>
                <c:pt idx="34">
                  <c:v>47.184706200000001</c:v>
                </c:pt>
                <c:pt idx="35">
                  <c:v>46.761434800000004</c:v>
                </c:pt>
                <c:pt idx="36">
                  <c:v>44.574567600000002</c:v>
                </c:pt>
                <c:pt idx="37">
                  <c:v>3.1249800000000001E-2</c:v>
                </c:pt>
                <c:pt idx="38">
                  <c:v>44.309380400000002</c:v>
                </c:pt>
                <c:pt idx="39">
                  <c:v>44.465376999999997</c:v>
                </c:pt>
                <c:pt idx="40">
                  <c:v>45.356708400000002</c:v>
                </c:pt>
                <c:pt idx="41">
                  <c:v>44.825080399999997</c:v>
                </c:pt>
                <c:pt idx="42">
                  <c:v>43.934502600000002</c:v>
                </c:pt>
                <c:pt idx="43">
                  <c:v>54.012645599999999</c:v>
                </c:pt>
                <c:pt idx="44">
                  <c:v>45.309835</c:v>
                </c:pt>
                <c:pt idx="45">
                  <c:v>46.435511200000001</c:v>
                </c:pt>
                <c:pt idx="46">
                  <c:v>45.699615000000001</c:v>
                </c:pt>
                <c:pt idx="47">
                  <c:v>43.605597400000001</c:v>
                </c:pt>
                <c:pt idx="48">
                  <c:v>48.885809999999999</c:v>
                </c:pt>
                <c:pt idx="49">
                  <c:v>46.683545000000002</c:v>
                </c:pt>
                <c:pt idx="50">
                  <c:v>44.592402</c:v>
                </c:pt>
                <c:pt idx="51">
                  <c:v>49.121646400000003</c:v>
                </c:pt>
                <c:pt idx="52">
                  <c:v>45.699615000000001</c:v>
                </c:pt>
                <c:pt idx="53">
                  <c:v>45.699615000000001</c:v>
                </c:pt>
                <c:pt idx="54">
                  <c:v>45.700018499999999</c:v>
                </c:pt>
                <c:pt idx="55">
                  <c:v>45.700018499999999</c:v>
                </c:pt>
                <c:pt idx="56">
                  <c:v>48.0918043</c:v>
                </c:pt>
                <c:pt idx="57">
                  <c:v>44.1369525</c:v>
                </c:pt>
                <c:pt idx="58">
                  <c:v>45.700018499999999</c:v>
                </c:pt>
                <c:pt idx="59">
                  <c:v>53.183650200000002</c:v>
                </c:pt>
                <c:pt idx="60">
                  <c:v>44.605378000000002</c:v>
                </c:pt>
                <c:pt idx="61">
                  <c:v>52.637489299999999</c:v>
                </c:pt>
                <c:pt idx="62">
                  <c:v>47.152253600000002</c:v>
                </c:pt>
                <c:pt idx="63">
                  <c:v>45.700018499999999</c:v>
                </c:pt>
                <c:pt idx="64">
                  <c:v>48.620914399999997</c:v>
                </c:pt>
                <c:pt idx="65">
                  <c:v>45.699322500000001</c:v>
                </c:pt>
                <c:pt idx="66">
                  <c:v>45.138018099999996</c:v>
                </c:pt>
                <c:pt idx="67">
                  <c:v>47.887149600000001</c:v>
                </c:pt>
                <c:pt idx="68">
                  <c:v>49.980984900000003</c:v>
                </c:pt>
                <c:pt idx="69">
                  <c:v>50.8268773</c:v>
                </c:pt>
                <c:pt idx="70">
                  <c:v>52.3709487</c:v>
                </c:pt>
                <c:pt idx="71">
                  <c:v>46.619888600000003</c:v>
                </c:pt>
                <c:pt idx="72">
                  <c:v>43.840944</c:v>
                </c:pt>
                <c:pt idx="73">
                  <c:v>44.762704100000001</c:v>
                </c:pt>
                <c:pt idx="74">
                  <c:v>44.8865567</c:v>
                </c:pt>
                <c:pt idx="75">
                  <c:v>48.683917000000001</c:v>
                </c:pt>
                <c:pt idx="76">
                  <c:v>4.6874399999999997E-2</c:v>
                </c:pt>
                <c:pt idx="77">
                  <c:v>44.091305800000001</c:v>
                </c:pt>
                <c:pt idx="78">
                  <c:v>45.2460752</c:v>
                </c:pt>
                <c:pt idx="79">
                  <c:v>44.762745700000004</c:v>
                </c:pt>
                <c:pt idx="80">
                  <c:v>45.2460752</c:v>
                </c:pt>
                <c:pt idx="81">
                  <c:v>1.5624900000000001E-2</c:v>
                </c:pt>
                <c:pt idx="82">
                  <c:v>44.790280899999999</c:v>
                </c:pt>
                <c:pt idx="83">
                  <c:v>45.2460752</c:v>
                </c:pt>
                <c:pt idx="84">
                  <c:v>4.6875600000000003E-2</c:v>
                </c:pt>
                <c:pt idx="85">
                  <c:v>45.2460752</c:v>
                </c:pt>
                <c:pt idx="86">
                  <c:v>44.090803000000001</c:v>
                </c:pt>
                <c:pt idx="87">
                  <c:v>3.1250199999999999E-2</c:v>
                </c:pt>
                <c:pt idx="88">
                  <c:v>45.2460752</c:v>
                </c:pt>
                <c:pt idx="89">
                  <c:v>46.231474200000001</c:v>
                </c:pt>
                <c:pt idx="90">
                  <c:v>44.153437599999997</c:v>
                </c:pt>
                <c:pt idx="91">
                  <c:v>45.2460752</c:v>
                </c:pt>
                <c:pt idx="92">
                  <c:v>47.731182500000003</c:v>
                </c:pt>
                <c:pt idx="93">
                  <c:v>4.6874399999999997E-2</c:v>
                </c:pt>
                <c:pt idx="94">
                  <c:v>43.965731599999998</c:v>
                </c:pt>
                <c:pt idx="95">
                  <c:v>44.278289899999997</c:v>
                </c:pt>
                <c:pt idx="96">
                  <c:v>1.5624900000000001E-2</c:v>
                </c:pt>
                <c:pt idx="97">
                  <c:v>43.965731599999998</c:v>
                </c:pt>
                <c:pt idx="98">
                  <c:v>45.2460752</c:v>
                </c:pt>
                <c:pt idx="99">
                  <c:v>46.231474200000001</c:v>
                </c:pt>
              </c:numCache>
            </c:numRef>
          </c:val>
        </c:ser>
        <c:ser>
          <c:idx val="18"/>
          <c:order val="18"/>
          <c:spPr>
            <a:solidFill>
              <a:srgbClr val="C00000"/>
            </a:solidFill>
          </c:spPr>
          <c:invertIfNegative val="0"/>
          <c:val>
            <c:numRef>
              <c:f>Azure100!$T$827:$T$926</c:f>
              <c:numCache>
                <c:formatCode>General</c:formatCode>
                <c:ptCount val="100"/>
                <c:pt idx="0">
                  <c:v>38.061408</c:v>
                </c:pt>
                <c:pt idx="1">
                  <c:v>3.2341058999999999</c:v>
                </c:pt>
                <c:pt idx="2">
                  <c:v>2.2654510000000001</c:v>
                </c:pt>
                <c:pt idx="3">
                  <c:v>25.326903099999999</c:v>
                </c:pt>
                <c:pt idx="4">
                  <c:v>23.609496799999999</c:v>
                </c:pt>
                <c:pt idx="5">
                  <c:v>20.9219057</c:v>
                </c:pt>
                <c:pt idx="6">
                  <c:v>4.608962</c:v>
                </c:pt>
                <c:pt idx="7">
                  <c:v>31.0144871</c:v>
                </c:pt>
                <c:pt idx="8">
                  <c:v>28.296559999999999</c:v>
                </c:pt>
                <c:pt idx="9">
                  <c:v>17.795280399999999</c:v>
                </c:pt>
                <c:pt idx="10">
                  <c:v>22.530394600000001</c:v>
                </c:pt>
                <c:pt idx="11">
                  <c:v>25.6403243</c:v>
                </c:pt>
                <c:pt idx="12">
                  <c:v>2.1719167000000001</c:v>
                </c:pt>
                <c:pt idx="13">
                  <c:v>1.5625E-2</c:v>
                </c:pt>
                <c:pt idx="14">
                  <c:v>8.5312877999999994</c:v>
                </c:pt>
                <c:pt idx="15">
                  <c:v>4.7027637999999996</c:v>
                </c:pt>
                <c:pt idx="16">
                  <c:v>4.2497280000000002</c:v>
                </c:pt>
                <c:pt idx="17">
                  <c:v>18.2326245</c:v>
                </c:pt>
                <c:pt idx="18">
                  <c:v>17.185997199999999</c:v>
                </c:pt>
                <c:pt idx="19">
                  <c:v>20.2011976</c:v>
                </c:pt>
                <c:pt idx="20">
                  <c:v>18.983836199999999</c:v>
                </c:pt>
                <c:pt idx="21">
                  <c:v>19.748483199999999</c:v>
                </c:pt>
                <c:pt idx="22">
                  <c:v>4.1559042000000002</c:v>
                </c:pt>
                <c:pt idx="23">
                  <c:v>4.4839732000000003</c:v>
                </c:pt>
                <c:pt idx="24">
                  <c:v>25.515625</c:v>
                </c:pt>
                <c:pt idx="25">
                  <c:v>27.0916496</c:v>
                </c:pt>
                <c:pt idx="26">
                  <c:v>26.0929182</c:v>
                </c:pt>
                <c:pt idx="27">
                  <c:v>19.874161600000001</c:v>
                </c:pt>
                <c:pt idx="28">
                  <c:v>20.436673200000001</c:v>
                </c:pt>
                <c:pt idx="29">
                  <c:v>4.2964900000000004</c:v>
                </c:pt>
                <c:pt idx="30">
                  <c:v>6.4998595999999997</c:v>
                </c:pt>
                <c:pt idx="31">
                  <c:v>26.967211200000001</c:v>
                </c:pt>
                <c:pt idx="32">
                  <c:v>29.671411599999999</c:v>
                </c:pt>
                <c:pt idx="33">
                  <c:v>5.8120164000000001</c:v>
                </c:pt>
                <c:pt idx="34">
                  <c:v>20.609448400000002</c:v>
                </c:pt>
                <c:pt idx="35">
                  <c:v>26.8584216</c:v>
                </c:pt>
                <c:pt idx="36">
                  <c:v>28.812466400000002</c:v>
                </c:pt>
                <c:pt idx="37">
                  <c:v>19.874161600000001</c:v>
                </c:pt>
                <c:pt idx="38">
                  <c:v>28.999420000000001</c:v>
                </c:pt>
                <c:pt idx="39">
                  <c:v>19.874161600000001</c:v>
                </c:pt>
                <c:pt idx="40">
                  <c:v>28.514696099999998</c:v>
                </c:pt>
                <c:pt idx="41">
                  <c:v>31.406133199999999</c:v>
                </c:pt>
                <c:pt idx="42">
                  <c:v>13.515028600000001</c:v>
                </c:pt>
                <c:pt idx="43">
                  <c:v>4.7652590000000004</c:v>
                </c:pt>
                <c:pt idx="44">
                  <c:v>31.203668100000002</c:v>
                </c:pt>
                <c:pt idx="45">
                  <c:v>4.7027938999999996</c:v>
                </c:pt>
                <c:pt idx="46">
                  <c:v>58.937257600000002</c:v>
                </c:pt>
                <c:pt idx="47">
                  <c:v>9.9366096000000006</c:v>
                </c:pt>
                <c:pt idx="48">
                  <c:v>21.686763599999999</c:v>
                </c:pt>
                <c:pt idx="49">
                  <c:v>21.014166199999998</c:v>
                </c:pt>
                <c:pt idx="50">
                  <c:v>27.608379100000001</c:v>
                </c:pt>
                <c:pt idx="51">
                  <c:v>22.482785700000001</c:v>
                </c:pt>
                <c:pt idx="52">
                  <c:v>22.969338</c:v>
                </c:pt>
                <c:pt idx="53">
                  <c:v>3.328125</c:v>
                </c:pt>
                <c:pt idx="54">
                  <c:v>26.2034296</c:v>
                </c:pt>
                <c:pt idx="55">
                  <c:v>2.421627</c:v>
                </c:pt>
                <c:pt idx="56">
                  <c:v>2.484216</c:v>
                </c:pt>
                <c:pt idx="57">
                  <c:v>19.2332605</c:v>
                </c:pt>
                <c:pt idx="58">
                  <c:v>19.874161600000001</c:v>
                </c:pt>
                <c:pt idx="59">
                  <c:v>29.5303492</c:v>
                </c:pt>
                <c:pt idx="60">
                  <c:v>30.342366800000001</c:v>
                </c:pt>
                <c:pt idx="61">
                  <c:v>27.686483200000001</c:v>
                </c:pt>
                <c:pt idx="62">
                  <c:v>25.5930812</c:v>
                </c:pt>
                <c:pt idx="63">
                  <c:v>27.686483200000001</c:v>
                </c:pt>
                <c:pt idx="64">
                  <c:v>3.1871939999999999</c:v>
                </c:pt>
                <c:pt idx="65">
                  <c:v>4.6246152</c:v>
                </c:pt>
                <c:pt idx="66">
                  <c:v>1.8748800000000001</c:v>
                </c:pt>
                <c:pt idx="67">
                  <c:v>28.827981900000001</c:v>
                </c:pt>
                <c:pt idx="68">
                  <c:v>55.952234900000001</c:v>
                </c:pt>
                <c:pt idx="69">
                  <c:v>24.499760999999999</c:v>
                </c:pt>
                <c:pt idx="70">
                  <c:v>3.2497296000000002</c:v>
                </c:pt>
                <c:pt idx="71">
                  <c:v>29.5136346</c:v>
                </c:pt>
                <c:pt idx="72">
                  <c:v>4.1091119999999997</c:v>
                </c:pt>
                <c:pt idx="73">
                  <c:v>30.171488799999999</c:v>
                </c:pt>
                <c:pt idx="74">
                  <c:v>3.1403235</c:v>
                </c:pt>
                <c:pt idx="75">
                  <c:v>3.1872348000000001</c:v>
                </c:pt>
                <c:pt idx="76">
                  <c:v>30.171488799999999</c:v>
                </c:pt>
                <c:pt idx="77">
                  <c:v>28.9680936</c:v>
                </c:pt>
                <c:pt idx="78">
                  <c:v>23.391523200000002</c:v>
                </c:pt>
                <c:pt idx="79">
                  <c:v>20.1394895</c:v>
                </c:pt>
                <c:pt idx="80">
                  <c:v>1.56239E-2</c:v>
                </c:pt>
                <c:pt idx="81">
                  <c:v>10.296809100000001</c:v>
                </c:pt>
                <c:pt idx="82">
                  <c:v>5.7022855000000003</c:v>
                </c:pt>
                <c:pt idx="83">
                  <c:v>6.6244063999999998</c:v>
                </c:pt>
                <c:pt idx="84">
                  <c:v>17.547099599999999</c:v>
                </c:pt>
                <c:pt idx="85">
                  <c:v>16.266204699999999</c:v>
                </c:pt>
                <c:pt idx="86">
                  <c:v>2.5778775</c:v>
                </c:pt>
                <c:pt idx="87">
                  <c:v>3.1250199999999999E-2</c:v>
                </c:pt>
                <c:pt idx="88">
                  <c:v>6.2494800000000003E-2</c:v>
                </c:pt>
                <c:pt idx="89">
                  <c:v>8.1874549999999999</c:v>
                </c:pt>
                <c:pt idx="90">
                  <c:v>4.5776855000000003</c:v>
                </c:pt>
                <c:pt idx="91">
                  <c:v>16.266204699999999</c:v>
                </c:pt>
                <c:pt idx="92">
                  <c:v>4.0621619999999998</c:v>
                </c:pt>
                <c:pt idx="93">
                  <c:v>1.5624799999999999E-2</c:v>
                </c:pt>
                <c:pt idx="94">
                  <c:v>16.266204699999999</c:v>
                </c:pt>
                <c:pt idx="95">
                  <c:v>24.656196000000001</c:v>
                </c:pt>
                <c:pt idx="96">
                  <c:v>2.0937366000000002</c:v>
                </c:pt>
                <c:pt idx="97">
                  <c:v>2.2656413999999998</c:v>
                </c:pt>
                <c:pt idx="98">
                  <c:v>2.2499856</c:v>
                </c:pt>
                <c:pt idx="99">
                  <c:v>2.2500287999999999</c:v>
                </c:pt>
              </c:numCache>
            </c:numRef>
          </c:val>
        </c:ser>
        <c:ser>
          <c:idx val="19"/>
          <c:order val="19"/>
          <c:spPr>
            <a:solidFill>
              <a:srgbClr val="C00000"/>
            </a:solidFill>
          </c:spPr>
          <c:invertIfNegative val="0"/>
          <c:val>
            <c:numRef>
              <c:f>Azure100!$U$827:$U$926</c:f>
              <c:numCache>
                <c:formatCode>General</c:formatCode>
                <c:ptCount val="100"/>
                <c:pt idx="0">
                  <c:v>43.746639999999999</c:v>
                </c:pt>
                <c:pt idx="1">
                  <c:v>43.981937500000001</c:v>
                </c:pt>
                <c:pt idx="2">
                  <c:v>43.981937500000001</c:v>
                </c:pt>
                <c:pt idx="3">
                  <c:v>4.6874699999999998E-2</c:v>
                </c:pt>
                <c:pt idx="4">
                  <c:v>43.748944600000002</c:v>
                </c:pt>
                <c:pt idx="5">
                  <c:v>43.981937500000001</c:v>
                </c:pt>
                <c:pt idx="6">
                  <c:v>44.745990399999997</c:v>
                </c:pt>
                <c:pt idx="7">
                  <c:v>43.981937500000001</c:v>
                </c:pt>
                <c:pt idx="8">
                  <c:v>47.1531758</c:v>
                </c:pt>
                <c:pt idx="9">
                  <c:v>48.715523599999997</c:v>
                </c:pt>
                <c:pt idx="10">
                  <c:v>44.262341999999997</c:v>
                </c:pt>
                <c:pt idx="11">
                  <c:v>44.480720599999998</c:v>
                </c:pt>
                <c:pt idx="12">
                  <c:v>43.748944600000002</c:v>
                </c:pt>
                <c:pt idx="13">
                  <c:v>43.748944600000002</c:v>
                </c:pt>
                <c:pt idx="14">
                  <c:v>46.965155899999999</c:v>
                </c:pt>
                <c:pt idx="15">
                  <c:v>43.748944600000002</c:v>
                </c:pt>
                <c:pt idx="16">
                  <c:v>44.918999999999997</c:v>
                </c:pt>
                <c:pt idx="17">
                  <c:v>46.965155899999999</c:v>
                </c:pt>
                <c:pt idx="18">
                  <c:v>43.748944600000002</c:v>
                </c:pt>
                <c:pt idx="19">
                  <c:v>46.262570199999999</c:v>
                </c:pt>
                <c:pt idx="20">
                  <c:v>45.652453600000001</c:v>
                </c:pt>
                <c:pt idx="21">
                  <c:v>44.699691799999997</c:v>
                </c:pt>
                <c:pt idx="22">
                  <c:v>43.699488899999999</c:v>
                </c:pt>
                <c:pt idx="23">
                  <c:v>44.763600199999999</c:v>
                </c:pt>
                <c:pt idx="24">
                  <c:v>43.981937500000001</c:v>
                </c:pt>
                <c:pt idx="25">
                  <c:v>44.4807676</c:v>
                </c:pt>
                <c:pt idx="26">
                  <c:v>46.965155899999999</c:v>
                </c:pt>
                <c:pt idx="27">
                  <c:v>43.981937500000001</c:v>
                </c:pt>
                <c:pt idx="28">
                  <c:v>49.638281900000003</c:v>
                </c:pt>
                <c:pt idx="29">
                  <c:v>45.058462400000003</c:v>
                </c:pt>
                <c:pt idx="30">
                  <c:v>46.965155899999999</c:v>
                </c:pt>
                <c:pt idx="31">
                  <c:v>46.3724031</c:v>
                </c:pt>
                <c:pt idx="32">
                  <c:v>44.544220199999998</c:v>
                </c:pt>
                <c:pt idx="33">
                  <c:v>43.996339200000001</c:v>
                </c:pt>
                <c:pt idx="34">
                  <c:v>46.965155899999999</c:v>
                </c:pt>
                <c:pt idx="35">
                  <c:v>44.8088768</c:v>
                </c:pt>
                <c:pt idx="36">
                  <c:v>44.450236799999999</c:v>
                </c:pt>
                <c:pt idx="37">
                  <c:v>46.965155899999999</c:v>
                </c:pt>
                <c:pt idx="38">
                  <c:v>48.043877500000001</c:v>
                </c:pt>
                <c:pt idx="39">
                  <c:v>46.965155899999999</c:v>
                </c:pt>
                <c:pt idx="40">
                  <c:v>44.152710599999999</c:v>
                </c:pt>
                <c:pt idx="41">
                  <c:v>43.997671199999999</c:v>
                </c:pt>
                <c:pt idx="42">
                  <c:v>46.965155899999999</c:v>
                </c:pt>
                <c:pt idx="43">
                  <c:v>45.840229200000003</c:v>
                </c:pt>
                <c:pt idx="44">
                  <c:v>44.325889099999998</c:v>
                </c:pt>
                <c:pt idx="45">
                  <c:v>45.278062200000001</c:v>
                </c:pt>
                <c:pt idx="46">
                  <c:v>47.388126399999997</c:v>
                </c:pt>
                <c:pt idx="47">
                  <c:v>46.965155899999999</c:v>
                </c:pt>
                <c:pt idx="48">
                  <c:v>46.965155899999999</c:v>
                </c:pt>
                <c:pt idx="49">
                  <c:v>46.965155899999999</c:v>
                </c:pt>
                <c:pt idx="50">
                  <c:v>44.684986799999997</c:v>
                </c:pt>
                <c:pt idx="51">
                  <c:v>49.121646400000003</c:v>
                </c:pt>
                <c:pt idx="52">
                  <c:v>49.121646400000003</c:v>
                </c:pt>
                <c:pt idx="53">
                  <c:v>45.700018499999999</c:v>
                </c:pt>
                <c:pt idx="54">
                  <c:v>49.121646400000003</c:v>
                </c:pt>
                <c:pt idx="55">
                  <c:v>49.121646400000003</c:v>
                </c:pt>
                <c:pt idx="56">
                  <c:v>49.121646400000003</c:v>
                </c:pt>
                <c:pt idx="57">
                  <c:v>46.372690300000002</c:v>
                </c:pt>
                <c:pt idx="58">
                  <c:v>4.6871099999999999E-2</c:v>
                </c:pt>
                <c:pt idx="59">
                  <c:v>45.575615399999997</c:v>
                </c:pt>
                <c:pt idx="60">
                  <c:v>45.699615000000001</c:v>
                </c:pt>
                <c:pt idx="61">
                  <c:v>54.152777800000003</c:v>
                </c:pt>
                <c:pt idx="62">
                  <c:v>45.604996499999999</c:v>
                </c:pt>
                <c:pt idx="63">
                  <c:v>45.699615000000001</c:v>
                </c:pt>
                <c:pt idx="64">
                  <c:v>4.6870500000000002E-2</c:v>
                </c:pt>
                <c:pt idx="65">
                  <c:v>46.777357799999997</c:v>
                </c:pt>
                <c:pt idx="66">
                  <c:v>4.6871999999999997E-2</c:v>
                </c:pt>
                <c:pt idx="67">
                  <c:v>6.2500399999999998E-2</c:v>
                </c:pt>
                <c:pt idx="68">
                  <c:v>4.6874699999999998E-2</c:v>
                </c:pt>
                <c:pt idx="69">
                  <c:v>45.604996499999999</c:v>
                </c:pt>
                <c:pt idx="70">
                  <c:v>4.6871099999999999E-2</c:v>
                </c:pt>
                <c:pt idx="71">
                  <c:v>4.68738E-2</c:v>
                </c:pt>
                <c:pt idx="72">
                  <c:v>51.121980100000002</c:v>
                </c:pt>
                <c:pt idx="73">
                  <c:v>47.029775399999998</c:v>
                </c:pt>
                <c:pt idx="74">
                  <c:v>47.029775399999998</c:v>
                </c:pt>
                <c:pt idx="75">
                  <c:v>16.266204699999999</c:v>
                </c:pt>
                <c:pt idx="76">
                  <c:v>44.746361200000003</c:v>
                </c:pt>
                <c:pt idx="77">
                  <c:v>45.184029600000002</c:v>
                </c:pt>
                <c:pt idx="78">
                  <c:v>45.935629599999999</c:v>
                </c:pt>
                <c:pt idx="79">
                  <c:v>47.029775399999998</c:v>
                </c:pt>
                <c:pt idx="80">
                  <c:v>16.266204699999999</c:v>
                </c:pt>
                <c:pt idx="81">
                  <c:v>16.266204699999999</c:v>
                </c:pt>
                <c:pt idx="82">
                  <c:v>16.266204699999999</c:v>
                </c:pt>
                <c:pt idx="83">
                  <c:v>16.266204699999999</c:v>
                </c:pt>
                <c:pt idx="84">
                  <c:v>1.5625199999999999E-2</c:v>
                </c:pt>
                <c:pt idx="85">
                  <c:v>16.266204699999999</c:v>
                </c:pt>
                <c:pt idx="86">
                  <c:v>8.1874549999999999</c:v>
                </c:pt>
                <c:pt idx="87">
                  <c:v>8.1874549999999999</c:v>
                </c:pt>
                <c:pt idx="88">
                  <c:v>8.1874549999999999</c:v>
                </c:pt>
                <c:pt idx="89">
                  <c:v>0.67188360000000003</c:v>
                </c:pt>
                <c:pt idx="90">
                  <c:v>43.370835999999997</c:v>
                </c:pt>
                <c:pt idx="91">
                  <c:v>8.1874549999999999</c:v>
                </c:pt>
                <c:pt idx="92">
                  <c:v>43.840102199999997</c:v>
                </c:pt>
                <c:pt idx="93">
                  <c:v>8.1874549999999999</c:v>
                </c:pt>
                <c:pt idx="94">
                  <c:v>8.1874549999999999</c:v>
                </c:pt>
                <c:pt idx="95">
                  <c:v>47.527599600000002</c:v>
                </c:pt>
                <c:pt idx="96">
                  <c:v>8.1874549999999999</c:v>
                </c:pt>
                <c:pt idx="97">
                  <c:v>9.3751200000000007E-2</c:v>
                </c:pt>
                <c:pt idx="98">
                  <c:v>45.604996499999999</c:v>
                </c:pt>
                <c:pt idx="99">
                  <c:v>47.029775399999998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7914496"/>
        <c:axId val="36175168"/>
      </c:barChart>
      <c:catAx>
        <c:axId val="167914496"/>
        <c:scaling>
          <c:orientation val="minMax"/>
        </c:scaling>
        <c:delete val="0"/>
        <c:axPos val="l"/>
        <c:majorTickMark val="out"/>
        <c:minorTickMark val="none"/>
        <c:tickLblPos val="nextTo"/>
        <c:crossAx val="36175168"/>
        <c:crosses val="autoZero"/>
        <c:auto val="1"/>
        <c:lblAlgn val="ctr"/>
        <c:lblOffset val="100"/>
        <c:noMultiLvlLbl val="0"/>
      </c:catAx>
      <c:valAx>
        <c:axId val="3617516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79144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1100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3085739282589675E-2"/>
          <c:y val="0.15524314668999709"/>
          <c:w val="0.83060170603674544"/>
          <c:h val="0.68711030912802562"/>
        </c:manualLayout>
      </c:layout>
      <c:scatterChart>
        <c:scatterStyle val="lineMarker"/>
        <c:varyColors val="0"/>
        <c:ser>
          <c:idx val="0"/>
          <c:order val="0"/>
          <c:tx>
            <c:v>5x5x1coreFoxDryadTempest</c:v>
          </c:tx>
          <c:spPr>
            <a:ln w="28575">
              <a:noFill/>
            </a:ln>
          </c:spPr>
          <c:trendline>
            <c:trendlineType val="linear"/>
            <c:dispRSqr val="0"/>
            <c:dispEq val="1"/>
            <c:trendlineLbl>
              <c:layout/>
              <c:numFmt formatCode="General" sourceLinked="0"/>
            </c:trendlineLbl>
          </c:trendline>
          <c:xVal>
            <c:numRef>
              <c:f>'1core'!$K$67:$W$67</c:f>
              <c:numCache>
                <c:formatCode>General</c:formatCode>
                <c:ptCount val="13"/>
                <c:pt idx="0">
                  <c:v>1.25E-4</c:v>
                </c:pt>
                <c:pt idx="1">
                  <c:v>1.3157894736842105E-4</c:v>
                </c:pt>
                <c:pt idx="2">
                  <c:v>1.3888888888888889E-4</c:v>
                </c:pt>
                <c:pt idx="3">
                  <c:v>1.4705882352941175E-4</c:v>
                </c:pt>
                <c:pt idx="4">
                  <c:v>1.5625E-4</c:v>
                </c:pt>
                <c:pt idx="5">
                  <c:v>1.6666666666666666E-4</c:v>
                </c:pt>
                <c:pt idx="6">
                  <c:v>1.7857142857142857E-4</c:v>
                </c:pt>
                <c:pt idx="7">
                  <c:v>1.9230769230769231E-4</c:v>
                </c:pt>
                <c:pt idx="8">
                  <c:v>2.0833333333333335E-4</c:v>
                </c:pt>
              </c:numCache>
            </c:numRef>
          </c:xVal>
          <c:yVal>
            <c:numRef>
              <c:f>'1core'!$K$66:$W$66</c:f>
              <c:numCache>
                <c:formatCode>General</c:formatCode>
                <c:ptCount val="13"/>
                <c:pt idx="0">
                  <c:v>9.9690251916757996E-2</c:v>
                </c:pt>
                <c:pt idx="1">
                  <c:v>0.104535832414553</c:v>
                </c:pt>
                <c:pt idx="2">
                  <c:v>0.1191732198753499</c:v>
                </c:pt>
                <c:pt idx="3">
                  <c:v>0.12384844969626574</c:v>
                </c:pt>
                <c:pt idx="4">
                  <c:v>0.138194013441022</c:v>
                </c:pt>
                <c:pt idx="5">
                  <c:v>0.14611215184019</c:v>
                </c:pt>
                <c:pt idx="6">
                  <c:v>0.15630027919414899</c:v>
                </c:pt>
                <c:pt idx="7">
                  <c:v>0.171104400876502</c:v>
                </c:pt>
                <c:pt idx="8">
                  <c:v>0.18010440087650201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962304"/>
        <c:axId val="40962880"/>
      </c:scatterChart>
      <c:valAx>
        <c:axId val="40962304"/>
        <c:scaling>
          <c:orientation val="minMax"/>
          <c:min val="1.0000000000000003E-4"/>
        </c:scaling>
        <c:delete val="0"/>
        <c:axPos val="b"/>
        <c:numFmt formatCode="General" sourceLinked="1"/>
        <c:majorTickMark val="out"/>
        <c:minorTickMark val="none"/>
        <c:tickLblPos val="nextTo"/>
        <c:crossAx val="40962880"/>
        <c:crosses val="autoZero"/>
        <c:crossBetween val="midCat"/>
      </c:valAx>
      <c:valAx>
        <c:axId val="40962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962304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0.21569</cdr:x>
      <cdr:y>0.88456</cdr:y>
    </cdr:from>
    <cdr:to>
      <cdr:x>0.78431</cdr:x>
      <cdr:y>0.99306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38200" y="2286000"/>
          <a:ext cx="2209800" cy="2803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 smtClean="0"/>
            <a:t>Matrix Multiplication Modeling</a:t>
          </a:r>
          <a:endParaRPr lang="en-US" sz="12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1AA73-1C71-4173-8936-D65261E185CF}" type="datetimeFigureOut">
              <a:rPr lang="en-US" smtClean="0"/>
              <a:t>11/1/2012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75089-66C2-4C5F-BE44-A4EFD298D1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870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People care about the cost effectiveness</a:t>
            </a:r>
            <a:r>
              <a:rPr lang="en-US" baseline="0" dirty="0" smtClean="0"/>
              <a:t> of data flow runtime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75089-66C2-4C5F-BE44-A4EFD298D1F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477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Program easily</a:t>
            </a:r>
            <a:r>
              <a:rPr lang="en-US" baseline="0" dirty="0" smtClean="0"/>
              <a:t> scale from multiple core to multiple nodes; it cost 300 lines to implement Fox algorithm with DryadLINQ. Implement Row partition is easy cost about 50 lines; do not pipeline the communication.  MPI can broadcast to a subset of grid of processors, while </a:t>
            </a:r>
            <a:r>
              <a:rPr lang="en-US" baseline="0" dirty="0" err="1" smtClean="0"/>
              <a:t>DryadLinq</a:t>
            </a:r>
            <a:r>
              <a:rPr lang="en-US" baseline="0" dirty="0" smtClean="0"/>
              <a:t> not. It can pipeline the communication, while Dryad can pipeline the execution of computation steps.  O(N^3), O(N^2)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8D8FE-46AE-4A65-B6E2-77487D5DE0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20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59314-48E6-4D6A-89D4-39ACAA81A7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99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Dryad on Tempest; The computation overhead is the same for all the </a:t>
            </a:r>
            <a:r>
              <a:rPr lang="en-US" baseline="0" dirty="0" smtClean="0"/>
              <a:t>processes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75089-66C2-4C5F-BE44-A4EFD298D1F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748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Dryad on Azure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75089-66C2-4C5F-BE44-A4EFD298D1F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679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75089-66C2-4C5F-BE44-A4EFD298D1F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19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75089-66C2-4C5F-BE44-A4EFD298D1F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257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r>
              <a:rPr lang="en-US" baseline="0" dirty="0" smtClean="0"/>
              <a:t> Model in Cloud Environment, Using the average overhead to predicate the overall overhead in </a:t>
            </a:r>
            <a:r>
              <a:rPr lang="en-US" baseline="0" smtClean="0"/>
              <a:t>Cloud environment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59314-48E6-4D6A-89D4-39ACAA81A70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85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Dryad on MS.MPI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75089-66C2-4C5F-BE44-A4EFD298D1F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63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BigData</a:t>
            </a:r>
            <a:r>
              <a:rPr lang="en-US" baseline="0" dirty="0" smtClean="0"/>
              <a:t> Application; </a:t>
            </a:r>
            <a:r>
              <a:rPr lang="en-US" baseline="0" dirty="0" err="1" smtClean="0"/>
              <a:t>BigData</a:t>
            </a:r>
            <a:r>
              <a:rPr lang="en-US" baseline="0" dirty="0" smtClean="0"/>
              <a:t> App; Con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59314-48E6-4D6A-89D4-39ACAA81A7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64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the file pipe</a:t>
            </a:r>
            <a:r>
              <a:rPr lang="en-US" baseline="0" dirty="0" smtClean="0"/>
              <a:t> to exchange the data between different nodes;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75089-66C2-4C5F-BE44-A4EFD298D1F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239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75089-66C2-4C5F-BE44-A4EFD298D1F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92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People usually run dataflow runtime on cloud infrastructure,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75089-66C2-4C5F-BE44-A4EFD298D1F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798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example, the </a:t>
            </a:r>
            <a:r>
              <a:rPr lang="en-US" dirty="0" err="1" smtClean="0"/>
              <a:t>compuation</a:t>
            </a:r>
            <a:r>
              <a:rPr lang="en-US" dirty="0" smtClean="0"/>
              <a:t> complexity of PMM is O(N^3) and memory complexity of PMM is O(N^2); for example the broadcast operation has different behavior</a:t>
            </a:r>
            <a:r>
              <a:rPr lang="en-US" baseline="0" dirty="0" smtClean="0"/>
              <a:t> in different implementations.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75089-66C2-4C5F-BE44-A4EFD298D1F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977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latency and runtime overhead are</a:t>
            </a:r>
            <a:r>
              <a:rPr lang="en-US" baseline="0" dirty="0" smtClean="0"/>
              <a:t> typically in terms of tens or hundreds of </a:t>
            </a:r>
            <a:r>
              <a:rPr lang="en-US" baseline="0" dirty="0" err="1" smtClean="0"/>
              <a:t>milli</a:t>
            </a:r>
            <a:r>
              <a:rPr lang="en-US" baseline="0" dirty="0" smtClean="0"/>
              <a:t>-seconds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75089-66C2-4C5F-BE44-A4EFD298D1F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647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this won’t be the performance</a:t>
            </a:r>
            <a:r>
              <a:rPr lang="en-US" baseline="0" dirty="0" smtClean="0"/>
              <a:t> bottleneck of computation intensive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75089-66C2-4C5F-BE44-A4EFD298D1F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048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75089-66C2-4C5F-BE44-A4EFD298D1F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825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TI 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0"/>
            <a:ext cx="91440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/>
              <a:t>11/1/2012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057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/>
              <a:t>11/1/2012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8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/>
              <a:t>11/1/2012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33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/>
              <a:t>11/1/2012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64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90800"/>
            <a:ext cx="7772400" cy="1362075"/>
          </a:xfrm>
        </p:spPr>
        <p:txBody>
          <a:bodyPr anchor="t"/>
          <a:lstStyle>
            <a:lvl1pPr algn="ctr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9862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/>
              <a:t>11/1/2012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7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/>
              <a:t>11/1/2012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122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/>
              <a:t>11/1/2012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196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/>
              <a:t>11/1/2012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368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/>
              <a:t>11/1/2012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318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/>
              <a:t>11/1/2012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8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/>
              <a:t>11/1/2012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09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477000" y="5833080"/>
            <a:ext cx="2667000" cy="838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CAD8E-9EFB-44BB-B480-F8DF2896A8EF}" type="datetimeFigureOut">
              <a:rPr lang="en-US" smtClean="0"/>
              <a:t>11/1/2012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B4386-2172-4514-93F3-4C0F6648711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2" descr="Hom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028342"/>
            <a:ext cx="161925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"/>
            <a:ext cx="3019425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5817954"/>
            <a:ext cx="3733800" cy="849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-2438"/>
            <a:ext cx="9144000" cy="189914"/>
          </a:xfrm>
          <a:prstGeom prst="rect">
            <a:avLst/>
          </a:prstGeom>
          <a:solidFill>
            <a:srgbClr val="2E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6671280"/>
            <a:ext cx="9144000" cy="189914"/>
          </a:xfrm>
          <a:prstGeom prst="rect">
            <a:avLst/>
          </a:prstGeom>
          <a:solidFill>
            <a:srgbClr val="2E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7300"/>
            <a:ext cx="8229600" cy="803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480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5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0" kern="1200">
          <a:solidFill>
            <a:srgbClr val="A6132B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A6132B"/>
        </a:buClr>
        <a:buFont typeface="Webdings" pitchFamily="18" charset="2"/>
        <a:buChar char=""/>
        <a:defRPr sz="32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A6132B"/>
        </a:buClr>
        <a:buFont typeface="Webdings" pitchFamily="18" charset="2"/>
        <a:buChar char=""/>
        <a:defRPr sz="2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A6132B"/>
        </a:buClr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6132B"/>
        </a:buClr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A6132B"/>
        </a:buClr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ihui@indiana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828800"/>
            <a:ext cx="86868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Performance Model for Parallel Matrix Multiplication with Dryad: Dataflow Graph Runtime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endParaRPr lang="en-US" sz="2200" dirty="0" smtClean="0">
              <a:hlinkClick r:id="rId2"/>
            </a:endParaRPr>
          </a:p>
          <a:p>
            <a:pPr algn="ctr"/>
            <a:r>
              <a:rPr lang="en-US" sz="2200" dirty="0" smtClean="0">
                <a:hlinkClick r:id="rId2"/>
              </a:rPr>
              <a:t>Hui Li</a:t>
            </a:r>
          </a:p>
          <a:p>
            <a:r>
              <a:rPr lang="en-US" sz="2200" dirty="0">
                <a:hlinkClick r:id="rId2"/>
              </a:rPr>
              <a:t>School of Informatics and Computing</a:t>
            </a:r>
          </a:p>
          <a:p>
            <a:pPr algn="ctr"/>
            <a:r>
              <a:rPr lang="en-US" sz="2200" dirty="0" smtClean="0">
                <a:hlinkClick r:id="rId2"/>
              </a:rPr>
              <a:t>Indiana University</a:t>
            </a:r>
          </a:p>
          <a:p>
            <a:pPr algn="ctr"/>
            <a:r>
              <a:rPr lang="en-US" sz="2000" dirty="0" smtClean="0"/>
              <a:t>11/1/2012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1541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371600"/>
            <a:ext cx="8839200" cy="533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Dryad use flat tree to broadcast messages to all of its vertices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 1-b: Identify Overhead of Dryad Primitives Operations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0"/>
            <a:ext cx="4474030" cy="293544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171" y="1524000"/>
            <a:ext cx="4267200" cy="292608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770" y="4450081"/>
            <a:ext cx="4626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Dryad_Select</a:t>
            </a:r>
            <a:r>
              <a:rPr lang="en-US" b="1" dirty="0" smtClean="0"/>
              <a:t> </a:t>
            </a:r>
            <a:r>
              <a:rPr lang="en-US" b="1" dirty="0"/>
              <a:t>using up to 30 nodes on </a:t>
            </a:r>
            <a:r>
              <a:rPr lang="en-US" b="1" dirty="0" smtClean="0"/>
              <a:t>Tempest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46171" y="4459449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Dryad_Select</a:t>
            </a:r>
            <a:r>
              <a:rPr lang="en-US" b="1" dirty="0" smtClean="0"/>
              <a:t> </a:t>
            </a:r>
            <a:r>
              <a:rPr lang="en-US" b="1" dirty="0"/>
              <a:t>using up to 30 nodes on </a:t>
            </a:r>
            <a:r>
              <a:rPr lang="en-US" b="1" dirty="0" smtClean="0"/>
              <a:t>Azure</a:t>
            </a:r>
            <a:endParaRPr lang="en-US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30010" y="4839668"/>
            <a:ext cx="8036379" cy="168806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Webdings" pitchFamily="18" charset="2"/>
              <a:buChar char=""/>
              <a:defRPr sz="32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Webdings" pitchFamily="18" charset="2"/>
              <a:buChar char=""/>
              <a:defRPr sz="2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/>
              <a:t>more nodes incur </a:t>
            </a:r>
            <a:r>
              <a:rPr lang="en-US" dirty="0" smtClean="0"/>
              <a:t>more aggregated </a:t>
            </a:r>
            <a:r>
              <a:rPr lang="en-US" dirty="0"/>
              <a:t>random system </a:t>
            </a:r>
            <a:r>
              <a:rPr lang="en-US" dirty="0" smtClean="0"/>
              <a:t>interruption, </a:t>
            </a:r>
            <a:r>
              <a:rPr lang="en-US" dirty="0"/>
              <a:t>runtime fluctuation, and network </a:t>
            </a:r>
            <a:r>
              <a:rPr lang="en-US" dirty="0" smtClean="0"/>
              <a:t>jitter.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Cloud </a:t>
            </a:r>
            <a:r>
              <a:rPr lang="en-US" dirty="0"/>
              <a:t>show </a:t>
            </a:r>
            <a:r>
              <a:rPr lang="en-US" dirty="0" smtClean="0"/>
              <a:t>larger </a:t>
            </a:r>
            <a:r>
              <a:rPr lang="en-US" dirty="0"/>
              <a:t>random detour due to the fluctuations</a:t>
            </a:r>
            <a:r>
              <a:rPr lang="en-US" dirty="0" smtClean="0"/>
              <a:t>.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 average overhead of Dryad Select on Tempest and Azure were both linear with the number of nodes.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98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8600" y="1295400"/>
            <a:ext cx="8839200" cy="54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 1-c: Identify Communication Overhead of Dryad</a:t>
            </a:r>
            <a:endParaRPr lang="en-US" dirty="0"/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4514"/>
            <a:ext cx="4114800" cy="305888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86" y="1284514"/>
            <a:ext cx="4256314" cy="305888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67442" y="4343400"/>
            <a:ext cx="3418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72 MB on 2-30 nodes on Tempest</a:t>
            </a:r>
            <a:endParaRPr lang="en-US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800600" y="4343400"/>
            <a:ext cx="41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72 MB on 2-30 small instances on Azure</a:t>
            </a:r>
            <a:endParaRPr lang="en-US" b="1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30010" y="4712732"/>
            <a:ext cx="8036379" cy="191666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Webdings" pitchFamily="18" charset="2"/>
              <a:buChar char=""/>
              <a:defRPr sz="32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Webdings" pitchFamily="18" charset="2"/>
              <a:buChar char=""/>
              <a:defRPr sz="2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/>
              <a:t>Dryad </a:t>
            </a:r>
            <a:r>
              <a:rPr lang="en-US" dirty="0"/>
              <a:t>use flat tree to broadcast messages to all of its </a:t>
            </a:r>
            <a:r>
              <a:rPr lang="en-US" dirty="0" smtClean="0"/>
              <a:t>vertices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Overhead of Dryad broadcasting operation is linear with the number of computer nodes.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Dryad collective communication is not parallelized, which is not </a:t>
            </a:r>
            <a:r>
              <a:rPr lang="en-US" dirty="0"/>
              <a:t>scalable behavior for message intensive </a:t>
            </a:r>
            <a:r>
              <a:rPr lang="en-US" dirty="0" smtClean="0"/>
              <a:t>applications; but still won’t be the performance bottleneck for computation intensive applications.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43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656" y="1828800"/>
            <a:ext cx="4386944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Pseudo Code of Fox algorithm: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Partitioned matrix A, B to blocks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For each iteration i:</a:t>
            </a:r>
          </a:p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  1) broadcast matrix A block 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j,i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 to row j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   2) compute matrix C blocks, and add the partial results to the previous result of matrix C block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   3) roll-up matrix B block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943" y="1066800"/>
            <a:ext cx="4119762" cy="44669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Step2: Fox Algorithm of PMM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657" y="4365724"/>
            <a:ext cx="3788228" cy="142547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Webdings" pitchFamily="18" charset="2"/>
              <a:buChar char=""/>
              <a:defRPr sz="32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Webdings" pitchFamily="18" charset="2"/>
              <a:buChar char=""/>
              <a:defRPr sz="2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/>
              <a:t>Also named BMR </a:t>
            </a:r>
            <a:r>
              <a:rPr lang="en-US" dirty="0" smtClean="0"/>
              <a:t>algorithm,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Geoffrey Fox gave the timing model in 1987 for hypercube machine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has well established communication and computation pattern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32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59"/>
    </mc:Choice>
    <mc:Fallback xmlns="">
      <p:transition spd="slow" advTm="3355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304800"/>
            <a:ext cx="8229600" cy="8033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Step3</a:t>
            </a:r>
            <a:r>
              <a:rPr lang="en-US" dirty="0"/>
              <a:t>: Determine </a:t>
            </a:r>
            <a:r>
              <a:rPr lang="en-US" dirty="0" smtClean="0"/>
              <a:t>Communication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594726" cy="144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Broadcast is the major communication overhead of Fox algorithm</a:t>
            </a:r>
          </a:p>
          <a:p>
            <a:r>
              <a:rPr lang="en-US" dirty="0" smtClean="0"/>
              <a:t>Summarizes the </a:t>
            </a:r>
            <a:r>
              <a:rPr lang="en-US" dirty="0"/>
              <a:t>performance equations of the broadcast algorithms of the three different implementations</a:t>
            </a:r>
            <a:endParaRPr lang="en-US" dirty="0" smtClean="0"/>
          </a:p>
          <a:p>
            <a:r>
              <a:rPr lang="en-US" dirty="0" smtClean="0"/>
              <a:t>Parallel overhead increase faster when converge rate is bigger.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587470"/>
              </p:ext>
            </p:extLst>
          </p:nvPr>
        </p:nvGraphicFramePr>
        <p:xfrm>
          <a:off x="609600" y="3505200"/>
          <a:ext cx="8077200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1202780"/>
                <a:gridCol w="1812685"/>
                <a:gridCol w="2554793"/>
                <a:gridCol w="2506942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宋体"/>
                        </a:rPr>
                        <a:t>Implementation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宋体"/>
                        </a:rPr>
                        <a:t>Broadcast algorithm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宋体"/>
                        </a:rPr>
                        <a:t>Broadcast overhead of N processes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宋体"/>
                        </a:rPr>
                        <a:t>Converge rate of parallel overhead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宋体"/>
                        </a:rPr>
                        <a:t>Fox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宋体"/>
                        </a:rPr>
                        <a:t>Pipeline Tree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宋体"/>
                        </a:rPr>
                        <a:t>(M</a:t>
                      </a:r>
                      <a:r>
                        <a:rPr lang="en-US" sz="2000" baseline="3000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  <a:r>
                        <a:rPr lang="en-US" sz="2000">
                          <a:effectLst/>
                          <a:latin typeface="Times New Roman"/>
                          <a:ea typeface="宋体"/>
                        </a:rPr>
                        <a:t>)</a:t>
                      </a:r>
                      <a:r>
                        <a:rPr lang="en-US" sz="2000" baseline="-25000">
                          <a:effectLst/>
                          <a:latin typeface="Times New Roman"/>
                          <a:ea typeface="宋体"/>
                        </a:rPr>
                        <a:t>*</a:t>
                      </a:r>
                      <a:r>
                        <a:rPr lang="en-US" sz="2000">
                          <a:effectLst/>
                          <a:latin typeface="Times New Roman"/>
                          <a:ea typeface="宋体"/>
                        </a:rPr>
                        <a:t>T</a:t>
                      </a:r>
                      <a:r>
                        <a:rPr lang="en-US" sz="2000" baseline="-25000">
                          <a:effectLst/>
                          <a:latin typeface="Times New Roman"/>
                          <a:ea typeface="宋体"/>
                        </a:rPr>
                        <a:t>comm</a:t>
                      </a:r>
                      <a:endParaRPr lang="en-US" sz="20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宋体"/>
                        </a:rPr>
                        <a:t>(√N)/M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宋体"/>
                        </a:rPr>
                        <a:t>MS.MPI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宋体"/>
                        </a:rPr>
                        <a:t>Binomial Tree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宋体"/>
                        </a:rPr>
                        <a:t>(log</a:t>
                      </a:r>
                      <a:r>
                        <a:rPr lang="en-US" sz="2000" baseline="-2500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  <a:r>
                        <a:rPr lang="en-US" sz="2000">
                          <a:effectLst/>
                          <a:latin typeface="Times New Roman"/>
                          <a:ea typeface="宋体"/>
                        </a:rPr>
                        <a:t>N)</a:t>
                      </a:r>
                      <a:r>
                        <a:rPr lang="en-US" sz="2000" baseline="-25000">
                          <a:effectLst/>
                          <a:latin typeface="Times New Roman"/>
                          <a:ea typeface="宋体"/>
                        </a:rPr>
                        <a:t>*</a:t>
                      </a:r>
                      <a:r>
                        <a:rPr lang="en-US" sz="2000">
                          <a:effectLst/>
                          <a:latin typeface="Times New Roman"/>
                          <a:ea typeface="宋体"/>
                        </a:rPr>
                        <a:t>(M</a:t>
                      </a:r>
                      <a:r>
                        <a:rPr lang="en-US" sz="2000" baseline="3000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  <a:r>
                        <a:rPr lang="en-US" sz="2000">
                          <a:effectLst/>
                          <a:latin typeface="Times New Roman"/>
                          <a:ea typeface="宋体"/>
                        </a:rPr>
                        <a:t>)</a:t>
                      </a:r>
                      <a:r>
                        <a:rPr lang="en-US" sz="2000" baseline="-25000">
                          <a:effectLst/>
                          <a:latin typeface="Times New Roman"/>
                          <a:ea typeface="宋体"/>
                        </a:rPr>
                        <a:t>*</a:t>
                      </a:r>
                      <a:r>
                        <a:rPr lang="en-US" sz="2000">
                          <a:effectLst/>
                          <a:latin typeface="Times New Roman"/>
                          <a:ea typeface="宋体"/>
                        </a:rPr>
                        <a:t>T</a:t>
                      </a:r>
                      <a:r>
                        <a:rPr lang="en-US" sz="2000" baseline="-25000">
                          <a:effectLst/>
                          <a:latin typeface="Times New Roman"/>
                          <a:ea typeface="宋体"/>
                        </a:rPr>
                        <a:t>comm</a:t>
                      </a:r>
                      <a:endParaRPr lang="en-US" sz="20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宋体"/>
                        </a:rPr>
                        <a:t>(√N*</a:t>
                      </a:r>
                      <a:r>
                        <a:rPr lang="en-US" sz="2000">
                          <a:effectLst/>
                          <a:latin typeface="Cambria Math"/>
                          <a:ea typeface="宋体"/>
                          <a:cs typeface="Cambria Math"/>
                        </a:rPr>
                        <a:t>(</a:t>
                      </a:r>
                      <a:r>
                        <a:rPr lang="en-US" sz="2000">
                          <a:effectLst/>
                          <a:latin typeface="Times New Roman"/>
                          <a:ea typeface="宋体"/>
                        </a:rPr>
                        <a:t>1 + (log</a:t>
                      </a:r>
                      <a:r>
                        <a:rPr lang="en-US" sz="2000" baseline="-2500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  <a:r>
                        <a:rPr lang="en-US" sz="2000">
                          <a:effectLst/>
                          <a:latin typeface="Times New Roman"/>
                          <a:ea typeface="宋体"/>
                        </a:rPr>
                        <a:t>√N)))/(4*M)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宋体"/>
                        </a:rPr>
                        <a:t>Dryad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宋体"/>
                        </a:rPr>
                        <a:t>Flat Tree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N*(M</a:t>
                      </a:r>
                      <a:r>
                        <a:rPr lang="en-US" sz="2000" baseline="30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2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)*(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T</a:t>
                      </a:r>
                      <a:r>
                        <a:rPr lang="en-US" sz="2000" baseline="-250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comm</a:t>
                      </a:r>
                      <a:r>
                        <a:rPr lang="en-US" sz="2000" baseline="-25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 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+</a:t>
                      </a:r>
                      <a:r>
                        <a:rPr lang="en-US" sz="2000" baseline="-25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 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T</a:t>
                      </a:r>
                      <a:r>
                        <a:rPr lang="en-US" sz="2000" baseline="-250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io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宋体"/>
                        </a:rPr>
                        <a:t>(√N*</a:t>
                      </a:r>
                      <a:r>
                        <a:rPr lang="en-US" sz="2000" dirty="0">
                          <a:effectLst/>
                          <a:latin typeface="Cambria Math"/>
                          <a:ea typeface="宋体"/>
                          <a:cs typeface="Cambria Math"/>
                        </a:rPr>
                        <a:t>(</a:t>
                      </a:r>
                      <a:r>
                        <a:rPr lang="en-US" sz="2000" dirty="0">
                          <a:effectLst/>
                          <a:latin typeface="Times New Roman"/>
                          <a:ea typeface="宋体"/>
                        </a:rPr>
                        <a:t>1 + √N))/(4*M)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801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3300"/>
          </a:xfrm>
        </p:spPr>
        <p:txBody>
          <a:bodyPr>
            <a:normAutofit fontScale="90000"/>
          </a:bodyPr>
          <a:lstStyle/>
          <a:p>
            <a:r>
              <a:rPr lang="en-US" dirty="0"/>
              <a:t>Step </a:t>
            </a:r>
            <a:r>
              <a:rPr lang="en-US" dirty="0" smtClean="0"/>
              <a:t>4-a: </a:t>
            </a:r>
            <a:r>
              <a:rPr lang="en-US" dirty="0"/>
              <a:t>Identify the overlap between communication and computation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5279571"/>
            <a:ext cx="7721591" cy="47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57398"/>
            <a:ext cx="4876800" cy="266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-2" y="2057398"/>
            <a:ext cx="4267201" cy="358140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Webdings" pitchFamily="18" charset="2"/>
              <a:buChar char=""/>
              <a:defRPr sz="32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Webdings" pitchFamily="18" charset="2"/>
              <a:buChar char=""/>
              <a:defRPr sz="2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/>
              <a:t>Profiling the communication and computation overhead of Dryad PMM using 16 </a:t>
            </a:r>
            <a:r>
              <a:rPr lang="en-US" dirty="0"/>
              <a:t>nodes on </a:t>
            </a:r>
            <a:r>
              <a:rPr lang="en-US" dirty="0" smtClean="0"/>
              <a:t>Windows HPC cluster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 </a:t>
            </a:r>
            <a:r>
              <a:rPr lang="en-US" dirty="0"/>
              <a:t>red bar represents </a:t>
            </a:r>
            <a:r>
              <a:rPr lang="en-US" dirty="0" smtClean="0"/>
              <a:t>communication overhead; green </a:t>
            </a:r>
            <a:r>
              <a:rPr lang="en-US" dirty="0"/>
              <a:t>bar represents </a:t>
            </a:r>
            <a:r>
              <a:rPr lang="en-US" dirty="0" smtClean="0"/>
              <a:t>computation overhead.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 communication overhead varied in different iterations, computations overhead are the same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Communication overhead is overlapped with computation overhead of other process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Using average overhead to model the </a:t>
            </a:r>
            <a:r>
              <a:rPr lang="en-US" dirty="0" smtClean="0">
                <a:solidFill>
                  <a:srgbClr val="FF0000"/>
                </a:solidFill>
              </a:rPr>
              <a:t>long </a:t>
            </a:r>
            <a:r>
              <a:rPr lang="en-US" dirty="0">
                <a:solidFill>
                  <a:srgbClr val="FF0000"/>
                </a:solidFill>
              </a:rPr>
              <a:t>term communication </a:t>
            </a:r>
            <a:r>
              <a:rPr lang="en-US" dirty="0" smtClean="0">
                <a:solidFill>
                  <a:srgbClr val="FF0000"/>
                </a:solidFill>
              </a:rPr>
              <a:t>overhead to eliminate the varied communication overhead in different iterations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57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3300"/>
          </a:xfrm>
        </p:spPr>
        <p:txBody>
          <a:bodyPr>
            <a:normAutofit fontScale="90000"/>
          </a:bodyPr>
          <a:lstStyle/>
          <a:p>
            <a:r>
              <a:rPr lang="en-US" dirty="0"/>
              <a:t>Step </a:t>
            </a:r>
            <a:r>
              <a:rPr lang="en-US" dirty="0" smtClean="0"/>
              <a:t>4-b: </a:t>
            </a:r>
            <a:r>
              <a:rPr lang="en-US" dirty="0"/>
              <a:t>Identify the overlap between communication and computation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9068206"/>
              </p:ext>
            </p:extLst>
          </p:nvPr>
        </p:nvGraphicFramePr>
        <p:xfrm>
          <a:off x="3733800" y="1828800"/>
          <a:ext cx="5912398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237" y="5105400"/>
            <a:ext cx="7721591" cy="47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981200"/>
            <a:ext cx="39624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Webdings" pitchFamily="18" charset="2"/>
              <a:buChar char=""/>
              <a:defRPr sz="32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Webdings" pitchFamily="18" charset="2"/>
              <a:buChar char=""/>
              <a:defRPr sz="2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/>
              <a:t>Profiling the communication and computation overhead of Dryad PMM using 100 </a:t>
            </a:r>
            <a:r>
              <a:rPr lang="en-US" dirty="0"/>
              <a:t>small instances on Azure with reserved 100Mbps </a:t>
            </a:r>
            <a:r>
              <a:rPr lang="en-US" dirty="0" smtClean="0"/>
              <a:t>network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 </a:t>
            </a:r>
            <a:r>
              <a:rPr lang="en-US" dirty="0"/>
              <a:t>red bar represents </a:t>
            </a:r>
            <a:r>
              <a:rPr lang="en-US" dirty="0" smtClean="0"/>
              <a:t>communication overhead; green </a:t>
            </a:r>
            <a:r>
              <a:rPr lang="en-US" dirty="0"/>
              <a:t>bar represents the computation </a:t>
            </a:r>
            <a:r>
              <a:rPr lang="en-US" dirty="0" smtClean="0"/>
              <a:t>overhead.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Communication overhead are varied in different iteration due to behavior of Dryad broadcast operations and cloud fluctuation.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Using average overhead to model the  long term communication </a:t>
            </a:r>
            <a:r>
              <a:rPr lang="en-US" dirty="0" smtClean="0">
                <a:solidFill>
                  <a:srgbClr val="FF0000"/>
                </a:solidFill>
              </a:rPr>
              <a:t>overhead to eliminate the performance fluctuation in cloud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2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Experiments Environments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94169" y="1371600"/>
            <a:ext cx="9656137" cy="291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4191000"/>
            <a:ext cx="87630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Webdings" pitchFamily="18" charset="2"/>
              <a:buChar char=""/>
              <a:defRPr sz="32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Webdings" pitchFamily="18" charset="2"/>
              <a:buChar char=""/>
              <a:defRPr sz="2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/>
              <a:t>Windows cluster with up to 400 cores, Azure with up to 100 instances, and Linux cluster with up to 100 nodes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We use the beta release of Dryad, named LINQ to HPC, released in Nov 2011, and use MS.MPI, </a:t>
            </a:r>
            <a:r>
              <a:rPr lang="en-US" dirty="0" err="1" smtClean="0"/>
              <a:t>IntelMPI</a:t>
            </a:r>
            <a:r>
              <a:rPr lang="en-US" dirty="0" smtClean="0"/>
              <a:t>, OpenMPI for our performance comparisons.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Both LINQ to HPC and MS.MPI use .NET version 4.0</a:t>
            </a:r>
            <a:r>
              <a:rPr lang="en-US" dirty="0"/>
              <a:t>;</a:t>
            </a:r>
            <a:r>
              <a:rPr lang="en-US" dirty="0" smtClean="0"/>
              <a:t> </a:t>
            </a:r>
            <a:r>
              <a:rPr lang="en-US" dirty="0" err="1" smtClean="0"/>
              <a:t>IntelMPI</a:t>
            </a:r>
            <a:r>
              <a:rPr lang="en-US" dirty="0" smtClean="0"/>
              <a:t> with version 4.0.0 and OpenMPI with version 1.4.3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42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458200" cy="1542288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Modeling Equations Using </a:t>
            </a:r>
            <a:r>
              <a:rPr lang="en-US" sz="4000" dirty="0" smtClean="0"/>
              <a:t>Different Runtime Environments</a:t>
            </a:r>
            <a:endParaRPr lang="en-US" sz="4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083833"/>
              </p:ext>
            </p:extLst>
          </p:nvPr>
        </p:nvGraphicFramePr>
        <p:xfrm>
          <a:off x="304800" y="1828800"/>
          <a:ext cx="8382002" cy="25444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7697"/>
                <a:gridCol w="701242"/>
                <a:gridCol w="934989"/>
                <a:gridCol w="934989"/>
                <a:gridCol w="1480399"/>
                <a:gridCol w="2632686"/>
              </a:tblGrid>
              <a:tr h="5333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Runtime environments</a:t>
                      </a:r>
                      <a:endParaRPr lang="en-US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#nodes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#cores</a:t>
                      </a:r>
                      <a:endParaRPr lang="en-US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</a:t>
                      </a:r>
                      <a:r>
                        <a:rPr lang="en-US" sz="1400" baseline="-25000">
                          <a:effectLst/>
                        </a:rPr>
                        <a:t>flops</a:t>
                      </a:r>
                      <a:endParaRPr lang="en-US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Network</a:t>
                      </a:r>
                      <a:endParaRPr lang="en-US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T</a:t>
                      </a:r>
                      <a:r>
                        <a:rPr lang="en-US" sz="1400" baseline="-25000" dirty="0" err="1">
                          <a:effectLst/>
                        </a:rPr>
                        <a:t>io+comm</a:t>
                      </a:r>
                      <a:r>
                        <a:rPr lang="en-US" sz="1400" baseline="-25000" dirty="0">
                          <a:effectLst/>
                        </a:rPr>
                        <a:t>  </a:t>
                      </a:r>
                      <a:r>
                        <a:rPr lang="en-US" sz="1400" dirty="0">
                          <a:effectLst/>
                        </a:rPr>
                        <a:t>(Dryad)    </a:t>
                      </a:r>
                      <a:r>
                        <a:rPr lang="en-US" sz="1400" dirty="0" err="1">
                          <a:effectLst/>
                        </a:rPr>
                        <a:t>T</a:t>
                      </a:r>
                      <a:r>
                        <a:rPr lang="en-US" sz="1400" baseline="-25000" dirty="0" err="1">
                          <a:effectLst/>
                        </a:rPr>
                        <a:t>comm</a:t>
                      </a:r>
                      <a:r>
                        <a:rPr lang="en-US" sz="1400" baseline="-25000" dirty="0">
                          <a:effectLst/>
                        </a:rPr>
                        <a:t>        </a:t>
                      </a:r>
                      <a:r>
                        <a:rPr lang="en-US" sz="1400" dirty="0">
                          <a:effectLst/>
                        </a:rPr>
                        <a:t>(MPI)</a:t>
                      </a:r>
                      <a:endParaRPr lang="en-US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Equation of analytic model of PMM jobs</a:t>
                      </a:r>
                      <a:endParaRPr lang="en-US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3730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Dryad Tempest</a:t>
                      </a:r>
                      <a:endParaRPr lang="en-US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25x1</a:t>
                      </a:r>
                      <a:endParaRPr lang="en-US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1.16*10</a:t>
                      </a:r>
                      <a:r>
                        <a:rPr lang="en-US" sz="1400" baseline="30000">
                          <a:effectLst/>
                        </a:rPr>
                        <a:t>-10</a:t>
                      </a:r>
                      <a:endParaRPr lang="en-US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20Gbps</a:t>
                      </a:r>
                      <a:endParaRPr lang="en-US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1.13*10</a:t>
                      </a:r>
                      <a:r>
                        <a:rPr lang="en-US" sz="1400" baseline="30000" dirty="0">
                          <a:effectLst/>
                        </a:rPr>
                        <a:t>-7</a:t>
                      </a:r>
                      <a:endParaRPr lang="en-US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6.764*10</a:t>
                      </a:r>
                      <a:r>
                        <a:rPr lang="en-US" sz="1400" baseline="30000">
                          <a:effectLst/>
                        </a:rPr>
                        <a:t>-8</a:t>
                      </a:r>
                      <a:r>
                        <a:rPr lang="en-US" sz="1400">
                          <a:effectLst/>
                        </a:rPr>
                        <a:t>*M</a:t>
                      </a:r>
                      <a:r>
                        <a:rPr lang="en-US" sz="1400" baseline="30000">
                          <a:effectLst/>
                        </a:rPr>
                        <a:t>2 </a:t>
                      </a:r>
                      <a:r>
                        <a:rPr lang="en-US" sz="1400">
                          <a:effectLst/>
                        </a:rPr>
                        <a:t>+ 9.259*10</a:t>
                      </a:r>
                      <a:r>
                        <a:rPr lang="en-US" sz="1400" baseline="30000">
                          <a:effectLst/>
                        </a:rPr>
                        <a:t>-12</a:t>
                      </a:r>
                      <a:r>
                        <a:rPr lang="en-US" sz="1400">
                          <a:effectLst/>
                        </a:rPr>
                        <a:t>*M</a:t>
                      </a:r>
                      <a:r>
                        <a:rPr lang="en-US" sz="1400" baseline="300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678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Dryad Tempest</a:t>
                      </a:r>
                      <a:endParaRPr lang="en-US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25x16</a:t>
                      </a:r>
                      <a:endParaRPr lang="en-US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1.22*10</a:t>
                      </a:r>
                      <a:r>
                        <a:rPr lang="en-US" sz="1400" baseline="30000">
                          <a:effectLst/>
                        </a:rPr>
                        <a:t>-11</a:t>
                      </a:r>
                      <a:endParaRPr lang="en-US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20Gbps</a:t>
                      </a:r>
                      <a:endParaRPr lang="en-US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9.73*10</a:t>
                      </a:r>
                      <a:r>
                        <a:rPr lang="en-US" sz="1400" baseline="30000" dirty="0">
                          <a:effectLst/>
                        </a:rPr>
                        <a:t>-8</a:t>
                      </a:r>
                      <a:endParaRPr lang="en-US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6.764*10</a:t>
                      </a:r>
                      <a:r>
                        <a:rPr lang="en-US" sz="1400" baseline="30000">
                          <a:effectLst/>
                        </a:rPr>
                        <a:t>-8</a:t>
                      </a:r>
                      <a:r>
                        <a:rPr lang="en-US" sz="1400">
                          <a:effectLst/>
                        </a:rPr>
                        <a:t>*M</a:t>
                      </a:r>
                      <a:r>
                        <a:rPr lang="en-US" sz="1400" baseline="30000">
                          <a:effectLst/>
                        </a:rPr>
                        <a:t>2 </a:t>
                      </a:r>
                      <a:r>
                        <a:rPr lang="en-US" sz="1400">
                          <a:effectLst/>
                        </a:rPr>
                        <a:t>+ 9.192*10</a:t>
                      </a:r>
                      <a:r>
                        <a:rPr lang="en-US" sz="1400" baseline="30000">
                          <a:effectLst/>
                        </a:rPr>
                        <a:t>-13</a:t>
                      </a:r>
                      <a:r>
                        <a:rPr lang="en-US" sz="1400">
                          <a:effectLst/>
                        </a:rPr>
                        <a:t>*M</a:t>
                      </a:r>
                      <a:r>
                        <a:rPr lang="en-US" sz="1400" baseline="300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984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Dryad Azure</a:t>
                      </a:r>
                      <a:endParaRPr lang="en-US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100x1</a:t>
                      </a:r>
                      <a:endParaRPr lang="en-US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1.43*10</a:t>
                      </a:r>
                      <a:r>
                        <a:rPr lang="en-US" sz="1400" baseline="30000">
                          <a:effectLst/>
                        </a:rPr>
                        <a:t>-10</a:t>
                      </a:r>
                      <a:endParaRPr lang="en-US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100Mbps</a:t>
                      </a:r>
                      <a:endParaRPr lang="en-US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1.62*10</a:t>
                      </a:r>
                      <a:r>
                        <a:rPr lang="en-US" sz="1400" baseline="30000">
                          <a:effectLst/>
                        </a:rPr>
                        <a:t>-7</a:t>
                      </a:r>
                      <a:endParaRPr lang="en-US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8.913*10</a:t>
                      </a:r>
                      <a:r>
                        <a:rPr lang="en-US" sz="1400" baseline="30000">
                          <a:effectLst/>
                        </a:rPr>
                        <a:t>-8</a:t>
                      </a:r>
                      <a:r>
                        <a:rPr lang="en-US" sz="1400">
                          <a:effectLst/>
                        </a:rPr>
                        <a:t>*M</a:t>
                      </a:r>
                      <a:r>
                        <a:rPr lang="en-US" sz="1400" baseline="30000">
                          <a:effectLst/>
                        </a:rPr>
                        <a:t>2 </a:t>
                      </a:r>
                      <a:r>
                        <a:rPr lang="en-US" sz="1400">
                          <a:effectLst/>
                        </a:rPr>
                        <a:t>+ 2.865*10</a:t>
                      </a:r>
                      <a:r>
                        <a:rPr lang="en-US" sz="1400" baseline="30000">
                          <a:effectLst/>
                        </a:rPr>
                        <a:t>-12</a:t>
                      </a:r>
                      <a:r>
                        <a:rPr lang="en-US" sz="1400">
                          <a:effectLst/>
                        </a:rPr>
                        <a:t>*M</a:t>
                      </a:r>
                      <a:r>
                        <a:rPr lang="en-US" sz="1400" baseline="300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678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MS.MPI Tempest</a:t>
                      </a:r>
                      <a:endParaRPr lang="en-US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25x1</a:t>
                      </a:r>
                      <a:endParaRPr lang="en-US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1.16*10</a:t>
                      </a:r>
                      <a:r>
                        <a:rPr lang="en-US" sz="1400" baseline="30000">
                          <a:effectLst/>
                        </a:rPr>
                        <a:t>-10</a:t>
                      </a:r>
                      <a:endParaRPr lang="en-US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1Gbps</a:t>
                      </a:r>
                      <a:endParaRPr lang="en-US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9.32*10</a:t>
                      </a:r>
                      <a:r>
                        <a:rPr lang="en-US" sz="1400" baseline="30000">
                          <a:effectLst/>
                        </a:rPr>
                        <a:t>-8</a:t>
                      </a:r>
                      <a:endParaRPr lang="en-US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3.727*10</a:t>
                      </a:r>
                      <a:r>
                        <a:rPr lang="en-US" sz="1400" baseline="30000">
                          <a:effectLst/>
                        </a:rPr>
                        <a:t>-8</a:t>
                      </a:r>
                      <a:r>
                        <a:rPr lang="en-US" sz="1400">
                          <a:effectLst/>
                        </a:rPr>
                        <a:t>*M</a:t>
                      </a:r>
                      <a:r>
                        <a:rPr lang="en-US" sz="1400" baseline="30000">
                          <a:effectLst/>
                        </a:rPr>
                        <a:t>2 </a:t>
                      </a:r>
                      <a:r>
                        <a:rPr lang="en-US" sz="1400">
                          <a:effectLst/>
                        </a:rPr>
                        <a:t>+ 9.259*10</a:t>
                      </a:r>
                      <a:r>
                        <a:rPr lang="en-US" sz="1400" baseline="30000">
                          <a:effectLst/>
                        </a:rPr>
                        <a:t>-12</a:t>
                      </a:r>
                      <a:r>
                        <a:rPr lang="en-US" sz="1400">
                          <a:effectLst/>
                        </a:rPr>
                        <a:t>*M</a:t>
                      </a:r>
                      <a:r>
                        <a:rPr lang="en-US" sz="1400" baseline="300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678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MS.MPI Tempest</a:t>
                      </a:r>
                      <a:endParaRPr lang="en-US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25x1</a:t>
                      </a:r>
                      <a:endParaRPr lang="en-US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1.16*10</a:t>
                      </a:r>
                      <a:r>
                        <a:rPr lang="en-US" sz="1400" baseline="30000">
                          <a:effectLst/>
                        </a:rPr>
                        <a:t>-10</a:t>
                      </a:r>
                      <a:endParaRPr lang="en-US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20Gbps</a:t>
                      </a:r>
                      <a:endParaRPr lang="en-US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5.51*10</a:t>
                      </a:r>
                      <a:r>
                        <a:rPr lang="en-US" sz="1400" baseline="30000">
                          <a:effectLst/>
                        </a:rPr>
                        <a:t>-8</a:t>
                      </a:r>
                      <a:endParaRPr lang="en-US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2.205*10</a:t>
                      </a:r>
                      <a:r>
                        <a:rPr lang="en-US" sz="1400" baseline="30000">
                          <a:effectLst/>
                        </a:rPr>
                        <a:t>-8</a:t>
                      </a:r>
                      <a:r>
                        <a:rPr lang="en-US" sz="1400">
                          <a:effectLst/>
                        </a:rPr>
                        <a:t>*M</a:t>
                      </a:r>
                      <a:r>
                        <a:rPr lang="en-US" sz="1400" baseline="30000">
                          <a:effectLst/>
                        </a:rPr>
                        <a:t>2 </a:t>
                      </a:r>
                      <a:r>
                        <a:rPr lang="en-US" sz="1400">
                          <a:effectLst/>
                        </a:rPr>
                        <a:t>+ 9.259*10</a:t>
                      </a:r>
                      <a:r>
                        <a:rPr lang="en-US" sz="1400" baseline="30000">
                          <a:effectLst/>
                        </a:rPr>
                        <a:t>-12</a:t>
                      </a:r>
                      <a:r>
                        <a:rPr lang="en-US" sz="1400">
                          <a:effectLst/>
                        </a:rPr>
                        <a:t>*M</a:t>
                      </a:r>
                      <a:r>
                        <a:rPr lang="en-US" sz="1400" baseline="300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678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IntelMPI</a:t>
                      </a:r>
                      <a:r>
                        <a:rPr lang="en-US" sz="1400" dirty="0">
                          <a:effectLst/>
                        </a:rPr>
                        <a:t> Quarry</a:t>
                      </a:r>
                      <a:endParaRPr lang="en-US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100x1</a:t>
                      </a:r>
                      <a:endParaRPr lang="en-US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1.08*10</a:t>
                      </a:r>
                      <a:r>
                        <a:rPr lang="en-US" sz="1400" baseline="30000">
                          <a:effectLst/>
                        </a:rPr>
                        <a:t>-10</a:t>
                      </a:r>
                      <a:endParaRPr lang="en-US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10Gbps</a:t>
                      </a:r>
                      <a:endParaRPr lang="en-US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6.41*10</a:t>
                      </a:r>
                      <a:r>
                        <a:rPr lang="en-US" sz="1400" baseline="30000">
                          <a:effectLst/>
                        </a:rPr>
                        <a:t>-8</a:t>
                      </a:r>
                      <a:endParaRPr lang="en-US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3.37*10</a:t>
                      </a:r>
                      <a:r>
                        <a:rPr lang="en-US" sz="1400" baseline="30000">
                          <a:effectLst/>
                        </a:rPr>
                        <a:t>-8</a:t>
                      </a:r>
                      <a:r>
                        <a:rPr lang="en-US" sz="1400">
                          <a:effectLst/>
                        </a:rPr>
                        <a:t>*M</a:t>
                      </a:r>
                      <a:r>
                        <a:rPr lang="en-US" sz="1400" baseline="30000">
                          <a:effectLst/>
                        </a:rPr>
                        <a:t>2 </a:t>
                      </a:r>
                      <a:r>
                        <a:rPr lang="en-US" sz="1400">
                          <a:effectLst/>
                        </a:rPr>
                        <a:t>+ 2.06*10</a:t>
                      </a:r>
                      <a:r>
                        <a:rPr lang="en-US" sz="1400" baseline="30000">
                          <a:effectLst/>
                        </a:rPr>
                        <a:t>-12</a:t>
                      </a:r>
                      <a:r>
                        <a:rPr lang="en-US" sz="1400">
                          <a:effectLst/>
                        </a:rPr>
                        <a:t>*M</a:t>
                      </a:r>
                      <a:r>
                        <a:rPr lang="en-US" sz="1400" baseline="300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678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OpenMPI Odin</a:t>
                      </a:r>
                      <a:endParaRPr lang="en-US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100x1</a:t>
                      </a:r>
                      <a:endParaRPr lang="en-US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2.93*10</a:t>
                      </a:r>
                      <a:r>
                        <a:rPr lang="en-US" sz="1400" baseline="30000">
                          <a:effectLst/>
                        </a:rPr>
                        <a:t>-10</a:t>
                      </a:r>
                      <a:endParaRPr lang="en-US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10Gbps</a:t>
                      </a:r>
                      <a:endParaRPr lang="en-US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5.98*10</a:t>
                      </a:r>
                      <a:r>
                        <a:rPr lang="en-US" sz="1400" baseline="30000">
                          <a:effectLst/>
                        </a:rPr>
                        <a:t>-8</a:t>
                      </a:r>
                      <a:endParaRPr lang="en-US" sz="14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3.293*10</a:t>
                      </a:r>
                      <a:r>
                        <a:rPr lang="en-US" sz="1400" baseline="30000" dirty="0">
                          <a:effectLst/>
                        </a:rPr>
                        <a:t>-8</a:t>
                      </a:r>
                      <a:r>
                        <a:rPr lang="en-US" sz="1400" dirty="0">
                          <a:effectLst/>
                        </a:rPr>
                        <a:t>*M</a:t>
                      </a:r>
                      <a:r>
                        <a:rPr lang="en-US" sz="1400" baseline="30000" dirty="0">
                          <a:effectLst/>
                        </a:rPr>
                        <a:t>2 </a:t>
                      </a:r>
                      <a:r>
                        <a:rPr lang="en-US" sz="1400" dirty="0">
                          <a:effectLst/>
                        </a:rPr>
                        <a:t>+ 5.82*10</a:t>
                      </a:r>
                      <a:r>
                        <a:rPr lang="en-US" sz="1400" baseline="30000" dirty="0">
                          <a:effectLst/>
                        </a:rPr>
                        <a:t>-12</a:t>
                      </a:r>
                      <a:r>
                        <a:rPr lang="en-US" sz="1400" dirty="0">
                          <a:effectLst/>
                        </a:rPr>
                        <a:t>*M</a:t>
                      </a:r>
                      <a:r>
                        <a:rPr lang="en-US" sz="1400" baseline="300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4343400"/>
            <a:ext cx="87630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Webdings" pitchFamily="18" charset="2"/>
              <a:buChar char=""/>
              <a:defRPr sz="32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Webdings" pitchFamily="18" charset="2"/>
              <a:buChar char=""/>
              <a:defRPr sz="2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/>
              <a:t>The scheduling overhead is eliminated for large problem sizes.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Assume </a:t>
            </a:r>
            <a:r>
              <a:rPr lang="en-US" dirty="0"/>
              <a:t>the aggregated message </a:t>
            </a:r>
            <a:r>
              <a:rPr lang="en-US" dirty="0" smtClean="0"/>
              <a:t>sizes is smaller </a:t>
            </a:r>
            <a:r>
              <a:rPr lang="en-US" dirty="0"/>
              <a:t>than the maximum bandwidth.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 </a:t>
            </a:r>
            <a:r>
              <a:rPr lang="en-US" dirty="0"/>
              <a:t>final results show that our analytic model produces accurate predictions within 5% of the measured results. </a:t>
            </a:r>
          </a:p>
        </p:txBody>
      </p:sp>
    </p:spTree>
    <p:extLst>
      <p:ext uri="{BB962C8B-B14F-4D97-AF65-F5344CB8AC3E}">
        <p14:creationId xmlns:p14="http://schemas.microsoft.com/office/powerpoint/2010/main" val="257972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Compare Modeled Results with Measured Results of Dryad PMM on HPC Cluster</a:t>
            </a:r>
            <a:endParaRPr lang="en-US" dirty="0"/>
          </a:p>
        </p:txBody>
      </p:sp>
      <p:pic>
        <p:nvPicPr>
          <p:cNvPr id="409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328" y="1732394"/>
            <a:ext cx="4310743" cy="292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76800" y="46598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Dryad PMM on 25 nodes on Tempest</a:t>
            </a:r>
            <a:endParaRPr lang="en-US" b="1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688460"/>
            <a:ext cx="4452257" cy="2971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Webdings" pitchFamily="18" charset="2"/>
              <a:buChar char=""/>
              <a:defRPr sz="32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Webdings" pitchFamily="18" charset="2"/>
              <a:buChar char=""/>
              <a:defRPr sz="2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/>
              <a:t>modeled job running time is calculated with model equation with the measured parameters, such as </a:t>
            </a:r>
            <a:r>
              <a:rPr lang="en-US" dirty="0" err="1"/>
              <a:t>Tflops</a:t>
            </a:r>
            <a:r>
              <a:rPr lang="en-US" dirty="0"/>
              <a:t>, </a:t>
            </a:r>
            <a:r>
              <a:rPr lang="en-US" dirty="0" err="1"/>
              <a:t>Tio+comm</a:t>
            </a:r>
            <a:r>
              <a:rPr lang="en-US" dirty="0"/>
              <a:t>. </a:t>
            </a:r>
          </a:p>
          <a:p>
            <a:pPr>
              <a:lnSpc>
                <a:spcPct val="120000"/>
              </a:lnSpc>
            </a:pPr>
            <a:r>
              <a:rPr lang="en-US" dirty="0"/>
              <a:t>Measured job running time is measured by </a:t>
            </a:r>
            <a:r>
              <a:rPr lang="en-US" dirty="0" smtClean="0"/>
              <a:t>C</a:t>
            </a:r>
            <a:r>
              <a:rPr lang="en-US" dirty="0"/>
              <a:t># timer on head node</a:t>
            </a:r>
          </a:p>
          <a:p>
            <a:pPr>
              <a:lnSpc>
                <a:spcPct val="120000"/>
              </a:lnSpc>
            </a:pPr>
            <a:r>
              <a:rPr lang="en-US" dirty="0"/>
              <a:t>The relative error between model time and the measured result is within 5% for large matrices sizes.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120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Compare </a:t>
            </a:r>
            <a:r>
              <a:rPr lang="en-US" dirty="0" smtClean="0"/>
              <a:t>Modeled </a:t>
            </a:r>
            <a:r>
              <a:rPr lang="en-US" dirty="0"/>
              <a:t>Results with Measured </a:t>
            </a:r>
            <a:r>
              <a:rPr lang="en-US" dirty="0" smtClean="0"/>
              <a:t>Results of Dryad PMM on Cloud</a:t>
            </a:r>
            <a:endParaRPr lang="en-US" dirty="0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88068"/>
            <a:ext cx="4343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19600" y="45074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Dryad PMM on 100 small instances on Azure </a:t>
            </a:r>
            <a:endParaRPr lang="en-US" b="1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32658" y="1720334"/>
            <a:ext cx="4452257" cy="2971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Webdings" pitchFamily="18" charset="2"/>
              <a:buChar char=""/>
              <a:defRPr sz="32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Webdings" pitchFamily="18" charset="2"/>
              <a:buChar char=""/>
              <a:defRPr sz="2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/>
              <a:t>modeled job running time is calculated with model equation with the measured parameters, such as </a:t>
            </a:r>
            <a:r>
              <a:rPr lang="en-US" dirty="0" err="1"/>
              <a:t>Tflops</a:t>
            </a:r>
            <a:r>
              <a:rPr lang="en-US" dirty="0"/>
              <a:t>, </a:t>
            </a:r>
            <a:r>
              <a:rPr lang="en-US" dirty="0" err="1"/>
              <a:t>Tio+comm</a:t>
            </a:r>
            <a:r>
              <a:rPr lang="en-US" dirty="0"/>
              <a:t>. </a:t>
            </a:r>
          </a:p>
          <a:p>
            <a:pPr>
              <a:lnSpc>
                <a:spcPct val="120000"/>
              </a:lnSpc>
            </a:pPr>
            <a:r>
              <a:rPr lang="en-US" dirty="0"/>
              <a:t>Measured job running time is measured </a:t>
            </a:r>
            <a:r>
              <a:rPr lang="en-US" dirty="0" smtClean="0"/>
              <a:t>by C</a:t>
            </a:r>
            <a:r>
              <a:rPr lang="en-US" dirty="0"/>
              <a:t># timer on head </a:t>
            </a:r>
            <a:r>
              <a:rPr lang="en-US" dirty="0" smtClean="0"/>
              <a:t>node.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Show larger relative error (about 10%) due to performance fluctuation in Cloud. </a:t>
            </a:r>
          </a:p>
        </p:txBody>
      </p:sp>
    </p:spTree>
    <p:extLst>
      <p:ext uri="{BB962C8B-B14F-4D97-AF65-F5344CB8AC3E}">
        <p14:creationId xmlns:p14="http://schemas.microsoft.com/office/powerpoint/2010/main" val="21935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Dryad</a:t>
            </a:r>
          </a:p>
          <a:p>
            <a:pPr lvl="1"/>
            <a:r>
              <a:rPr lang="en-US" dirty="0" smtClean="0"/>
              <a:t>Dryad Dataflow Runtime</a:t>
            </a:r>
          </a:p>
          <a:p>
            <a:pPr lvl="1"/>
            <a:r>
              <a:rPr lang="en-US" dirty="0" smtClean="0"/>
              <a:t>Dryad Deployment Environment</a:t>
            </a:r>
          </a:p>
          <a:p>
            <a:r>
              <a:rPr lang="en-US" dirty="0" smtClean="0"/>
              <a:t>Performance Modeling</a:t>
            </a:r>
          </a:p>
          <a:p>
            <a:pPr lvl="1"/>
            <a:r>
              <a:rPr lang="en-US" dirty="0" smtClean="0"/>
              <a:t>Fox Algorithm of PMM</a:t>
            </a:r>
          </a:p>
          <a:p>
            <a:pPr lvl="1"/>
            <a:r>
              <a:rPr lang="en-US" dirty="0" smtClean="0"/>
              <a:t>Modeling Communication Overhead</a:t>
            </a:r>
          </a:p>
          <a:p>
            <a:r>
              <a:rPr lang="en-US" dirty="0" smtClean="0"/>
              <a:t>Results and Evaluation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3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9916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Compare Modeling Results with Measured Results </a:t>
            </a:r>
            <a:r>
              <a:rPr lang="en-US" dirty="0" smtClean="0"/>
              <a:t>of MPI PMM on HPC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44958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OpenMPI PMM on 100 </a:t>
            </a:r>
            <a:r>
              <a:rPr lang="en-US" b="1" dirty="0" smtClean="0"/>
              <a:t>nodes on HPC cluster</a:t>
            </a:r>
            <a:endParaRPr lang="en-US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2286000"/>
            <a:ext cx="45720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Webdings" pitchFamily="18" charset="2"/>
              <a:buChar char=""/>
              <a:defRPr sz="32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Webdings" pitchFamily="18" charset="2"/>
              <a:buChar char=""/>
              <a:defRPr sz="2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A6132B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/>
              <a:t>Network bandwidth 10Gbps</a:t>
            </a:r>
            <a:r>
              <a:rPr lang="en-US" dirty="0" smtClean="0"/>
              <a:t>. 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Measured job running time is measured by Relative  C# timer on head </a:t>
            </a:r>
            <a:r>
              <a:rPr lang="en-US" dirty="0" smtClean="0"/>
              <a:t>node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The relative error between model time and the measured result is within </a:t>
            </a:r>
            <a:r>
              <a:rPr lang="en-US" dirty="0" smtClean="0"/>
              <a:t>3% </a:t>
            </a:r>
            <a:r>
              <a:rPr lang="en-US" dirty="0"/>
              <a:t>for large matrices sizes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299" y="1761154"/>
            <a:ext cx="4191001" cy="275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01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proposed the analytic timing model of Dryad implementations of PMM in realistic settings.</a:t>
            </a:r>
          </a:p>
          <a:p>
            <a:r>
              <a:rPr lang="en-US" dirty="0" smtClean="0"/>
              <a:t>Performance </a:t>
            </a:r>
            <a:r>
              <a:rPr lang="en-US" dirty="0"/>
              <a:t>of collective communications is critical to </a:t>
            </a:r>
            <a:r>
              <a:rPr lang="en-US" dirty="0" smtClean="0"/>
              <a:t>model parallel application.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We </a:t>
            </a:r>
            <a:r>
              <a:rPr lang="en-US" dirty="0">
                <a:solidFill>
                  <a:srgbClr val="FF0000"/>
                </a:solidFill>
              </a:rPr>
              <a:t>proved some cases that using average communication overhead to model performance of parallel matrix multiplication jobs on </a:t>
            </a:r>
            <a:r>
              <a:rPr lang="en-US" dirty="0" smtClean="0">
                <a:solidFill>
                  <a:srgbClr val="FF0000"/>
                </a:solidFill>
              </a:rPr>
              <a:t>HPC </a:t>
            </a:r>
            <a:r>
              <a:rPr lang="en-US" dirty="0">
                <a:solidFill>
                  <a:srgbClr val="FF0000"/>
                </a:solidFill>
              </a:rPr>
              <a:t>clusters </a:t>
            </a:r>
            <a:r>
              <a:rPr lang="en-US" dirty="0" smtClean="0">
                <a:solidFill>
                  <a:srgbClr val="FF0000"/>
                </a:solidFill>
              </a:rPr>
              <a:t>and Cloud is </a:t>
            </a:r>
            <a:r>
              <a:rPr lang="en-US" dirty="0">
                <a:solidFill>
                  <a:srgbClr val="FF0000"/>
                </a:solidFill>
              </a:rPr>
              <a:t>the practical approach</a:t>
            </a:r>
          </a:p>
        </p:txBody>
      </p:sp>
    </p:spTree>
    <p:extLst>
      <p:ext uri="{BB962C8B-B14F-4D97-AF65-F5344CB8AC3E}">
        <p14:creationId xmlns:p14="http://schemas.microsoft.com/office/powerpoint/2010/main" val="182127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Advisor:</a:t>
            </a:r>
          </a:p>
          <a:p>
            <a:pPr lvl="1"/>
            <a:r>
              <a:rPr lang="en-US" dirty="0" smtClean="0"/>
              <a:t>Geoffrey Fox, Judy </a:t>
            </a:r>
            <a:r>
              <a:rPr lang="en-US" dirty="0" err="1" smtClean="0"/>
              <a:t>Qiu</a:t>
            </a:r>
            <a:endParaRPr lang="en-US" dirty="0" smtClean="0"/>
          </a:p>
          <a:p>
            <a:r>
              <a:rPr lang="en-US" dirty="0" smtClean="0"/>
              <a:t>Dryad </a:t>
            </a:r>
            <a:r>
              <a:rPr lang="en-US" dirty="0" err="1" smtClean="0"/>
              <a:t>Team@Microsoft</a:t>
            </a:r>
            <a:r>
              <a:rPr lang="en-US" dirty="0" smtClean="0"/>
              <a:t> External Research</a:t>
            </a:r>
          </a:p>
          <a:p>
            <a:r>
              <a:rPr lang="en-US" dirty="0" smtClean="0"/>
              <a:t>UITS@IU</a:t>
            </a:r>
          </a:p>
          <a:p>
            <a:pPr lvl="1"/>
            <a:r>
              <a:rPr lang="en-US" dirty="0" smtClean="0"/>
              <a:t>Ryan </a:t>
            </a:r>
            <a:r>
              <a:rPr lang="en-US" dirty="0"/>
              <a:t>Hartman, John </a:t>
            </a:r>
            <a:r>
              <a:rPr lang="en-US" dirty="0" smtClean="0"/>
              <a:t>Naab</a:t>
            </a:r>
          </a:p>
          <a:p>
            <a:r>
              <a:rPr lang="en-US" dirty="0" smtClean="0"/>
              <a:t>SALSAHPC </a:t>
            </a:r>
            <a:r>
              <a:rPr lang="en-US" dirty="0" err="1" smtClean="0"/>
              <a:t>Team@IU</a:t>
            </a:r>
            <a:endParaRPr lang="en-US" dirty="0" smtClean="0"/>
          </a:p>
          <a:p>
            <a:pPr lvl="1"/>
            <a:r>
              <a:rPr lang="en-US" dirty="0"/>
              <a:t>Yang </a:t>
            </a:r>
            <a:r>
              <a:rPr lang="en-US" dirty="0" err="1"/>
              <a:t>Ruan</a:t>
            </a:r>
            <a:r>
              <a:rPr lang="en-US" dirty="0"/>
              <a:t>, </a:t>
            </a:r>
            <a:r>
              <a:rPr lang="en-US" dirty="0" err="1"/>
              <a:t>Yuduo</a:t>
            </a:r>
            <a:r>
              <a:rPr lang="en-US" dirty="0"/>
              <a:t> </a:t>
            </a:r>
            <a:r>
              <a:rPr lang="en-US" dirty="0" smtClean="0"/>
              <a:t>Zhou</a:t>
            </a:r>
          </a:p>
        </p:txBody>
      </p:sp>
    </p:spTree>
    <p:extLst>
      <p:ext uri="{BB962C8B-B14F-4D97-AF65-F5344CB8AC3E}">
        <p14:creationId xmlns:p14="http://schemas.microsoft.com/office/powerpoint/2010/main" val="406589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752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23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803300"/>
          </a:xfrm>
        </p:spPr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68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 4: Identify and Measure Parameters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0976272"/>
              </p:ext>
            </p:extLst>
          </p:nvPr>
        </p:nvGraphicFramePr>
        <p:xfrm>
          <a:off x="2057400" y="1828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9200" y="45720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plot parallel overhead vs. (√N*(√N+1))/(4*M) of Dryad PMM using different number of nodes on Tempest.</a:t>
            </a:r>
          </a:p>
        </p:txBody>
      </p:sp>
    </p:spTree>
    <p:extLst>
      <p:ext uri="{BB962C8B-B14F-4D97-AF65-F5344CB8AC3E}">
        <p14:creationId xmlns:p14="http://schemas.microsoft.com/office/powerpoint/2010/main" val="363392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Analytical </a:t>
            </a:r>
            <a:r>
              <a:rPr lang="en-US" dirty="0"/>
              <a:t>modeling:</a:t>
            </a:r>
          </a:p>
          <a:p>
            <a:pPr marL="400050" lvl="1" indent="0">
              <a:buNone/>
            </a:pPr>
            <a:r>
              <a:rPr lang="en-US" dirty="0" smtClean="0"/>
              <a:t>Determine </a:t>
            </a:r>
            <a:r>
              <a:rPr lang="en-US" dirty="0"/>
              <a:t>application requirements and system speeds to compute time (e.g., bandwidth)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Empirical modeling:</a:t>
            </a:r>
            <a:endParaRPr lang="en-US" dirty="0"/>
          </a:p>
          <a:p>
            <a:pPr marL="400050" lvl="1" indent="0">
              <a:buNone/>
            </a:pPr>
            <a:r>
              <a:rPr lang="en-US" dirty="0" smtClean="0"/>
              <a:t>“</a:t>
            </a:r>
            <a:r>
              <a:rPr lang="en-US" dirty="0"/>
              <a:t>Black-box” approach: machine learning, neural networks, statistical learning 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Semi-empirical modeling (widely used):</a:t>
            </a:r>
            <a:endParaRPr lang="en-US" dirty="0"/>
          </a:p>
          <a:p>
            <a:pPr marL="400050" lvl="1" indent="0">
              <a:buNone/>
            </a:pPr>
            <a:r>
              <a:rPr lang="en-US" dirty="0" smtClean="0"/>
              <a:t>“</a:t>
            </a:r>
            <a:r>
              <a:rPr lang="en-US" dirty="0"/>
              <a:t>White box” approach: find asymptotically tight analytic models, parameterize empirically (curve fitting)</a:t>
            </a:r>
          </a:p>
        </p:txBody>
      </p:sp>
    </p:spTree>
    <p:extLst>
      <p:ext uri="{BB962C8B-B14F-4D97-AF65-F5344CB8AC3E}">
        <p14:creationId xmlns:p14="http://schemas.microsoft.com/office/powerpoint/2010/main" val="411670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033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Communication and Computation Patterns of PMM on HPC and Cloud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81200"/>
            <a:ext cx="5391336" cy="2286000"/>
          </a:xfrm>
        </p:spPr>
      </p:pic>
      <p:sp>
        <p:nvSpPr>
          <p:cNvPr id="3" name="TextBox 2"/>
          <p:cNvSpPr txBox="1"/>
          <p:nvPr/>
        </p:nvSpPr>
        <p:spPr>
          <a:xfrm>
            <a:off x="1295400" y="4474028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MS.MPI on 16 small instances on Azure with 100Mbps network. (d) Dryad on 16nodes on Tempest with 20Gbps network. </a:t>
            </a:r>
          </a:p>
        </p:txBody>
      </p:sp>
    </p:spTree>
    <p:extLst>
      <p:ext uri="{BB962C8B-B14F-4D97-AF65-F5344CB8AC3E}">
        <p14:creationId xmlns:p14="http://schemas.microsoft.com/office/powerpoint/2010/main" val="128161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271" y="720699"/>
            <a:ext cx="8229600" cy="8033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 4-c: </a:t>
            </a:r>
            <a:r>
              <a:rPr lang="en-US" dirty="0"/>
              <a:t>Identify the overlap between communication and computation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087" y="2068286"/>
            <a:ext cx="6078892" cy="237912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83" y="5181600"/>
            <a:ext cx="8741229" cy="58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85257" y="4550229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MS.MPI on 16nodes on Tempest with 20Gbps network. </a:t>
            </a:r>
          </a:p>
        </p:txBody>
      </p:sp>
    </p:spTree>
    <p:extLst>
      <p:ext uri="{BB962C8B-B14F-4D97-AF65-F5344CB8AC3E}">
        <p14:creationId xmlns:p14="http://schemas.microsoft.com/office/powerpoint/2010/main" val="36571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447800"/>
            <a:ext cx="1676400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33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Movtivation</a:t>
            </a:r>
            <a:r>
              <a:rPr lang="en-US" dirty="0" smtClean="0"/>
              <a:t>: Performance Modeling for Dataflow Runtime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744003" y="2539773"/>
            <a:ext cx="2844196" cy="2643606"/>
            <a:chOff x="6533094" y="4081542"/>
            <a:chExt cx="2367491" cy="22153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3094" y="4081542"/>
              <a:ext cx="2367491" cy="170177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</p:pic>
        <p:sp>
          <p:nvSpPr>
            <p:cNvPr id="6" name="TextBox 32"/>
            <p:cNvSpPr txBox="1">
              <a:spLocks noChangeArrowheads="1"/>
            </p:cNvSpPr>
            <p:nvPr/>
          </p:nvSpPr>
          <p:spPr bwMode="auto">
            <a:xfrm>
              <a:off x="7138372" y="5783312"/>
              <a:ext cx="1156934" cy="513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sz="2600" dirty="0">
                  <a:latin typeface="Georgia" pitchFamily="18" charset="0"/>
                </a:rPr>
                <a:t>Dryad</a:t>
              </a:r>
            </a:p>
          </p:txBody>
        </p:sp>
      </p:grp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9066136"/>
              </p:ext>
            </p:extLst>
          </p:nvPr>
        </p:nvGraphicFramePr>
        <p:xfrm>
          <a:off x="495300" y="1458686"/>
          <a:ext cx="3886200" cy="258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04800" y="4269116"/>
            <a:ext cx="42672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3.293*10*^-8*M^2+2.29*10^-12*M^3</a:t>
            </a:r>
            <a:endParaRPr lang="en-US" sz="2000" b="1" dirty="0"/>
          </a:p>
        </p:txBody>
      </p:sp>
      <p:sp>
        <p:nvSpPr>
          <p:cNvPr id="16" name="TextBox 32"/>
          <p:cNvSpPr txBox="1">
            <a:spLocks noChangeArrowheads="1"/>
          </p:cNvSpPr>
          <p:nvPr/>
        </p:nvSpPr>
        <p:spPr bwMode="auto">
          <a:xfrm>
            <a:off x="1710720" y="4721162"/>
            <a:ext cx="82747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/>
            <a:r>
              <a:rPr lang="en-US" sz="2600" dirty="0" smtClean="0">
                <a:latin typeface="Georgia" pitchFamily="18" charset="0"/>
              </a:rPr>
              <a:t>MPI</a:t>
            </a:r>
            <a:endParaRPr lang="en-US" sz="26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7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152400" y="1981200"/>
            <a:ext cx="8534399" cy="10061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52400" y="3182328"/>
            <a:ext cx="8545286" cy="10061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74170" y="4391604"/>
            <a:ext cx="8512629" cy="10061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74170" y="5562599"/>
            <a:ext cx="8512630" cy="10061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029" y="609600"/>
            <a:ext cx="855617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Overview of Performance Modeling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5000" y="5780313"/>
            <a:ext cx="1943100" cy="6741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81200" y="593271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Supercomputer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38600" y="5780314"/>
            <a:ext cx="2125434" cy="6741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97136" y="5954876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HPC Cluster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368137" y="5780314"/>
            <a:ext cx="2057400" cy="6741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98771" y="580549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Cloud</a:t>
            </a:r>
            <a:endParaRPr lang="en-US" dirty="0"/>
          </a:p>
          <a:p>
            <a:pPr algn="ctr"/>
            <a:r>
              <a:rPr lang="en-US" dirty="0" smtClean="0"/>
              <a:t>(Azure)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905000" y="4572000"/>
            <a:ext cx="1943100" cy="6741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83229" y="4618166"/>
            <a:ext cx="2002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Message Passing</a:t>
            </a:r>
          </a:p>
          <a:p>
            <a:pPr algn="ctr"/>
            <a:r>
              <a:rPr lang="en-US" dirty="0" smtClean="0"/>
              <a:t>(MPI)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73583" y="4572000"/>
            <a:ext cx="2057400" cy="6741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395355" y="4585900"/>
            <a:ext cx="1921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Flow</a:t>
            </a:r>
          </a:p>
          <a:p>
            <a:pPr algn="ctr"/>
            <a:r>
              <a:rPr lang="en-US" dirty="0" smtClean="0"/>
              <a:t>(Dryad)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049485" y="4572000"/>
            <a:ext cx="2114549" cy="6741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250871" y="4618166"/>
            <a:ext cx="165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MapReduce</a:t>
            </a:r>
          </a:p>
          <a:p>
            <a:pPr algn="ctr"/>
            <a:r>
              <a:rPr lang="en-US" dirty="0" smtClean="0"/>
              <a:t>(Hadoop)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943101" y="3348335"/>
            <a:ext cx="1943100" cy="6741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079171" y="3376136"/>
            <a:ext cx="165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Simulations</a:t>
            </a:r>
          </a:p>
          <a:p>
            <a:pPr algn="ctr"/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087586" y="3348335"/>
            <a:ext cx="2076449" cy="6741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996417" y="3376136"/>
            <a:ext cx="2281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Parallel Applications</a:t>
            </a:r>
          </a:p>
          <a:p>
            <a:pPr algn="ctr"/>
            <a:r>
              <a:rPr lang="en-US" dirty="0" smtClean="0"/>
              <a:t>(Matrix Multiplication)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395355" y="3331142"/>
            <a:ext cx="2022021" cy="6741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392635" y="3376136"/>
            <a:ext cx="165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BigData</a:t>
            </a:r>
            <a:r>
              <a:rPr lang="en-US" dirty="0" smtClean="0"/>
              <a:t> Applications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905000" y="2147207"/>
            <a:ext cx="1943100" cy="6741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041070" y="2175008"/>
            <a:ext cx="165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Analytical </a:t>
            </a:r>
            <a:r>
              <a:rPr lang="en-US" dirty="0" smtClean="0"/>
              <a:t>Modeling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065815" y="2161107"/>
            <a:ext cx="2098220" cy="6741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185556" y="2188908"/>
            <a:ext cx="165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Empirical </a:t>
            </a:r>
            <a:r>
              <a:rPr lang="en-US" dirty="0" smtClean="0"/>
              <a:t>Modeling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395355" y="2147207"/>
            <a:ext cx="1943100" cy="6741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498771" y="2169857"/>
            <a:ext cx="173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Semi-empirical Modeling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04800" y="5881005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Infrastructure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83029" y="4599801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Runtime Environments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83029" y="3514635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04800" y="2188908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Modeling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33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8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914400"/>
            <a:ext cx="8915400" cy="571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44942" y="2988129"/>
            <a:ext cx="1730602" cy="95410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/>
            <a:r>
              <a:rPr lang="en-US" sz="2800" dirty="0"/>
              <a:t>Processing</a:t>
            </a:r>
          </a:p>
          <a:p>
            <a:pPr eaLnBrk="1" hangingPunct="1"/>
            <a:r>
              <a:rPr lang="en-US" sz="2800" dirty="0"/>
              <a:t>v</a:t>
            </a:r>
            <a:r>
              <a:rPr lang="en-US" sz="2800" dirty="0" smtClean="0"/>
              <a:t>ertices</a:t>
            </a:r>
            <a:endParaRPr lang="en-US" sz="28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202942" y="3597729"/>
            <a:ext cx="1725613" cy="180022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/>
            <a:r>
              <a:rPr lang="en-US" sz="2800" dirty="0"/>
              <a:t>Channels</a:t>
            </a:r>
          </a:p>
          <a:p>
            <a:pPr eaLnBrk="1" hangingPunct="1"/>
            <a:r>
              <a:rPr lang="en-US" sz="2800" dirty="0"/>
              <a:t>(file, pipe,</a:t>
            </a:r>
          </a:p>
          <a:p>
            <a:pPr eaLnBrk="1" hangingPunct="1"/>
            <a:r>
              <a:rPr lang="en-US" sz="2800" dirty="0"/>
              <a:t> shared</a:t>
            </a:r>
          </a:p>
          <a:p>
            <a:pPr eaLnBrk="1" hangingPunct="1"/>
            <a:r>
              <a:rPr lang="en-US" sz="2800" dirty="0"/>
              <a:t> memory)</a:t>
            </a: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1678442" y="5343979"/>
            <a:ext cx="381000" cy="3810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2724605" y="5502729"/>
            <a:ext cx="381000" cy="3810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6156780" y="5731329"/>
            <a:ext cx="381000" cy="3810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2097542" y="1921329"/>
            <a:ext cx="381000" cy="381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3392942" y="1921329"/>
            <a:ext cx="381000" cy="381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4231142" y="1921329"/>
            <a:ext cx="381000" cy="381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6440942" y="1921329"/>
            <a:ext cx="381000" cy="381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5450342" y="1921329"/>
            <a:ext cx="381000" cy="381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6"/>
          <p:cNvSpPr>
            <a:spLocks noChangeArrowheads="1"/>
          </p:cNvSpPr>
          <p:nvPr/>
        </p:nvSpPr>
        <p:spPr bwMode="auto">
          <a:xfrm>
            <a:off x="2326142" y="4054929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3621542" y="4724400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5" name="AutoShape 22"/>
          <p:cNvCxnSpPr>
            <a:cxnSpLocks noChangeShapeType="1"/>
            <a:endCxn id="19" idx="3"/>
          </p:cNvCxnSpPr>
          <p:nvPr/>
        </p:nvCxnSpPr>
        <p:spPr bwMode="auto">
          <a:xfrm flipV="1">
            <a:off x="1889580" y="4380367"/>
            <a:ext cx="492125" cy="949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AutoShape 23"/>
          <p:cNvCxnSpPr>
            <a:cxnSpLocks noChangeShapeType="1"/>
            <a:endCxn id="19" idx="4"/>
          </p:cNvCxnSpPr>
          <p:nvPr/>
        </p:nvCxnSpPr>
        <p:spPr bwMode="auto">
          <a:xfrm flipH="1" flipV="1">
            <a:off x="2516642" y="4435929"/>
            <a:ext cx="381000" cy="1066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AutoShape 24"/>
          <p:cNvCxnSpPr>
            <a:cxnSpLocks noChangeShapeType="1"/>
            <a:stCxn id="104" idx="0"/>
            <a:endCxn id="20" idx="4"/>
          </p:cNvCxnSpPr>
          <p:nvPr/>
        </p:nvCxnSpPr>
        <p:spPr bwMode="auto">
          <a:xfrm flipV="1">
            <a:off x="3785055" y="5105400"/>
            <a:ext cx="26987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Oval 27"/>
          <p:cNvSpPr>
            <a:spLocks noChangeArrowheads="1"/>
          </p:cNvSpPr>
          <p:nvPr/>
        </p:nvSpPr>
        <p:spPr bwMode="auto">
          <a:xfrm>
            <a:off x="6669542" y="4816929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28"/>
          <p:cNvSpPr>
            <a:spLocks noChangeArrowheads="1"/>
          </p:cNvSpPr>
          <p:nvPr/>
        </p:nvSpPr>
        <p:spPr bwMode="auto">
          <a:xfrm>
            <a:off x="5602742" y="4816929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2" name="AutoShape 29"/>
          <p:cNvCxnSpPr>
            <a:cxnSpLocks noChangeShapeType="1"/>
            <a:endCxn id="30" idx="4"/>
          </p:cNvCxnSpPr>
          <p:nvPr/>
        </p:nvCxnSpPr>
        <p:spPr bwMode="auto">
          <a:xfrm flipV="1">
            <a:off x="6461580" y="5197929"/>
            <a:ext cx="398462" cy="588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AutoShape 30"/>
          <p:cNvCxnSpPr>
            <a:cxnSpLocks noChangeShapeType="1"/>
            <a:endCxn id="30" idx="3"/>
          </p:cNvCxnSpPr>
          <p:nvPr/>
        </p:nvCxnSpPr>
        <p:spPr bwMode="auto">
          <a:xfrm flipV="1">
            <a:off x="6326642" y="5142367"/>
            <a:ext cx="398463" cy="588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AutoShape 31"/>
          <p:cNvCxnSpPr>
            <a:cxnSpLocks noChangeShapeType="1"/>
            <a:endCxn id="31" idx="4"/>
          </p:cNvCxnSpPr>
          <p:nvPr/>
        </p:nvCxnSpPr>
        <p:spPr bwMode="auto">
          <a:xfrm flipH="1" flipV="1">
            <a:off x="5793242" y="5197929"/>
            <a:ext cx="398463" cy="588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AutoShape 32"/>
          <p:cNvCxnSpPr>
            <a:cxnSpLocks noChangeShapeType="1"/>
            <a:stCxn id="20" idx="1"/>
            <a:endCxn id="19" idx="5"/>
          </p:cNvCxnSpPr>
          <p:nvPr/>
        </p:nvCxnSpPr>
        <p:spPr bwMode="auto">
          <a:xfrm flipH="1" flipV="1">
            <a:off x="2651346" y="4380133"/>
            <a:ext cx="1025992" cy="4000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Oval 33"/>
          <p:cNvSpPr>
            <a:spLocks noChangeArrowheads="1"/>
          </p:cNvSpPr>
          <p:nvPr/>
        </p:nvSpPr>
        <p:spPr bwMode="auto">
          <a:xfrm>
            <a:off x="4612142" y="4283529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35"/>
          <p:cNvSpPr>
            <a:spLocks noChangeArrowheads="1"/>
          </p:cNvSpPr>
          <p:nvPr/>
        </p:nvSpPr>
        <p:spPr bwMode="auto">
          <a:xfrm>
            <a:off x="3469142" y="3597729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36"/>
          <p:cNvSpPr>
            <a:spLocks noChangeArrowheads="1"/>
          </p:cNvSpPr>
          <p:nvPr/>
        </p:nvSpPr>
        <p:spPr bwMode="auto">
          <a:xfrm>
            <a:off x="2707142" y="2759529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37"/>
          <p:cNvSpPr>
            <a:spLocks noChangeArrowheads="1"/>
          </p:cNvSpPr>
          <p:nvPr/>
        </p:nvSpPr>
        <p:spPr bwMode="auto">
          <a:xfrm>
            <a:off x="4231142" y="2759529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38"/>
          <p:cNvSpPr>
            <a:spLocks noChangeArrowheads="1"/>
          </p:cNvSpPr>
          <p:nvPr/>
        </p:nvSpPr>
        <p:spPr bwMode="auto">
          <a:xfrm>
            <a:off x="6288542" y="2759529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2" name="AutoShape 39"/>
          <p:cNvCxnSpPr>
            <a:cxnSpLocks noChangeShapeType="1"/>
            <a:stCxn id="20" idx="7"/>
            <a:endCxn id="36" idx="3"/>
          </p:cNvCxnSpPr>
          <p:nvPr/>
        </p:nvCxnSpPr>
        <p:spPr bwMode="auto">
          <a:xfrm flipV="1">
            <a:off x="3946746" y="4608733"/>
            <a:ext cx="721192" cy="171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AutoShape 40"/>
          <p:cNvCxnSpPr>
            <a:cxnSpLocks noChangeShapeType="1"/>
            <a:stCxn id="31" idx="1"/>
            <a:endCxn id="36" idx="5"/>
          </p:cNvCxnSpPr>
          <p:nvPr/>
        </p:nvCxnSpPr>
        <p:spPr bwMode="auto">
          <a:xfrm flipH="1" flipV="1">
            <a:off x="4937580" y="4608967"/>
            <a:ext cx="720725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AutoShape 41"/>
          <p:cNvCxnSpPr>
            <a:cxnSpLocks noChangeShapeType="1"/>
            <a:stCxn id="19" idx="0"/>
            <a:endCxn id="39" idx="3"/>
          </p:cNvCxnSpPr>
          <p:nvPr/>
        </p:nvCxnSpPr>
        <p:spPr bwMode="auto">
          <a:xfrm flipV="1">
            <a:off x="2516642" y="3084967"/>
            <a:ext cx="246063" cy="969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AutoShape 42"/>
          <p:cNvCxnSpPr>
            <a:cxnSpLocks noChangeShapeType="1"/>
            <a:stCxn id="38" idx="1"/>
            <a:endCxn id="39" idx="5"/>
          </p:cNvCxnSpPr>
          <p:nvPr/>
        </p:nvCxnSpPr>
        <p:spPr bwMode="auto">
          <a:xfrm flipH="1" flipV="1">
            <a:off x="3032580" y="3084967"/>
            <a:ext cx="492125" cy="568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Oval 44"/>
          <p:cNvSpPr>
            <a:spLocks noChangeArrowheads="1"/>
          </p:cNvSpPr>
          <p:nvPr/>
        </p:nvSpPr>
        <p:spPr bwMode="auto">
          <a:xfrm>
            <a:off x="5450342" y="3064329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8" name="AutoShape 45"/>
          <p:cNvCxnSpPr>
            <a:cxnSpLocks noChangeShapeType="1"/>
            <a:stCxn id="36" idx="7"/>
            <a:endCxn id="47" idx="3"/>
          </p:cNvCxnSpPr>
          <p:nvPr/>
        </p:nvCxnSpPr>
        <p:spPr bwMode="auto">
          <a:xfrm flipV="1">
            <a:off x="4937580" y="3389767"/>
            <a:ext cx="568325" cy="949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AutoShape 46"/>
          <p:cNvCxnSpPr>
            <a:cxnSpLocks noChangeShapeType="1"/>
            <a:stCxn id="31" idx="0"/>
            <a:endCxn id="41" idx="3"/>
          </p:cNvCxnSpPr>
          <p:nvPr/>
        </p:nvCxnSpPr>
        <p:spPr bwMode="auto">
          <a:xfrm flipV="1">
            <a:off x="5793242" y="3084967"/>
            <a:ext cx="550863" cy="1731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AutoShape 47"/>
          <p:cNvCxnSpPr>
            <a:cxnSpLocks noChangeShapeType="1"/>
            <a:stCxn id="30" idx="0"/>
            <a:endCxn id="41" idx="4"/>
          </p:cNvCxnSpPr>
          <p:nvPr/>
        </p:nvCxnSpPr>
        <p:spPr bwMode="auto">
          <a:xfrm flipH="1" flipV="1">
            <a:off x="6479042" y="3140529"/>
            <a:ext cx="381000" cy="1676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AutoShape 48"/>
          <p:cNvCxnSpPr>
            <a:cxnSpLocks noChangeShapeType="1"/>
            <a:stCxn id="47" idx="7"/>
            <a:endCxn id="41" idx="2"/>
          </p:cNvCxnSpPr>
          <p:nvPr/>
        </p:nvCxnSpPr>
        <p:spPr bwMode="auto">
          <a:xfrm flipV="1">
            <a:off x="5775780" y="2950029"/>
            <a:ext cx="512762" cy="1698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AutoShape 49"/>
          <p:cNvCxnSpPr>
            <a:cxnSpLocks noChangeShapeType="1"/>
            <a:stCxn id="41" idx="1"/>
            <a:endCxn id="16" idx="5"/>
          </p:cNvCxnSpPr>
          <p:nvPr/>
        </p:nvCxnSpPr>
        <p:spPr bwMode="auto">
          <a:xfrm flipH="1" flipV="1">
            <a:off x="5775780" y="2246767"/>
            <a:ext cx="568325" cy="568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AutoShape 50"/>
          <p:cNvCxnSpPr>
            <a:cxnSpLocks noChangeShapeType="1"/>
          </p:cNvCxnSpPr>
          <p:nvPr/>
        </p:nvCxnSpPr>
        <p:spPr bwMode="auto">
          <a:xfrm flipV="1">
            <a:off x="6461580" y="2302329"/>
            <a:ext cx="1524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AutoShape 51"/>
          <p:cNvCxnSpPr>
            <a:cxnSpLocks noChangeShapeType="1"/>
            <a:stCxn id="39" idx="1"/>
            <a:endCxn id="12" idx="5"/>
          </p:cNvCxnSpPr>
          <p:nvPr/>
        </p:nvCxnSpPr>
        <p:spPr bwMode="auto">
          <a:xfrm flipH="1" flipV="1">
            <a:off x="2422980" y="2246767"/>
            <a:ext cx="339725" cy="568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AutoShape 52"/>
          <p:cNvCxnSpPr>
            <a:cxnSpLocks noChangeShapeType="1"/>
            <a:stCxn id="39" idx="7"/>
            <a:endCxn id="13" idx="3"/>
          </p:cNvCxnSpPr>
          <p:nvPr/>
        </p:nvCxnSpPr>
        <p:spPr bwMode="auto">
          <a:xfrm flipV="1">
            <a:off x="3032580" y="2246767"/>
            <a:ext cx="415925" cy="568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AutoShape 53"/>
          <p:cNvCxnSpPr>
            <a:cxnSpLocks noChangeShapeType="1"/>
            <a:stCxn id="40" idx="0"/>
            <a:endCxn id="14" idx="4"/>
          </p:cNvCxnSpPr>
          <p:nvPr/>
        </p:nvCxnSpPr>
        <p:spPr bwMode="auto">
          <a:xfrm flipV="1">
            <a:off x="4421642" y="2302329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AutoShape 54"/>
          <p:cNvCxnSpPr>
            <a:cxnSpLocks noChangeShapeType="1"/>
            <a:stCxn id="38" idx="7"/>
            <a:endCxn id="40" idx="3"/>
          </p:cNvCxnSpPr>
          <p:nvPr/>
        </p:nvCxnSpPr>
        <p:spPr bwMode="auto">
          <a:xfrm flipV="1">
            <a:off x="3794580" y="3084967"/>
            <a:ext cx="492125" cy="568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AutoShape 55"/>
          <p:cNvCxnSpPr>
            <a:cxnSpLocks noChangeShapeType="1"/>
            <a:stCxn id="36" idx="1"/>
            <a:endCxn id="40" idx="4"/>
          </p:cNvCxnSpPr>
          <p:nvPr/>
        </p:nvCxnSpPr>
        <p:spPr bwMode="auto">
          <a:xfrm flipH="1" flipV="1">
            <a:off x="4421642" y="3140529"/>
            <a:ext cx="246063" cy="11985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Text Box 56"/>
          <p:cNvSpPr txBox="1">
            <a:spLocks noChangeArrowheads="1"/>
          </p:cNvSpPr>
          <p:nvPr/>
        </p:nvSpPr>
        <p:spPr bwMode="auto">
          <a:xfrm>
            <a:off x="3968410" y="5957887"/>
            <a:ext cx="1152525" cy="519113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/>
            <a:r>
              <a:rPr lang="en-US" sz="2800" dirty="0"/>
              <a:t>Inputs</a:t>
            </a:r>
          </a:p>
        </p:txBody>
      </p:sp>
      <p:sp>
        <p:nvSpPr>
          <p:cNvPr id="60" name="Text Box 57"/>
          <p:cNvSpPr txBox="1">
            <a:spLocks noChangeArrowheads="1"/>
          </p:cNvSpPr>
          <p:nvPr/>
        </p:nvSpPr>
        <p:spPr bwMode="auto">
          <a:xfrm>
            <a:off x="3848554" y="1219200"/>
            <a:ext cx="1428750" cy="519113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/>
            <a:r>
              <a:rPr lang="en-US" sz="2800" dirty="0"/>
              <a:t>Outputs</a:t>
            </a:r>
          </a:p>
        </p:txBody>
      </p:sp>
      <p:sp>
        <p:nvSpPr>
          <p:cNvPr id="61" name="Line 58"/>
          <p:cNvSpPr>
            <a:spLocks noChangeShapeType="1"/>
          </p:cNvSpPr>
          <p:nvPr/>
        </p:nvSpPr>
        <p:spPr bwMode="auto">
          <a:xfrm flipH="1" flipV="1">
            <a:off x="3435010" y="6034087"/>
            <a:ext cx="533400" cy="1524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2" name="Line 59"/>
          <p:cNvSpPr>
            <a:spLocks noChangeShapeType="1"/>
          </p:cNvSpPr>
          <p:nvPr/>
        </p:nvSpPr>
        <p:spPr bwMode="auto">
          <a:xfrm flipV="1">
            <a:off x="5111410" y="6110287"/>
            <a:ext cx="533400" cy="762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" name="Line 60"/>
          <p:cNvSpPr>
            <a:spLocks noChangeShapeType="1"/>
          </p:cNvSpPr>
          <p:nvPr/>
        </p:nvSpPr>
        <p:spPr bwMode="auto">
          <a:xfrm flipH="1">
            <a:off x="3467554" y="1551216"/>
            <a:ext cx="381000" cy="293913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4" name="Line 61"/>
          <p:cNvSpPr>
            <a:spLocks noChangeShapeType="1"/>
          </p:cNvSpPr>
          <p:nvPr/>
        </p:nvSpPr>
        <p:spPr bwMode="auto">
          <a:xfrm>
            <a:off x="1716542" y="3750129"/>
            <a:ext cx="533400" cy="381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" name="Line 62"/>
          <p:cNvSpPr>
            <a:spLocks noChangeShapeType="1"/>
          </p:cNvSpPr>
          <p:nvPr/>
        </p:nvSpPr>
        <p:spPr bwMode="auto">
          <a:xfrm flipV="1">
            <a:off x="2173742" y="2988129"/>
            <a:ext cx="457200" cy="1524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" name="Line 63"/>
          <p:cNvSpPr>
            <a:spLocks noChangeShapeType="1"/>
          </p:cNvSpPr>
          <p:nvPr/>
        </p:nvSpPr>
        <p:spPr bwMode="auto">
          <a:xfrm flipH="1" flipV="1">
            <a:off x="6669542" y="3673929"/>
            <a:ext cx="533400" cy="1524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" name="Oval 64"/>
          <p:cNvSpPr>
            <a:spLocks noChangeArrowheads="1"/>
          </p:cNvSpPr>
          <p:nvPr/>
        </p:nvSpPr>
        <p:spPr bwMode="auto">
          <a:xfrm>
            <a:off x="4688342" y="5197929"/>
            <a:ext cx="381000" cy="3810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8" name="AutoShape 65"/>
          <p:cNvCxnSpPr>
            <a:cxnSpLocks noChangeShapeType="1"/>
            <a:stCxn id="67" idx="0"/>
            <a:endCxn id="36" idx="4"/>
          </p:cNvCxnSpPr>
          <p:nvPr/>
        </p:nvCxnSpPr>
        <p:spPr bwMode="auto">
          <a:xfrm flipH="1" flipV="1">
            <a:off x="4802642" y="4664529"/>
            <a:ext cx="762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AutoShape 67"/>
          <p:cNvCxnSpPr>
            <a:cxnSpLocks noChangeShapeType="1"/>
            <a:stCxn id="19" idx="6"/>
            <a:endCxn id="38" idx="3"/>
          </p:cNvCxnSpPr>
          <p:nvPr/>
        </p:nvCxnSpPr>
        <p:spPr bwMode="auto">
          <a:xfrm flipV="1">
            <a:off x="2707142" y="3922933"/>
            <a:ext cx="8177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AutoShape 68"/>
          <p:cNvCxnSpPr>
            <a:cxnSpLocks noChangeShapeType="1"/>
            <a:stCxn id="36" idx="0"/>
            <a:endCxn id="40" idx="5"/>
          </p:cNvCxnSpPr>
          <p:nvPr/>
        </p:nvCxnSpPr>
        <p:spPr bwMode="auto">
          <a:xfrm flipH="1" flipV="1">
            <a:off x="4556580" y="3084967"/>
            <a:ext cx="246062" cy="1198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AutoShape 70"/>
          <p:cNvCxnSpPr>
            <a:cxnSpLocks noChangeShapeType="1"/>
            <a:stCxn id="38" idx="0"/>
            <a:endCxn id="39" idx="6"/>
          </p:cNvCxnSpPr>
          <p:nvPr/>
        </p:nvCxnSpPr>
        <p:spPr bwMode="auto">
          <a:xfrm flipH="1" flipV="1">
            <a:off x="3088142" y="2950029"/>
            <a:ext cx="571500" cy="647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Oval 64"/>
          <p:cNvSpPr>
            <a:spLocks noChangeArrowheads="1"/>
          </p:cNvSpPr>
          <p:nvPr/>
        </p:nvSpPr>
        <p:spPr bwMode="auto">
          <a:xfrm>
            <a:off x="3594555" y="5486400"/>
            <a:ext cx="381000" cy="3810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Line 60"/>
          <p:cNvSpPr>
            <a:spLocks noChangeShapeType="1"/>
          </p:cNvSpPr>
          <p:nvPr/>
        </p:nvSpPr>
        <p:spPr bwMode="auto">
          <a:xfrm>
            <a:off x="5280480" y="1556660"/>
            <a:ext cx="474662" cy="28847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1" name="Text Box 57"/>
          <p:cNvSpPr txBox="1">
            <a:spLocks noChangeArrowheads="1"/>
          </p:cNvSpPr>
          <p:nvPr/>
        </p:nvSpPr>
        <p:spPr bwMode="auto">
          <a:xfrm>
            <a:off x="304800" y="1368075"/>
            <a:ext cx="2611439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sz="2800" dirty="0" smtClean="0"/>
              <a:t>Directed Acyclic Graph (DAG)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Dryad </a:t>
            </a:r>
            <a:r>
              <a:rPr lang="en-US" dirty="0"/>
              <a:t>Processing Model</a:t>
            </a:r>
          </a:p>
        </p:txBody>
      </p:sp>
    </p:spTree>
    <p:extLst>
      <p:ext uri="{BB962C8B-B14F-4D97-AF65-F5344CB8AC3E}">
        <p14:creationId xmlns:p14="http://schemas.microsoft.com/office/powerpoint/2010/main" val="421343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"/>
    </mc:Choice>
    <mc:Fallback xmlns="">
      <p:transition spd="slow" advTm="7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Dryad Deployment Model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990600"/>
            <a:ext cx="5029200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for</a:t>
            </a:r>
            <a:r>
              <a:rPr lang="en-US" sz="1400" dirty="0"/>
              <a:t> (</a:t>
            </a:r>
            <a:r>
              <a:rPr lang="en-US" sz="1400" dirty="0" err="1">
                <a:solidFill>
                  <a:srgbClr val="0070C0"/>
                </a:solidFill>
              </a:rPr>
              <a:t>int</a:t>
            </a:r>
            <a:r>
              <a:rPr lang="en-US" sz="1400" dirty="0"/>
              <a:t> i = 0; i &lt; _iteration; i++)</a:t>
            </a:r>
          </a:p>
          <a:p>
            <a:r>
              <a:rPr lang="en-US" sz="1400" dirty="0"/>
              <a:t>            {</a:t>
            </a:r>
          </a:p>
          <a:p>
            <a:r>
              <a:rPr lang="en-US" sz="1400" dirty="0"/>
              <a:t>                </a:t>
            </a:r>
            <a:r>
              <a:rPr lang="en-US" sz="1400" dirty="0" smtClean="0"/>
              <a:t>	</a:t>
            </a:r>
            <a:r>
              <a:rPr lang="en-US" sz="1400" dirty="0" err="1" smtClean="0"/>
              <a:t>DistributedQuery</a:t>
            </a:r>
            <a:r>
              <a:rPr lang="en-US" sz="1400" dirty="0" smtClean="0"/>
              <a:t>&lt;double</a:t>
            </a:r>
            <a:r>
              <a:rPr lang="en-US" sz="1400" dirty="0"/>
              <a:t>[]&gt; </a:t>
            </a:r>
            <a:r>
              <a:rPr lang="en-US" sz="1400" dirty="0" err="1"/>
              <a:t>partialRVTs</a:t>
            </a:r>
            <a:r>
              <a:rPr lang="en-US" sz="1400" dirty="0"/>
              <a:t> = null;</a:t>
            </a:r>
          </a:p>
          <a:p>
            <a:r>
              <a:rPr lang="en-US" sz="1400" dirty="0" smtClean="0"/>
              <a:t>	</a:t>
            </a:r>
            <a:r>
              <a:rPr lang="en-US" sz="1400" dirty="0" err="1" smtClean="0"/>
              <a:t>partialRVTs</a:t>
            </a:r>
            <a:r>
              <a:rPr lang="en-US" sz="1400" dirty="0" smtClean="0"/>
              <a:t> </a:t>
            </a:r>
            <a:r>
              <a:rPr lang="en-US" sz="1400" dirty="0"/>
              <a:t>= </a:t>
            </a:r>
            <a:r>
              <a:rPr lang="en-US" sz="1400" dirty="0" err="1"/>
              <a:t>WebgraphPartitions.ApplyPerPartition</a:t>
            </a:r>
            <a:r>
              <a:rPr lang="en-US" sz="1400" dirty="0"/>
              <a:t>(</a:t>
            </a:r>
            <a:r>
              <a:rPr lang="en-US" sz="1400" dirty="0" err="1"/>
              <a:t>subPartitions</a:t>
            </a:r>
            <a:r>
              <a:rPr lang="en-US" sz="1400" dirty="0"/>
              <a:t> =&gt; </a:t>
            </a:r>
            <a:r>
              <a:rPr lang="en-US" sz="1400" dirty="0" err="1"/>
              <a:t>subPartitions.AsParallel</a:t>
            </a:r>
            <a:r>
              <a:rPr lang="en-US" sz="1400" dirty="0"/>
              <a:t>()</a:t>
            </a:r>
          </a:p>
          <a:p>
            <a:r>
              <a:rPr lang="en-US" sz="1400" dirty="0"/>
              <a:t>                    </a:t>
            </a:r>
            <a:r>
              <a:rPr lang="en-US" sz="1400" dirty="0" smtClean="0"/>
              <a:t>    </a:t>
            </a:r>
            <a:r>
              <a:rPr lang="en-US" sz="1400" dirty="0"/>
              <a:t>.Select(partition =&gt; </a:t>
            </a:r>
            <a:r>
              <a:rPr lang="en-US" sz="1400" dirty="0" err="1">
                <a:solidFill>
                  <a:srgbClr val="0070C0"/>
                </a:solidFill>
              </a:rPr>
              <a:t>calculateSingleAmData</a:t>
            </a:r>
            <a:r>
              <a:rPr lang="en-US" sz="1400" dirty="0"/>
              <a:t>(partition, </a:t>
            </a:r>
            <a:r>
              <a:rPr lang="en-US" sz="1400" dirty="0" err="1"/>
              <a:t>rankValueTable</a:t>
            </a:r>
            <a:r>
              <a:rPr lang="en-US" sz="1400" dirty="0"/>
              <a:t>,_</a:t>
            </a:r>
            <a:r>
              <a:rPr lang="en-US" sz="1400" dirty="0" err="1"/>
              <a:t>numUrls</a:t>
            </a:r>
            <a:r>
              <a:rPr lang="en-US" sz="1400" dirty="0"/>
              <a:t>)));</a:t>
            </a:r>
          </a:p>
          <a:p>
            <a:r>
              <a:rPr lang="en-US" sz="1400" dirty="0" smtClean="0"/>
              <a:t>	</a:t>
            </a:r>
            <a:r>
              <a:rPr lang="en-US" sz="1400" dirty="0" err="1" smtClean="0"/>
              <a:t>rankValueTable</a:t>
            </a:r>
            <a:r>
              <a:rPr lang="en-US" sz="1400" dirty="0" smtClean="0"/>
              <a:t> </a:t>
            </a:r>
            <a:r>
              <a:rPr lang="en-US" sz="1400" dirty="0"/>
              <a:t>= </a:t>
            </a:r>
            <a:r>
              <a:rPr lang="en-US" sz="1400" dirty="0" err="1"/>
              <a:t>mergePartialRVTs</a:t>
            </a:r>
            <a:r>
              <a:rPr lang="en-US" sz="1400" dirty="0"/>
              <a:t>(</a:t>
            </a:r>
            <a:r>
              <a:rPr lang="en-US" sz="1400" dirty="0" err="1"/>
              <a:t>partialRVTs</a:t>
            </a:r>
            <a:r>
              <a:rPr lang="en-US" sz="1400" dirty="0"/>
              <a:t>);</a:t>
            </a:r>
          </a:p>
          <a:p>
            <a:r>
              <a:rPr lang="en-US" sz="1400" dirty="0"/>
              <a:t>            </a:t>
            </a:r>
            <a:r>
              <a:rPr lang="en-US" sz="1400" dirty="0" smtClean="0"/>
              <a:t>}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909" y="1208314"/>
            <a:ext cx="1829652" cy="13062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339" y="1001486"/>
            <a:ext cx="1914570" cy="19145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57" y="3124200"/>
            <a:ext cx="6181218" cy="354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0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Dryad Deployment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HPC Cluster</a:t>
            </a:r>
          </a:p>
          <a:p>
            <a:pPr lvl="1"/>
            <a:r>
              <a:rPr lang="en-US" dirty="0" smtClean="0"/>
              <a:t>Low </a:t>
            </a:r>
            <a:r>
              <a:rPr lang="en-US" dirty="0"/>
              <a:t>Network </a:t>
            </a:r>
            <a:r>
              <a:rPr lang="en-US" dirty="0" smtClean="0"/>
              <a:t>Latency</a:t>
            </a:r>
          </a:p>
          <a:p>
            <a:pPr lvl="1"/>
            <a:r>
              <a:rPr lang="en-US" dirty="0" smtClean="0"/>
              <a:t>Low System Noise</a:t>
            </a:r>
          </a:p>
          <a:p>
            <a:pPr lvl="1"/>
            <a:r>
              <a:rPr lang="en-US" dirty="0" smtClean="0"/>
              <a:t>Low Runtime Performance Fluctuation</a:t>
            </a:r>
          </a:p>
          <a:p>
            <a:r>
              <a:rPr lang="en-US" dirty="0" smtClean="0"/>
              <a:t>Azure</a:t>
            </a:r>
          </a:p>
          <a:p>
            <a:pPr lvl="1"/>
            <a:r>
              <a:rPr lang="en-US" dirty="0"/>
              <a:t>High Network </a:t>
            </a:r>
            <a:r>
              <a:rPr lang="en-US" dirty="0" smtClean="0"/>
              <a:t>Latency</a:t>
            </a:r>
          </a:p>
          <a:p>
            <a:pPr lvl="1"/>
            <a:r>
              <a:rPr lang="en-US" dirty="0" smtClean="0"/>
              <a:t>High System Noise</a:t>
            </a:r>
          </a:p>
          <a:p>
            <a:pPr lvl="1"/>
            <a:r>
              <a:rPr lang="en-US" dirty="0" smtClean="0"/>
              <a:t>High Runtime Performance Fluctuation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8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033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Steps of Performance Modeling for Parallel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3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Identify parameters </a:t>
            </a:r>
            <a:r>
              <a:rPr lang="en-US" dirty="0"/>
              <a:t>that influence </a:t>
            </a:r>
            <a:r>
              <a:rPr lang="en-US" dirty="0" smtClean="0"/>
              <a:t>runtime performance (runtime environment model)</a:t>
            </a:r>
            <a:endParaRPr lang="en-US" dirty="0"/>
          </a:p>
          <a:p>
            <a:r>
              <a:rPr lang="en-US" dirty="0" smtClean="0"/>
              <a:t>Identify </a:t>
            </a:r>
            <a:r>
              <a:rPr lang="en-US" dirty="0"/>
              <a:t>application </a:t>
            </a:r>
            <a:r>
              <a:rPr lang="en-US" dirty="0" smtClean="0"/>
              <a:t>kernels (problem model)</a:t>
            </a:r>
            <a:endParaRPr lang="en-US" dirty="0"/>
          </a:p>
          <a:p>
            <a:r>
              <a:rPr lang="en-US" dirty="0" smtClean="0"/>
              <a:t>Determine </a:t>
            </a:r>
            <a:r>
              <a:rPr lang="en-US" dirty="0"/>
              <a:t>communication </a:t>
            </a:r>
            <a:r>
              <a:rPr lang="en-US" dirty="0" smtClean="0"/>
              <a:t>pattern, and model the communication overhead</a:t>
            </a:r>
            <a:endParaRPr lang="en-US" dirty="0"/>
          </a:p>
          <a:p>
            <a:r>
              <a:rPr lang="en-US" dirty="0" smtClean="0"/>
              <a:t>Determine </a:t>
            </a:r>
            <a:r>
              <a:rPr lang="en-US" dirty="0"/>
              <a:t>communication/computation </a:t>
            </a:r>
            <a:r>
              <a:rPr lang="en-US" dirty="0" smtClean="0"/>
              <a:t>overlap to get more accurate modeled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80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Step1-a: Parameters affect Runtime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Latency</a:t>
            </a:r>
          </a:p>
          <a:p>
            <a:pPr lvl="1"/>
            <a:r>
              <a:rPr lang="en-US" dirty="0" smtClean="0"/>
              <a:t>Time delay to access remote data or service</a:t>
            </a:r>
          </a:p>
          <a:p>
            <a:r>
              <a:rPr lang="en-US" dirty="0" smtClean="0"/>
              <a:t>Runtime overhead</a:t>
            </a:r>
          </a:p>
          <a:p>
            <a:pPr lvl="1"/>
            <a:r>
              <a:rPr lang="en-US" dirty="0" smtClean="0"/>
              <a:t>Critical path work to required to manage parallel physical resources and concurrent abstract tasks</a:t>
            </a:r>
          </a:p>
          <a:p>
            <a:r>
              <a:rPr lang="en-US" dirty="0" smtClean="0"/>
              <a:t>Communication overhead</a:t>
            </a:r>
          </a:p>
          <a:p>
            <a:pPr lvl="1"/>
            <a:r>
              <a:rPr lang="en-US" dirty="0" smtClean="0"/>
              <a:t>Overhead to transfer data and information between processes</a:t>
            </a:r>
          </a:p>
          <a:p>
            <a:pPr lvl="1"/>
            <a:r>
              <a:rPr lang="en-US" dirty="0" smtClean="0"/>
              <a:t>Critical to performance of parallel applications</a:t>
            </a:r>
          </a:p>
          <a:p>
            <a:pPr lvl="1"/>
            <a:r>
              <a:rPr lang="en-US" dirty="0" smtClean="0"/>
              <a:t>Determined by algorithm and implementation of communication operations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02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4740</TotalTime>
  <Words>1641</Words>
  <Application>Microsoft Office PowerPoint</Application>
  <PresentationFormat>On-screen Show (4:3)</PresentationFormat>
  <Paragraphs>266</Paragraphs>
  <Slides>28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Performance Model for Parallel Matrix Multiplication with Dryad: Dataflow Graph Runtime</vt:lpstr>
      <vt:lpstr>Outline</vt:lpstr>
      <vt:lpstr>Movtivation: Performance Modeling for Dataflow Runtime</vt:lpstr>
      <vt:lpstr>Overview of Performance Modeling</vt:lpstr>
      <vt:lpstr>Dryad Processing Model</vt:lpstr>
      <vt:lpstr>Dryad Deployment Model</vt:lpstr>
      <vt:lpstr>Dryad Deployment Environment</vt:lpstr>
      <vt:lpstr>Steps of Performance Modeling for Parallel Applications</vt:lpstr>
      <vt:lpstr>Step1-a: Parameters affect Runtime Performance</vt:lpstr>
      <vt:lpstr>Step 1-b: Identify Overhead of Dryad Primitives Operations</vt:lpstr>
      <vt:lpstr>Step 1-c: Identify Communication Overhead of Dryad</vt:lpstr>
      <vt:lpstr>Step2: Fox Algorithm of PMM</vt:lpstr>
      <vt:lpstr>Step3: Determine Communication Pattern</vt:lpstr>
      <vt:lpstr>Step 4-a: Identify the overlap between communication and computation</vt:lpstr>
      <vt:lpstr>Step 4-b: Identify the overlap between communication and computation</vt:lpstr>
      <vt:lpstr>Experiments Environments</vt:lpstr>
      <vt:lpstr>Modeling Equations Using Different Runtime Environments</vt:lpstr>
      <vt:lpstr>Compare Modeled Results with Measured Results of Dryad PMM on HPC Cluster</vt:lpstr>
      <vt:lpstr>Compare Modeled Results with Measured Results of Dryad PMM on Cloud</vt:lpstr>
      <vt:lpstr>Compare Modeling Results with Measured Results of MPI PMM on HPC</vt:lpstr>
      <vt:lpstr>Conclusions</vt:lpstr>
      <vt:lpstr>Acknowledgement</vt:lpstr>
      <vt:lpstr>Question?   Thank you!</vt:lpstr>
      <vt:lpstr>Backup Slides</vt:lpstr>
      <vt:lpstr>Step 4: Identify and Measure Parameters</vt:lpstr>
      <vt:lpstr>Modeling Approaches</vt:lpstr>
      <vt:lpstr>Communication and Computation Patterns of PMM on HPC and Cloud</vt:lpstr>
      <vt:lpstr>Step 4-c: Identify the overlap between communication and computation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Choi, Jong Youl</dc:creator>
  <cp:lastModifiedBy>lihui</cp:lastModifiedBy>
  <cp:revision>194</cp:revision>
  <dcterms:created xsi:type="dcterms:W3CDTF">2010-11-02T19:01:47Z</dcterms:created>
  <dcterms:modified xsi:type="dcterms:W3CDTF">2012-11-01T05:30:33Z</dcterms:modified>
</cp:coreProperties>
</file>