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74" r:id="rId2"/>
    <p:sldId id="266" r:id="rId3"/>
    <p:sldId id="273" r:id="rId4"/>
    <p:sldId id="265" r:id="rId5"/>
    <p:sldId id="267" r:id="rId6"/>
    <p:sldId id="257" r:id="rId7"/>
    <p:sldId id="261" r:id="rId8"/>
    <p:sldId id="263" r:id="rId9"/>
    <p:sldId id="264" r:id="rId10"/>
    <p:sldId id="258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0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0A08-F991-084C-B623-D83B250FAB7E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90865-8ADA-2D45-A31B-823550851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3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0865-8ADA-2D45-A31B-823550851B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E9A5DEB-8A3B-F840-AE93-25042AD57935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39BDC6C-DA08-114D-8F74-E55582F566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ucalyptus.india.futuregrid.org:8443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/>
              <a:t>Getting Access to FutureGrid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CTS Conference 2011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Philadelphia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May23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for a Portal Account</a:t>
            </a:r>
          </a:p>
        </p:txBody>
      </p:sp>
      <p:pic>
        <p:nvPicPr>
          <p:cNvPr id="8" name="Content Placeholder 7" descr="Screen shot 2011-05-17 at 12.18.0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r="948"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404083" y="1217083"/>
            <a:ext cx="6586209" cy="5312207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Please Fill Out.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Report your citizenship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READ THE RESPONSIBILITY AGREEMENT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AGREE IF YOU DO. IF NOT CONTACT FG.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You may not be able to use it.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1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 till you get notified that you have a portal account.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you have a portal account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an HPC and Nimbus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into the portal</a:t>
            </a:r>
          </a:p>
          <a:p>
            <a:r>
              <a:rPr lang="en-US" dirty="0" smtClean="0"/>
              <a:t>Simple go to</a:t>
            </a:r>
          </a:p>
          <a:p>
            <a:pPr lvl="1"/>
            <a:r>
              <a:rPr lang="en-US" sz="2000" dirty="0" smtClean="0"/>
              <a:t>Accounts-&gt;</a:t>
            </a:r>
            <a:br>
              <a:rPr lang="en-US" sz="2000" dirty="0" smtClean="0"/>
            </a:br>
            <a:r>
              <a:rPr lang="en-US" sz="2000" dirty="0" err="1" smtClean="0"/>
              <a:t>HPC&amp;Nimbus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(1) add you </a:t>
            </a:r>
            <a:r>
              <a:rPr lang="en-US" sz="2400" dirty="0" err="1" smtClean="0"/>
              <a:t>ssh</a:t>
            </a:r>
            <a:r>
              <a:rPr lang="en-US" sz="2400" dirty="0" smtClean="0"/>
              <a:t> keys</a:t>
            </a:r>
          </a:p>
          <a:p>
            <a:r>
              <a:rPr lang="en-US" sz="2400" dirty="0" smtClean="0"/>
              <a:t>(3) make sure you are in a </a:t>
            </a:r>
            <a:br>
              <a:rPr lang="en-US" sz="2400" dirty="0" smtClean="0"/>
            </a:br>
            <a:r>
              <a:rPr lang="en-US" sz="2400" dirty="0" smtClean="0"/>
              <a:t>valid project</a:t>
            </a:r>
            <a:endParaRPr lang="en-US" sz="2000" dirty="0" smtClean="0"/>
          </a:p>
          <a:p>
            <a:r>
              <a:rPr lang="en-US" sz="2400" dirty="0" smtClean="0"/>
              <a:t>(2) wait for 24 business hours</a:t>
            </a:r>
          </a:p>
          <a:p>
            <a:pPr lvl="1"/>
            <a:r>
              <a:rPr lang="en-US" sz="2000" dirty="0" smtClean="0"/>
              <a:t>(for tutorial users we accelerate)</a:t>
            </a:r>
          </a:p>
          <a:p>
            <a:pPr lvl="1"/>
            <a:r>
              <a:rPr lang="en-US" sz="2000" dirty="0" smtClean="0"/>
              <a:t>No accounts will be granted between</a:t>
            </a:r>
            <a:br>
              <a:rPr lang="en-US" sz="2000" dirty="0" smtClean="0"/>
            </a:br>
            <a:r>
              <a:rPr lang="en-US" sz="2000" dirty="0" smtClean="0"/>
              <a:t> Friday 5pm EST – Monday 9 am EST</a:t>
            </a:r>
            <a:endParaRPr lang="en-US" sz="2000" dirty="0"/>
          </a:p>
        </p:txBody>
      </p:sp>
      <p:pic>
        <p:nvPicPr>
          <p:cNvPr id="4" name="Picture 3" descr="Screen shot 2011-05-17 at 1.27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791437"/>
            <a:ext cx="6096000" cy="45057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03554" y="2454469"/>
            <a:ext cx="1258687" cy="3463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42267" y="4368800"/>
            <a:ext cx="2370666" cy="1185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54400" y="3657600"/>
            <a:ext cx="2760133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81867" y="2683934"/>
            <a:ext cx="3132666" cy="457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Account Status</a:t>
            </a:r>
            <a:endParaRPr lang="en-US" dirty="0"/>
          </a:p>
        </p:txBody>
      </p:sp>
      <p:pic>
        <p:nvPicPr>
          <p:cNvPr id="5" name="Content Placeholder 4" descr="Screen shot 2011-05-17 at 1.39.33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17522"/>
          <a:stretch>
            <a:fillRect/>
          </a:stretch>
        </p:blipFill>
        <p:spPr>
          <a:xfrm>
            <a:off x="372533" y="1598551"/>
            <a:ext cx="4038600" cy="45259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Goto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Accounts-My Portal Account</a:t>
            </a:r>
          </a:p>
          <a:p>
            <a:r>
              <a:rPr lang="en-US" dirty="0" smtClean="0"/>
              <a:t>Check if the account status bar is green</a:t>
            </a:r>
          </a:p>
          <a:p>
            <a:pPr lvl="1"/>
            <a:r>
              <a:rPr lang="en-US" dirty="0" smtClean="0"/>
              <a:t>Errors </a:t>
            </a:r>
            <a:r>
              <a:rPr lang="en-US" dirty="0" err="1" smtClean="0"/>
              <a:t>wil</a:t>
            </a:r>
            <a:r>
              <a:rPr lang="en-US" dirty="0" smtClean="0"/>
              <a:t> indicate an issue or a task that requires waiting</a:t>
            </a:r>
          </a:p>
          <a:p>
            <a:r>
              <a:rPr lang="en-US" dirty="0" smtClean="0"/>
              <a:t>Since you are already here:</a:t>
            </a:r>
          </a:p>
          <a:p>
            <a:pPr lvl="1"/>
            <a:r>
              <a:rPr lang="en-US" dirty="0" smtClean="0"/>
              <a:t>Upload a portrait</a:t>
            </a:r>
          </a:p>
          <a:p>
            <a:pPr lvl="1"/>
            <a:r>
              <a:rPr lang="en-US" dirty="0" smtClean="0"/>
              <a:t>Check if you have other things that need updating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ssh</a:t>
            </a:r>
            <a:r>
              <a:rPr lang="en-US" dirty="0" smtClean="0"/>
              <a:t> keys if needed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2533" y="2115803"/>
            <a:ext cx="1258687" cy="3463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2534" y="4572000"/>
            <a:ext cx="4512734" cy="905934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89668" y="2319867"/>
            <a:ext cx="30733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43200" y="3107267"/>
            <a:ext cx="2142068" cy="1363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Once you have everything green, you have an HPC and a Nimbus account.</a:t>
            </a:r>
          </a:p>
          <a:p>
            <a:endParaRPr lang="en-US" dirty="0"/>
          </a:p>
          <a:p>
            <a:r>
              <a:rPr lang="en-US" b="1" dirty="0" smtClean="0"/>
              <a:t>PROPAGATION OF THE ACCOUNTS TO NIMBUS CURRENTLY REQUIRES AN ADDITIONAL 30 – 60 minutes</a:t>
            </a:r>
          </a:p>
          <a:p>
            <a:r>
              <a:rPr lang="en-US" b="1" dirty="0" smtClean="0"/>
              <a:t>For the impatient please check your Portal account page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7154530"/>
              </p:ext>
            </p:extLst>
          </p:nvPr>
        </p:nvGraphicFramePr>
        <p:xfrm>
          <a:off x="4648200" y="1354666"/>
          <a:ext cx="4038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HPC Account 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Wait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 + x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 + x 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hours + x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hours + x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hours + x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hours + x min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7137883"/>
              </p:ext>
            </p:extLst>
          </p:nvPr>
        </p:nvGraphicFramePr>
        <p:xfrm>
          <a:off x="4648200" y="4927599"/>
          <a:ext cx="4038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290583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Wait time</a:t>
                      </a:r>
                      <a:endParaRPr lang="en-US" dirty="0"/>
                    </a:p>
                  </a:txBody>
                  <a:tcPr/>
                </a:tc>
              </a:tr>
              <a:tr h="290583">
                <a:tc>
                  <a:txBody>
                    <a:bodyPr/>
                    <a:lstStyle/>
                    <a:p>
                      <a:r>
                        <a:rPr lang="en-US" dirty="0" smtClean="0"/>
                        <a:t>Eucalyptus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/>
                </a:tc>
              </a:tr>
              <a:tr h="508521">
                <a:tc>
                  <a:txBody>
                    <a:bodyPr/>
                    <a:lstStyle/>
                    <a:p>
                      <a:r>
                        <a:rPr lang="en-US" dirty="0" smtClean="0"/>
                        <a:t>Nimbus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HPC account creation + x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5534" y="6392334"/>
            <a:ext cx="303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= Business hours!!!!!!!!!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782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Eucalyptus Account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76" lvl="1"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Use the Eucalyptus Web Interfaces at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u="sng" dirty="0">
                <a:solidFill>
                  <a:srgbClr val="0000FF"/>
                </a:solidFill>
                <a:latin typeface="Arial" charset="0"/>
                <a:hlinkClick r:id="rId3"/>
              </a:rPr>
              <a:t>https://eucalyptus.india.futuregrid.org:8443/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pPr marL="411476" lvl="1"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On the Login page click on Apply for account.</a:t>
            </a:r>
            <a:endParaRPr lang="en-US" dirty="0"/>
          </a:p>
          <a:p>
            <a:pPr marL="411476" lvl="1"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On the next page that pops up fill out ALL the Mandatory AND optional fields of the form. </a:t>
            </a:r>
            <a:endParaRPr lang="en-US" dirty="0"/>
          </a:p>
          <a:p>
            <a:pPr marL="411476" lvl="1"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Once complete click on signup and the Eucalyptus administrator will be notified of the account request.</a:t>
            </a:r>
            <a:endParaRPr lang="en-US" dirty="0"/>
          </a:p>
          <a:p>
            <a:pPr marL="411476" lvl="1"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You will get an email once the account has been approved.</a:t>
            </a:r>
            <a:endParaRPr lang="en-US" dirty="0"/>
          </a:p>
          <a:p>
            <a:pPr marL="411476" lvl="1"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Click on the link provided in the email to confirm and complete the account creation process.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64682" y="6457950"/>
            <a:ext cx="2814638" cy="16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>
                <a:solidFill>
                  <a:srgbClr val="898989"/>
                </a:solidFill>
                <a:latin typeface="Arial" charset="0"/>
              </a:rPr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36743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Account,</a:t>
            </a:r>
            <a:br>
              <a:rPr lang="en-US" dirty="0" smtClean="0"/>
            </a:br>
            <a:r>
              <a:rPr lang="en-US" dirty="0" smtClean="0"/>
              <a:t>Projects, and System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main entry point </a:t>
            </a:r>
            <a:r>
              <a:rPr lang="en-US" dirty="0"/>
              <a:t>t</a:t>
            </a:r>
            <a:r>
              <a:rPr lang="en-US" dirty="0" smtClean="0"/>
              <a:t>o get access to the systems and services is the FutureGrid Portal.</a:t>
            </a:r>
          </a:p>
          <a:p>
            <a:r>
              <a:rPr lang="en-US" dirty="0" smtClean="0"/>
              <a:t>We distinguish the </a:t>
            </a:r>
            <a:r>
              <a:rPr lang="en-US" u="sng" dirty="0" smtClean="0">
                <a:solidFill>
                  <a:srgbClr val="FF0000"/>
                </a:solidFill>
              </a:rPr>
              <a:t>portal</a:t>
            </a:r>
            <a:r>
              <a:rPr lang="en-US" dirty="0" smtClean="0"/>
              <a:t> account from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 and service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accounts. </a:t>
            </a:r>
          </a:p>
          <a:p>
            <a:pPr lvl="1"/>
            <a:r>
              <a:rPr lang="en-US" dirty="0" smtClean="0"/>
              <a:t>You may have multiple system accounts and may have to apply for them separately, </a:t>
            </a:r>
            <a:r>
              <a:rPr lang="en-US" dirty="0"/>
              <a:t>e</a:t>
            </a:r>
            <a:r>
              <a:rPr lang="en-US" dirty="0" smtClean="0"/>
              <a:t>.g. Eucalyptus, Nimbus</a:t>
            </a:r>
          </a:p>
          <a:p>
            <a:pPr lvl="1"/>
            <a:r>
              <a:rPr lang="en-US" dirty="0" smtClean="0"/>
              <a:t>Why several accounts:</a:t>
            </a:r>
          </a:p>
          <a:p>
            <a:pPr lvl="2"/>
            <a:r>
              <a:rPr lang="en-US" dirty="0" smtClean="0"/>
              <a:t>Some services may not be important for you, so you will not need an account for all of them. </a:t>
            </a:r>
          </a:p>
          <a:p>
            <a:pPr lvl="3"/>
            <a:r>
              <a:rPr lang="en-US" dirty="0" smtClean="0"/>
              <a:t>In future we may change this and have only one application step for all system services.</a:t>
            </a:r>
          </a:p>
          <a:p>
            <a:pPr lvl="2"/>
            <a:r>
              <a:rPr lang="en-US" dirty="0" smtClean="0"/>
              <a:t>Some services may not be easily </a:t>
            </a:r>
            <a:r>
              <a:rPr lang="en-US" dirty="0" smtClean="0"/>
              <a:t>integratable </a:t>
            </a:r>
            <a:r>
              <a:rPr lang="en-US" dirty="0" smtClean="0"/>
              <a:t>in a general authentication framework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3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/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20506" r="3493"/>
          <a:stretch/>
        </p:blipFill>
        <p:spPr bwMode="auto">
          <a:xfrm>
            <a:off x="3" y="793944"/>
            <a:ext cx="9143998" cy="60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Process: A new Project</a:t>
            </a:r>
            <a:endParaRPr lang="en-US" dirty="0"/>
          </a:p>
        </p:txBody>
      </p:sp>
      <p:pic>
        <p:nvPicPr>
          <p:cNvPr id="6" name="Content Placeholder 5" descr="Screen shot 2011-05-17 at 12.19.1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 b="3035"/>
          <a:stretch/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88959" y="1600200"/>
            <a:ext cx="4782869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(1) get a portal account</a:t>
            </a:r>
          </a:p>
          <a:p>
            <a:pPr lvl="1"/>
            <a:r>
              <a:rPr lang="en-US" i="1" dirty="0" smtClean="0"/>
              <a:t>portal account is approved</a:t>
            </a:r>
          </a:p>
          <a:p>
            <a:r>
              <a:rPr lang="en-US" b="1" dirty="0" smtClean="0"/>
              <a:t>(2) propose a project</a:t>
            </a:r>
          </a:p>
          <a:p>
            <a:pPr lvl="1"/>
            <a:r>
              <a:rPr lang="en-US" i="1" dirty="0" smtClean="0"/>
              <a:t>project is approved</a:t>
            </a:r>
          </a:p>
          <a:p>
            <a:r>
              <a:rPr lang="en-US" b="1" dirty="0" smtClean="0"/>
              <a:t>(3) ask your partners for their portal account names and add them to your projects as members</a:t>
            </a:r>
          </a:p>
          <a:p>
            <a:pPr lvl="1"/>
            <a:r>
              <a:rPr lang="en-US" i="1" dirty="0" smtClean="0"/>
              <a:t>No further approval needed</a:t>
            </a:r>
          </a:p>
          <a:p>
            <a:r>
              <a:rPr lang="en-US" b="1" dirty="0" smtClean="0"/>
              <a:t>(4) if you need an additional person being able to add members designate him as project manager (currently there can only be one).</a:t>
            </a:r>
          </a:p>
          <a:p>
            <a:pPr lvl="1"/>
            <a:r>
              <a:rPr lang="en-US" i="1" dirty="0" smtClean="0"/>
              <a:t>No further approval needed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You are in charge who is added or not!</a:t>
            </a:r>
          </a:p>
          <a:p>
            <a:pPr lvl="1"/>
            <a:r>
              <a:rPr lang="en-US" dirty="0" smtClean="0"/>
              <a:t>Similar model as in Web 2.0 Cloud services, e.g. </a:t>
            </a:r>
            <a:r>
              <a:rPr lang="en-US" dirty="0" err="1" smtClean="0"/>
              <a:t>sourceforge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92393" y="193385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3217" y="3553883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6644" y="5773623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16398" y="5578731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Process: Join A Project</a:t>
            </a:r>
            <a:endParaRPr lang="en-US" dirty="0"/>
          </a:p>
        </p:txBody>
      </p:sp>
      <p:pic>
        <p:nvPicPr>
          <p:cNvPr id="6" name="Content Placeholder 5" descr="Screen shot 2011-05-17 at 12.19.18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 b="3035"/>
          <a:stretch/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88959" y="1600200"/>
            <a:ext cx="478286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(1) get a portal account</a:t>
            </a:r>
          </a:p>
          <a:p>
            <a:pPr lvl="1"/>
            <a:r>
              <a:rPr lang="en-US" i="1" dirty="0" smtClean="0"/>
              <a:t>portal account is approved</a:t>
            </a:r>
          </a:p>
          <a:p>
            <a:r>
              <a:rPr lang="en-US" b="1" dirty="0" smtClean="0"/>
              <a:t>Skip steps (2) – (4)</a:t>
            </a:r>
          </a:p>
          <a:p>
            <a:r>
              <a:rPr lang="en-US" b="1" dirty="0" smtClean="0"/>
              <a:t>(2u) Communicate with your project lead which project to join and give him your portal account name</a:t>
            </a:r>
          </a:p>
          <a:p>
            <a:endParaRPr lang="en-US" i="1" dirty="0" smtClean="0"/>
          </a:p>
          <a:p>
            <a:r>
              <a:rPr lang="en-US" i="1" dirty="0" smtClean="0"/>
              <a:t>Next step done by project lead</a:t>
            </a:r>
          </a:p>
          <a:p>
            <a:pPr lvl="1"/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(3)</a:t>
            </a:r>
            <a:r>
              <a:rPr lang="en-US" i="1" dirty="0" smtClean="0"/>
              <a:t> The project lead will add you to the project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You are responsible to make sure the project lead adds you!</a:t>
            </a:r>
          </a:p>
          <a:p>
            <a:pPr lvl="1"/>
            <a:r>
              <a:rPr lang="en-US" dirty="0" smtClean="0"/>
              <a:t>Similar model as in Web 2.0 Cloud services, e.g. </a:t>
            </a:r>
            <a:r>
              <a:rPr lang="en-US" dirty="0" err="1" smtClean="0"/>
              <a:t>sourceforge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92393" y="193385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6644" y="5773623"/>
            <a:ext cx="49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(3)</a:t>
            </a:r>
            <a:endParaRPr lang="en-US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975" y="3585337"/>
            <a:ext cx="3874074" cy="1455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48622" y="3186147"/>
            <a:ext cx="1592216" cy="1455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2489" y="3527791"/>
            <a:ext cx="0" cy="1513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65616" y="4061714"/>
            <a:ext cx="56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(2u)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64741" y="4431046"/>
            <a:ext cx="974933" cy="1455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a Portal Account</a:t>
            </a:r>
            <a:endParaRPr lang="en-US" dirty="0"/>
          </a:p>
        </p:txBody>
      </p:sp>
      <p:pic>
        <p:nvPicPr>
          <p:cNvPr id="12" name="Content Placeholder 11" descr="Screen shot 2011-05-17 at 12.1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0" r="-18520"/>
          <a:stretch>
            <a:fillRect/>
          </a:stretch>
        </p:blipFill>
        <p:spPr/>
      </p:pic>
      <p:sp>
        <p:nvSpPr>
          <p:cNvPr id="13" name="Oval 12"/>
          <p:cNvSpPr/>
          <p:nvPr/>
        </p:nvSpPr>
        <p:spPr>
          <a:xfrm>
            <a:off x="3104390" y="1981878"/>
            <a:ext cx="481052" cy="3463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a Portal Account</a:t>
            </a:r>
            <a:endParaRPr lang="en-US" dirty="0"/>
          </a:p>
        </p:txBody>
      </p:sp>
      <p:pic>
        <p:nvPicPr>
          <p:cNvPr id="5" name="Content Placeholder 4" descr="Screen shot 2011-05-17 at 12.09.5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6833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588553" y="2192003"/>
            <a:ext cx="1258687" cy="3463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a Portal Account</a:t>
            </a:r>
          </a:p>
        </p:txBody>
      </p:sp>
      <p:pic>
        <p:nvPicPr>
          <p:cNvPr id="4" name="Content Placeholder 3" descr="Screen shot 2011-05-17 at 12.10.2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13604"/>
          <a:stretch>
            <a:fillRect/>
          </a:stretch>
        </p:blipFill>
        <p:spPr/>
      </p:pic>
      <p:sp>
        <p:nvSpPr>
          <p:cNvPr id="6" name="Rounded Rectangle 5"/>
          <p:cNvSpPr/>
          <p:nvPr/>
        </p:nvSpPr>
        <p:spPr>
          <a:xfrm>
            <a:off x="404083" y="1606613"/>
            <a:ext cx="4836179" cy="4922677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Please Fill Out.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Use proper capitalization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Use e-mail from your organization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Chose a strong password</a:t>
            </a:r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1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a Portal Account</a:t>
            </a:r>
          </a:p>
        </p:txBody>
      </p:sp>
      <p:pic>
        <p:nvPicPr>
          <p:cNvPr id="4" name="Content Placeholder 3" descr="Screen shot 2011-05-17 at 12.10.4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b="12533"/>
          <a:stretch>
            <a:fillRect/>
          </a:stretch>
        </p:blipFill>
        <p:spPr/>
      </p:pic>
      <p:sp>
        <p:nvSpPr>
          <p:cNvPr id="5" name="Rounded Rectangle 4"/>
          <p:cNvSpPr/>
          <p:nvPr/>
        </p:nvSpPr>
        <p:spPr>
          <a:xfrm>
            <a:off x="404083" y="1606613"/>
            <a:ext cx="4836179" cy="4922677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Please Fill Out.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Use proper department and university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Specify advisor or supervisors contact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39000"/>
                    </a:srgbClr>
                  </a:glow>
                </a:effectLst>
              </a:rPr>
              <a:t>Use the postal address, use proper capitalization</a:t>
            </a:r>
            <a:endParaRPr lang="en-US" sz="2800" b="1" dirty="0">
              <a:solidFill>
                <a:srgbClr val="FF0000"/>
              </a:solidFill>
              <a:effectLst>
                <a:glow rad="101600">
                  <a:srgbClr val="FF0000">
                    <a:alpha val="39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9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g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fg-theme.thmx</Template>
  <TotalTime>819</TotalTime>
  <Words>674</Words>
  <Application>Microsoft Office PowerPoint</Application>
  <PresentationFormat>On-screen Show (4:3)</PresentationFormat>
  <Paragraphs>153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fg-theme</vt:lpstr>
      <vt:lpstr>Getting Access to FutureGrid</vt:lpstr>
      <vt:lpstr>Portal Account, Projects, and System Accounts</vt:lpstr>
      <vt:lpstr>Create a Portal Account and apply for a Project</vt:lpstr>
      <vt:lpstr>The Process: A new Project</vt:lpstr>
      <vt:lpstr>The Process: Join A Project</vt:lpstr>
      <vt:lpstr>Apply for a Portal Account</vt:lpstr>
      <vt:lpstr>Apply for a Portal Account</vt:lpstr>
      <vt:lpstr>Apply for a Portal Account</vt:lpstr>
      <vt:lpstr>Apply for a Portal Account</vt:lpstr>
      <vt:lpstr>Apply for a Portal Account</vt:lpstr>
      <vt:lpstr>Wait </vt:lpstr>
      <vt:lpstr>Apply for an HPC and Nimbus account</vt:lpstr>
      <vt:lpstr>Check your Account Status</vt:lpstr>
      <vt:lpstr>Wait</vt:lpstr>
      <vt:lpstr>Eucalyptus Account Creation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Application</dc:title>
  <dc:creator>G</dc:creator>
  <cp:lastModifiedBy>Geoffrey Fox</cp:lastModifiedBy>
  <cp:revision>25</cp:revision>
  <dcterms:created xsi:type="dcterms:W3CDTF">2011-05-21T02:10:03Z</dcterms:created>
  <dcterms:modified xsi:type="dcterms:W3CDTF">2011-05-23T18:48:31Z</dcterms:modified>
</cp:coreProperties>
</file>