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8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1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3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8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F913A-CC15-4BF6-84CC-425589829D6F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A9DFA-EC94-4D2D-B3CF-CC2802AF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4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/>
              <a:t>New Modes of Business and Innovation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appears that commercial and commodity technologies are moving faster than those in research</a:t>
            </a:r>
          </a:p>
          <a:p>
            <a:r>
              <a:rPr lang="en-US" sz="2800" dirty="0" smtClean="0"/>
              <a:t>Research needs to exploit move to light weight clients supported by back end services with associated software such as Cloud </a:t>
            </a:r>
            <a:r>
              <a:rPr lang="en-US" sz="2800" dirty="0" err="1" smtClean="0"/>
              <a:t>PaaS</a:t>
            </a:r>
            <a:r>
              <a:rPr lang="en-US" sz="2800" dirty="0" smtClean="0"/>
              <a:t>, </a:t>
            </a:r>
            <a:r>
              <a:rPr lang="en-US" sz="2800" dirty="0" err="1" smtClean="0"/>
              <a:t>Dropbox</a:t>
            </a:r>
            <a:r>
              <a:rPr lang="en-US" sz="2800" dirty="0" smtClean="0"/>
              <a:t>, Facebook, Twitter, Google Hangout ..</a:t>
            </a:r>
          </a:p>
          <a:p>
            <a:r>
              <a:rPr lang="en-US" sz="2800" dirty="0" smtClean="0"/>
              <a:t>We don’t agree on architecture for data-intensive computing</a:t>
            </a:r>
          </a:p>
          <a:p>
            <a:pPr lvl="1"/>
            <a:r>
              <a:rPr lang="en-US" sz="2400" dirty="0" smtClean="0"/>
              <a:t>Should it involve clouds, NOSQL, MapReduce …</a:t>
            </a:r>
          </a:p>
          <a:p>
            <a:pPr lvl="1"/>
            <a:r>
              <a:rPr lang="en-US" sz="2400" dirty="0" smtClean="0"/>
              <a:t>We should already be doing large scale experiments</a:t>
            </a:r>
          </a:p>
          <a:p>
            <a:r>
              <a:rPr lang="en-US" sz="2800" dirty="0" smtClean="0"/>
              <a:t>We still use email, </a:t>
            </a:r>
            <a:r>
              <a:rPr lang="en-US" sz="2800" dirty="0" err="1" smtClean="0"/>
              <a:t>telecons</a:t>
            </a:r>
            <a:r>
              <a:rPr lang="en-US" sz="2800" dirty="0" smtClean="0"/>
              <a:t> and real workshops</a:t>
            </a:r>
          </a:p>
          <a:p>
            <a:pPr lvl="1"/>
            <a:r>
              <a:rPr lang="en-US" sz="2400" dirty="0" smtClean="0"/>
              <a:t>Research needs to make better use of social networking</a:t>
            </a:r>
          </a:p>
          <a:p>
            <a:r>
              <a:rPr lang="en-US" sz="2800" dirty="0" smtClean="0"/>
              <a:t>We still spend years building proposals and “centers” and then often changing to adapt to many changes</a:t>
            </a:r>
          </a:p>
          <a:p>
            <a:r>
              <a:rPr lang="en-US" sz="2800" dirty="0" smtClean="0"/>
              <a:t>Need a Cloud/Social Networking supported adaptive virtual team addressing major challenge(s) in Data Enabled Life Sciences in “real-time” not </a:t>
            </a:r>
            <a:r>
              <a:rPr lang="en-US" sz="2800" smtClean="0"/>
              <a:t>yesterday’s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70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New Modes of Business and Innovation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Modes of Business and Innovation</dc:title>
  <dc:creator>Geoffrey Fox</dc:creator>
  <cp:lastModifiedBy>Geoffrey Fox</cp:lastModifiedBy>
  <cp:revision>5</cp:revision>
  <dcterms:created xsi:type="dcterms:W3CDTF">2012-05-02T16:40:52Z</dcterms:created>
  <dcterms:modified xsi:type="dcterms:W3CDTF">2012-05-02T17:35:48Z</dcterms:modified>
</cp:coreProperties>
</file>