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doc" ContentType="application/msword"/>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66" r:id="rId2"/>
    <p:sldId id="402" r:id="rId3"/>
    <p:sldId id="339" r:id="rId4"/>
    <p:sldId id="404" r:id="rId5"/>
    <p:sldId id="367" r:id="rId6"/>
    <p:sldId id="341" r:id="rId7"/>
    <p:sldId id="403" r:id="rId8"/>
    <p:sldId id="330" r:id="rId9"/>
    <p:sldId id="373" r:id="rId10"/>
    <p:sldId id="320" r:id="rId11"/>
    <p:sldId id="319" r:id="rId12"/>
    <p:sldId id="324" r:id="rId13"/>
    <p:sldId id="325" r:id="rId14"/>
    <p:sldId id="326" r:id="rId15"/>
    <p:sldId id="327" r:id="rId16"/>
    <p:sldId id="328" r:id="rId17"/>
    <p:sldId id="329" r:id="rId18"/>
    <p:sldId id="334" r:id="rId19"/>
    <p:sldId id="335" r:id="rId20"/>
    <p:sldId id="336" r:id="rId21"/>
    <p:sldId id="337" r:id="rId22"/>
    <p:sldId id="338" r:id="rId23"/>
    <p:sldId id="392" r:id="rId24"/>
    <p:sldId id="406" r:id="rId25"/>
    <p:sldId id="405" r:id="rId26"/>
    <p:sldId id="385" r:id="rId27"/>
    <p:sldId id="396" r:id="rId28"/>
    <p:sldId id="349" r:id="rId29"/>
    <p:sldId id="344" r:id="rId30"/>
    <p:sldId id="410" r:id="rId31"/>
    <p:sldId id="411" r:id="rId32"/>
    <p:sldId id="412" r:id="rId33"/>
    <p:sldId id="413" r:id="rId34"/>
    <p:sldId id="399" r:id="rId35"/>
    <p:sldId id="409" r:id="rId36"/>
    <p:sldId id="408" r:id="rId37"/>
    <p:sldId id="407" r:id="rId38"/>
  </p:sldIdLst>
  <p:sldSz cx="9144000" cy="6858000" type="screen4x3"/>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20CD45"/>
    <a:srgbClr val="F6E539"/>
    <a:srgbClr val="D8D330"/>
    <a:srgbClr val="F7DF2A"/>
    <a:srgbClr val="D7D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68" autoAdjust="0"/>
  </p:normalViewPr>
  <p:slideViewPr>
    <p:cSldViewPr snapToGrid="0" snapToObjects="1">
      <p:cViewPr varScale="1">
        <p:scale>
          <a:sx n="125" d="100"/>
          <a:sy n="125" d="100"/>
        </p:scale>
        <p:origin x="900"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drea:Documents:Projects:UAVSAR:Projects:Baja%20Earthquake:Images:For%20Paper:Rev3:XS-ABnewGPScoor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ndrea:Documents:Projects:UAVSAR:Projects:Baja%20Earthquake:Images:For%20Paper:Rev3:XS-ABnewGPScoor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v>26505-A</c:v>
          </c:tx>
          <c:spPr>
            <a:ln w="47625">
              <a:noFill/>
            </a:ln>
          </c:spPr>
          <c:marker>
            <c:symbol val="diamond"/>
            <c:size val="2"/>
            <c:spPr>
              <a:solidFill>
                <a:schemeClr val="tx1">
                  <a:lumMod val="50000"/>
                  <a:lumOff val="50000"/>
                </a:schemeClr>
              </a:solidFill>
              <a:ln>
                <a:noFill/>
              </a:ln>
            </c:spPr>
          </c:marker>
          <c:xVal>
            <c:numRef>
              <c:f>plots!$AB$2:$AB$16447</c:f>
              <c:numCache>
                <c:formatCode>General</c:formatCode>
                <c:ptCount val="16446"/>
                <c:pt idx="0">
                  <c:v>-4.6063023738505144</c:v>
                </c:pt>
                <c:pt idx="1">
                  <c:v>-4.6101930277040166</c:v>
                </c:pt>
                <c:pt idx="2">
                  <c:v>-4.6022771648811798</c:v>
                </c:pt>
                <c:pt idx="3">
                  <c:v>-4.6061678187346846</c:v>
                </c:pt>
                <c:pt idx="4">
                  <c:v>-4.6100584725881877</c:v>
                </c:pt>
                <c:pt idx="5">
                  <c:v>-4.5943620794258466</c:v>
                </c:pt>
                <c:pt idx="6">
                  <c:v>-4.5982527332793568</c:v>
                </c:pt>
                <c:pt idx="7">
                  <c:v>-4.6021433871328616</c:v>
                </c:pt>
                <c:pt idx="8">
                  <c:v>-4.6060340409863656</c:v>
                </c:pt>
                <c:pt idx="9">
                  <c:v>-4.6099246948398722</c:v>
                </c:pt>
                <c:pt idx="10">
                  <c:v>-4.5903368704564871</c:v>
                </c:pt>
                <c:pt idx="11">
                  <c:v>-4.594227524310023</c:v>
                </c:pt>
                <c:pt idx="12">
                  <c:v>-4.5981181781635279</c:v>
                </c:pt>
                <c:pt idx="13">
                  <c:v>-4.6020088320170256</c:v>
                </c:pt>
                <c:pt idx="14">
                  <c:v>-4.6058994858705402</c:v>
                </c:pt>
                <c:pt idx="15">
                  <c:v>-4.6097901397240424</c:v>
                </c:pt>
                <c:pt idx="16">
                  <c:v>-4.5785303537801756</c:v>
                </c:pt>
                <c:pt idx="17">
                  <c:v>-4.5863116614871871</c:v>
                </c:pt>
                <c:pt idx="18">
                  <c:v>-4.590202315340691</c:v>
                </c:pt>
                <c:pt idx="19">
                  <c:v>-4.5940929691941967</c:v>
                </c:pt>
                <c:pt idx="20">
                  <c:v>-4.5979836230476936</c:v>
                </c:pt>
                <c:pt idx="21">
                  <c:v>-4.6018742769011807</c:v>
                </c:pt>
                <c:pt idx="22">
                  <c:v>-4.6057649307547086</c:v>
                </c:pt>
                <c:pt idx="23">
                  <c:v>-4.6096555846082161</c:v>
                </c:pt>
                <c:pt idx="24">
                  <c:v>-4.5706158973715496</c:v>
                </c:pt>
                <c:pt idx="25">
                  <c:v>-4.5745059221783446</c:v>
                </c:pt>
                <c:pt idx="26">
                  <c:v>-4.5783965760318566</c:v>
                </c:pt>
                <c:pt idx="27">
                  <c:v>-4.5822872298853614</c:v>
                </c:pt>
                <c:pt idx="28">
                  <c:v>-4.586177883738868</c:v>
                </c:pt>
                <c:pt idx="29">
                  <c:v>-4.5900685375923738</c:v>
                </c:pt>
                <c:pt idx="30">
                  <c:v>-4.5939591914458768</c:v>
                </c:pt>
                <c:pt idx="31">
                  <c:v>-4.5978498452993826</c:v>
                </c:pt>
                <c:pt idx="32">
                  <c:v>-4.6056311530063887</c:v>
                </c:pt>
                <c:pt idx="33">
                  <c:v>-4.6095218068598847</c:v>
                </c:pt>
                <c:pt idx="34">
                  <c:v>-4.5665906884022167</c:v>
                </c:pt>
                <c:pt idx="35">
                  <c:v>-4.5704807132090188</c:v>
                </c:pt>
                <c:pt idx="36">
                  <c:v>-4.5743713670625237</c:v>
                </c:pt>
                <c:pt idx="37">
                  <c:v>-4.5782620209160303</c:v>
                </c:pt>
                <c:pt idx="38">
                  <c:v>-4.5821526747695343</c:v>
                </c:pt>
                <c:pt idx="39">
                  <c:v>-4.58604332862304</c:v>
                </c:pt>
                <c:pt idx="40">
                  <c:v>-4.5899339824765431</c:v>
                </c:pt>
                <c:pt idx="41">
                  <c:v>-4.5938246363300346</c:v>
                </c:pt>
                <c:pt idx="42">
                  <c:v>-4.6016059440370567</c:v>
                </c:pt>
                <c:pt idx="43">
                  <c:v>-4.6054965978905642</c:v>
                </c:pt>
                <c:pt idx="44">
                  <c:v>-4.5586748255793772</c:v>
                </c:pt>
                <c:pt idx="45">
                  <c:v>-4.5625654794328776</c:v>
                </c:pt>
                <c:pt idx="46">
                  <c:v>-4.5664555042396842</c:v>
                </c:pt>
                <c:pt idx="47">
                  <c:v>-4.5703461580931881</c:v>
                </c:pt>
                <c:pt idx="48">
                  <c:v>-4.5742368119466938</c:v>
                </c:pt>
                <c:pt idx="49">
                  <c:v>-4.5781274658001996</c:v>
                </c:pt>
                <c:pt idx="50">
                  <c:v>-4.5820181196537044</c:v>
                </c:pt>
                <c:pt idx="51">
                  <c:v>-4.5859087735072066</c:v>
                </c:pt>
                <c:pt idx="52">
                  <c:v>-4.5897994273607132</c:v>
                </c:pt>
                <c:pt idx="53">
                  <c:v>-4.5936900812142181</c:v>
                </c:pt>
                <c:pt idx="54">
                  <c:v>-4.5975807350677238</c:v>
                </c:pt>
                <c:pt idx="55">
                  <c:v>-4.6014713889212304</c:v>
                </c:pt>
                <c:pt idx="56">
                  <c:v>-4.6053620427747317</c:v>
                </c:pt>
                <c:pt idx="57">
                  <c:v>-4.6092526966282366</c:v>
                </c:pt>
                <c:pt idx="58">
                  <c:v>-4.5507589627565377</c:v>
                </c:pt>
                <c:pt idx="59">
                  <c:v>-4.5546496166100434</c:v>
                </c:pt>
                <c:pt idx="60">
                  <c:v>-4.5585402704635456</c:v>
                </c:pt>
                <c:pt idx="61">
                  <c:v>-4.5624302952703486</c:v>
                </c:pt>
                <c:pt idx="62">
                  <c:v>-4.5663209491238561</c:v>
                </c:pt>
                <c:pt idx="63">
                  <c:v>-4.5702116029773601</c:v>
                </c:pt>
                <c:pt idx="64">
                  <c:v>-4.5741022568308658</c:v>
                </c:pt>
                <c:pt idx="65">
                  <c:v>-4.5779929106843698</c:v>
                </c:pt>
                <c:pt idx="66">
                  <c:v>-4.5818835645378737</c:v>
                </c:pt>
                <c:pt idx="67">
                  <c:v>-4.5857742183913794</c:v>
                </c:pt>
                <c:pt idx="68">
                  <c:v>-4.5896648722448861</c:v>
                </c:pt>
                <c:pt idx="69">
                  <c:v>-4.593555526098366</c:v>
                </c:pt>
                <c:pt idx="70">
                  <c:v>-4.5974461799518949</c:v>
                </c:pt>
                <c:pt idx="71">
                  <c:v>-4.6013368338053846</c:v>
                </c:pt>
                <c:pt idx="72">
                  <c:v>-4.6052274876589037</c:v>
                </c:pt>
                <c:pt idx="73">
                  <c:v>-4.6091181415124076</c:v>
                </c:pt>
                <c:pt idx="74">
                  <c:v>-4.5428438773012054</c:v>
                </c:pt>
                <c:pt idx="75">
                  <c:v>-4.5467345311547156</c:v>
                </c:pt>
                <c:pt idx="76">
                  <c:v>-4.5506251850082204</c:v>
                </c:pt>
                <c:pt idx="77">
                  <c:v>-4.5545158388616844</c:v>
                </c:pt>
                <c:pt idx="78">
                  <c:v>-4.5584058636685274</c:v>
                </c:pt>
                <c:pt idx="79">
                  <c:v>-4.5622965175220296</c:v>
                </c:pt>
                <c:pt idx="80">
                  <c:v>-4.5661871713755344</c:v>
                </c:pt>
                <c:pt idx="81">
                  <c:v>-4.5700778252290428</c:v>
                </c:pt>
                <c:pt idx="82">
                  <c:v>-4.5739684790825468</c:v>
                </c:pt>
                <c:pt idx="83">
                  <c:v>-4.5778591329360516</c:v>
                </c:pt>
                <c:pt idx="84">
                  <c:v>-4.58174978678956</c:v>
                </c:pt>
                <c:pt idx="85">
                  <c:v>-4.5856404406430604</c:v>
                </c:pt>
                <c:pt idx="86">
                  <c:v>-4.589531094496567</c:v>
                </c:pt>
                <c:pt idx="87">
                  <c:v>-4.5934217483500728</c:v>
                </c:pt>
                <c:pt idx="88">
                  <c:v>-4.597312402203575</c:v>
                </c:pt>
                <c:pt idx="89">
                  <c:v>-4.6012030560570807</c:v>
                </c:pt>
                <c:pt idx="90">
                  <c:v>-4.6050937099105864</c:v>
                </c:pt>
                <c:pt idx="91">
                  <c:v>-4.6089843637640699</c:v>
                </c:pt>
                <c:pt idx="92">
                  <c:v>-4.5349280144783712</c:v>
                </c:pt>
                <c:pt idx="93">
                  <c:v>-4.5388186683318761</c:v>
                </c:pt>
                <c:pt idx="94">
                  <c:v>-4.5465999760388858</c:v>
                </c:pt>
                <c:pt idx="95">
                  <c:v>-4.5504906298923906</c:v>
                </c:pt>
                <c:pt idx="96">
                  <c:v>-4.5543806546991874</c:v>
                </c:pt>
                <c:pt idx="97">
                  <c:v>-4.5582713085526967</c:v>
                </c:pt>
                <c:pt idx="98">
                  <c:v>-4.5621619624061944</c:v>
                </c:pt>
                <c:pt idx="99">
                  <c:v>-4.5660526162597046</c:v>
                </c:pt>
                <c:pt idx="100">
                  <c:v>-4.5699432701132094</c:v>
                </c:pt>
                <c:pt idx="101">
                  <c:v>-4.573833923966717</c:v>
                </c:pt>
                <c:pt idx="102">
                  <c:v>-4.5777245778201987</c:v>
                </c:pt>
                <c:pt idx="103">
                  <c:v>-4.5816152316737258</c:v>
                </c:pt>
                <c:pt idx="104">
                  <c:v>-4.5855058855272306</c:v>
                </c:pt>
                <c:pt idx="105">
                  <c:v>-4.5893965393807381</c:v>
                </c:pt>
                <c:pt idx="106">
                  <c:v>-4.5932871932342403</c:v>
                </c:pt>
                <c:pt idx="107">
                  <c:v>-4.5971778470877132</c:v>
                </c:pt>
                <c:pt idx="108">
                  <c:v>-4.6010685009412517</c:v>
                </c:pt>
                <c:pt idx="109">
                  <c:v>-4.6049591547947566</c:v>
                </c:pt>
                <c:pt idx="110">
                  <c:v>-4.6088498086482597</c:v>
                </c:pt>
                <c:pt idx="111">
                  <c:v>-4.5309028055090401</c:v>
                </c:pt>
                <c:pt idx="112">
                  <c:v>-4.5347934593625432</c:v>
                </c:pt>
                <c:pt idx="113">
                  <c:v>-4.538684113216048</c:v>
                </c:pt>
                <c:pt idx="114">
                  <c:v>-4.5425747670695316</c:v>
                </c:pt>
                <c:pt idx="115">
                  <c:v>-4.5464654209230577</c:v>
                </c:pt>
                <c:pt idx="116">
                  <c:v>-4.5503554457298598</c:v>
                </c:pt>
                <c:pt idx="117">
                  <c:v>-4.55424609958337</c:v>
                </c:pt>
                <c:pt idx="118">
                  <c:v>-4.5581367534368704</c:v>
                </c:pt>
                <c:pt idx="119">
                  <c:v>-4.5620274072903761</c:v>
                </c:pt>
                <c:pt idx="120">
                  <c:v>-4.5659180611438774</c:v>
                </c:pt>
                <c:pt idx="121">
                  <c:v>-4.5698087149973841</c:v>
                </c:pt>
                <c:pt idx="122">
                  <c:v>-4.5736993688508898</c:v>
                </c:pt>
                <c:pt idx="123">
                  <c:v>-4.5775900227043946</c:v>
                </c:pt>
                <c:pt idx="124">
                  <c:v>-4.5814806765578799</c:v>
                </c:pt>
                <c:pt idx="125">
                  <c:v>-4.5853713304114052</c:v>
                </c:pt>
                <c:pt idx="126">
                  <c:v>-4.5892619842649101</c:v>
                </c:pt>
                <c:pt idx="127">
                  <c:v>-4.5931526381183954</c:v>
                </c:pt>
                <c:pt idx="128">
                  <c:v>-4.5970432919719197</c:v>
                </c:pt>
                <c:pt idx="129">
                  <c:v>-4.6009339458254237</c:v>
                </c:pt>
                <c:pt idx="130">
                  <c:v>-4.604824599678901</c:v>
                </c:pt>
                <c:pt idx="131">
                  <c:v>-4.6087152535324236</c:v>
                </c:pt>
                <c:pt idx="132">
                  <c:v>-4.5229877200536954</c:v>
                </c:pt>
                <c:pt idx="133">
                  <c:v>-4.5268783739072136</c:v>
                </c:pt>
                <c:pt idx="134">
                  <c:v>-4.5307690277607202</c:v>
                </c:pt>
                <c:pt idx="135">
                  <c:v>-4.5346596816142304</c:v>
                </c:pt>
                <c:pt idx="136">
                  <c:v>-4.5385503354677308</c:v>
                </c:pt>
                <c:pt idx="137">
                  <c:v>-4.5424409893212347</c:v>
                </c:pt>
                <c:pt idx="138">
                  <c:v>-4.5463310141280369</c:v>
                </c:pt>
                <c:pt idx="139">
                  <c:v>-4.5502216679815426</c:v>
                </c:pt>
                <c:pt idx="140">
                  <c:v>-4.5541123218350252</c:v>
                </c:pt>
                <c:pt idx="141">
                  <c:v>-4.5580029756885496</c:v>
                </c:pt>
                <c:pt idx="142">
                  <c:v>-4.561893629542058</c:v>
                </c:pt>
                <c:pt idx="143">
                  <c:v>-4.5657842833955424</c:v>
                </c:pt>
                <c:pt idx="144">
                  <c:v>-4.5696749372490668</c:v>
                </c:pt>
                <c:pt idx="145">
                  <c:v>-4.5735655911025708</c:v>
                </c:pt>
                <c:pt idx="146">
                  <c:v>-4.5774562449560756</c:v>
                </c:pt>
                <c:pt idx="147">
                  <c:v>-4.5813468988095831</c:v>
                </c:pt>
                <c:pt idx="148">
                  <c:v>-4.5852375526630862</c:v>
                </c:pt>
                <c:pt idx="149">
                  <c:v>-4.5891282065165866</c:v>
                </c:pt>
                <c:pt idx="150">
                  <c:v>-4.5930188603700772</c:v>
                </c:pt>
                <c:pt idx="151">
                  <c:v>-4.5969095142236007</c:v>
                </c:pt>
                <c:pt idx="152">
                  <c:v>-4.6008001680771047</c:v>
                </c:pt>
                <c:pt idx="153">
                  <c:v>-4.6046908219306086</c:v>
                </c:pt>
                <c:pt idx="154">
                  <c:v>-4.6085814757841153</c:v>
                </c:pt>
                <c:pt idx="155">
                  <c:v>-4.5150718572308666</c:v>
                </c:pt>
                <c:pt idx="156">
                  <c:v>-4.5228531649378816</c:v>
                </c:pt>
                <c:pt idx="157">
                  <c:v>-4.5267438187913864</c:v>
                </c:pt>
                <c:pt idx="158">
                  <c:v>-4.5306344726448913</c:v>
                </c:pt>
                <c:pt idx="159">
                  <c:v>-4.5345251264983846</c:v>
                </c:pt>
                <c:pt idx="160">
                  <c:v>-4.5384157803519019</c:v>
                </c:pt>
                <c:pt idx="161">
                  <c:v>-4.542305805158704</c:v>
                </c:pt>
                <c:pt idx="162">
                  <c:v>-4.5461964590122097</c:v>
                </c:pt>
                <c:pt idx="163">
                  <c:v>-4.5500871128657154</c:v>
                </c:pt>
                <c:pt idx="164">
                  <c:v>-4.553977766719199</c:v>
                </c:pt>
                <c:pt idx="165">
                  <c:v>-4.5578684205727251</c:v>
                </c:pt>
                <c:pt idx="166">
                  <c:v>-4.5617590744262282</c:v>
                </c:pt>
                <c:pt idx="167">
                  <c:v>-4.5656497282797339</c:v>
                </c:pt>
                <c:pt idx="168">
                  <c:v>-4.5695403821332379</c:v>
                </c:pt>
                <c:pt idx="169">
                  <c:v>-4.5734310359867436</c:v>
                </c:pt>
                <c:pt idx="170">
                  <c:v>-4.5773216898402476</c:v>
                </c:pt>
                <c:pt idx="171">
                  <c:v>-4.5812123436937524</c:v>
                </c:pt>
                <c:pt idx="172">
                  <c:v>-4.5851029975472546</c:v>
                </c:pt>
                <c:pt idx="173">
                  <c:v>-4.588993651400763</c:v>
                </c:pt>
                <c:pt idx="174">
                  <c:v>-4.5928843052542678</c:v>
                </c:pt>
                <c:pt idx="175">
                  <c:v>-4.5967749591077656</c:v>
                </c:pt>
                <c:pt idx="176">
                  <c:v>-4.6006656129612766</c:v>
                </c:pt>
                <c:pt idx="177">
                  <c:v>-4.6045562668147459</c:v>
                </c:pt>
                <c:pt idx="178">
                  <c:v>-4.6084462916215854</c:v>
                </c:pt>
                <c:pt idx="179">
                  <c:v>-4.5071559944080306</c:v>
                </c:pt>
                <c:pt idx="180">
                  <c:v>-4.5149373021150208</c:v>
                </c:pt>
                <c:pt idx="181">
                  <c:v>-4.5188279559685487</c:v>
                </c:pt>
                <c:pt idx="182">
                  <c:v>-4.5227186098220464</c:v>
                </c:pt>
                <c:pt idx="183">
                  <c:v>-4.5266092636755566</c:v>
                </c:pt>
                <c:pt idx="184">
                  <c:v>-4.5304999175290623</c:v>
                </c:pt>
                <c:pt idx="185">
                  <c:v>-4.5343905713825672</c:v>
                </c:pt>
                <c:pt idx="186">
                  <c:v>-4.5382805961893702</c:v>
                </c:pt>
                <c:pt idx="187">
                  <c:v>-4.542171250042875</c:v>
                </c:pt>
                <c:pt idx="188">
                  <c:v>-4.5460619038963799</c:v>
                </c:pt>
                <c:pt idx="189">
                  <c:v>-4.5499525577498847</c:v>
                </c:pt>
                <c:pt idx="190">
                  <c:v>-4.5538432116033896</c:v>
                </c:pt>
                <c:pt idx="191">
                  <c:v>-4.5577338654568944</c:v>
                </c:pt>
                <c:pt idx="192">
                  <c:v>-4.5616245193103966</c:v>
                </c:pt>
                <c:pt idx="193">
                  <c:v>-4.5655151731638854</c:v>
                </c:pt>
                <c:pt idx="194">
                  <c:v>-4.5694058270173832</c:v>
                </c:pt>
                <c:pt idx="195">
                  <c:v>-4.5732964808709129</c:v>
                </c:pt>
                <c:pt idx="196">
                  <c:v>-4.5771871347244177</c:v>
                </c:pt>
                <c:pt idx="197">
                  <c:v>-4.5810777885779226</c:v>
                </c:pt>
                <c:pt idx="198">
                  <c:v>-4.5849684424314283</c:v>
                </c:pt>
                <c:pt idx="199">
                  <c:v>-4.5888590962849332</c:v>
                </c:pt>
                <c:pt idx="200">
                  <c:v>-4.592749750138438</c:v>
                </c:pt>
                <c:pt idx="201">
                  <c:v>-4.596640403991942</c:v>
                </c:pt>
                <c:pt idx="202">
                  <c:v>-4.6005310578454131</c:v>
                </c:pt>
                <c:pt idx="203">
                  <c:v>-4.6044210826522507</c:v>
                </c:pt>
                <c:pt idx="204">
                  <c:v>-4.6083117365057298</c:v>
                </c:pt>
                <c:pt idx="205">
                  <c:v>-4.4992409089527081</c:v>
                </c:pt>
                <c:pt idx="206">
                  <c:v>-4.5031315628061899</c:v>
                </c:pt>
                <c:pt idx="207">
                  <c:v>-4.5070222166597036</c:v>
                </c:pt>
                <c:pt idx="208">
                  <c:v>-4.5109128705131969</c:v>
                </c:pt>
                <c:pt idx="209">
                  <c:v>-4.5148035243667248</c:v>
                </c:pt>
                <c:pt idx="210">
                  <c:v>-4.5186941782202297</c:v>
                </c:pt>
                <c:pt idx="211">
                  <c:v>-4.5225848320737034</c:v>
                </c:pt>
                <c:pt idx="212">
                  <c:v>-4.5264754859272402</c:v>
                </c:pt>
                <c:pt idx="213">
                  <c:v>-4.5303661397807451</c:v>
                </c:pt>
                <c:pt idx="214">
                  <c:v>-4.5342561645875463</c:v>
                </c:pt>
                <c:pt idx="215">
                  <c:v>-4.5381468184410476</c:v>
                </c:pt>
                <c:pt idx="216">
                  <c:v>-4.542037472294556</c:v>
                </c:pt>
                <c:pt idx="217">
                  <c:v>-4.5459281261480617</c:v>
                </c:pt>
                <c:pt idx="218">
                  <c:v>-4.5498187800015701</c:v>
                </c:pt>
                <c:pt idx="219">
                  <c:v>-4.5537094338550697</c:v>
                </c:pt>
                <c:pt idx="220">
                  <c:v>-4.5576000877085754</c:v>
                </c:pt>
                <c:pt idx="221">
                  <c:v>-4.5614907415620802</c:v>
                </c:pt>
                <c:pt idx="222">
                  <c:v>-4.565381395415586</c:v>
                </c:pt>
                <c:pt idx="223">
                  <c:v>-4.5692720492690917</c:v>
                </c:pt>
                <c:pt idx="224">
                  <c:v>-4.5731627031226001</c:v>
                </c:pt>
                <c:pt idx="225">
                  <c:v>-4.5770533569760996</c:v>
                </c:pt>
                <c:pt idx="226">
                  <c:v>-4.5809440108296053</c:v>
                </c:pt>
                <c:pt idx="227">
                  <c:v>-4.5848346646831084</c:v>
                </c:pt>
                <c:pt idx="228">
                  <c:v>-4.5887253185366159</c:v>
                </c:pt>
                <c:pt idx="229">
                  <c:v>-4.5926159723901208</c:v>
                </c:pt>
                <c:pt idx="230">
                  <c:v>-4.5965066262436238</c:v>
                </c:pt>
                <c:pt idx="231">
                  <c:v>-4.6003966510504277</c:v>
                </c:pt>
                <c:pt idx="232">
                  <c:v>-4.6042873049039317</c:v>
                </c:pt>
                <c:pt idx="233">
                  <c:v>-4.608177958757409</c:v>
                </c:pt>
                <c:pt idx="234">
                  <c:v>-4.6120686126109387</c:v>
                </c:pt>
                <c:pt idx="235">
                  <c:v>-4.4952156999833699</c:v>
                </c:pt>
                <c:pt idx="236">
                  <c:v>-4.4991063538368747</c:v>
                </c:pt>
                <c:pt idx="237">
                  <c:v>-4.5029970076903796</c:v>
                </c:pt>
                <c:pt idx="238">
                  <c:v>-4.5068876615438853</c:v>
                </c:pt>
                <c:pt idx="239">
                  <c:v>-4.5107783153973902</c:v>
                </c:pt>
                <c:pt idx="240">
                  <c:v>-4.514668969250895</c:v>
                </c:pt>
                <c:pt idx="241">
                  <c:v>-4.5185596231043998</c:v>
                </c:pt>
                <c:pt idx="242">
                  <c:v>-4.5224502769578674</c:v>
                </c:pt>
                <c:pt idx="243">
                  <c:v>-4.5263409308114104</c:v>
                </c:pt>
                <c:pt idx="244">
                  <c:v>-4.5302309556182117</c:v>
                </c:pt>
                <c:pt idx="245">
                  <c:v>-4.5341216094717156</c:v>
                </c:pt>
                <c:pt idx="246">
                  <c:v>-4.5380122633252196</c:v>
                </c:pt>
                <c:pt idx="247">
                  <c:v>-4.5419029171787271</c:v>
                </c:pt>
                <c:pt idx="248">
                  <c:v>-4.5457935710322319</c:v>
                </c:pt>
                <c:pt idx="249">
                  <c:v>-4.5535748787392087</c:v>
                </c:pt>
                <c:pt idx="250">
                  <c:v>-4.5574655325927456</c:v>
                </c:pt>
                <c:pt idx="251">
                  <c:v>-4.5613561864462504</c:v>
                </c:pt>
                <c:pt idx="252">
                  <c:v>-4.5652468402997446</c:v>
                </c:pt>
                <c:pt idx="253">
                  <c:v>-4.5691374941532601</c:v>
                </c:pt>
                <c:pt idx="254">
                  <c:v>-4.573028148006764</c:v>
                </c:pt>
                <c:pt idx="255">
                  <c:v>-4.5769188018602707</c:v>
                </c:pt>
                <c:pt idx="256">
                  <c:v>-4.58080945571378</c:v>
                </c:pt>
                <c:pt idx="257">
                  <c:v>-4.5847001095672786</c:v>
                </c:pt>
                <c:pt idx="258">
                  <c:v>-4.5885907634207861</c:v>
                </c:pt>
                <c:pt idx="259">
                  <c:v>-4.5924814172742856</c:v>
                </c:pt>
                <c:pt idx="260">
                  <c:v>-4.5963714420810931</c:v>
                </c:pt>
                <c:pt idx="261">
                  <c:v>-4.6002620959345997</c:v>
                </c:pt>
                <c:pt idx="262">
                  <c:v>-4.6041527497880788</c:v>
                </c:pt>
                <c:pt idx="263">
                  <c:v>-4.6080434036416102</c:v>
                </c:pt>
                <c:pt idx="264">
                  <c:v>-4.6119340574950716</c:v>
                </c:pt>
                <c:pt idx="265">
                  <c:v>-4.487299837160533</c:v>
                </c:pt>
                <c:pt idx="266">
                  <c:v>-4.4911904910140397</c:v>
                </c:pt>
                <c:pt idx="267">
                  <c:v>-4.495081144867541</c:v>
                </c:pt>
                <c:pt idx="268">
                  <c:v>-4.4989717987210458</c:v>
                </c:pt>
                <c:pt idx="269">
                  <c:v>-4.5028624525745506</c:v>
                </c:pt>
                <c:pt idx="270">
                  <c:v>-4.5067531064280573</c:v>
                </c:pt>
                <c:pt idx="271">
                  <c:v>-4.5106437602815603</c:v>
                </c:pt>
                <c:pt idx="272">
                  <c:v>-4.5145344141350394</c:v>
                </c:pt>
                <c:pt idx="273">
                  <c:v>-4.5184250679885656</c:v>
                </c:pt>
                <c:pt idx="274">
                  <c:v>-4.5223157218420758</c:v>
                </c:pt>
                <c:pt idx="275">
                  <c:v>-4.5262057466488779</c:v>
                </c:pt>
                <c:pt idx="276">
                  <c:v>-4.5300964005023827</c:v>
                </c:pt>
                <c:pt idx="277">
                  <c:v>-4.5339870543558876</c:v>
                </c:pt>
                <c:pt idx="278">
                  <c:v>-4.5378777082093924</c:v>
                </c:pt>
                <c:pt idx="279">
                  <c:v>-4.5417683620628999</c:v>
                </c:pt>
                <c:pt idx="280">
                  <c:v>-4.5495496697699078</c:v>
                </c:pt>
                <c:pt idx="281">
                  <c:v>-4.5534403236234127</c:v>
                </c:pt>
                <c:pt idx="282">
                  <c:v>-4.5573309774768829</c:v>
                </c:pt>
                <c:pt idx="283">
                  <c:v>-4.5612216313304224</c:v>
                </c:pt>
                <c:pt idx="284">
                  <c:v>-4.5690029390374276</c:v>
                </c:pt>
                <c:pt idx="285">
                  <c:v>-4.572893592890936</c:v>
                </c:pt>
                <c:pt idx="286">
                  <c:v>-4.5767842467444364</c:v>
                </c:pt>
                <c:pt idx="287">
                  <c:v>-4.5806749005979466</c:v>
                </c:pt>
                <c:pt idx="288">
                  <c:v>-4.5845655544514354</c:v>
                </c:pt>
                <c:pt idx="289">
                  <c:v>-4.5884562083049536</c:v>
                </c:pt>
                <c:pt idx="290">
                  <c:v>-4.5923462331117566</c:v>
                </c:pt>
                <c:pt idx="291">
                  <c:v>-4.5962368869652641</c:v>
                </c:pt>
                <c:pt idx="292">
                  <c:v>-4.6001275408187636</c:v>
                </c:pt>
                <c:pt idx="293">
                  <c:v>-4.6040181946722729</c:v>
                </c:pt>
                <c:pt idx="294">
                  <c:v>-4.6079088485257378</c:v>
                </c:pt>
                <c:pt idx="295">
                  <c:v>-4.6117995023792826</c:v>
                </c:pt>
                <c:pt idx="296">
                  <c:v>-4.4793839743376971</c:v>
                </c:pt>
                <c:pt idx="297">
                  <c:v>-4.4832746281912002</c:v>
                </c:pt>
                <c:pt idx="298">
                  <c:v>-4.4871652820447041</c:v>
                </c:pt>
                <c:pt idx="299">
                  <c:v>-4.4910559358982098</c:v>
                </c:pt>
                <c:pt idx="300">
                  <c:v>-4.4949465897517147</c:v>
                </c:pt>
                <c:pt idx="301">
                  <c:v>-4.4988372436051991</c:v>
                </c:pt>
                <c:pt idx="302">
                  <c:v>-4.5027278974587244</c:v>
                </c:pt>
                <c:pt idx="303">
                  <c:v>-4.5066185513122301</c:v>
                </c:pt>
                <c:pt idx="304">
                  <c:v>-4.5105092051657341</c:v>
                </c:pt>
                <c:pt idx="305">
                  <c:v>-4.5143998590192336</c:v>
                </c:pt>
                <c:pt idx="306">
                  <c:v>-4.5182905128727437</c:v>
                </c:pt>
                <c:pt idx="307">
                  <c:v>-4.5221805376795103</c:v>
                </c:pt>
                <c:pt idx="308">
                  <c:v>-4.5260711915330498</c:v>
                </c:pt>
                <c:pt idx="309">
                  <c:v>-4.5299618453865564</c:v>
                </c:pt>
                <c:pt idx="310">
                  <c:v>-4.5338524992400604</c:v>
                </c:pt>
                <c:pt idx="311">
                  <c:v>-4.5377431530935697</c:v>
                </c:pt>
                <c:pt idx="312">
                  <c:v>-4.5416338069470701</c:v>
                </c:pt>
                <c:pt idx="313">
                  <c:v>-4.5455244608005749</c:v>
                </c:pt>
                <c:pt idx="314">
                  <c:v>-4.5494151146540798</c:v>
                </c:pt>
                <c:pt idx="315">
                  <c:v>-4.5533057685075846</c:v>
                </c:pt>
                <c:pt idx="316">
                  <c:v>-4.5571964223610886</c:v>
                </c:pt>
                <c:pt idx="317">
                  <c:v>-4.5610870762145854</c:v>
                </c:pt>
                <c:pt idx="318">
                  <c:v>-4.5688683839216102</c:v>
                </c:pt>
                <c:pt idx="319">
                  <c:v>-4.5766496916286199</c:v>
                </c:pt>
                <c:pt idx="320">
                  <c:v>-4.5805403454821203</c:v>
                </c:pt>
                <c:pt idx="321">
                  <c:v>-4.5844309993356216</c:v>
                </c:pt>
                <c:pt idx="322">
                  <c:v>-4.5883210241424299</c:v>
                </c:pt>
                <c:pt idx="323">
                  <c:v>-4.5922116779959037</c:v>
                </c:pt>
                <c:pt idx="324">
                  <c:v>-4.5961023318494361</c:v>
                </c:pt>
                <c:pt idx="325">
                  <c:v>-4.5999929857029409</c:v>
                </c:pt>
                <c:pt idx="326">
                  <c:v>-4.6038836395564253</c:v>
                </c:pt>
                <c:pt idx="327">
                  <c:v>-4.6077742934099346</c:v>
                </c:pt>
                <c:pt idx="328">
                  <c:v>-4.6116649472634537</c:v>
                </c:pt>
                <c:pt idx="329">
                  <c:v>-4.4714688888823702</c:v>
                </c:pt>
                <c:pt idx="330">
                  <c:v>-4.4753595427358697</c:v>
                </c:pt>
                <c:pt idx="331">
                  <c:v>-4.4792501965893798</c:v>
                </c:pt>
                <c:pt idx="332">
                  <c:v>-4.4831408504428802</c:v>
                </c:pt>
                <c:pt idx="333">
                  <c:v>-4.4870315042963842</c:v>
                </c:pt>
                <c:pt idx="334">
                  <c:v>-4.490922158149889</c:v>
                </c:pt>
                <c:pt idx="335">
                  <c:v>-4.4948128120033939</c:v>
                </c:pt>
                <c:pt idx="336">
                  <c:v>-4.4987034658568978</c:v>
                </c:pt>
                <c:pt idx="337">
                  <c:v>-4.5025941197104036</c:v>
                </c:pt>
                <c:pt idx="338">
                  <c:v>-4.5064847735639084</c:v>
                </c:pt>
                <c:pt idx="339">
                  <c:v>-4.5103754274173946</c:v>
                </c:pt>
                <c:pt idx="340">
                  <c:v>-4.5142660812709181</c:v>
                </c:pt>
                <c:pt idx="341">
                  <c:v>-4.5181561060776998</c:v>
                </c:pt>
                <c:pt idx="342">
                  <c:v>-4.5220467599312251</c:v>
                </c:pt>
                <c:pt idx="343">
                  <c:v>-4.5259374137847299</c:v>
                </c:pt>
                <c:pt idx="344">
                  <c:v>-4.5298280676382356</c:v>
                </c:pt>
                <c:pt idx="345">
                  <c:v>-4.5337187214917396</c:v>
                </c:pt>
                <c:pt idx="346">
                  <c:v>-4.5376093753452436</c:v>
                </c:pt>
                <c:pt idx="347">
                  <c:v>-4.5415000291987484</c:v>
                </c:pt>
                <c:pt idx="348">
                  <c:v>-4.545390683052255</c:v>
                </c:pt>
                <c:pt idx="349">
                  <c:v>-4.5492813369057599</c:v>
                </c:pt>
                <c:pt idx="350">
                  <c:v>-4.5531719907592647</c:v>
                </c:pt>
                <c:pt idx="351">
                  <c:v>-4.5570626446127678</c:v>
                </c:pt>
                <c:pt idx="352">
                  <c:v>-4.5726252600267836</c:v>
                </c:pt>
                <c:pt idx="353">
                  <c:v>-4.5765159138802947</c:v>
                </c:pt>
                <c:pt idx="354">
                  <c:v>-4.5804065677337844</c:v>
                </c:pt>
                <c:pt idx="355">
                  <c:v>-4.5842965925406007</c:v>
                </c:pt>
                <c:pt idx="356">
                  <c:v>-4.5881872463941056</c:v>
                </c:pt>
                <c:pt idx="357">
                  <c:v>-4.5920779002476104</c:v>
                </c:pt>
                <c:pt idx="358">
                  <c:v>-4.5959685541011162</c:v>
                </c:pt>
                <c:pt idx="359">
                  <c:v>-4.5998592079546201</c:v>
                </c:pt>
                <c:pt idx="360">
                  <c:v>-4.603749861808125</c:v>
                </c:pt>
                <c:pt idx="361">
                  <c:v>-4.6076405156616298</c:v>
                </c:pt>
                <c:pt idx="362">
                  <c:v>-4.6115311695151346</c:v>
                </c:pt>
                <c:pt idx="363">
                  <c:v>-4.4635530260595289</c:v>
                </c:pt>
                <c:pt idx="364">
                  <c:v>-4.4674436799130337</c:v>
                </c:pt>
                <c:pt idx="365">
                  <c:v>-4.4713343337665377</c:v>
                </c:pt>
                <c:pt idx="366">
                  <c:v>-4.4752249876200434</c:v>
                </c:pt>
                <c:pt idx="367">
                  <c:v>-4.4791156414735482</c:v>
                </c:pt>
                <c:pt idx="368">
                  <c:v>-4.4830062953270531</c:v>
                </c:pt>
                <c:pt idx="369">
                  <c:v>-4.4868969491805579</c:v>
                </c:pt>
                <c:pt idx="370">
                  <c:v>-4.4907876030340619</c:v>
                </c:pt>
                <c:pt idx="371">
                  <c:v>-4.4946782568875676</c:v>
                </c:pt>
                <c:pt idx="372">
                  <c:v>-4.4985689107410716</c:v>
                </c:pt>
                <c:pt idx="373">
                  <c:v>-4.5024595645945773</c:v>
                </c:pt>
                <c:pt idx="374">
                  <c:v>-4.5063502184480786</c:v>
                </c:pt>
                <c:pt idx="375">
                  <c:v>-4.510240872301587</c:v>
                </c:pt>
                <c:pt idx="376">
                  <c:v>-4.518021550961894</c:v>
                </c:pt>
                <c:pt idx="377">
                  <c:v>-4.5219122048153846</c:v>
                </c:pt>
                <c:pt idx="378">
                  <c:v>-4.5258028586688797</c:v>
                </c:pt>
                <c:pt idx="379">
                  <c:v>-4.5296935125224103</c:v>
                </c:pt>
                <c:pt idx="380">
                  <c:v>-4.5335841663758849</c:v>
                </c:pt>
                <c:pt idx="381">
                  <c:v>-4.5374748202293951</c:v>
                </c:pt>
                <c:pt idx="382">
                  <c:v>-4.541365474082923</c:v>
                </c:pt>
                <c:pt idx="383">
                  <c:v>-4.5452561279364287</c:v>
                </c:pt>
                <c:pt idx="384">
                  <c:v>-4.549146781789938</c:v>
                </c:pt>
                <c:pt idx="385">
                  <c:v>-4.5530374356434367</c:v>
                </c:pt>
                <c:pt idx="386">
                  <c:v>-4.5647093972039494</c:v>
                </c:pt>
                <c:pt idx="387">
                  <c:v>-4.5686000510574436</c:v>
                </c:pt>
                <c:pt idx="388">
                  <c:v>-4.5724907049109627</c:v>
                </c:pt>
                <c:pt idx="389">
                  <c:v>-4.5763813587644657</c:v>
                </c:pt>
                <c:pt idx="390">
                  <c:v>-4.5802713835712696</c:v>
                </c:pt>
                <c:pt idx="391">
                  <c:v>-4.5841620374247753</c:v>
                </c:pt>
                <c:pt idx="392">
                  <c:v>-4.5880526912782802</c:v>
                </c:pt>
                <c:pt idx="393">
                  <c:v>-4.591943345131785</c:v>
                </c:pt>
                <c:pt idx="394">
                  <c:v>-4.5958339989852854</c:v>
                </c:pt>
                <c:pt idx="395">
                  <c:v>-4.5997246528387947</c:v>
                </c:pt>
                <c:pt idx="396">
                  <c:v>-4.6036153066922791</c:v>
                </c:pt>
                <c:pt idx="397">
                  <c:v>-4.6075059605457627</c:v>
                </c:pt>
                <c:pt idx="398">
                  <c:v>-4.6113966143993101</c:v>
                </c:pt>
                <c:pt idx="399">
                  <c:v>-4.4595278170901942</c:v>
                </c:pt>
                <c:pt idx="400">
                  <c:v>-4.463418470943699</c:v>
                </c:pt>
                <c:pt idx="401">
                  <c:v>-4.4673091247972039</c:v>
                </c:pt>
                <c:pt idx="402">
                  <c:v>-4.4711997786507078</c:v>
                </c:pt>
                <c:pt idx="403">
                  <c:v>-4.4750904325042127</c:v>
                </c:pt>
                <c:pt idx="404">
                  <c:v>-4.4789810863577166</c:v>
                </c:pt>
                <c:pt idx="405">
                  <c:v>-4.4828717402112233</c:v>
                </c:pt>
                <c:pt idx="406">
                  <c:v>-4.4867623940647299</c:v>
                </c:pt>
                <c:pt idx="407">
                  <c:v>-4.4906530479182329</c:v>
                </c:pt>
                <c:pt idx="408">
                  <c:v>-4.4945437017717369</c:v>
                </c:pt>
                <c:pt idx="409">
                  <c:v>-4.4984343556252346</c:v>
                </c:pt>
                <c:pt idx="410">
                  <c:v>-4.5023250094787466</c:v>
                </c:pt>
                <c:pt idx="411">
                  <c:v>-4.5062156633322514</c:v>
                </c:pt>
                <c:pt idx="412">
                  <c:v>-4.5101056881390544</c:v>
                </c:pt>
                <c:pt idx="413">
                  <c:v>-4.5139963419925584</c:v>
                </c:pt>
                <c:pt idx="414">
                  <c:v>-4.5178869958460641</c:v>
                </c:pt>
                <c:pt idx="415">
                  <c:v>-4.5217776496995699</c:v>
                </c:pt>
                <c:pt idx="416">
                  <c:v>-4.52566830355308</c:v>
                </c:pt>
                <c:pt idx="417">
                  <c:v>-4.5295589574065636</c:v>
                </c:pt>
                <c:pt idx="418">
                  <c:v>-4.5334496112600826</c:v>
                </c:pt>
                <c:pt idx="419">
                  <c:v>-4.5373402651135883</c:v>
                </c:pt>
                <c:pt idx="420">
                  <c:v>-4.5412309189670941</c:v>
                </c:pt>
                <c:pt idx="421">
                  <c:v>-4.5451215728205998</c:v>
                </c:pt>
                <c:pt idx="422">
                  <c:v>-4.5490122266741029</c:v>
                </c:pt>
                <c:pt idx="423">
                  <c:v>-4.5529028805276077</c:v>
                </c:pt>
                <c:pt idx="424">
                  <c:v>-4.5567935343811126</c:v>
                </c:pt>
                <c:pt idx="425">
                  <c:v>-4.5606841882346183</c:v>
                </c:pt>
                <c:pt idx="426">
                  <c:v>-4.5645748420880894</c:v>
                </c:pt>
                <c:pt idx="427">
                  <c:v>-4.5684654959416298</c:v>
                </c:pt>
                <c:pt idx="428">
                  <c:v>-4.5723561497951319</c:v>
                </c:pt>
                <c:pt idx="429">
                  <c:v>-4.5762461746019403</c:v>
                </c:pt>
                <c:pt idx="430">
                  <c:v>-4.5801368284554078</c:v>
                </c:pt>
                <c:pt idx="431">
                  <c:v>-4.5840274823089437</c:v>
                </c:pt>
                <c:pt idx="432">
                  <c:v>-4.5879181361624299</c:v>
                </c:pt>
                <c:pt idx="433">
                  <c:v>-4.5918087900159552</c:v>
                </c:pt>
                <c:pt idx="434">
                  <c:v>-4.5956994438694601</c:v>
                </c:pt>
                <c:pt idx="435">
                  <c:v>-4.599590097722964</c:v>
                </c:pt>
                <c:pt idx="436">
                  <c:v>-4.6034807515764449</c:v>
                </c:pt>
                <c:pt idx="437">
                  <c:v>-4.6073714054299737</c:v>
                </c:pt>
                <c:pt idx="438">
                  <c:v>-4.6112620592834803</c:v>
                </c:pt>
                <c:pt idx="439">
                  <c:v>-4.4516127316348699</c:v>
                </c:pt>
                <c:pt idx="440">
                  <c:v>-4.4555033854883703</c:v>
                </c:pt>
                <c:pt idx="441">
                  <c:v>-4.4593940393418761</c:v>
                </c:pt>
                <c:pt idx="442">
                  <c:v>-4.4632846931953809</c:v>
                </c:pt>
                <c:pt idx="443">
                  <c:v>-4.4671753470488662</c:v>
                </c:pt>
                <c:pt idx="444">
                  <c:v>-4.4710660009023897</c:v>
                </c:pt>
                <c:pt idx="445">
                  <c:v>-4.4749566547558954</c:v>
                </c:pt>
                <c:pt idx="446">
                  <c:v>-4.4788473086094003</c:v>
                </c:pt>
                <c:pt idx="447">
                  <c:v>-4.4827379624629051</c:v>
                </c:pt>
                <c:pt idx="448">
                  <c:v>-4.4866286163164109</c:v>
                </c:pt>
                <c:pt idx="449">
                  <c:v>-4.4905192701698917</c:v>
                </c:pt>
                <c:pt idx="450">
                  <c:v>-4.4944099240234188</c:v>
                </c:pt>
                <c:pt idx="451">
                  <c:v>-4.4983005778769236</c:v>
                </c:pt>
                <c:pt idx="452">
                  <c:v>-4.5021912317304276</c:v>
                </c:pt>
                <c:pt idx="453">
                  <c:v>-4.5060812565372066</c:v>
                </c:pt>
                <c:pt idx="454">
                  <c:v>-4.5099719103907372</c:v>
                </c:pt>
                <c:pt idx="455">
                  <c:v>-4.513862564244242</c:v>
                </c:pt>
                <c:pt idx="456">
                  <c:v>-4.5177532180977336</c:v>
                </c:pt>
                <c:pt idx="457">
                  <c:v>-4.5216438719512517</c:v>
                </c:pt>
                <c:pt idx="458">
                  <c:v>-4.5255345258047344</c:v>
                </c:pt>
                <c:pt idx="459">
                  <c:v>-4.5294251796582614</c:v>
                </c:pt>
                <c:pt idx="460">
                  <c:v>-4.5333158335117663</c:v>
                </c:pt>
                <c:pt idx="461">
                  <c:v>-4.5372064873652711</c:v>
                </c:pt>
                <c:pt idx="462">
                  <c:v>-4.5410971412187751</c:v>
                </c:pt>
                <c:pt idx="463">
                  <c:v>-4.5449877950722799</c:v>
                </c:pt>
                <c:pt idx="464">
                  <c:v>-4.5527691027792896</c:v>
                </c:pt>
                <c:pt idx="465">
                  <c:v>-4.5566597566327953</c:v>
                </c:pt>
                <c:pt idx="466">
                  <c:v>-4.560550410486278</c:v>
                </c:pt>
                <c:pt idx="467">
                  <c:v>-4.564441064339805</c:v>
                </c:pt>
                <c:pt idx="468">
                  <c:v>-4.5683317181933099</c:v>
                </c:pt>
                <c:pt idx="469">
                  <c:v>-4.572221743000112</c:v>
                </c:pt>
                <c:pt idx="470">
                  <c:v>-4.5761123968536168</c:v>
                </c:pt>
                <c:pt idx="471">
                  <c:v>-4.5800030507071208</c:v>
                </c:pt>
                <c:pt idx="472">
                  <c:v>-4.5838937045606301</c:v>
                </c:pt>
                <c:pt idx="473">
                  <c:v>-4.5877843584141296</c:v>
                </c:pt>
                <c:pt idx="474">
                  <c:v>-4.5916750122676371</c:v>
                </c:pt>
                <c:pt idx="475">
                  <c:v>-4.5955656661211366</c:v>
                </c:pt>
                <c:pt idx="476">
                  <c:v>-4.599456319974645</c:v>
                </c:pt>
                <c:pt idx="477">
                  <c:v>-4.6033469738281507</c:v>
                </c:pt>
                <c:pt idx="478">
                  <c:v>-4.6072376276816547</c:v>
                </c:pt>
                <c:pt idx="479">
                  <c:v>-4.6111282815351613</c:v>
                </c:pt>
                <c:pt idx="480">
                  <c:v>-4.4436968688120269</c:v>
                </c:pt>
                <c:pt idx="481">
                  <c:v>-4.4475875226655246</c:v>
                </c:pt>
                <c:pt idx="482">
                  <c:v>-4.4514781765190348</c:v>
                </c:pt>
                <c:pt idx="483">
                  <c:v>-4.4553688303725414</c:v>
                </c:pt>
                <c:pt idx="484">
                  <c:v>-4.4592594842260498</c:v>
                </c:pt>
                <c:pt idx="485">
                  <c:v>-4.4631501380795466</c:v>
                </c:pt>
                <c:pt idx="486">
                  <c:v>-4.4670407919330541</c:v>
                </c:pt>
                <c:pt idx="487">
                  <c:v>-4.4709314457865599</c:v>
                </c:pt>
                <c:pt idx="488">
                  <c:v>-4.47482209964007</c:v>
                </c:pt>
                <c:pt idx="489">
                  <c:v>-4.4787127534935696</c:v>
                </c:pt>
                <c:pt idx="490">
                  <c:v>-4.4826034073470771</c:v>
                </c:pt>
                <c:pt idx="491">
                  <c:v>-4.4864940612005801</c:v>
                </c:pt>
                <c:pt idx="492">
                  <c:v>-4.4903847150540841</c:v>
                </c:pt>
                <c:pt idx="493">
                  <c:v>-4.4942753689075836</c:v>
                </c:pt>
                <c:pt idx="494">
                  <c:v>-4.4981660227610938</c:v>
                </c:pt>
                <c:pt idx="495">
                  <c:v>-4.5020560475678773</c:v>
                </c:pt>
                <c:pt idx="496">
                  <c:v>-4.5059467014214034</c:v>
                </c:pt>
                <c:pt idx="497">
                  <c:v>-4.5098373552749074</c:v>
                </c:pt>
                <c:pt idx="498">
                  <c:v>-4.5137280091284104</c:v>
                </c:pt>
                <c:pt idx="499">
                  <c:v>-4.5176186629819064</c:v>
                </c:pt>
                <c:pt idx="500">
                  <c:v>-4.5215093168353979</c:v>
                </c:pt>
                <c:pt idx="501">
                  <c:v>-4.5253999706889267</c:v>
                </c:pt>
                <c:pt idx="502">
                  <c:v>-4.5292906245424307</c:v>
                </c:pt>
                <c:pt idx="503">
                  <c:v>-4.5331812783959089</c:v>
                </c:pt>
                <c:pt idx="504">
                  <c:v>-4.5370719322494386</c:v>
                </c:pt>
                <c:pt idx="505">
                  <c:v>-4.5409625861029452</c:v>
                </c:pt>
                <c:pt idx="506">
                  <c:v>-4.5487438938099549</c:v>
                </c:pt>
                <c:pt idx="507">
                  <c:v>-4.5526345476634349</c:v>
                </c:pt>
                <c:pt idx="508">
                  <c:v>-4.5565252015169646</c:v>
                </c:pt>
                <c:pt idx="509">
                  <c:v>-4.5604158553704428</c:v>
                </c:pt>
                <c:pt idx="510">
                  <c:v>-4.5643065092239654</c:v>
                </c:pt>
                <c:pt idx="511">
                  <c:v>-4.5681965340307764</c:v>
                </c:pt>
                <c:pt idx="512">
                  <c:v>-4.572087187884283</c:v>
                </c:pt>
                <c:pt idx="513">
                  <c:v>-4.5759778417377754</c:v>
                </c:pt>
                <c:pt idx="514">
                  <c:v>-4.5798684955912901</c:v>
                </c:pt>
                <c:pt idx="515">
                  <c:v>-4.5837591494447958</c:v>
                </c:pt>
                <c:pt idx="516">
                  <c:v>-4.5876498032983024</c:v>
                </c:pt>
                <c:pt idx="517">
                  <c:v>-4.5915404571518073</c:v>
                </c:pt>
                <c:pt idx="518">
                  <c:v>-4.5993217648588161</c:v>
                </c:pt>
                <c:pt idx="519">
                  <c:v>-4.60321241871232</c:v>
                </c:pt>
                <c:pt idx="520">
                  <c:v>-4.6109937264193297</c:v>
                </c:pt>
                <c:pt idx="521">
                  <c:v>-4.43578100598919</c:v>
                </c:pt>
                <c:pt idx="522">
                  <c:v>-4.4396716598426931</c:v>
                </c:pt>
                <c:pt idx="523">
                  <c:v>-4.443562313696197</c:v>
                </c:pt>
                <c:pt idx="524">
                  <c:v>-4.4474529675496974</c:v>
                </c:pt>
                <c:pt idx="525">
                  <c:v>-4.4513436214032103</c:v>
                </c:pt>
                <c:pt idx="526">
                  <c:v>-4.4552342752567036</c:v>
                </c:pt>
                <c:pt idx="527">
                  <c:v>-4.4591249291102146</c:v>
                </c:pt>
                <c:pt idx="528">
                  <c:v>-4.4630155829637221</c:v>
                </c:pt>
                <c:pt idx="529">
                  <c:v>-4.466906236817203</c:v>
                </c:pt>
                <c:pt idx="530">
                  <c:v>-4.4707968906707309</c:v>
                </c:pt>
                <c:pt idx="531">
                  <c:v>-4.4746875445242358</c:v>
                </c:pt>
                <c:pt idx="532">
                  <c:v>-4.4785781983777406</c:v>
                </c:pt>
                <c:pt idx="533">
                  <c:v>-4.4824688522312464</c:v>
                </c:pt>
                <c:pt idx="534">
                  <c:v>-4.4863595060847512</c:v>
                </c:pt>
                <c:pt idx="535">
                  <c:v>-4.490250159938256</c:v>
                </c:pt>
                <c:pt idx="536">
                  <c:v>-4.4941408137917609</c:v>
                </c:pt>
                <c:pt idx="537">
                  <c:v>-4.4980308385985426</c:v>
                </c:pt>
                <c:pt idx="538">
                  <c:v>-4.5097028001590784</c:v>
                </c:pt>
                <c:pt idx="539">
                  <c:v>-4.5135934540125833</c:v>
                </c:pt>
                <c:pt idx="540">
                  <c:v>-4.5174841078660606</c:v>
                </c:pt>
                <c:pt idx="541">
                  <c:v>-4.5213747617195894</c:v>
                </c:pt>
                <c:pt idx="542">
                  <c:v>-4.525265415573096</c:v>
                </c:pt>
                <c:pt idx="543">
                  <c:v>-4.5291560694265796</c:v>
                </c:pt>
                <c:pt idx="544">
                  <c:v>-4.5330467232801102</c:v>
                </c:pt>
                <c:pt idx="545">
                  <c:v>-4.5369373771336106</c:v>
                </c:pt>
                <c:pt idx="546">
                  <c:v>-4.5408280309871163</c:v>
                </c:pt>
                <c:pt idx="547">
                  <c:v>-4.544718684840622</c:v>
                </c:pt>
                <c:pt idx="548">
                  <c:v>-4.5486093386941304</c:v>
                </c:pt>
                <c:pt idx="549">
                  <c:v>-4.5524999925476317</c:v>
                </c:pt>
                <c:pt idx="550">
                  <c:v>-4.5563906464011366</c:v>
                </c:pt>
                <c:pt idx="551">
                  <c:v>-4.5641713250614444</c:v>
                </c:pt>
                <c:pt idx="552">
                  <c:v>-4.5680619789149466</c:v>
                </c:pt>
                <c:pt idx="553">
                  <c:v>-4.5719526327684514</c:v>
                </c:pt>
                <c:pt idx="554">
                  <c:v>-4.5758432866219589</c:v>
                </c:pt>
                <c:pt idx="555">
                  <c:v>-4.5797339404754638</c:v>
                </c:pt>
                <c:pt idx="556">
                  <c:v>-4.5836245943289677</c:v>
                </c:pt>
                <c:pt idx="557">
                  <c:v>-4.5875152481824362</c:v>
                </c:pt>
                <c:pt idx="558">
                  <c:v>-4.5914059020359774</c:v>
                </c:pt>
                <c:pt idx="559">
                  <c:v>-4.5952965558894796</c:v>
                </c:pt>
                <c:pt idx="560">
                  <c:v>-4.5991872097429836</c:v>
                </c:pt>
                <c:pt idx="561">
                  <c:v>-4.6069685174499782</c:v>
                </c:pt>
                <c:pt idx="562">
                  <c:v>-4.6108591713035016</c:v>
                </c:pt>
                <c:pt idx="563">
                  <c:v>-4.4278665495805596</c:v>
                </c:pt>
                <c:pt idx="564">
                  <c:v>-4.431756574387367</c:v>
                </c:pt>
                <c:pt idx="565">
                  <c:v>-4.4356472282408701</c:v>
                </c:pt>
                <c:pt idx="566">
                  <c:v>-4.4395378820943803</c:v>
                </c:pt>
                <c:pt idx="567">
                  <c:v>-4.443428535947878</c:v>
                </c:pt>
                <c:pt idx="568">
                  <c:v>-4.44731918980139</c:v>
                </c:pt>
                <c:pt idx="569">
                  <c:v>-4.4512098436548904</c:v>
                </c:pt>
                <c:pt idx="570">
                  <c:v>-4.4551004975083952</c:v>
                </c:pt>
                <c:pt idx="571">
                  <c:v>-4.4589911513618983</c:v>
                </c:pt>
                <c:pt idx="572">
                  <c:v>-4.4667724590689089</c:v>
                </c:pt>
                <c:pt idx="573">
                  <c:v>-4.4706631129224199</c:v>
                </c:pt>
                <c:pt idx="574">
                  <c:v>-4.474553766775899</c:v>
                </c:pt>
                <c:pt idx="575">
                  <c:v>-4.4784444206294216</c:v>
                </c:pt>
                <c:pt idx="576">
                  <c:v>-4.4823350744829273</c:v>
                </c:pt>
                <c:pt idx="577">
                  <c:v>-4.4862257283364331</c:v>
                </c:pt>
                <c:pt idx="578">
                  <c:v>-4.4901163821899379</c:v>
                </c:pt>
                <c:pt idx="579">
                  <c:v>-4.4940064069967356</c:v>
                </c:pt>
                <c:pt idx="580">
                  <c:v>-4.5056783685572546</c:v>
                </c:pt>
                <c:pt idx="581">
                  <c:v>-4.5095690224107603</c:v>
                </c:pt>
                <c:pt idx="582">
                  <c:v>-4.5134596762642643</c:v>
                </c:pt>
                <c:pt idx="583">
                  <c:v>-4.5173503301177664</c:v>
                </c:pt>
                <c:pt idx="584">
                  <c:v>-4.5212409839712802</c:v>
                </c:pt>
                <c:pt idx="585">
                  <c:v>-4.5251316378247646</c:v>
                </c:pt>
                <c:pt idx="586">
                  <c:v>-4.5290222916782836</c:v>
                </c:pt>
                <c:pt idx="587">
                  <c:v>-4.5329129455317876</c:v>
                </c:pt>
                <c:pt idx="588">
                  <c:v>-4.5368035993852942</c:v>
                </c:pt>
                <c:pt idx="589">
                  <c:v>-4.5406942532387946</c:v>
                </c:pt>
                <c:pt idx="590">
                  <c:v>-4.5445849070922693</c:v>
                </c:pt>
                <c:pt idx="591">
                  <c:v>-4.5484755609457848</c:v>
                </c:pt>
                <c:pt idx="592">
                  <c:v>-4.5523662147993136</c:v>
                </c:pt>
                <c:pt idx="593">
                  <c:v>-4.5640375473131236</c:v>
                </c:pt>
                <c:pt idx="594">
                  <c:v>-4.5679282011666276</c:v>
                </c:pt>
                <c:pt idx="595">
                  <c:v>-4.5718188550201351</c:v>
                </c:pt>
                <c:pt idx="596">
                  <c:v>-4.5757095088736399</c:v>
                </c:pt>
                <c:pt idx="597">
                  <c:v>-4.5796001627271501</c:v>
                </c:pt>
                <c:pt idx="598">
                  <c:v>-4.5834908165806496</c:v>
                </c:pt>
                <c:pt idx="599">
                  <c:v>-4.5873814704341536</c:v>
                </c:pt>
                <c:pt idx="600">
                  <c:v>-4.5912721242876602</c:v>
                </c:pt>
                <c:pt idx="601">
                  <c:v>-4.595162778141165</c:v>
                </c:pt>
                <c:pt idx="602">
                  <c:v>-4.5990534319946699</c:v>
                </c:pt>
                <c:pt idx="603">
                  <c:v>-4.6029440858481738</c:v>
                </c:pt>
                <c:pt idx="604">
                  <c:v>-4.6068347397016787</c:v>
                </c:pt>
                <c:pt idx="605">
                  <c:v>-4.6107253935551826</c:v>
                </c:pt>
                <c:pt idx="606">
                  <c:v>-4.4199506867577227</c:v>
                </c:pt>
                <c:pt idx="607">
                  <c:v>-4.4238413406112267</c:v>
                </c:pt>
                <c:pt idx="608">
                  <c:v>-4.4277313654180306</c:v>
                </c:pt>
                <c:pt idx="609">
                  <c:v>-4.4316220192715399</c:v>
                </c:pt>
                <c:pt idx="610">
                  <c:v>-4.4355126731250376</c:v>
                </c:pt>
                <c:pt idx="611">
                  <c:v>-4.4394033269785451</c:v>
                </c:pt>
                <c:pt idx="612">
                  <c:v>-4.44329398083205</c:v>
                </c:pt>
                <c:pt idx="613">
                  <c:v>-4.4471846346855326</c:v>
                </c:pt>
                <c:pt idx="614">
                  <c:v>-4.4510752885390596</c:v>
                </c:pt>
                <c:pt idx="615">
                  <c:v>-4.4549659423925636</c:v>
                </c:pt>
                <c:pt idx="616">
                  <c:v>-4.4588565962460676</c:v>
                </c:pt>
                <c:pt idx="617">
                  <c:v>-4.4627472500995742</c:v>
                </c:pt>
                <c:pt idx="618">
                  <c:v>-4.4666379039530781</c:v>
                </c:pt>
                <c:pt idx="619">
                  <c:v>-4.4705285578065848</c:v>
                </c:pt>
                <c:pt idx="620">
                  <c:v>-4.4744192116600878</c:v>
                </c:pt>
                <c:pt idx="621">
                  <c:v>-4.4783098655135918</c:v>
                </c:pt>
                <c:pt idx="622">
                  <c:v>-4.4822005193670966</c:v>
                </c:pt>
                <c:pt idx="623">
                  <c:v>-4.4860911732206104</c:v>
                </c:pt>
                <c:pt idx="624">
                  <c:v>-4.4899811980274054</c:v>
                </c:pt>
                <c:pt idx="625">
                  <c:v>-4.4938718518809067</c:v>
                </c:pt>
                <c:pt idx="626">
                  <c:v>-4.4977625057344151</c:v>
                </c:pt>
                <c:pt idx="627">
                  <c:v>-4.5016531595879199</c:v>
                </c:pt>
                <c:pt idx="628">
                  <c:v>-4.5055438134414247</c:v>
                </c:pt>
                <c:pt idx="629">
                  <c:v>-4.5094344672949296</c:v>
                </c:pt>
                <c:pt idx="630">
                  <c:v>-4.5133251211484353</c:v>
                </c:pt>
                <c:pt idx="631">
                  <c:v>-4.5172157750019366</c:v>
                </c:pt>
                <c:pt idx="632">
                  <c:v>-4.5211064288554246</c:v>
                </c:pt>
                <c:pt idx="633">
                  <c:v>-4.5249970827089454</c:v>
                </c:pt>
                <c:pt idx="634">
                  <c:v>-4.5288877365624316</c:v>
                </c:pt>
                <c:pt idx="635">
                  <c:v>-4.5327783904159604</c:v>
                </c:pt>
                <c:pt idx="636">
                  <c:v>-4.5366690442694697</c:v>
                </c:pt>
                <c:pt idx="637">
                  <c:v>-4.5405596981229701</c:v>
                </c:pt>
                <c:pt idx="638">
                  <c:v>-4.544450351976451</c:v>
                </c:pt>
                <c:pt idx="639">
                  <c:v>-4.548341005829978</c:v>
                </c:pt>
                <c:pt idx="640">
                  <c:v>-4.5600123383437836</c:v>
                </c:pt>
                <c:pt idx="641">
                  <c:v>-4.5639029921972956</c:v>
                </c:pt>
                <c:pt idx="642">
                  <c:v>-4.5677936460508004</c:v>
                </c:pt>
                <c:pt idx="643">
                  <c:v>-4.571684299904307</c:v>
                </c:pt>
                <c:pt idx="644">
                  <c:v>-4.5755749537578074</c:v>
                </c:pt>
                <c:pt idx="645">
                  <c:v>-4.5794656076113149</c:v>
                </c:pt>
                <c:pt idx="646">
                  <c:v>-4.5833562614648198</c:v>
                </c:pt>
                <c:pt idx="647">
                  <c:v>-4.58724691531833</c:v>
                </c:pt>
                <c:pt idx="648">
                  <c:v>-4.5911375691718286</c:v>
                </c:pt>
                <c:pt idx="649">
                  <c:v>-4.5989188768788134</c:v>
                </c:pt>
                <c:pt idx="650">
                  <c:v>-4.6028095307323458</c:v>
                </c:pt>
                <c:pt idx="651">
                  <c:v>-4.606700184585848</c:v>
                </c:pt>
                <c:pt idx="652">
                  <c:v>-4.6105908384393288</c:v>
                </c:pt>
                <c:pt idx="653">
                  <c:v>-4.4159254777883836</c:v>
                </c:pt>
                <c:pt idx="654">
                  <c:v>-4.4198161316418947</c:v>
                </c:pt>
                <c:pt idx="655">
                  <c:v>-4.4237061564486986</c:v>
                </c:pt>
                <c:pt idx="656">
                  <c:v>-4.4275968103021954</c:v>
                </c:pt>
                <c:pt idx="657">
                  <c:v>-4.4314874641557083</c:v>
                </c:pt>
                <c:pt idx="658">
                  <c:v>-4.4353781180092131</c:v>
                </c:pt>
                <c:pt idx="659">
                  <c:v>-4.4392687718627197</c:v>
                </c:pt>
                <c:pt idx="660">
                  <c:v>-4.4431594257162219</c:v>
                </c:pt>
                <c:pt idx="661">
                  <c:v>-4.4470500795697276</c:v>
                </c:pt>
                <c:pt idx="662">
                  <c:v>-4.4509407334232316</c:v>
                </c:pt>
                <c:pt idx="663">
                  <c:v>-4.4548313872767364</c:v>
                </c:pt>
                <c:pt idx="664">
                  <c:v>-4.4587220411302422</c:v>
                </c:pt>
                <c:pt idx="665">
                  <c:v>-4.4626126949837461</c:v>
                </c:pt>
                <c:pt idx="666">
                  <c:v>-4.4665033488372456</c:v>
                </c:pt>
                <c:pt idx="667">
                  <c:v>-4.4703940026907558</c:v>
                </c:pt>
                <c:pt idx="668">
                  <c:v>-4.4742846565442624</c:v>
                </c:pt>
                <c:pt idx="669">
                  <c:v>-4.4781753103977664</c:v>
                </c:pt>
                <c:pt idx="670">
                  <c:v>-4.4820659642512712</c:v>
                </c:pt>
                <c:pt idx="671">
                  <c:v>-4.4859559890580716</c:v>
                </c:pt>
                <c:pt idx="672">
                  <c:v>-4.48984664291158</c:v>
                </c:pt>
                <c:pt idx="673">
                  <c:v>-4.4937372967650786</c:v>
                </c:pt>
                <c:pt idx="674">
                  <c:v>-4.4976279506185888</c:v>
                </c:pt>
                <c:pt idx="675">
                  <c:v>-4.505409258325578</c:v>
                </c:pt>
                <c:pt idx="676">
                  <c:v>-4.5092999121791104</c:v>
                </c:pt>
                <c:pt idx="677">
                  <c:v>-4.5131905660326046</c:v>
                </c:pt>
                <c:pt idx="678">
                  <c:v>-4.5170812198860837</c:v>
                </c:pt>
                <c:pt idx="679">
                  <c:v>-4.5209718737396054</c:v>
                </c:pt>
                <c:pt idx="680">
                  <c:v>-4.5248625275931218</c:v>
                </c:pt>
                <c:pt idx="681">
                  <c:v>-4.5287531814466302</c:v>
                </c:pt>
                <c:pt idx="682">
                  <c:v>-4.5326438353001404</c:v>
                </c:pt>
                <c:pt idx="683">
                  <c:v>-4.5365344891536381</c:v>
                </c:pt>
                <c:pt idx="684">
                  <c:v>-4.5404251430071429</c:v>
                </c:pt>
                <c:pt idx="685">
                  <c:v>-4.5443157968606478</c:v>
                </c:pt>
                <c:pt idx="686">
                  <c:v>-4.54820645071415</c:v>
                </c:pt>
                <c:pt idx="687">
                  <c:v>-4.5520964755209548</c:v>
                </c:pt>
                <c:pt idx="688">
                  <c:v>-4.5598777832279627</c:v>
                </c:pt>
                <c:pt idx="689">
                  <c:v>-4.5637684370814702</c:v>
                </c:pt>
                <c:pt idx="690">
                  <c:v>-4.567659090934975</c:v>
                </c:pt>
                <c:pt idx="691">
                  <c:v>-4.5715497447884781</c:v>
                </c:pt>
                <c:pt idx="692">
                  <c:v>-4.5754403986419838</c:v>
                </c:pt>
                <c:pt idx="693">
                  <c:v>-4.5793310524954878</c:v>
                </c:pt>
                <c:pt idx="694">
                  <c:v>-4.5832217063489926</c:v>
                </c:pt>
                <c:pt idx="695">
                  <c:v>-4.5871123602024761</c:v>
                </c:pt>
                <c:pt idx="696">
                  <c:v>-4.5910030140560032</c:v>
                </c:pt>
                <c:pt idx="697">
                  <c:v>-4.5948936679095036</c:v>
                </c:pt>
                <c:pt idx="698">
                  <c:v>-4.5987843217630084</c:v>
                </c:pt>
                <c:pt idx="699">
                  <c:v>-4.6026749756164973</c:v>
                </c:pt>
                <c:pt idx="700">
                  <c:v>-4.6065656294700217</c:v>
                </c:pt>
                <c:pt idx="701">
                  <c:v>-4.6104562833235274</c:v>
                </c:pt>
                <c:pt idx="702">
                  <c:v>-4.408010392333062</c:v>
                </c:pt>
                <c:pt idx="703">
                  <c:v>-4.4119010461865678</c:v>
                </c:pt>
                <c:pt idx="704">
                  <c:v>-4.4157917000400717</c:v>
                </c:pt>
                <c:pt idx="705">
                  <c:v>-4.41968172484688</c:v>
                </c:pt>
                <c:pt idx="706">
                  <c:v>-4.4235723787003796</c:v>
                </c:pt>
                <c:pt idx="707">
                  <c:v>-4.4274630325538871</c:v>
                </c:pt>
                <c:pt idx="708">
                  <c:v>-4.4313536864073901</c:v>
                </c:pt>
                <c:pt idx="709">
                  <c:v>-4.4352443402608941</c:v>
                </c:pt>
                <c:pt idx="710">
                  <c:v>-4.4391349941143998</c:v>
                </c:pt>
                <c:pt idx="711">
                  <c:v>-4.4430256479679064</c:v>
                </c:pt>
                <c:pt idx="712">
                  <c:v>-4.4469163018214086</c:v>
                </c:pt>
                <c:pt idx="713">
                  <c:v>-4.4508069556749126</c:v>
                </c:pt>
                <c:pt idx="714">
                  <c:v>-4.4546976095284174</c:v>
                </c:pt>
                <c:pt idx="715">
                  <c:v>-4.458588263381924</c:v>
                </c:pt>
                <c:pt idx="716">
                  <c:v>-4.4624789172354236</c:v>
                </c:pt>
                <c:pt idx="717">
                  <c:v>-4.4663695710889328</c:v>
                </c:pt>
                <c:pt idx="718">
                  <c:v>-4.4702602249424404</c:v>
                </c:pt>
                <c:pt idx="719">
                  <c:v>-4.4741508787959106</c:v>
                </c:pt>
                <c:pt idx="720">
                  <c:v>-4.4780415326494483</c:v>
                </c:pt>
                <c:pt idx="721">
                  <c:v>-4.48193155745623</c:v>
                </c:pt>
                <c:pt idx="722">
                  <c:v>-4.4858222113097561</c:v>
                </c:pt>
                <c:pt idx="723">
                  <c:v>-4.4897128651632601</c:v>
                </c:pt>
                <c:pt idx="724">
                  <c:v>-4.4936035190167649</c:v>
                </c:pt>
                <c:pt idx="725">
                  <c:v>-4.5013848267237746</c:v>
                </c:pt>
                <c:pt idx="726">
                  <c:v>-4.5052754805772803</c:v>
                </c:pt>
                <c:pt idx="727">
                  <c:v>-4.5091661344307861</c:v>
                </c:pt>
                <c:pt idx="728">
                  <c:v>-4.51305678828429</c:v>
                </c:pt>
                <c:pt idx="729">
                  <c:v>-4.5169474421377949</c:v>
                </c:pt>
                <c:pt idx="730">
                  <c:v>-4.5208380959912988</c:v>
                </c:pt>
                <c:pt idx="731">
                  <c:v>-4.5247287498448037</c:v>
                </c:pt>
                <c:pt idx="732">
                  <c:v>-4.5286194036983103</c:v>
                </c:pt>
                <c:pt idx="733">
                  <c:v>-4.5325100575518036</c:v>
                </c:pt>
                <c:pt idx="734">
                  <c:v>-4.53640071140532</c:v>
                </c:pt>
                <c:pt idx="735">
                  <c:v>-4.540291365258823</c:v>
                </c:pt>
                <c:pt idx="736">
                  <c:v>-4.5441820191123288</c:v>
                </c:pt>
                <c:pt idx="737">
                  <c:v>-4.5480720439191309</c:v>
                </c:pt>
                <c:pt idx="738">
                  <c:v>-4.5519626977726402</c:v>
                </c:pt>
                <c:pt idx="739">
                  <c:v>-4.5558533516261406</c:v>
                </c:pt>
                <c:pt idx="740">
                  <c:v>-4.5597440054796481</c:v>
                </c:pt>
                <c:pt idx="741">
                  <c:v>-4.5636346593331476</c:v>
                </c:pt>
                <c:pt idx="742">
                  <c:v>-4.5675253131866436</c:v>
                </c:pt>
                <c:pt idx="743">
                  <c:v>-4.5714159670401608</c:v>
                </c:pt>
                <c:pt idx="744">
                  <c:v>-4.5753066208936701</c:v>
                </c:pt>
                <c:pt idx="745">
                  <c:v>-4.5791972747471696</c:v>
                </c:pt>
                <c:pt idx="746">
                  <c:v>-4.5830879286006736</c:v>
                </c:pt>
                <c:pt idx="747">
                  <c:v>-4.5869785824541802</c:v>
                </c:pt>
                <c:pt idx="748">
                  <c:v>-4.5908692363076851</c:v>
                </c:pt>
                <c:pt idx="749">
                  <c:v>-4.5947598901611908</c:v>
                </c:pt>
                <c:pt idx="750">
                  <c:v>-4.5986505440146939</c:v>
                </c:pt>
                <c:pt idx="751">
                  <c:v>-4.6025411978681987</c:v>
                </c:pt>
                <c:pt idx="752">
                  <c:v>-4.6064318517216947</c:v>
                </c:pt>
                <c:pt idx="753">
                  <c:v>-4.610321876528471</c:v>
                </c:pt>
                <c:pt idx="754">
                  <c:v>-4.40398518336373</c:v>
                </c:pt>
                <c:pt idx="755">
                  <c:v>-4.4078758372172091</c:v>
                </c:pt>
                <c:pt idx="756">
                  <c:v>-4.4117664910707397</c:v>
                </c:pt>
                <c:pt idx="757">
                  <c:v>-4.4156565158775418</c:v>
                </c:pt>
                <c:pt idx="758">
                  <c:v>-4.4195471697310458</c:v>
                </c:pt>
                <c:pt idx="759">
                  <c:v>-4.4234378235845506</c:v>
                </c:pt>
                <c:pt idx="760">
                  <c:v>-4.4273284774380546</c:v>
                </c:pt>
                <c:pt idx="761">
                  <c:v>-4.4312191312915603</c:v>
                </c:pt>
                <c:pt idx="762">
                  <c:v>-4.4351097851450696</c:v>
                </c:pt>
                <c:pt idx="763">
                  <c:v>-4.43900043899857</c:v>
                </c:pt>
                <c:pt idx="764">
                  <c:v>-4.4428910928520802</c:v>
                </c:pt>
                <c:pt idx="765">
                  <c:v>-4.4467817467055806</c:v>
                </c:pt>
                <c:pt idx="766">
                  <c:v>-4.4506724005590881</c:v>
                </c:pt>
                <c:pt idx="767">
                  <c:v>-4.4545630544125903</c:v>
                </c:pt>
                <c:pt idx="768">
                  <c:v>-4.4584537082660951</c:v>
                </c:pt>
                <c:pt idx="769">
                  <c:v>-4.4623443621195999</c:v>
                </c:pt>
                <c:pt idx="770">
                  <c:v>-4.4662350159731101</c:v>
                </c:pt>
                <c:pt idx="771">
                  <c:v>-4.4701256698266096</c:v>
                </c:pt>
                <c:pt idx="772">
                  <c:v>-4.4740163236801136</c:v>
                </c:pt>
                <c:pt idx="773">
                  <c:v>-4.4779063484868953</c:v>
                </c:pt>
                <c:pt idx="774">
                  <c:v>-4.4817970023404197</c:v>
                </c:pt>
                <c:pt idx="775">
                  <c:v>-4.4856876561939263</c:v>
                </c:pt>
                <c:pt idx="776">
                  <c:v>-4.489578310047432</c:v>
                </c:pt>
                <c:pt idx="777">
                  <c:v>-4.493468963900936</c:v>
                </c:pt>
                <c:pt idx="778">
                  <c:v>-4.4973596177544408</c:v>
                </c:pt>
                <c:pt idx="779">
                  <c:v>-4.5012502716079457</c:v>
                </c:pt>
                <c:pt idx="780">
                  <c:v>-4.5051409254614514</c:v>
                </c:pt>
                <c:pt idx="781">
                  <c:v>-4.5090315793149536</c:v>
                </c:pt>
                <c:pt idx="782">
                  <c:v>-4.5129222331684424</c:v>
                </c:pt>
                <c:pt idx="783">
                  <c:v>-4.516812887021965</c:v>
                </c:pt>
                <c:pt idx="784">
                  <c:v>-4.5207035408754654</c:v>
                </c:pt>
                <c:pt idx="785">
                  <c:v>-4.5245941947289756</c:v>
                </c:pt>
                <c:pt idx="786">
                  <c:v>-4.5284848485824396</c:v>
                </c:pt>
                <c:pt idx="787">
                  <c:v>-4.5323755024359844</c:v>
                </c:pt>
                <c:pt idx="788">
                  <c:v>-4.536266156289491</c:v>
                </c:pt>
                <c:pt idx="789">
                  <c:v>-4.5401568101429746</c:v>
                </c:pt>
                <c:pt idx="790">
                  <c:v>-4.5440468349497936</c:v>
                </c:pt>
                <c:pt idx="791">
                  <c:v>-4.5479374888033028</c:v>
                </c:pt>
                <c:pt idx="792">
                  <c:v>-4.5518281426568059</c:v>
                </c:pt>
                <c:pt idx="793">
                  <c:v>-4.5557187965103134</c:v>
                </c:pt>
                <c:pt idx="794">
                  <c:v>-4.55960945036382</c:v>
                </c:pt>
                <c:pt idx="795">
                  <c:v>-4.5635001042173222</c:v>
                </c:pt>
                <c:pt idx="796">
                  <c:v>-4.5673907580708271</c:v>
                </c:pt>
                <c:pt idx="797">
                  <c:v>-4.5712814119243301</c:v>
                </c:pt>
                <c:pt idx="798">
                  <c:v>-4.5751720657778359</c:v>
                </c:pt>
                <c:pt idx="799">
                  <c:v>-4.5790627196313398</c:v>
                </c:pt>
                <c:pt idx="800">
                  <c:v>-4.5829533734848464</c:v>
                </c:pt>
                <c:pt idx="801">
                  <c:v>-4.5907346811918561</c:v>
                </c:pt>
                <c:pt idx="802">
                  <c:v>-4.594625335045361</c:v>
                </c:pt>
                <c:pt idx="803">
                  <c:v>-4.5985159888988658</c:v>
                </c:pt>
                <c:pt idx="804">
                  <c:v>-4.6062966675591728</c:v>
                </c:pt>
                <c:pt idx="805">
                  <c:v>-4.3921786666873626</c:v>
                </c:pt>
                <c:pt idx="806">
                  <c:v>-4.3960693205408896</c:v>
                </c:pt>
                <c:pt idx="807">
                  <c:v>-4.3999599743943953</c:v>
                </c:pt>
                <c:pt idx="808">
                  <c:v>-4.4038506282478984</c:v>
                </c:pt>
                <c:pt idx="809">
                  <c:v>-4.4116313069082072</c:v>
                </c:pt>
                <c:pt idx="810">
                  <c:v>-4.4155219607617084</c:v>
                </c:pt>
                <c:pt idx="811">
                  <c:v>-4.4194126146152168</c:v>
                </c:pt>
                <c:pt idx="812">
                  <c:v>-4.4233032684687217</c:v>
                </c:pt>
                <c:pt idx="813">
                  <c:v>-4.4310845761757074</c:v>
                </c:pt>
                <c:pt idx="814">
                  <c:v>-4.4349752300292344</c:v>
                </c:pt>
                <c:pt idx="815">
                  <c:v>-4.4388658838827402</c:v>
                </c:pt>
                <c:pt idx="816">
                  <c:v>-4.4427565377362264</c:v>
                </c:pt>
                <c:pt idx="817">
                  <c:v>-4.4466471915897499</c:v>
                </c:pt>
                <c:pt idx="818">
                  <c:v>-4.4505378454432556</c:v>
                </c:pt>
                <c:pt idx="819">
                  <c:v>-4.4544284992967604</c:v>
                </c:pt>
                <c:pt idx="820">
                  <c:v>-4.4583191531502671</c:v>
                </c:pt>
                <c:pt idx="821">
                  <c:v>-4.4622098070037701</c:v>
                </c:pt>
                <c:pt idx="822">
                  <c:v>-4.466100460857275</c:v>
                </c:pt>
                <c:pt idx="823">
                  <c:v>-4.4699911147107798</c:v>
                </c:pt>
                <c:pt idx="824">
                  <c:v>-4.4738811395175819</c:v>
                </c:pt>
                <c:pt idx="825">
                  <c:v>-4.4777717933710903</c:v>
                </c:pt>
                <c:pt idx="826">
                  <c:v>-4.4816624472245898</c:v>
                </c:pt>
                <c:pt idx="827">
                  <c:v>-4.4855531010780973</c:v>
                </c:pt>
                <c:pt idx="828">
                  <c:v>-4.4894437549316004</c:v>
                </c:pt>
                <c:pt idx="829">
                  <c:v>-4.4933344087851061</c:v>
                </c:pt>
                <c:pt idx="830">
                  <c:v>-4.497225062638611</c:v>
                </c:pt>
                <c:pt idx="831">
                  <c:v>-4.5011157164921158</c:v>
                </c:pt>
                <c:pt idx="832">
                  <c:v>-4.5050063703456216</c:v>
                </c:pt>
                <c:pt idx="833">
                  <c:v>-4.50889702419913</c:v>
                </c:pt>
                <c:pt idx="834">
                  <c:v>-4.5127876780526286</c:v>
                </c:pt>
                <c:pt idx="835">
                  <c:v>-4.5166783319061361</c:v>
                </c:pt>
                <c:pt idx="836">
                  <c:v>-4.5205689857596401</c:v>
                </c:pt>
                <c:pt idx="837">
                  <c:v>-4.5244596396131458</c:v>
                </c:pt>
                <c:pt idx="838">
                  <c:v>-4.5283502934666524</c:v>
                </c:pt>
                <c:pt idx="839">
                  <c:v>-4.5322409473201564</c:v>
                </c:pt>
                <c:pt idx="840">
                  <c:v>-4.5361316011736603</c:v>
                </c:pt>
                <c:pt idx="841">
                  <c:v>-4.5400216259804633</c:v>
                </c:pt>
                <c:pt idx="842">
                  <c:v>-4.5439122798339646</c:v>
                </c:pt>
                <c:pt idx="843">
                  <c:v>-4.5478029336874686</c:v>
                </c:pt>
                <c:pt idx="844">
                  <c:v>-4.551693587540977</c:v>
                </c:pt>
                <c:pt idx="845">
                  <c:v>-4.5555842413944569</c:v>
                </c:pt>
                <c:pt idx="846">
                  <c:v>-4.5594748952479884</c:v>
                </c:pt>
                <c:pt idx="847">
                  <c:v>-4.5633655491014764</c:v>
                </c:pt>
                <c:pt idx="848">
                  <c:v>-4.5672562029549946</c:v>
                </c:pt>
                <c:pt idx="849">
                  <c:v>-4.5711468568084817</c:v>
                </c:pt>
                <c:pt idx="850">
                  <c:v>-4.5750375106620069</c:v>
                </c:pt>
                <c:pt idx="851">
                  <c:v>-4.5789281645155118</c:v>
                </c:pt>
                <c:pt idx="852">
                  <c:v>-4.5828188183689926</c:v>
                </c:pt>
                <c:pt idx="853">
                  <c:v>-4.5867094722225197</c:v>
                </c:pt>
                <c:pt idx="854">
                  <c:v>-4.5906001260760263</c:v>
                </c:pt>
                <c:pt idx="855">
                  <c:v>-4.5944907799295276</c:v>
                </c:pt>
                <c:pt idx="856">
                  <c:v>-4.6022714585898381</c:v>
                </c:pt>
                <c:pt idx="857">
                  <c:v>-4.3842628038645461</c:v>
                </c:pt>
                <c:pt idx="858">
                  <c:v>-4.3881534577180457</c:v>
                </c:pt>
                <c:pt idx="859">
                  <c:v>-4.3920441115715558</c:v>
                </c:pt>
                <c:pt idx="860">
                  <c:v>-4.395934765425034</c:v>
                </c:pt>
                <c:pt idx="861">
                  <c:v>-4.3998254192785637</c:v>
                </c:pt>
                <c:pt idx="862">
                  <c:v>-4.4037160731320704</c:v>
                </c:pt>
                <c:pt idx="863">
                  <c:v>-4.4076060979388716</c:v>
                </c:pt>
                <c:pt idx="864">
                  <c:v>-4.41149675179238</c:v>
                </c:pt>
                <c:pt idx="865">
                  <c:v>-4.4153874056458822</c:v>
                </c:pt>
                <c:pt idx="866">
                  <c:v>-4.4192780594993861</c:v>
                </c:pt>
                <c:pt idx="867">
                  <c:v>-4.4270593672063772</c:v>
                </c:pt>
                <c:pt idx="868">
                  <c:v>-4.4309500210599024</c:v>
                </c:pt>
                <c:pt idx="869">
                  <c:v>-4.4348406749134064</c:v>
                </c:pt>
                <c:pt idx="870">
                  <c:v>-4.4387313287669086</c:v>
                </c:pt>
                <c:pt idx="871">
                  <c:v>-4.4426219826204161</c:v>
                </c:pt>
                <c:pt idx="872">
                  <c:v>-4.4465126364739209</c:v>
                </c:pt>
                <c:pt idx="873">
                  <c:v>-4.4504032903274249</c:v>
                </c:pt>
                <c:pt idx="874">
                  <c:v>-4.4542939441809297</c:v>
                </c:pt>
                <c:pt idx="875">
                  <c:v>-4.4581845980344346</c:v>
                </c:pt>
                <c:pt idx="876">
                  <c:v>-4.462075251887919</c:v>
                </c:pt>
                <c:pt idx="877">
                  <c:v>-4.4659659057414451</c:v>
                </c:pt>
                <c:pt idx="878">
                  <c:v>-4.4698559305482446</c:v>
                </c:pt>
                <c:pt idx="879">
                  <c:v>-4.4737465844017521</c:v>
                </c:pt>
                <c:pt idx="880">
                  <c:v>-4.4776372382552436</c:v>
                </c:pt>
                <c:pt idx="881">
                  <c:v>-4.4815278921087618</c:v>
                </c:pt>
                <c:pt idx="882">
                  <c:v>-4.4854185459622666</c:v>
                </c:pt>
                <c:pt idx="883">
                  <c:v>-4.4893091998157697</c:v>
                </c:pt>
                <c:pt idx="884">
                  <c:v>-4.4931998536692763</c:v>
                </c:pt>
                <c:pt idx="885">
                  <c:v>-4.4970905075227776</c:v>
                </c:pt>
                <c:pt idx="886">
                  <c:v>-4.5009811613762736</c:v>
                </c:pt>
                <c:pt idx="887">
                  <c:v>-4.5048718152297864</c:v>
                </c:pt>
                <c:pt idx="888">
                  <c:v>-4.5087624690832948</c:v>
                </c:pt>
                <c:pt idx="889">
                  <c:v>-4.5126531229367997</c:v>
                </c:pt>
                <c:pt idx="890">
                  <c:v>-4.5165437767903063</c:v>
                </c:pt>
                <c:pt idx="891">
                  <c:v>-4.5204344306438076</c:v>
                </c:pt>
                <c:pt idx="892">
                  <c:v>-4.5243250844973169</c:v>
                </c:pt>
                <c:pt idx="893">
                  <c:v>-4.5282157383508217</c:v>
                </c:pt>
                <c:pt idx="894">
                  <c:v>-4.5321063922043301</c:v>
                </c:pt>
                <c:pt idx="895">
                  <c:v>-4.5359964170111278</c:v>
                </c:pt>
                <c:pt idx="896">
                  <c:v>-4.5398870708646326</c:v>
                </c:pt>
                <c:pt idx="897">
                  <c:v>-4.5437777247181401</c:v>
                </c:pt>
                <c:pt idx="898">
                  <c:v>-4.5476683785716432</c:v>
                </c:pt>
                <c:pt idx="899">
                  <c:v>-4.551559032425148</c:v>
                </c:pt>
                <c:pt idx="900">
                  <c:v>-4.5554496862786529</c:v>
                </c:pt>
                <c:pt idx="901">
                  <c:v>-4.5593403401321568</c:v>
                </c:pt>
                <c:pt idx="902">
                  <c:v>-4.5632309939856608</c:v>
                </c:pt>
                <c:pt idx="903">
                  <c:v>-4.5671216478391674</c:v>
                </c:pt>
                <c:pt idx="904">
                  <c:v>-4.5710123016926802</c:v>
                </c:pt>
                <c:pt idx="905">
                  <c:v>-4.5749029555461771</c:v>
                </c:pt>
                <c:pt idx="906">
                  <c:v>-4.5787936093996811</c:v>
                </c:pt>
                <c:pt idx="907">
                  <c:v>-4.5826842632531868</c:v>
                </c:pt>
                <c:pt idx="908">
                  <c:v>-4.5865749171066854</c:v>
                </c:pt>
                <c:pt idx="909">
                  <c:v>-4.5904655709601956</c:v>
                </c:pt>
                <c:pt idx="910">
                  <c:v>-4.5943562248137004</c:v>
                </c:pt>
                <c:pt idx="911">
                  <c:v>-4.3802383722627223</c:v>
                </c:pt>
                <c:pt idx="912">
                  <c:v>-4.3841290261162236</c:v>
                </c:pt>
                <c:pt idx="913">
                  <c:v>-4.3880196799697266</c:v>
                </c:pt>
                <c:pt idx="914">
                  <c:v>-4.3919103338232368</c:v>
                </c:pt>
                <c:pt idx="915">
                  <c:v>-4.3958009876767337</c:v>
                </c:pt>
                <c:pt idx="916">
                  <c:v>-4.3996916415302456</c:v>
                </c:pt>
                <c:pt idx="917">
                  <c:v>-4.4035816663370291</c:v>
                </c:pt>
                <c:pt idx="918">
                  <c:v>-4.4074723201905552</c:v>
                </c:pt>
                <c:pt idx="919">
                  <c:v>-4.4113629740440601</c:v>
                </c:pt>
                <c:pt idx="920">
                  <c:v>-4.4152536278975631</c:v>
                </c:pt>
                <c:pt idx="921">
                  <c:v>-4.419144281751068</c:v>
                </c:pt>
                <c:pt idx="922">
                  <c:v>-4.4230349356045737</c:v>
                </c:pt>
                <c:pt idx="923">
                  <c:v>-4.4269255894580786</c:v>
                </c:pt>
                <c:pt idx="924">
                  <c:v>-4.4308162433115816</c:v>
                </c:pt>
                <c:pt idx="925">
                  <c:v>-4.4347068971650856</c:v>
                </c:pt>
                <c:pt idx="926">
                  <c:v>-4.4385975510185904</c:v>
                </c:pt>
                <c:pt idx="927">
                  <c:v>-4.4463788587256037</c:v>
                </c:pt>
                <c:pt idx="928">
                  <c:v>-4.4502695125791103</c:v>
                </c:pt>
                <c:pt idx="929">
                  <c:v>-4.4541601664326116</c:v>
                </c:pt>
                <c:pt idx="930">
                  <c:v>-4.4580508202861164</c:v>
                </c:pt>
                <c:pt idx="931">
                  <c:v>-4.4619414741396231</c:v>
                </c:pt>
                <c:pt idx="932">
                  <c:v>-4.4658314989464243</c:v>
                </c:pt>
                <c:pt idx="933">
                  <c:v>-4.46972215279993</c:v>
                </c:pt>
                <c:pt idx="934">
                  <c:v>-4.473612806653434</c:v>
                </c:pt>
                <c:pt idx="935">
                  <c:v>-4.4775034605069397</c:v>
                </c:pt>
                <c:pt idx="936">
                  <c:v>-4.4813941143604481</c:v>
                </c:pt>
                <c:pt idx="937">
                  <c:v>-4.4852847682139476</c:v>
                </c:pt>
                <c:pt idx="938">
                  <c:v>-4.4891754220674542</c:v>
                </c:pt>
                <c:pt idx="939">
                  <c:v>-4.49306607592096</c:v>
                </c:pt>
                <c:pt idx="940">
                  <c:v>-4.4969567297744639</c:v>
                </c:pt>
                <c:pt idx="941">
                  <c:v>-4.5008473836279679</c:v>
                </c:pt>
                <c:pt idx="942">
                  <c:v>-4.5047380374814674</c:v>
                </c:pt>
                <c:pt idx="943">
                  <c:v>-4.5086286913349802</c:v>
                </c:pt>
                <c:pt idx="944">
                  <c:v>-4.5125193451884744</c:v>
                </c:pt>
                <c:pt idx="945">
                  <c:v>-4.5164099990419881</c:v>
                </c:pt>
                <c:pt idx="946">
                  <c:v>-4.5203006528954708</c:v>
                </c:pt>
                <c:pt idx="947">
                  <c:v>-4.5241913067489676</c:v>
                </c:pt>
                <c:pt idx="948">
                  <c:v>-4.5280819606024796</c:v>
                </c:pt>
                <c:pt idx="949">
                  <c:v>-4.5319719854093101</c:v>
                </c:pt>
                <c:pt idx="950">
                  <c:v>-4.5358626392628096</c:v>
                </c:pt>
                <c:pt idx="951">
                  <c:v>-4.539753293116318</c:v>
                </c:pt>
                <c:pt idx="952">
                  <c:v>-4.5436439469698202</c:v>
                </c:pt>
                <c:pt idx="953">
                  <c:v>-4.5475346008233242</c:v>
                </c:pt>
                <c:pt idx="954">
                  <c:v>-4.5514252546768299</c:v>
                </c:pt>
                <c:pt idx="955">
                  <c:v>-4.5553159085303347</c:v>
                </c:pt>
                <c:pt idx="956">
                  <c:v>-4.5592065623838378</c:v>
                </c:pt>
                <c:pt idx="957">
                  <c:v>-4.5630972162373444</c:v>
                </c:pt>
                <c:pt idx="958">
                  <c:v>-4.5669878700908271</c:v>
                </c:pt>
                <c:pt idx="959">
                  <c:v>-4.570878523944355</c:v>
                </c:pt>
                <c:pt idx="960">
                  <c:v>-4.574769177797859</c:v>
                </c:pt>
                <c:pt idx="961">
                  <c:v>-4.57865983165137</c:v>
                </c:pt>
                <c:pt idx="962">
                  <c:v>-4.5825504855048704</c:v>
                </c:pt>
                <c:pt idx="963">
                  <c:v>-4.5864411393583717</c:v>
                </c:pt>
                <c:pt idx="964">
                  <c:v>-4.3723225094398828</c:v>
                </c:pt>
                <c:pt idx="965">
                  <c:v>-4.3762131632933903</c:v>
                </c:pt>
                <c:pt idx="966">
                  <c:v>-4.3801038171468836</c:v>
                </c:pt>
                <c:pt idx="967">
                  <c:v>-4.3839944710003946</c:v>
                </c:pt>
                <c:pt idx="968">
                  <c:v>-4.3878851248539039</c:v>
                </c:pt>
                <c:pt idx="969">
                  <c:v>-4.3917757787073937</c:v>
                </c:pt>
                <c:pt idx="970">
                  <c:v>-4.3995564573676944</c:v>
                </c:pt>
                <c:pt idx="971">
                  <c:v>-4.4034471112212197</c:v>
                </c:pt>
                <c:pt idx="972">
                  <c:v>-4.4073377650747281</c:v>
                </c:pt>
                <c:pt idx="973">
                  <c:v>-4.4112284189282303</c:v>
                </c:pt>
                <c:pt idx="974">
                  <c:v>-4.4151190727817351</c:v>
                </c:pt>
                <c:pt idx="975">
                  <c:v>-4.4190097266352399</c:v>
                </c:pt>
                <c:pt idx="976">
                  <c:v>-4.4229003804887448</c:v>
                </c:pt>
                <c:pt idx="977">
                  <c:v>-4.4267910343422496</c:v>
                </c:pt>
                <c:pt idx="978">
                  <c:v>-4.4306816881957536</c:v>
                </c:pt>
                <c:pt idx="979">
                  <c:v>-4.4345723420492584</c:v>
                </c:pt>
                <c:pt idx="980">
                  <c:v>-4.4384629959027704</c:v>
                </c:pt>
                <c:pt idx="981">
                  <c:v>-4.442353649756269</c:v>
                </c:pt>
                <c:pt idx="982">
                  <c:v>-4.446244303609773</c:v>
                </c:pt>
                <c:pt idx="983">
                  <c:v>-4.4501349574632636</c:v>
                </c:pt>
                <c:pt idx="984">
                  <c:v>-4.4540256113167844</c:v>
                </c:pt>
                <c:pt idx="985">
                  <c:v>-4.4579162651702662</c:v>
                </c:pt>
                <c:pt idx="986">
                  <c:v>-4.4618062899770896</c:v>
                </c:pt>
                <c:pt idx="987">
                  <c:v>-4.4656969438305953</c:v>
                </c:pt>
                <c:pt idx="988">
                  <c:v>-4.4695875976841002</c:v>
                </c:pt>
                <c:pt idx="989">
                  <c:v>-4.473478251537605</c:v>
                </c:pt>
                <c:pt idx="990">
                  <c:v>-4.4851502130981196</c:v>
                </c:pt>
                <c:pt idx="991">
                  <c:v>-4.4890408669516271</c:v>
                </c:pt>
                <c:pt idx="992">
                  <c:v>-4.4929315208051266</c:v>
                </c:pt>
                <c:pt idx="993">
                  <c:v>-4.4968221746586403</c:v>
                </c:pt>
                <c:pt idx="994">
                  <c:v>-4.5007128285121389</c:v>
                </c:pt>
                <c:pt idx="995">
                  <c:v>-4.5046034823656429</c:v>
                </c:pt>
                <c:pt idx="996">
                  <c:v>-4.5084941362191504</c:v>
                </c:pt>
                <c:pt idx="997">
                  <c:v>-4.5123847900726544</c:v>
                </c:pt>
                <c:pt idx="998">
                  <c:v>-4.5162754439261601</c:v>
                </c:pt>
                <c:pt idx="999">
                  <c:v>-4.520166097779664</c:v>
                </c:pt>
                <c:pt idx="1000">
                  <c:v>-4.524056751633168</c:v>
                </c:pt>
                <c:pt idx="1001">
                  <c:v>-4.527946776439939</c:v>
                </c:pt>
                <c:pt idx="1002">
                  <c:v>-4.5318374302934759</c:v>
                </c:pt>
                <c:pt idx="1003">
                  <c:v>-4.5357280841469798</c:v>
                </c:pt>
                <c:pt idx="1004">
                  <c:v>-4.5396187380004864</c:v>
                </c:pt>
                <c:pt idx="1005">
                  <c:v>-4.5435093918539913</c:v>
                </c:pt>
                <c:pt idx="1006">
                  <c:v>-4.5474000457074846</c:v>
                </c:pt>
                <c:pt idx="1007">
                  <c:v>-4.5512906995610001</c:v>
                </c:pt>
                <c:pt idx="1008">
                  <c:v>-4.5551813534145049</c:v>
                </c:pt>
                <c:pt idx="1009">
                  <c:v>-4.5590720072680107</c:v>
                </c:pt>
                <c:pt idx="1010">
                  <c:v>-4.5668533149750203</c:v>
                </c:pt>
                <c:pt idx="1011">
                  <c:v>-4.5707439688285261</c:v>
                </c:pt>
                <c:pt idx="1012">
                  <c:v>-4.57463462268203</c:v>
                </c:pt>
                <c:pt idx="1013">
                  <c:v>-4.5785252765355127</c:v>
                </c:pt>
                <c:pt idx="1014">
                  <c:v>-4.3682973004705516</c:v>
                </c:pt>
                <c:pt idx="1015">
                  <c:v>-4.3721879543240556</c:v>
                </c:pt>
                <c:pt idx="1016">
                  <c:v>-4.3760786081775613</c:v>
                </c:pt>
                <c:pt idx="1017">
                  <c:v>-4.3799692620310671</c:v>
                </c:pt>
                <c:pt idx="1018">
                  <c:v>-4.3877505697380537</c:v>
                </c:pt>
                <c:pt idx="1019">
                  <c:v>-4.3916412235915798</c:v>
                </c:pt>
                <c:pt idx="1020">
                  <c:v>-4.3955312483983588</c:v>
                </c:pt>
                <c:pt idx="1021">
                  <c:v>-4.3994219022518903</c:v>
                </c:pt>
                <c:pt idx="1022">
                  <c:v>-4.4033125561053836</c:v>
                </c:pt>
                <c:pt idx="1023">
                  <c:v>-4.4072032099588974</c:v>
                </c:pt>
                <c:pt idx="1024">
                  <c:v>-4.4110938638124031</c:v>
                </c:pt>
                <c:pt idx="1025">
                  <c:v>-4.4149845176658644</c:v>
                </c:pt>
                <c:pt idx="1026">
                  <c:v>-4.4188751715194137</c:v>
                </c:pt>
                <c:pt idx="1027">
                  <c:v>-4.4227658253729167</c:v>
                </c:pt>
                <c:pt idx="1028">
                  <c:v>-4.4266564792264216</c:v>
                </c:pt>
                <c:pt idx="1029">
                  <c:v>-4.43054713307993</c:v>
                </c:pt>
                <c:pt idx="1030">
                  <c:v>-4.4344377869334322</c:v>
                </c:pt>
                <c:pt idx="1031">
                  <c:v>-4.438328440786937</c:v>
                </c:pt>
                <c:pt idx="1032">
                  <c:v>-4.4422190946404401</c:v>
                </c:pt>
                <c:pt idx="1033">
                  <c:v>-4.4500004023474524</c:v>
                </c:pt>
                <c:pt idx="1034">
                  <c:v>-4.4538910562009546</c:v>
                </c:pt>
                <c:pt idx="1035">
                  <c:v>-4.4577810810077576</c:v>
                </c:pt>
                <c:pt idx="1036">
                  <c:v>-4.4616717348612696</c:v>
                </c:pt>
                <c:pt idx="1037">
                  <c:v>-4.4694530425682739</c:v>
                </c:pt>
                <c:pt idx="1038">
                  <c:v>-4.4733436964217796</c:v>
                </c:pt>
                <c:pt idx="1039">
                  <c:v>-4.4772343502752756</c:v>
                </c:pt>
                <c:pt idx="1040">
                  <c:v>-4.4811250041287876</c:v>
                </c:pt>
                <c:pt idx="1041">
                  <c:v>-4.4850156579822746</c:v>
                </c:pt>
                <c:pt idx="1042">
                  <c:v>-4.4889063118357946</c:v>
                </c:pt>
                <c:pt idx="1043">
                  <c:v>-4.492796965689303</c:v>
                </c:pt>
                <c:pt idx="1044">
                  <c:v>-4.496687619542806</c:v>
                </c:pt>
                <c:pt idx="1045">
                  <c:v>-4.5005782733963056</c:v>
                </c:pt>
                <c:pt idx="1046">
                  <c:v>-4.5044689272498184</c:v>
                </c:pt>
                <c:pt idx="1047">
                  <c:v>-4.5083595811033303</c:v>
                </c:pt>
                <c:pt idx="1048">
                  <c:v>-4.5122502349568272</c:v>
                </c:pt>
                <c:pt idx="1049">
                  <c:v>-4.516140888810332</c:v>
                </c:pt>
                <c:pt idx="1050">
                  <c:v>-4.5200315426638369</c:v>
                </c:pt>
                <c:pt idx="1051">
                  <c:v>-4.5239215674706346</c:v>
                </c:pt>
                <c:pt idx="1052">
                  <c:v>-4.5278122213241447</c:v>
                </c:pt>
                <c:pt idx="1053">
                  <c:v>-4.5317028751776478</c:v>
                </c:pt>
                <c:pt idx="1054">
                  <c:v>-4.5355935290311544</c:v>
                </c:pt>
                <c:pt idx="1055">
                  <c:v>-4.5394841828846602</c:v>
                </c:pt>
                <c:pt idx="1056">
                  <c:v>-4.5433748367381641</c:v>
                </c:pt>
                <c:pt idx="1057">
                  <c:v>-4.5472654905916698</c:v>
                </c:pt>
                <c:pt idx="1058">
                  <c:v>-4.5511561444451729</c:v>
                </c:pt>
                <c:pt idx="1059">
                  <c:v>-4.5550467982986769</c:v>
                </c:pt>
                <c:pt idx="1060">
                  <c:v>-4.5589374521521826</c:v>
                </c:pt>
                <c:pt idx="1061">
                  <c:v>-4.5628281060056866</c:v>
                </c:pt>
                <c:pt idx="1062">
                  <c:v>-4.5667187598591896</c:v>
                </c:pt>
                <c:pt idx="1063">
                  <c:v>-4.5706094137126998</c:v>
                </c:pt>
                <c:pt idx="1064">
                  <c:v>-4.3564915611617199</c:v>
                </c:pt>
                <c:pt idx="1065">
                  <c:v>-4.3603822150152247</c:v>
                </c:pt>
                <c:pt idx="1066">
                  <c:v>-4.3642728688687038</c:v>
                </c:pt>
                <c:pt idx="1067">
                  <c:v>-4.3681635227222326</c:v>
                </c:pt>
                <c:pt idx="1068">
                  <c:v>-4.3720541765757126</c:v>
                </c:pt>
                <c:pt idx="1069">
                  <c:v>-4.3759448304292254</c:v>
                </c:pt>
                <c:pt idx="1070">
                  <c:v>-4.379835484282748</c:v>
                </c:pt>
                <c:pt idx="1071">
                  <c:v>-4.3876167919897577</c:v>
                </c:pt>
                <c:pt idx="1072">
                  <c:v>-4.391506816796535</c:v>
                </c:pt>
                <c:pt idx="1073">
                  <c:v>-4.3953974706500647</c:v>
                </c:pt>
                <c:pt idx="1074">
                  <c:v>-4.3992881245035704</c:v>
                </c:pt>
                <c:pt idx="1075">
                  <c:v>-4.4031787783570753</c:v>
                </c:pt>
                <c:pt idx="1076">
                  <c:v>-4.4070694322105801</c:v>
                </c:pt>
                <c:pt idx="1077">
                  <c:v>-4.4109600860640841</c:v>
                </c:pt>
                <c:pt idx="1078">
                  <c:v>-4.4148507399175836</c:v>
                </c:pt>
                <c:pt idx="1079">
                  <c:v>-4.4187413937711</c:v>
                </c:pt>
                <c:pt idx="1080">
                  <c:v>-4.4226320476245986</c:v>
                </c:pt>
                <c:pt idx="1081">
                  <c:v>-4.4304133553316101</c:v>
                </c:pt>
                <c:pt idx="1082">
                  <c:v>-4.434304009185114</c:v>
                </c:pt>
                <c:pt idx="1083">
                  <c:v>-4.4381946630386189</c:v>
                </c:pt>
                <c:pt idx="1084">
                  <c:v>-4.4420853168921237</c:v>
                </c:pt>
                <c:pt idx="1085">
                  <c:v>-4.4459759707456286</c:v>
                </c:pt>
                <c:pt idx="1086">
                  <c:v>-4.4498666245991396</c:v>
                </c:pt>
                <c:pt idx="1087">
                  <c:v>-4.4537566494059346</c:v>
                </c:pt>
                <c:pt idx="1088">
                  <c:v>-4.4576473032594404</c:v>
                </c:pt>
                <c:pt idx="1089">
                  <c:v>-4.4615379571129354</c:v>
                </c:pt>
                <c:pt idx="1090">
                  <c:v>-4.4654286109664456</c:v>
                </c:pt>
                <c:pt idx="1091">
                  <c:v>-4.4693192648199558</c:v>
                </c:pt>
                <c:pt idx="1092">
                  <c:v>-4.4732099186734597</c:v>
                </c:pt>
                <c:pt idx="1093">
                  <c:v>-4.4771005725269646</c:v>
                </c:pt>
                <c:pt idx="1094">
                  <c:v>-4.4809912263804694</c:v>
                </c:pt>
                <c:pt idx="1095">
                  <c:v>-4.4848818802339752</c:v>
                </c:pt>
                <c:pt idx="1096">
                  <c:v>-4.4887725340874809</c:v>
                </c:pt>
                <c:pt idx="1097">
                  <c:v>-4.4926631879409831</c:v>
                </c:pt>
                <c:pt idx="1098">
                  <c:v>-4.4965538417944888</c:v>
                </c:pt>
                <c:pt idx="1099">
                  <c:v>-4.5004444956479936</c:v>
                </c:pt>
                <c:pt idx="1100">
                  <c:v>-4.504335149501479</c:v>
                </c:pt>
                <c:pt idx="1101">
                  <c:v>-4.5082258033550051</c:v>
                </c:pt>
                <c:pt idx="1102">
                  <c:v>-4.5121164572084744</c:v>
                </c:pt>
                <c:pt idx="1103">
                  <c:v>-4.516007111062013</c:v>
                </c:pt>
                <c:pt idx="1104">
                  <c:v>-4.519897135868816</c:v>
                </c:pt>
                <c:pt idx="1105">
                  <c:v>-4.5237877897223209</c:v>
                </c:pt>
                <c:pt idx="1106">
                  <c:v>-4.5276784435758248</c:v>
                </c:pt>
                <c:pt idx="1107">
                  <c:v>-4.5315690974293297</c:v>
                </c:pt>
                <c:pt idx="1108">
                  <c:v>-4.5354597512828381</c:v>
                </c:pt>
                <c:pt idx="1109">
                  <c:v>-4.5393504051363402</c:v>
                </c:pt>
                <c:pt idx="1110">
                  <c:v>-4.5432410589898451</c:v>
                </c:pt>
                <c:pt idx="1111">
                  <c:v>-4.5471317128433499</c:v>
                </c:pt>
                <c:pt idx="1112">
                  <c:v>-4.5510223666968557</c:v>
                </c:pt>
                <c:pt idx="1113">
                  <c:v>-4.5549130205503614</c:v>
                </c:pt>
                <c:pt idx="1114">
                  <c:v>-4.558803674403868</c:v>
                </c:pt>
                <c:pt idx="1115">
                  <c:v>-4.5626943282573684</c:v>
                </c:pt>
                <c:pt idx="1116">
                  <c:v>-4.3485756983388786</c:v>
                </c:pt>
                <c:pt idx="1117">
                  <c:v>-4.3524663521923852</c:v>
                </c:pt>
                <c:pt idx="1118">
                  <c:v>-4.3563570060458856</c:v>
                </c:pt>
                <c:pt idx="1119">
                  <c:v>-4.3602476598993896</c:v>
                </c:pt>
                <c:pt idx="1120">
                  <c:v>-4.3641383137528846</c:v>
                </c:pt>
                <c:pt idx="1121">
                  <c:v>-4.3680289676063788</c:v>
                </c:pt>
                <c:pt idx="1122">
                  <c:v>-4.3719196214599076</c:v>
                </c:pt>
                <c:pt idx="1123">
                  <c:v>-4.3758102753134036</c:v>
                </c:pt>
                <c:pt idx="1124">
                  <c:v>-4.3835915830204231</c:v>
                </c:pt>
                <c:pt idx="1125">
                  <c:v>-4.3874816078272012</c:v>
                </c:pt>
                <c:pt idx="1126">
                  <c:v>-4.3913722616807309</c:v>
                </c:pt>
                <c:pt idx="1127">
                  <c:v>-4.3952629155342402</c:v>
                </c:pt>
                <c:pt idx="1128">
                  <c:v>-4.3991535693877246</c:v>
                </c:pt>
                <c:pt idx="1129">
                  <c:v>-4.4030442232412446</c:v>
                </c:pt>
                <c:pt idx="1130">
                  <c:v>-4.406934877094729</c:v>
                </c:pt>
                <c:pt idx="1131">
                  <c:v>-4.4108255309482436</c:v>
                </c:pt>
                <c:pt idx="1132">
                  <c:v>-4.41471618480176</c:v>
                </c:pt>
                <c:pt idx="1133">
                  <c:v>-4.4186068386552648</c:v>
                </c:pt>
                <c:pt idx="1134">
                  <c:v>-4.4224974925087697</c:v>
                </c:pt>
                <c:pt idx="1135">
                  <c:v>-4.4263881463622736</c:v>
                </c:pt>
                <c:pt idx="1136">
                  <c:v>-4.4302788002157802</c:v>
                </c:pt>
                <c:pt idx="1137">
                  <c:v>-4.4341694540692851</c:v>
                </c:pt>
                <c:pt idx="1138">
                  <c:v>-4.4380601079227899</c:v>
                </c:pt>
                <c:pt idx="1139">
                  <c:v>-4.4419507617762939</c:v>
                </c:pt>
                <c:pt idx="1140">
                  <c:v>-4.4458414156297978</c:v>
                </c:pt>
                <c:pt idx="1141">
                  <c:v>-4.4497314404366</c:v>
                </c:pt>
                <c:pt idx="1142">
                  <c:v>-4.4536220942901101</c:v>
                </c:pt>
                <c:pt idx="1143">
                  <c:v>-4.4575127481436114</c:v>
                </c:pt>
                <c:pt idx="1144">
                  <c:v>-4.461403401997118</c:v>
                </c:pt>
                <c:pt idx="1145">
                  <c:v>-4.4652940558506202</c:v>
                </c:pt>
                <c:pt idx="1146">
                  <c:v>-4.4691847097041251</c:v>
                </c:pt>
                <c:pt idx="1147">
                  <c:v>-4.4730753635576299</c:v>
                </c:pt>
                <c:pt idx="1148">
                  <c:v>-4.4769660174111401</c:v>
                </c:pt>
                <c:pt idx="1149">
                  <c:v>-4.4808566712646396</c:v>
                </c:pt>
                <c:pt idx="1150">
                  <c:v>-4.4847473251181471</c:v>
                </c:pt>
                <c:pt idx="1151">
                  <c:v>-4.4886379789716502</c:v>
                </c:pt>
                <c:pt idx="1152">
                  <c:v>-4.4925286328251541</c:v>
                </c:pt>
                <c:pt idx="1153">
                  <c:v>-4.4964192866786599</c:v>
                </c:pt>
                <c:pt idx="1154">
                  <c:v>-4.50030994053217</c:v>
                </c:pt>
                <c:pt idx="1155">
                  <c:v>-4.5042005943856704</c:v>
                </c:pt>
                <c:pt idx="1156">
                  <c:v>-4.5080912482391753</c:v>
                </c:pt>
                <c:pt idx="1157">
                  <c:v>-4.5119819020926784</c:v>
                </c:pt>
                <c:pt idx="1158">
                  <c:v>-4.5158719268994636</c:v>
                </c:pt>
                <c:pt idx="1159">
                  <c:v>-4.5197625807529871</c:v>
                </c:pt>
                <c:pt idx="1160">
                  <c:v>-4.5236532346064866</c:v>
                </c:pt>
                <c:pt idx="1161">
                  <c:v>-4.5275438884599772</c:v>
                </c:pt>
                <c:pt idx="1162">
                  <c:v>-4.5314345423135016</c:v>
                </c:pt>
                <c:pt idx="1163">
                  <c:v>-4.5353251961670056</c:v>
                </c:pt>
                <c:pt idx="1164">
                  <c:v>-4.5392158500205104</c:v>
                </c:pt>
                <c:pt idx="1165">
                  <c:v>-4.5431065038740153</c:v>
                </c:pt>
                <c:pt idx="1166">
                  <c:v>-4.546997157727521</c:v>
                </c:pt>
                <c:pt idx="1167">
                  <c:v>-4.5508878115810258</c:v>
                </c:pt>
                <c:pt idx="1168">
                  <c:v>-4.5547784654345298</c:v>
                </c:pt>
                <c:pt idx="1169">
                  <c:v>-4.55866911928804</c:v>
                </c:pt>
                <c:pt idx="1170">
                  <c:v>-4.3445504893695457</c:v>
                </c:pt>
                <c:pt idx="1171">
                  <c:v>-4.3484411432230496</c:v>
                </c:pt>
                <c:pt idx="1172">
                  <c:v>-4.3523317970765536</c:v>
                </c:pt>
                <c:pt idx="1173">
                  <c:v>-4.3562224509300602</c:v>
                </c:pt>
                <c:pt idx="1174">
                  <c:v>-4.3601131047835651</c:v>
                </c:pt>
                <c:pt idx="1175">
                  <c:v>-4.3640037586370646</c:v>
                </c:pt>
                <c:pt idx="1176">
                  <c:v>-4.3678944124905748</c:v>
                </c:pt>
                <c:pt idx="1177">
                  <c:v>-4.3717850663440796</c:v>
                </c:pt>
                <c:pt idx="1178">
                  <c:v>-4.3756757201975844</c:v>
                </c:pt>
                <c:pt idx="1179">
                  <c:v>-4.3795663740510902</c:v>
                </c:pt>
                <c:pt idx="1180">
                  <c:v>-4.3834563988578896</c:v>
                </c:pt>
                <c:pt idx="1181">
                  <c:v>-4.387347052711398</c:v>
                </c:pt>
                <c:pt idx="1182">
                  <c:v>-4.3912377065649011</c:v>
                </c:pt>
                <c:pt idx="1183">
                  <c:v>-4.3951283604183864</c:v>
                </c:pt>
                <c:pt idx="1184">
                  <c:v>-4.3990190142719117</c:v>
                </c:pt>
                <c:pt idx="1185">
                  <c:v>-4.4029096681253943</c:v>
                </c:pt>
                <c:pt idx="1186">
                  <c:v>-4.4068003219789222</c:v>
                </c:pt>
                <c:pt idx="1187">
                  <c:v>-4.4106909758324271</c:v>
                </c:pt>
                <c:pt idx="1188">
                  <c:v>-4.4145816296858973</c:v>
                </c:pt>
                <c:pt idx="1189">
                  <c:v>-4.4223629373929407</c:v>
                </c:pt>
                <c:pt idx="1190">
                  <c:v>-4.4262535912464456</c:v>
                </c:pt>
                <c:pt idx="1191">
                  <c:v>-4.4301442450999504</c:v>
                </c:pt>
                <c:pt idx="1192">
                  <c:v>-4.4340348989534446</c:v>
                </c:pt>
                <c:pt idx="1193">
                  <c:v>-4.437925552806937</c:v>
                </c:pt>
                <c:pt idx="1194">
                  <c:v>-4.4418162066604649</c:v>
                </c:pt>
                <c:pt idx="1195">
                  <c:v>-4.4457062314672671</c:v>
                </c:pt>
                <c:pt idx="1196">
                  <c:v>-4.4495968853207719</c:v>
                </c:pt>
                <c:pt idx="1197">
                  <c:v>-4.4534875391742776</c:v>
                </c:pt>
                <c:pt idx="1198">
                  <c:v>-4.4573781930277816</c:v>
                </c:pt>
                <c:pt idx="1199">
                  <c:v>-4.4612688468812873</c:v>
                </c:pt>
                <c:pt idx="1200">
                  <c:v>-4.4651595007347886</c:v>
                </c:pt>
                <c:pt idx="1201">
                  <c:v>-4.469050154588297</c:v>
                </c:pt>
                <c:pt idx="1202">
                  <c:v>-4.4729408084418019</c:v>
                </c:pt>
                <c:pt idx="1203">
                  <c:v>-4.4768314622953058</c:v>
                </c:pt>
                <c:pt idx="1204">
                  <c:v>-4.4807221161488107</c:v>
                </c:pt>
                <c:pt idx="1205">
                  <c:v>-4.4846127700023146</c:v>
                </c:pt>
                <c:pt idx="1206">
                  <c:v>-4.4885034238558204</c:v>
                </c:pt>
                <c:pt idx="1207">
                  <c:v>-4.4923940777093261</c:v>
                </c:pt>
                <c:pt idx="1208">
                  <c:v>-4.49628473156283</c:v>
                </c:pt>
                <c:pt idx="1209">
                  <c:v>-4.5001753854163349</c:v>
                </c:pt>
                <c:pt idx="1210">
                  <c:v>-4.5040660392698406</c:v>
                </c:pt>
                <c:pt idx="1211">
                  <c:v>-4.5079566931233446</c:v>
                </c:pt>
                <c:pt idx="1212">
                  <c:v>-4.5118467179301476</c:v>
                </c:pt>
                <c:pt idx="1213">
                  <c:v>-4.5157373717836524</c:v>
                </c:pt>
                <c:pt idx="1214">
                  <c:v>-4.5196280256371599</c:v>
                </c:pt>
                <c:pt idx="1215">
                  <c:v>-4.5235186794906417</c:v>
                </c:pt>
                <c:pt idx="1216">
                  <c:v>-4.5274093333441661</c:v>
                </c:pt>
                <c:pt idx="1217">
                  <c:v>-4.5312999871976798</c:v>
                </c:pt>
                <c:pt idx="1218">
                  <c:v>-4.5351906410511766</c:v>
                </c:pt>
                <c:pt idx="1219">
                  <c:v>-4.5390812949046797</c:v>
                </c:pt>
                <c:pt idx="1220">
                  <c:v>-4.5429719487581854</c:v>
                </c:pt>
                <c:pt idx="1221">
                  <c:v>-4.5468626026116903</c:v>
                </c:pt>
                <c:pt idx="1222">
                  <c:v>-4.5507532564651836</c:v>
                </c:pt>
                <c:pt idx="1223">
                  <c:v>-4.336635403914217</c:v>
                </c:pt>
                <c:pt idx="1224">
                  <c:v>-4.3405260577676996</c:v>
                </c:pt>
                <c:pt idx="1225">
                  <c:v>-4.3483073654747333</c:v>
                </c:pt>
                <c:pt idx="1226">
                  <c:v>-4.3521980193282346</c:v>
                </c:pt>
                <c:pt idx="1227">
                  <c:v>-4.3560886731817376</c:v>
                </c:pt>
                <c:pt idx="1228">
                  <c:v>-4.3599793270352336</c:v>
                </c:pt>
                <c:pt idx="1229">
                  <c:v>-4.3638699808887527</c:v>
                </c:pt>
                <c:pt idx="1230">
                  <c:v>-4.3677606347422566</c:v>
                </c:pt>
                <c:pt idx="1231">
                  <c:v>-4.3716512885957597</c:v>
                </c:pt>
                <c:pt idx="1232">
                  <c:v>-4.3755419424492663</c:v>
                </c:pt>
                <c:pt idx="1233">
                  <c:v>-4.3794319672560666</c:v>
                </c:pt>
                <c:pt idx="1234">
                  <c:v>-4.3833226211095742</c:v>
                </c:pt>
                <c:pt idx="1235">
                  <c:v>-4.387213274963079</c:v>
                </c:pt>
                <c:pt idx="1236">
                  <c:v>-4.3911039288165838</c:v>
                </c:pt>
                <c:pt idx="1237">
                  <c:v>-4.3949945826700736</c:v>
                </c:pt>
                <c:pt idx="1238">
                  <c:v>-4.3988852365235651</c:v>
                </c:pt>
                <c:pt idx="1239">
                  <c:v>-4.4027758903770966</c:v>
                </c:pt>
                <c:pt idx="1240">
                  <c:v>-4.4066665442306103</c:v>
                </c:pt>
                <c:pt idx="1241">
                  <c:v>-4.4105571980841081</c:v>
                </c:pt>
                <c:pt idx="1242">
                  <c:v>-4.4183385057911169</c:v>
                </c:pt>
                <c:pt idx="1243">
                  <c:v>-4.4222291596446297</c:v>
                </c:pt>
                <c:pt idx="1244">
                  <c:v>-4.4261198134981274</c:v>
                </c:pt>
                <c:pt idx="1245">
                  <c:v>-4.4300104673516323</c:v>
                </c:pt>
                <c:pt idx="1246">
                  <c:v>-4.4339011212051371</c:v>
                </c:pt>
                <c:pt idx="1247">
                  <c:v>-4.4377917750586411</c:v>
                </c:pt>
                <c:pt idx="1248">
                  <c:v>-4.4416817998654441</c:v>
                </c:pt>
                <c:pt idx="1249">
                  <c:v>-4.4455724537189489</c:v>
                </c:pt>
                <c:pt idx="1250">
                  <c:v>-4.4494631075724529</c:v>
                </c:pt>
                <c:pt idx="1251">
                  <c:v>-4.4533537614259586</c:v>
                </c:pt>
                <c:pt idx="1252">
                  <c:v>-4.4572444152794661</c:v>
                </c:pt>
                <c:pt idx="1253">
                  <c:v>-4.4611350691329674</c:v>
                </c:pt>
                <c:pt idx="1254">
                  <c:v>-4.4650257229864696</c:v>
                </c:pt>
                <c:pt idx="1255">
                  <c:v>-4.4689163768399442</c:v>
                </c:pt>
                <c:pt idx="1256">
                  <c:v>-4.4728070306934837</c:v>
                </c:pt>
                <c:pt idx="1257">
                  <c:v>-4.4766976845469904</c:v>
                </c:pt>
                <c:pt idx="1258">
                  <c:v>-4.4805883384004854</c:v>
                </c:pt>
                <c:pt idx="1259">
                  <c:v>-4.4844789922539974</c:v>
                </c:pt>
                <c:pt idx="1260">
                  <c:v>-4.4883696461075031</c:v>
                </c:pt>
                <c:pt idx="1261">
                  <c:v>-4.4922602999610071</c:v>
                </c:pt>
                <c:pt idx="1262">
                  <c:v>-4.4961509538145137</c:v>
                </c:pt>
                <c:pt idx="1263">
                  <c:v>-4.5000416076680194</c:v>
                </c:pt>
                <c:pt idx="1264">
                  <c:v>-4.5039322615215216</c:v>
                </c:pt>
                <c:pt idx="1265">
                  <c:v>-4.5078222863283246</c:v>
                </c:pt>
                <c:pt idx="1266">
                  <c:v>-4.5117129401818303</c:v>
                </c:pt>
                <c:pt idx="1267">
                  <c:v>-4.5156035940353361</c:v>
                </c:pt>
                <c:pt idx="1268">
                  <c:v>-4.5272755555958346</c:v>
                </c:pt>
                <c:pt idx="1269">
                  <c:v>-4.5311662094493537</c:v>
                </c:pt>
                <c:pt idx="1270">
                  <c:v>-4.5350568633028594</c:v>
                </c:pt>
                <c:pt idx="1271">
                  <c:v>-4.5389475171563642</c:v>
                </c:pt>
                <c:pt idx="1272">
                  <c:v>-4.54283817100987</c:v>
                </c:pt>
                <c:pt idx="1273">
                  <c:v>-4.3287195410913766</c:v>
                </c:pt>
                <c:pt idx="1274">
                  <c:v>-4.3326101949448903</c:v>
                </c:pt>
                <c:pt idx="1275">
                  <c:v>-4.3365008487983836</c:v>
                </c:pt>
                <c:pt idx="1276">
                  <c:v>-4.3442821565053791</c:v>
                </c:pt>
                <c:pt idx="1277">
                  <c:v>-4.3481728103588946</c:v>
                </c:pt>
                <c:pt idx="1278">
                  <c:v>-4.3520634642124074</c:v>
                </c:pt>
                <c:pt idx="1279">
                  <c:v>-4.3598447719194056</c:v>
                </c:pt>
                <c:pt idx="1280">
                  <c:v>-4.3637354257729228</c:v>
                </c:pt>
                <c:pt idx="1281">
                  <c:v>-4.3676260796263957</c:v>
                </c:pt>
                <c:pt idx="1282">
                  <c:v>-4.3715167334799316</c:v>
                </c:pt>
                <c:pt idx="1283">
                  <c:v>-4.3754067582867346</c:v>
                </c:pt>
                <c:pt idx="1284">
                  <c:v>-4.3792974121402404</c:v>
                </c:pt>
                <c:pt idx="1285">
                  <c:v>-4.3831880659937443</c:v>
                </c:pt>
                <c:pt idx="1286">
                  <c:v>-4.3870787198472456</c:v>
                </c:pt>
                <c:pt idx="1287">
                  <c:v>-4.390969373700754</c:v>
                </c:pt>
                <c:pt idx="1288">
                  <c:v>-4.3948600275542447</c:v>
                </c:pt>
                <c:pt idx="1289">
                  <c:v>-4.3987506814077637</c:v>
                </c:pt>
                <c:pt idx="1290">
                  <c:v>-4.4026413352612703</c:v>
                </c:pt>
                <c:pt idx="1291">
                  <c:v>-4.4065319891147734</c:v>
                </c:pt>
                <c:pt idx="1292">
                  <c:v>-4.4143132968217804</c:v>
                </c:pt>
                <c:pt idx="1293">
                  <c:v>-4.4182039506752879</c:v>
                </c:pt>
                <c:pt idx="1294">
                  <c:v>-4.4220946045287874</c:v>
                </c:pt>
                <c:pt idx="1295">
                  <c:v>-4.4259852583822639</c:v>
                </c:pt>
                <c:pt idx="1296">
                  <c:v>-4.4298759122358016</c:v>
                </c:pt>
                <c:pt idx="1297">
                  <c:v>-4.4337665660893073</c:v>
                </c:pt>
                <c:pt idx="1298">
                  <c:v>-4.4376565908961103</c:v>
                </c:pt>
                <c:pt idx="1299">
                  <c:v>-4.441547244749616</c:v>
                </c:pt>
                <c:pt idx="1300">
                  <c:v>-4.44543789860312</c:v>
                </c:pt>
                <c:pt idx="1301">
                  <c:v>-4.4493285524566302</c:v>
                </c:pt>
                <c:pt idx="1302">
                  <c:v>-4.4532192063101297</c:v>
                </c:pt>
                <c:pt idx="1303">
                  <c:v>-4.4571098601636336</c:v>
                </c:pt>
                <c:pt idx="1304">
                  <c:v>-4.4610005140171376</c:v>
                </c:pt>
                <c:pt idx="1305">
                  <c:v>-4.4648911678706424</c:v>
                </c:pt>
                <c:pt idx="1306">
                  <c:v>-4.4687818217241499</c:v>
                </c:pt>
                <c:pt idx="1307">
                  <c:v>-4.4726724755776601</c:v>
                </c:pt>
                <c:pt idx="1308">
                  <c:v>-4.4765631294311596</c:v>
                </c:pt>
                <c:pt idx="1309">
                  <c:v>-4.48045378328466</c:v>
                </c:pt>
                <c:pt idx="1310">
                  <c:v>-4.4882350909916804</c:v>
                </c:pt>
                <c:pt idx="1311">
                  <c:v>-4.492125744845179</c:v>
                </c:pt>
                <c:pt idx="1312">
                  <c:v>-4.4960163986986839</c:v>
                </c:pt>
                <c:pt idx="1313">
                  <c:v>-4.499907052552186</c:v>
                </c:pt>
                <c:pt idx="1314">
                  <c:v>-4.5037970773589846</c:v>
                </c:pt>
                <c:pt idx="1315">
                  <c:v>-4.5076877312124957</c:v>
                </c:pt>
                <c:pt idx="1316">
                  <c:v>-4.5115783850659996</c:v>
                </c:pt>
                <c:pt idx="1317">
                  <c:v>-4.5154690389195054</c:v>
                </c:pt>
                <c:pt idx="1318">
                  <c:v>-4.5232503466264928</c:v>
                </c:pt>
                <c:pt idx="1319">
                  <c:v>-4.5271410004800199</c:v>
                </c:pt>
                <c:pt idx="1320">
                  <c:v>-4.531031654333523</c:v>
                </c:pt>
                <c:pt idx="1321">
                  <c:v>-4.5349223081870296</c:v>
                </c:pt>
                <c:pt idx="1322">
                  <c:v>-4.3208036782685246</c:v>
                </c:pt>
                <c:pt idx="1323">
                  <c:v>-4.3246943321220446</c:v>
                </c:pt>
                <c:pt idx="1324">
                  <c:v>-4.328584985975529</c:v>
                </c:pt>
                <c:pt idx="1325">
                  <c:v>-4.3324756398290436</c:v>
                </c:pt>
                <c:pt idx="1326">
                  <c:v>-4.33636629368256</c:v>
                </c:pt>
                <c:pt idx="1327">
                  <c:v>-4.3402569475360639</c:v>
                </c:pt>
                <c:pt idx="1328">
                  <c:v>-4.3441476013895688</c:v>
                </c:pt>
                <c:pt idx="1329">
                  <c:v>-4.3558195629500656</c:v>
                </c:pt>
                <c:pt idx="1330">
                  <c:v>-4.3597102168035846</c:v>
                </c:pt>
                <c:pt idx="1331">
                  <c:v>-4.3636008706570708</c:v>
                </c:pt>
                <c:pt idx="1332">
                  <c:v>-4.3674915245105836</c:v>
                </c:pt>
                <c:pt idx="1333">
                  <c:v>-4.3713815493173946</c:v>
                </c:pt>
                <c:pt idx="1334">
                  <c:v>-4.3752722031709057</c:v>
                </c:pt>
                <c:pt idx="1335">
                  <c:v>-4.3791628570244097</c:v>
                </c:pt>
                <c:pt idx="1336">
                  <c:v>-4.3830535108779136</c:v>
                </c:pt>
                <c:pt idx="1337">
                  <c:v>-4.3869441647314202</c:v>
                </c:pt>
                <c:pt idx="1338">
                  <c:v>-4.3908348185848949</c:v>
                </c:pt>
                <c:pt idx="1339">
                  <c:v>-4.3947254724384246</c:v>
                </c:pt>
                <c:pt idx="1340">
                  <c:v>-4.3986161262919339</c:v>
                </c:pt>
                <c:pt idx="1341">
                  <c:v>-4.4025067801454387</c:v>
                </c:pt>
                <c:pt idx="1342">
                  <c:v>-4.4063974339989471</c:v>
                </c:pt>
                <c:pt idx="1343">
                  <c:v>-4.4102880878524502</c:v>
                </c:pt>
                <c:pt idx="1344">
                  <c:v>-4.4141787417059346</c:v>
                </c:pt>
                <c:pt idx="1345">
                  <c:v>-4.4180693955594581</c:v>
                </c:pt>
                <c:pt idx="1346">
                  <c:v>-4.4219600494129629</c:v>
                </c:pt>
                <c:pt idx="1347">
                  <c:v>-4.4258507032664687</c:v>
                </c:pt>
                <c:pt idx="1348">
                  <c:v>-4.4297413571199726</c:v>
                </c:pt>
                <c:pt idx="1349">
                  <c:v>-4.4336313819267801</c:v>
                </c:pt>
                <c:pt idx="1350">
                  <c:v>-4.4375220357802814</c:v>
                </c:pt>
                <c:pt idx="1351">
                  <c:v>-4.4414126896337871</c:v>
                </c:pt>
                <c:pt idx="1352">
                  <c:v>-4.4453033434872911</c:v>
                </c:pt>
                <c:pt idx="1353">
                  <c:v>-4.449193997340795</c:v>
                </c:pt>
                <c:pt idx="1354">
                  <c:v>-4.4530846511942999</c:v>
                </c:pt>
                <c:pt idx="1355">
                  <c:v>-4.4569753050478047</c:v>
                </c:pt>
                <c:pt idx="1356">
                  <c:v>-4.4608659589013104</c:v>
                </c:pt>
                <c:pt idx="1357">
                  <c:v>-4.4647566127548153</c:v>
                </c:pt>
                <c:pt idx="1358">
                  <c:v>-4.4686472666083201</c:v>
                </c:pt>
                <c:pt idx="1359">
                  <c:v>-4.4725379204618241</c:v>
                </c:pt>
                <c:pt idx="1360">
                  <c:v>-4.4764285743153298</c:v>
                </c:pt>
                <c:pt idx="1361">
                  <c:v>-4.4803192281688338</c:v>
                </c:pt>
                <c:pt idx="1362">
                  <c:v>-4.4842098820223404</c:v>
                </c:pt>
                <c:pt idx="1363">
                  <c:v>-4.4881005358758443</c:v>
                </c:pt>
                <c:pt idx="1364">
                  <c:v>-4.4919911897293501</c:v>
                </c:pt>
                <c:pt idx="1365">
                  <c:v>-4.495881843582854</c:v>
                </c:pt>
                <c:pt idx="1366">
                  <c:v>-4.499771868389657</c:v>
                </c:pt>
                <c:pt idx="1367">
                  <c:v>-4.5036625222431601</c:v>
                </c:pt>
                <c:pt idx="1368">
                  <c:v>-4.5075531760966658</c:v>
                </c:pt>
                <c:pt idx="1369">
                  <c:v>-4.5114438299501698</c:v>
                </c:pt>
                <c:pt idx="1370">
                  <c:v>-4.51533448380368</c:v>
                </c:pt>
                <c:pt idx="1371">
                  <c:v>-4.5192251376571813</c:v>
                </c:pt>
                <c:pt idx="1372">
                  <c:v>-4.5231157915106861</c:v>
                </c:pt>
                <c:pt idx="1373">
                  <c:v>-4.5270064453641901</c:v>
                </c:pt>
                <c:pt idx="1374">
                  <c:v>-4.3128878154456816</c:v>
                </c:pt>
                <c:pt idx="1375">
                  <c:v>-4.3167784692992086</c:v>
                </c:pt>
                <c:pt idx="1376">
                  <c:v>-4.3206691231527108</c:v>
                </c:pt>
                <c:pt idx="1377">
                  <c:v>-4.3245597770061792</c:v>
                </c:pt>
                <c:pt idx="1378">
                  <c:v>-4.3284504308597196</c:v>
                </c:pt>
                <c:pt idx="1379">
                  <c:v>-4.3323410847132298</c:v>
                </c:pt>
                <c:pt idx="1380">
                  <c:v>-4.3362317385667328</c:v>
                </c:pt>
                <c:pt idx="1381">
                  <c:v>-4.3440130462737336</c:v>
                </c:pt>
                <c:pt idx="1382">
                  <c:v>-4.3479037001272456</c:v>
                </c:pt>
                <c:pt idx="1383">
                  <c:v>-4.3517943539807487</c:v>
                </c:pt>
                <c:pt idx="1384">
                  <c:v>-4.3556850078342446</c:v>
                </c:pt>
                <c:pt idx="1385">
                  <c:v>-4.359575661687737</c:v>
                </c:pt>
                <c:pt idx="1386">
                  <c:v>-4.363466315541265</c:v>
                </c:pt>
                <c:pt idx="1387">
                  <c:v>-4.3673563403480449</c:v>
                </c:pt>
                <c:pt idx="1388">
                  <c:v>-4.3712469942015799</c:v>
                </c:pt>
                <c:pt idx="1389">
                  <c:v>-4.3751376480550572</c:v>
                </c:pt>
                <c:pt idx="1390">
                  <c:v>-4.3790283019085834</c:v>
                </c:pt>
                <c:pt idx="1391">
                  <c:v>-4.3829189557620856</c:v>
                </c:pt>
                <c:pt idx="1392">
                  <c:v>-4.3868096096155886</c:v>
                </c:pt>
                <c:pt idx="1393">
                  <c:v>-4.3907002634690846</c:v>
                </c:pt>
                <c:pt idx="1394">
                  <c:v>-4.3945909173225797</c:v>
                </c:pt>
                <c:pt idx="1395">
                  <c:v>-4.3984815711760792</c:v>
                </c:pt>
                <c:pt idx="1396">
                  <c:v>-4.4023722250296116</c:v>
                </c:pt>
                <c:pt idx="1397">
                  <c:v>-4.40626287888312</c:v>
                </c:pt>
                <c:pt idx="1398">
                  <c:v>-4.4101535327366221</c:v>
                </c:pt>
                <c:pt idx="1399">
                  <c:v>-4.4140441865901261</c:v>
                </c:pt>
                <c:pt idx="1400">
                  <c:v>-4.4179348404436256</c:v>
                </c:pt>
                <c:pt idx="1401">
                  <c:v>-4.4218254942971402</c:v>
                </c:pt>
                <c:pt idx="1402">
                  <c:v>-4.4257161481506406</c:v>
                </c:pt>
                <c:pt idx="1403">
                  <c:v>-4.4296061729574436</c:v>
                </c:pt>
                <c:pt idx="1404">
                  <c:v>-4.4334968268109476</c:v>
                </c:pt>
                <c:pt idx="1405">
                  <c:v>-4.4373874806644533</c:v>
                </c:pt>
                <c:pt idx="1406">
                  <c:v>-4.4412781345179599</c:v>
                </c:pt>
                <c:pt idx="1407">
                  <c:v>-4.445168788371463</c:v>
                </c:pt>
                <c:pt idx="1408">
                  <c:v>-4.4490594422249696</c:v>
                </c:pt>
                <c:pt idx="1409">
                  <c:v>-4.4529500960784656</c:v>
                </c:pt>
                <c:pt idx="1410">
                  <c:v>-4.4568407499319767</c:v>
                </c:pt>
                <c:pt idx="1411">
                  <c:v>-4.4607314037854806</c:v>
                </c:pt>
                <c:pt idx="1412">
                  <c:v>-4.4646220576389846</c:v>
                </c:pt>
                <c:pt idx="1413">
                  <c:v>-4.4724033653459969</c:v>
                </c:pt>
                <c:pt idx="1414">
                  <c:v>-4.4762940191995018</c:v>
                </c:pt>
                <c:pt idx="1415">
                  <c:v>-4.4801846730530066</c:v>
                </c:pt>
                <c:pt idx="1416">
                  <c:v>-4.4840753269064892</c:v>
                </c:pt>
                <c:pt idx="1417">
                  <c:v>-4.4879659807600181</c:v>
                </c:pt>
                <c:pt idx="1418">
                  <c:v>-4.4918566346135202</c:v>
                </c:pt>
                <c:pt idx="1419">
                  <c:v>-4.4957466594203241</c:v>
                </c:pt>
                <c:pt idx="1420">
                  <c:v>-4.4996373132738299</c:v>
                </c:pt>
                <c:pt idx="1421">
                  <c:v>-4.5035279671273338</c:v>
                </c:pt>
                <c:pt idx="1422">
                  <c:v>-4.5074186209808396</c:v>
                </c:pt>
                <c:pt idx="1423">
                  <c:v>-4.5113092748343471</c:v>
                </c:pt>
                <c:pt idx="1424">
                  <c:v>-4.5151999286878466</c:v>
                </c:pt>
                <c:pt idx="1425">
                  <c:v>-4.5229812363948314</c:v>
                </c:pt>
                <c:pt idx="1426">
                  <c:v>-4.3088633838438799</c:v>
                </c:pt>
                <c:pt idx="1427">
                  <c:v>-4.3127540376973634</c:v>
                </c:pt>
                <c:pt idx="1428">
                  <c:v>-4.3166446915508896</c:v>
                </c:pt>
                <c:pt idx="1429">
                  <c:v>-4.3205353454043864</c:v>
                </c:pt>
                <c:pt idx="1430">
                  <c:v>-4.3244259992578762</c:v>
                </c:pt>
                <c:pt idx="1431">
                  <c:v>-4.3283166531113846</c:v>
                </c:pt>
                <c:pt idx="1432">
                  <c:v>-4.332207306964909</c:v>
                </c:pt>
                <c:pt idx="1433">
                  <c:v>-4.3360979608184138</c:v>
                </c:pt>
                <c:pt idx="1434">
                  <c:v>-4.3399886146719187</c:v>
                </c:pt>
                <c:pt idx="1435">
                  <c:v>-4.3477699223789283</c:v>
                </c:pt>
                <c:pt idx="1436">
                  <c:v>-4.3516605762324296</c:v>
                </c:pt>
                <c:pt idx="1437">
                  <c:v>-4.3594418839394429</c:v>
                </c:pt>
                <c:pt idx="1438">
                  <c:v>-4.3633319087462263</c:v>
                </c:pt>
                <c:pt idx="1439">
                  <c:v>-4.3672225625997436</c:v>
                </c:pt>
                <c:pt idx="1440">
                  <c:v>-4.3711132164532547</c:v>
                </c:pt>
                <c:pt idx="1441">
                  <c:v>-4.3750038703067391</c:v>
                </c:pt>
                <c:pt idx="1442">
                  <c:v>-4.3788945241602653</c:v>
                </c:pt>
                <c:pt idx="1443">
                  <c:v>-4.3827851780137657</c:v>
                </c:pt>
                <c:pt idx="1444">
                  <c:v>-4.3866758318672758</c:v>
                </c:pt>
                <c:pt idx="1445">
                  <c:v>-4.390566485720778</c:v>
                </c:pt>
                <c:pt idx="1446">
                  <c:v>-4.3944571395742837</c:v>
                </c:pt>
                <c:pt idx="1447">
                  <c:v>-4.3983477934277904</c:v>
                </c:pt>
                <c:pt idx="1448">
                  <c:v>-4.4022384472812943</c:v>
                </c:pt>
                <c:pt idx="1449">
                  <c:v>-4.4061291011348001</c:v>
                </c:pt>
                <c:pt idx="1450">
                  <c:v>-4.4100197549883031</c:v>
                </c:pt>
                <c:pt idx="1451">
                  <c:v>-4.413910408841808</c:v>
                </c:pt>
                <c:pt idx="1452">
                  <c:v>-4.4178010626953137</c:v>
                </c:pt>
                <c:pt idx="1453">
                  <c:v>-4.4216917165488177</c:v>
                </c:pt>
                <c:pt idx="1454">
                  <c:v>-4.4294723952091299</c:v>
                </c:pt>
                <c:pt idx="1455">
                  <c:v>-4.4333630490626303</c:v>
                </c:pt>
                <c:pt idx="1456">
                  <c:v>-4.4372537029161396</c:v>
                </c:pt>
                <c:pt idx="1457">
                  <c:v>-4.4411443567696409</c:v>
                </c:pt>
                <c:pt idx="1458">
                  <c:v>-4.445035010623144</c:v>
                </c:pt>
                <c:pt idx="1459">
                  <c:v>-4.4489256644766506</c:v>
                </c:pt>
                <c:pt idx="1460">
                  <c:v>-4.4528163183301546</c:v>
                </c:pt>
                <c:pt idx="1461">
                  <c:v>-4.4567069721836603</c:v>
                </c:pt>
                <c:pt idx="1462">
                  <c:v>-4.4605976260371651</c:v>
                </c:pt>
                <c:pt idx="1463">
                  <c:v>-4.4683789337441802</c:v>
                </c:pt>
                <c:pt idx="1464">
                  <c:v>-4.4722695875976797</c:v>
                </c:pt>
                <c:pt idx="1465">
                  <c:v>-4.4761602414511881</c:v>
                </c:pt>
                <c:pt idx="1466">
                  <c:v>-4.4800508953046903</c:v>
                </c:pt>
                <c:pt idx="1467">
                  <c:v>-4.4839415491581942</c:v>
                </c:pt>
                <c:pt idx="1468">
                  <c:v>-4.4878322030116999</c:v>
                </c:pt>
                <c:pt idx="1469">
                  <c:v>-4.4917222278185021</c:v>
                </c:pt>
                <c:pt idx="1470">
                  <c:v>-4.495612881672006</c:v>
                </c:pt>
                <c:pt idx="1471">
                  <c:v>-4.4995035355255109</c:v>
                </c:pt>
                <c:pt idx="1472">
                  <c:v>-4.5033941893790148</c:v>
                </c:pt>
                <c:pt idx="1473">
                  <c:v>-4.5072848432325214</c:v>
                </c:pt>
                <c:pt idx="1474">
                  <c:v>-4.5111754970860263</c:v>
                </c:pt>
                <c:pt idx="1475">
                  <c:v>-4.5150661509395311</c:v>
                </c:pt>
                <c:pt idx="1476">
                  <c:v>-4.3009475210210386</c:v>
                </c:pt>
                <c:pt idx="1477">
                  <c:v>-4.3048381748745452</c:v>
                </c:pt>
                <c:pt idx="1478">
                  <c:v>-4.3087288287280456</c:v>
                </c:pt>
                <c:pt idx="1479">
                  <c:v>-4.312619482581554</c:v>
                </c:pt>
                <c:pt idx="1480">
                  <c:v>-4.3204007902885637</c:v>
                </c:pt>
                <c:pt idx="1481">
                  <c:v>-4.3242914441420703</c:v>
                </c:pt>
                <c:pt idx="1482">
                  <c:v>-4.3281820979955636</c:v>
                </c:pt>
                <c:pt idx="1483">
                  <c:v>-4.33207275184908</c:v>
                </c:pt>
                <c:pt idx="1484">
                  <c:v>-4.3359634057025831</c:v>
                </c:pt>
                <c:pt idx="1485">
                  <c:v>-4.3398540595560746</c:v>
                </c:pt>
                <c:pt idx="1486">
                  <c:v>-4.3437447134095937</c:v>
                </c:pt>
                <c:pt idx="1487">
                  <c:v>-4.3476353672630781</c:v>
                </c:pt>
                <c:pt idx="1488">
                  <c:v>-4.3554166749701047</c:v>
                </c:pt>
                <c:pt idx="1489">
                  <c:v>-4.3593066997769077</c:v>
                </c:pt>
                <c:pt idx="1490">
                  <c:v>-4.3631973536304036</c:v>
                </c:pt>
                <c:pt idx="1491">
                  <c:v>-4.3670880074838969</c:v>
                </c:pt>
                <c:pt idx="1492">
                  <c:v>-4.3709786613374249</c:v>
                </c:pt>
                <c:pt idx="1493">
                  <c:v>-4.3748693151909297</c:v>
                </c:pt>
                <c:pt idx="1494">
                  <c:v>-4.3826506228979376</c:v>
                </c:pt>
                <c:pt idx="1495">
                  <c:v>-4.3865412767514336</c:v>
                </c:pt>
                <c:pt idx="1496">
                  <c:v>-4.3904319306049446</c:v>
                </c:pt>
                <c:pt idx="1497">
                  <c:v>-4.3943225844584548</c:v>
                </c:pt>
                <c:pt idx="1498">
                  <c:v>-4.3982132383119596</c:v>
                </c:pt>
                <c:pt idx="1499">
                  <c:v>-4.4021038921654654</c:v>
                </c:pt>
                <c:pt idx="1500">
                  <c:v>-4.4059945460189391</c:v>
                </c:pt>
                <c:pt idx="1501">
                  <c:v>-4.4098851998724733</c:v>
                </c:pt>
                <c:pt idx="1502">
                  <c:v>-4.4137758537259746</c:v>
                </c:pt>
                <c:pt idx="1503">
                  <c:v>-4.4176665075794839</c:v>
                </c:pt>
                <c:pt idx="1504">
                  <c:v>-4.4254471862397917</c:v>
                </c:pt>
                <c:pt idx="1505">
                  <c:v>-4.4293378400932966</c:v>
                </c:pt>
                <c:pt idx="1506">
                  <c:v>-4.4332284939467996</c:v>
                </c:pt>
                <c:pt idx="1507">
                  <c:v>-4.4371191478003063</c:v>
                </c:pt>
                <c:pt idx="1508">
                  <c:v>-4.4410098016538102</c:v>
                </c:pt>
                <c:pt idx="1509">
                  <c:v>-4.4449004555073159</c:v>
                </c:pt>
                <c:pt idx="1510">
                  <c:v>-4.4487911093608199</c:v>
                </c:pt>
                <c:pt idx="1511">
                  <c:v>-4.4526817632143301</c:v>
                </c:pt>
                <c:pt idx="1512">
                  <c:v>-4.4565724170678296</c:v>
                </c:pt>
                <c:pt idx="1513">
                  <c:v>-4.4604630709213371</c:v>
                </c:pt>
                <c:pt idx="1514">
                  <c:v>-4.4643537247748402</c:v>
                </c:pt>
                <c:pt idx="1515">
                  <c:v>-4.468244378628345</c:v>
                </c:pt>
                <c:pt idx="1516">
                  <c:v>-4.4721350324818498</c:v>
                </c:pt>
                <c:pt idx="1517">
                  <c:v>-4.4760256863353538</c:v>
                </c:pt>
                <c:pt idx="1518">
                  <c:v>-4.4799163401888604</c:v>
                </c:pt>
                <c:pt idx="1519">
                  <c:v>-4.4838069940423697</c:v>
                </c:pt>
                <c:pt idx="1520">
                  <c:v>-4.48769701884917</c:v>
                </c:pt>
                <c:pt idx="1521">
                  <c:v>-4.4954783265561762</c:v>
                </c:pt>
                <c:pt idx="1522">
                  <c:v>-4.4993689804096801</c:v>
                </c:pt>
                <c:pt idx="1523">
                  <c:v>-4.5032596342631903</c:v>
                </c:pt>
                <c:pt idx="1524">
                  <c:v>-4.5071502881166836</c:v>
                </c:pt>
                <c:pt idx="1525">
                  <c:v>-4.2930316581981964</c:v>
                </c:pt>
                <c:pt idx="1526">
                  <c:v>-4.2969223120517057</c:v>
                </c:pt>
                <c:pt idx="1527">
                  <c:v>-4.3008129659051946</c:v>
                </c:pt>
                <c:pt idx="1528">
                  <c:v>-4.3124849274656842</c:v>
                </c:pt>
                <c:pt idx="1529">
                  <c:v>-4.3163755813192308</c:v>
                </c:pt>
                <c:pt idx="1530">
                  <c:v>-4.3202662351727357</c:v>
                </c:pt>
                <c:pt idx="1531">
                  <c:v>-4.3241568890262032</c:v>
                </c:pt>
                <c:pt idx="1532">
                  <c:v>-4.3280475428797436</c:v>
                </c:pt>
                <c:pt idx="1533">
                  <c:v>-4.3319381967332502</c:v>
                </c:pt>
                <c:pt idx="1534">
                  <c:v>-4.3358288505867346</c:v>
                </c:pt>
                <c:pt idx="1535">
                  <c:v>-4.3397195044402599</c:v>
                </c:pt>
                <c:pt idx="1536">
                  <c:v>-4.3436101582937647</c:v>
                </c:pt>
                <c:pt idx="1537">
                  <c:v>-4.3475008121472447</c:v>
                </c:pt>
                <c:pt idx="1538">
                  <c:v>-4.3513914660007744</c:v>
                </c:pt>
                <c:pt idx="1539">
                  <c:v>-4.3552814908075774</c:v>
                </c:pt>
                <c:pt idx="1540">
                  <c:v>-4.3591721446610823</c:v>
                </c:pt>
                <c:pt idx="1541">
                  <c:v>-4.3630627985145871</c:v>
                </c:pt>
                <c:pt idx="1542">
                  <c:v>-4.3669534523680866</c:v>
                </c:pt>
                <c:pt idx="1543">
                  <c:v>-4.3708441062215968</c:v>
                </c:pt>
                <c:pt idx="1544">
                  <c:v>-4.3747347600750759</c:v>
                </c:pt>
                <c:pt idx="1545">
                  <c:v>-4.37862541392861</c:v>
                </c:pt>
                <c:pt idx="1546">
                  <c:v>-4.3825160677820856</c:v>
                </c:pt>
                <c:pt idx="1547">
                  <c:v>-4.3864067216356162</c:v>
                </c:pt>
                <c:pt idx="1548">
                  <c:v>-4.3902973754891201</c:v>
                </c:pt>
                <c:pt idx="1549">
                  <c:v>-4.3941880293426259</c:v>
                </c:pt>
                <c:pt idx="1550">
                  <c:v>-4.3980786831961298</c:v>
                </c:pt>
                <c:pt idx="1551">
                  <c:v>-4.40196933704964</c:v>
                </c:pt>
                <c:pt idx="1552">
                  <c:v>-4.4058599909031404</c:v>
                </c:pt>
                <c:pt idx="1553">
                  <c:v>-4.4097506447566461</c:v>
                </c:pt>
                <c:pt idx="1554">
                  <c:v>-4.4136412986101501</c:v>
                </c:pt>
                <c:pt idx="1555">
                  <c:v>-4.4175313234169344</c:v>
                </c:pt>
                <c:pt idx="1556">
                  <c:v>-4.4214219772704446</c:v>
                </c:pt>
                <c:pt idx="1557">
                  <c:v>-4.4253126311239619</c:v>
                </c:pt>
                <c:pt idx="1558">
                  <c:v>-4.4292032849774703</c:v>
                </c:pt>
                <c:pt idx="1559">
                  <c:v>-4.4330939388309716</c:v>
                </c:pt>
                <c:pt idx="1560">
                  <c:v>-4.4369845926844764</c:v>
                </c:pt>
                <c:pt idx="1561">
                  <c:v>-4.44087524653796</c:v>
                </c:pt>
                <c:pt idx="1562">
                  <c:v>-4.4447659003914861</c:v>
                </c:pt>
                <c:pt idx="1563">
                  <c:v>-4.4486565542449918</c:v>
                </c:pt>
                <c:pt idx="1564">
                  <c:v>-4.452547208098478</c:v>
                </c:pt>
                <c:pt idx="1565">
                  <c:v>-4.4564378619520006</c:v>
                </c:pt>
                <c:pt idx="1566">
                  <c:v>-4.4603285158055046</c:v>
                </c:pt>
                <c:pt idx="1567">
                  <c:v>-4.4642191696590086</c:v>
                </c:pt>
                <c:pt idx="1568">
                  <c:v>-4.4681098235125161</c:v>
                </c:pt>
                <c:pt idx="1569">
                  <c:v>-4.4720004773660218</c:v>
                </c:pt>
                <c:pt idx="1570">
                  <c:v>-4.4758911312195302</c:v>
                </c:pt>
                <c:pt idx="1571">
                  <c:v>-4.4797817850730297</c:v>
                </c:pt>
                <c:pt idx="1572">
                  <c:v>-4.4836718098798327</c:v>
                </c:pt>
                <c:pt idx="1573">
                  <c:v>-4.4914531175868424</c:v>
                </c:pt>
                <c:pt idx="1574">
                  <c:v>-4.4953437714403481</c:v>
                </c:pt>
                <c:pt idx="1575">
                  <c:v>-4.4992344252938521</c:v>
                </c:pt>
                <c:pt idx="1576">
                  <c:v>-4.2851165727428739</c:v>
                </c:pt>
                <c:pt idx="1577">
                  <c:v>-4.2890072265963788</c:v>
                </c:pt>
                <c:pt idx="1578">
                  <c:v>-4.2928978804498836</c:v>
                </c:pt>
                <c:pt idx="1579">
                  <c:v>-4.2967885343033876</c:v>
                </c:pt>
                <c:pt idx="1580">
                  <c:v>-4.3084604958639021</c:v>
                </c:pt>
                <c:pt idx="1581">
                  <c:v>-4.3123511497173936</c:v>
                </c:pt>
                <c:pt idx="1582">
                  <c:v>-4.3162418035709127</c:v>
                </c:pt>
                <c:pt idx="1583">
                  <c:v>-4.3201324574243962</c:v>
                </c:pt>
                <c:pt idx="1584">
                  <c:v>-4.3240231112779206</c:v>
                </c:pt>
                <c:pt idx="1585">
                  <c:v>-4.3279137651314246</c:v>
                </c:pt>
                <c:pt idx="1586">
                  <c:v>-4.3356950728384369</c:v>
                </c:pt>
                <c:pt idx="1587">
                  <c:v>-4.3395857266919347</c:v>
                </c:pt>
                <c:pt idx="1588">
                  <c:v>-4.3434763805454466</c:v>
                </c:pt>
                <c:pt idx="1589">
                  <c:v>-4.3473670343989506</c:v>
                </c:pt>
                <c:pt idx="1590">
                  <c:v>-4.3512570592057536</c:v>
                </c:pt>
                <c:pt idx="1591">
                  <c:v>-4.3551477130592602</c:v>
                </c:pt>
                <c:pt idx="1592">
                  <c:v>-4.3590383669127606</c:v>
                </c:pt>
                <c:pt idx="1593">
                  <c:v>-4.3629290207662637</c:v>
                </c:pt>
                <c:pt idx="1594">
                  <c:v>-4.3668196746197738</c:v>
                </c:pt>
                <c:pt idx="1595">
                  <c:v>-4.3707103284732787</c:v>
                </c:pt>
                <c:pt idx="1596">
                  <c:v>-4.3746009823267844</c:v>
                </c:pt>
                <c:pt idx="1597">
                  <c:v>-4.3784916361802866</c:v>
                </c:pt>
                <c:pt idx="1598">
                  <c:v>-4.3823822900337897</c:v>
                </c:pt>
                <c:pt idx="1599">
                  <c:v>-4.386272943887298</c:v>
                </c:pt>
                <c:pt idx="1600">
                  <c:v>-4.3901635977408029</c:v>
                </c:pt>
                <c:pt idx="1601">
                  <c:v>-4.3940542515942811</c:v>
                </c:pt>
                <c:pt idx="1602">
                  <c:v>-4.3979449054478046</c:v>
                </c:pt>
                <c:pt idx="1603">
                  <c:v>-4.4018355593013174</c:v>
                </c:pt>
                <c:pt idx="1604">
                  <c:v>-4.4057262131548303</c:v>
                </c:pt>
                <c:pt idx="1605">
                  <c:v>-4.4173975456686341</c:v>
                </c:pt>
                <c:pt idx="1606">
                  <c:v>-4.4212881995221398</c:v>
                </c:pt>
                <c:pt idx="1607">
                  <c:v>-4.4251788533756446</c:v>
                </c:pt>
                <c:pt idx="1608">
                  <c:v>-4.4290695072291504</c:v>
                </c:pt>
                <c:pt idx="1609">
                  <c:v>-4.4329601610826526</c:v>
                </c:pt>
                <c:pt idx="1610">
                  <c:v>-4.4368508149361601</c:v>
                </c:pt>
                <c:pt idx="1611">
                  <c:v>-4.4407414687896631</c:v>
                </c:pt>
                <c:pt idx="1612">
                  <c:v>-4.4446321226431698</c:v>
                </c:pt>
                <c:pt idx="1613">
                  <c:v>-4.4485227764966737</c:v>
                </c:pt>
                <c:pt idx="1614">
                  <c:v>-4.4524134303501768</c:v>
                </c:pt>
                <c:pt idx="1615">
                  <c:v>-4.4563040842036896</c:v>
                </c:pt>
                <c:pt idx="1616">
                  <c:v>-4.4601947380571856</c:v>
                </c:pt>
                <c:pt idx="1617">
                  <c:v>-4.4640853919106904</c:v>
                </c:pt>
                <c:pt idx="1618">
                  <c:v>-4.4679760457641979</c:v>
                </c:pt>
                <c:pt idx="1619">
                  <c:v>-4.4718666996177019</c:v>
                </c:pt>
                <c:pt idx="1620">
                  <c:v>-4.4757573534712067</c:v>
                </c:pt>
                <c:pt idx="1621">
                  <c:v>-4.4796473782780097</c:v>
                </c:pt>
                <c:pt idx="1622">
                  <c:v>-4.4835380321315146</c:v>
                </c:pt>
                <c:pt idx="1623">
                  <c:v>-4.4874286859850203</c:v>
                </c:pt>
                <c:pt idx="1624">
                  <c:v>-4.491319339838526</c:v>
                </c:pt>
                <c:pt idx="1625">
                  <c:v>-4.2772013389667372</c:v>
                </c:pt>
                <c:pt idx="1626">
                  <c:v>-4.2810913637735402</c:v>
                </c:pt>
                <c:pt idx="1627">
                  <c:v>-4.2849820176270246</c:v>
                </c:pt>
                <c:pt idx="1628">
                  <c:v>-4.288872671480549</c:v>
                </c:pt>
                <c:pt idx="1629">
                  <c:v>-4.2927633253340529</c:v>
                </c:pt>
                <c:pt idx="1630">
                  <c:v>-4.2966539791875586</c:v>
                </c:pt>
                <c:pt idx="1631">
                  <c:v>-4.3005446330410626</c:v>
                </c:pt>
                <c:pt idx="1632">
                  <c:v>-4.3044352868945666</c:v>
                </c:pt>
                <c:pt idx="1633">
                  <c:v>-4.3083259407480696</c:v>
                </c:pt>
                <c:pt idx="1634">
                  <c:v>-4.312216594601578</c:v>
                </c:pt>
                <c:pt idx="1635">
                  <c:v>-4.3161072484550589</c:v>
                </c:pt>
                <c:pt idx="1636">
                  <c:v>-4.3199979023085877</c:v>
                </c:pt>
                <c:pt idx="1637">
                  <c:v>-4.323888556162065</c:v>
                </c:pt>
                <c:pt idx="1638">
                  <c:v>-4.3277792100155752</c:v>
                </c:pt>
                <c:pt idx="1639">
                  <c:v>-4.3316698638691031</c:v>
                </c:pt>
                <c:pt idx="1640">
                  <c:v>-4.3355605177226071</c:v>
                </c:pt>
                <c:pt idx="1641">
                  <c:v>-4.3394511715761119</c:v>
                </c:pt>
                <c:pt idx="1642">
                  <c:v>-4.3433418254296159</c:v>
                </c:pt>
                <c:pt idx="1643">
                  <c:v>-4.347231850236394</c:v>
                </c:pt>
                <c:pt idx="1644">
                  <c:v>-4.3511225040899246</c:v>
                </c:pt>
                <c:pt idx="1645">
                  <c:v>-4.3550131579434286</c:v>
                </c:pt>
                <c:pt idx="1646">
                  <c:v>-4.3589038117969237</c:v>
                </c:pt>
                <c:pt idx="1647">
                  <c:v>-4.3627944656504356</c:v>
                </c:pt>
                <c:pt idx="1648">
                  <c:v>-4.366685119503944</c:v>
                </c:pt>
                <c:pt idx="1649">
                  <c:v>-4.3705757733574346</c:v>
                </c:pt>
                <c:pt idx="1650">
                  <c:v>-4.3744664272109466</c:v>
                </c:pt>
                <c:pt idx="1651">
                  <c:v>-4.3783570810644568</c:v>
                </c:pt>
                <c:pt idx="1652">
                  <c:v>-4.3822477349179634</c:v>
                </c:pt>
                <c:pt idx="1653">
                  <c:v>-4.3861383887714682</c:v>
                </c:pt>
                <c:pt idx="1654">
                  <c:v>-4.390029042624974</c:v>
                </c:pt>
                <c:pt idx="1655">
                  <c:v>-4.3939196964784646</c:v>
                </c:pt>
                <c:pt idx="1656">
                  <c:v>-4.3978103503319552</c:v>
                </c:pt>
                <c:pt idx="1657">
                  <c:v>-4.4017010041854867</c:v>
                </c:pt>
                <c:pt idx="1658">
                  <c:v>-4.4055916580389836</c:v>
                </c:pt>
                <c:pt idx="1659">
                  <c:v>-4.4094816828457937</c:v>
                </c:pt>
                <c:pt idx="1660">
                  <c:v>-4.4133723366993003</c:v>
                </c:pt>
                <c:pt idx="1661">
                  <c:v>-4.4172629905528096</c:v>
                </c:pt>
                <c:pt idx="1662">
                  <c:v>-4.42115364440631</c:v>
                </c:pt>
                <c:pt idx="1663">
                  <c:v>-4.4250442982598148</c:v>
                </c:pt>
                <c:pt idx="1664">
                  <c:v>-4.4289349521133046</c:v>
                </c:pt>
                <c:pt idx="1665">
                  <c:v>-4.4328256059668281</c:v>
                </c:pt>
                <c:pt idx="1666">
                  <c:v>-4.4367162598203302</c:v>
                </c:pt>
                <c:pt idx="1667">
                  <c:v>-4.4406069136738404</c:v>
                </c:pt>
                <c:pt idx="1668">
                  <c:v>-4.4444975675273346</c:v>
                </c:pt>
                <c:pt idx="1669">
                  <c:v>-4.448388221380843</c:v>
                </c:pt>
                <c:pt idx="1670">
                  <c:v>-4.4522788752343478</c:v>
                </c:pt>
                <c:pt idx="1671">
                  <c:v>-4.4561695290878536</c:v>
                </c:pt>
                <c:pt idx="1672">
                  <c:v>-4.4600601829413602</c:v>
                </c:pt>
                <c:pt idx="1673">
                  <c:v>-4.4639508367948606</c:v>
                </c:pt>
                <c:pt idx="1674">
                  <c:v>-4.4678414906483681</c:v>
                </c:pt>
                <c:pt idx="1675">
                  <c:v>-4.4717321445018801</c:v>
                </c:pt>
                <c:pt idx="1676">
                  <c:v>-4.4756221693086804</c:v>
                </c:pt>
                <c:pt idx="1677">
                  <c:v>-4.4795128231621799</c:v>
                </c:pt>
                <c:pt idx="1678">
                  <c:v>-4.4834034770156839</c:v>
                </c:pt>
                <c:pt idx="1679">
                  <c:v>-4.2731761299974016</c:v>
                </c:pt>
                <c:pt idx="1680">
                  <c:v>-4.2770661548042099</c:v>
                </c:pt>
                <c:pt idx="1681">
                  <c:v>-4.280956808657689</c:v>
                </c:pt>
                <c:pt idx="1682">
                  <c:v>-4.2848474625112143</c:v>
                </c:pt>
                <c:pt idx="1683">
                  <c:v>-4.28873811636472</c:v>
                </c:pt>
                <c:pt idx="1684">
                  <c:v>-4.292628770218224</c:v>
                </c:pt>
                <c:pt idx="1685">
                  <c:v>-4.2965194240717279</c:v>
                </c:pt>
                <c:pt idx="1686">
                  <c:v>-4.3004100779252008</c:v>
                </c:pt>
                <c:pt idx="1687">
                  <c:v>-4.3043007317787376</c:v>
                </c:pt>
                <c:pt idx="1688">
                  <c:v>-4.3081913856322434</c:v>
                </c:pt>
                <c:pt idx="1689">
                  <c:v>-4.3120820394857233</c:v>
                </c:pt>
                <c:pt idx="1690">
                  <c:v>-4.3159726933392486</c:v>
                </c:pt>
                <c:pt idx="1691">
                  <c:v>-4.3198633471927579</c:v>
                </c:pt>
                <c:pt idx="1692">
                  <c:v>-4.3237540010462396</c:v>
                </c:pt>
                <c:pt idx="1693">
                  <c:v>-4.3276446548997676</c:v>
                </c:pt>
                <c:pt idx="1694">
                  <c:v>-4.3315353087532706</c:v>
                </c:pt>
                <c:pt idx="1695">
                  <c:v>-4.3354259626067746</c:v>
                </c:pt>
                <c:pt idx="1696">
                  <c:v>-4.3432066412670851</c:v>
                </c:pt>
                <c:pt idx="1697">
                  <c:v>-4.3470972951205908</c:v>
                </c:pt>
                <c:pt idx="1698">
                  <c:v>-4.3509879489740717</c:v>
                </c:pt>
                <c:pt idx="1699">
                  <c:v>-4.3548786028275837</c:v>
                </c:pt>
                <c:pt idx="1700">
                  <c:v>-4.3587692566811036</c:v>
                </c:pt>
                <c:pt idx="1701">
                  <c:v>-4.3626599105346102</c:v>
                </c:pt>
                <c:pt idx="1702">
                  <c:v>-4.3665505643880929</c:v>
                </c:pt>
                <c:pt idx="1703">
                  <c:v>-4.3704412182416181</c:v>
                </c:pt>
                <c:pt idx="1704">
                  <c:v>-4.3743318720951034</c:v>
                </c:pt>
                <c:pt idx="1705">
                  <c:v>-4.3821131798021327</c:v>
                </c:pt>
                <c:pt idx="1706">
                  <c:v>-4.3860038336556402</c:v>
                </c:pt>
                <c:pt idx="1707">
                  <c:v>-4.3898944875091424</c:v>
                </c:pt>
                <c:pt idx="1708">
                  <c:v>-4.3937851413626472</c:v>
                </c:pt>
                <c:pt idx="1709">
                  <c:v>-4.3976757952161529</c:v>
                </c:pt>
                <c:pt idx="1710">
                  <c:v>-4.4015664490696569</c:v>
                </c:pt>
                <c:pt idx="1711">
                  <c:v>-4.4054564738764599</c:v>
                </c:pt>
                <c:pt idx="1712">
                  <c:v>-4.4093471277299701</c:v>
                </c:pt>
                <c:pt idx="1713">
                  <c:v>-4.4132377815834696</c:v>
                </c:pt>
                <c:pt idx="1714">
                  <c:v>-4.4171284354369753</c:v>
                </c:pt>
                <c:pt idx="1715">
                  <c:v>-4.4210190892904802</c:v>
                </c:pt>
                <c:pt idx="1716">
                  <c:v>-4.4249097431439841</c:v>
                </c:pt>
                <c:pt idx="1717">
                  <c:v>-4.4288003969974836</c:v>
                </c:pt>
                <c:pt idx="1718">
                  <c:v>-4.4326910508509938</c:v>
                </c:pt>
                <c:pt idx="1719">
                  <c:v>-4.4365817047045004</c:v>
                </c:pt>
                <c:pt idx="1720">
                  <c:v>-4.4404723585580044</c:v>
                </c:pt>
                <c:pt idx="1721">
                  <c:v>-4.4443630124115101</c:v>
                </c:pt>
                <c:pt idx="1722">
                  <c:v>-4.4482536662650141</c:v>
                </c:pt>
                <c:pt idx="1723">
                  <c:v>-4.4521443201185136</c:v>
                </c:pt>
                <c:pt idx="1724">
                  <c:v>-4.4560349739720237</c:v>
                </c:pt>
                <c:pt idx="1725">
                  <c:v>-4.4599256278255286</c:v>
                </c:pt>
                <c:pt idx="1726">
                  <c:v>-4.4638162816790334</c:v>
                </c:pt>
                <c:pt idx="1727">
                  <c:v>-4.4677069355325383</c:v>
                </c:pt>
                <c:pt idx="1728">
                  <c:v>-4.4715969603393413</c:v>
                </c:pt>
                <c:pt idx="1729">
                  <c:v>-4.4754876141928461</c:v>
                </c:pt>
                <c:pt idx="1730">
                  <c:v>-4.4793782680463501</c:v>
                </c:pt>
                <c:pt idx="1731">
                  <c:v>-4.2652610445420729</c:v>
                </c:pt>
                <c:pt idx="1732">
                  <c:v>-4.2691516983955786</c:v>
                </c:pt>
                <c:pt idx="1733">
                  <c:v>-4.2730417232023798</c:v>
                </c:pt>
                <c:pt idx="1734">
                  <c:v>-4.2769323770558856</c:v>
                </c:pt>
                <c:pt idx="1735">
                  <c:v>-4.2808230309093913</c:v>
                </c:pt>
                <c:pt idx="1736">
                  <c:v>-4.284713684762897</c:v>
                </c:pt>
                <c:pt idx="1737">
                  <c:v>-4.2886043386163966</c:v>
                </c:pt>
                <c:pt idx="1738">
                  <c:v>-4.292494992469905</c:v>
                </c:pt>
                <c:pt idx="1739">
                  <c:v>-4.2963856463234036</c:v>
                </c:pt>
                <c:pt idx="1740">
                  <c:v>-4.3002763001769146</c:v>
                </c:pt>
                <c:pt idx="1741">
                  <c:v>-4.3041669540304008</c:v>
                </c:pt>
                <c:pt idx="1742">
                  <c:v>-4.3080576078839261</c:v>
                </c:pt>
                <c:pt idx="1743">
                  <c:v>-4.3119482617374256</c:v>
                </c:pt>
                <c:pt idx="1744">
                  <c:v>-4.3158389155909349</c:v>
                </c:pt>
                <c:pt idx="1745">
                  <c:v>-4.3197295694444398</c:v>
                </c:pt>
                <c:pt idx="1746">
                  <c:v>-4.3236202232979446</c:v>
                </c:pt>
                <c:pt idx="1747">
                  <c:v>-4.3275108771513962</c:v>
                </c:pt>
                <c:pt idx="1748">
                  <c:v>-4.3314015310049516</c:v>
                </c:pt>
                <c:pt idx="1749">
                  <c:v>-4.33529218485846</c:v>
                </c:pt>
                <c:pt idx="1750">
                  <c:v>-4.3391822096652417</c:v>
                </c:pt>
                <c:pt idx="1751">
                  <c:v>-4.343072863518767</c:v>
                </c:pt>
                <c:pt idx="1752">
                  <c:v>-4.3469635173722718</c:v>
                </c:pt>
                <c:pt idx="1753">
                  <c:v>-4.3508541712257554</c:v>
                </c:pt>
                <c:pt idx="1754">
                  <c:v>-4.3547448250792646</c:v>
                </c:pt>
                <c:pt idx="1755">
                  <c:v>-4.3586354789327846</c:v>
                </c:pt>
                <c:pt idx="1756">
                  <c:v>-4.3625261327862699</c:v>
                </c:pt>
                <c:pt idx="1757">
                  <c:v>-4.3664167866397836</c:v>
                </c:pt>
                <c:pt idx="1758">
                  <c:v>-4.3703074404933</c:v>
                </c:pt>
                <c:pt idx="1759">
                  <c:v>-4.3780887482003106</c:v>
                </c:pt>
                <c:pt idx="1760">
                  <c:v>-4.3819794020538181</c:v>
                </c:pt>
                <c:pt idx="1761">
                  <c:v>-4.3858700559073203</c:v>
                </c:pt>
                <c:pt idx="1762">
                  <c:v>-4.3897607097608304</c:v>
                </c:pt>
                <c:pt idx="1763">
                  <c:v>-4.39365136361433</c:v>
                </c:pt>
                <c:pt idx="1764">
                  <c:v>-4.3975420174678348</c:v>
                </c:pt>
                <c:pt idx="1765">
                  <c:v>-4.4014320422746396</c:v>
                </c:pt>
                <c:pt idx="1766">
                  <c:v>-4.4053226961281409</c:v>
                </c:pt>
                <c:pt idx="1767">
                  <c:v>-4.4092133499816502</c:v>
                </c:pt>
                <c:pt idx="1768">
                  <c:v>-4.4131040038351506</c:v>
                </c:pt>
                <c:pt idx="1769">
                  <c:v>-4.4169946576886536</c:v>
                </c:pt>
                <c:pt idx="1770">
                  <c:v>-4.4208853115421611</c:v>
                </c:pt>
                <c:pt idx="1771">
                  <c:v>-4.424775965395666</c:v>
                </c:pt>
                <c:pt idx="1772">
                  <c:v>-4.4325572731026757</c:v>
                </c:pt>
                <c:pt idx="1773">
                  <c:v>-4.4481198885166959</c:v>
                </c:pt>
                <c:pt idx="1774">
                  <c:v>-4.4520105423701946</c:v>
                </c:pt>
                <c:pt idx="1775">
                  <c:v>-4.4559011962237056</c:v>
                </c:pt>
                <c:pt idx="1776">
                  <c:v>-4.4597918500772096</c:v>
                </c:pt>
                <c:pt idx="1777">
                  <c:v>-4.4636825039307144</c:v>
                </c:pt>
                <c:pt idx="1778">
                  <c:v>-4.4675725287374908</c:v>
                </c:pt>
                <c:pt idx="1779">
                  <c:v>-4.4714631825910196</c:v>
                </c:pt>
                <c:pt idx="1780">
                  <c:v>-4.2573451817192369</c:v>
                </c:pt>
                <c:pt idx="1781">
                  <c:v>-4.2612358355727427</c:v>
                </c:pt>
                <c:pt idx="1782">
                  <c:v>-4.2651264894262466</c:v>
                </c:pt>
                <c:pt idx="1783">
                  <c:v>-4.2690165142330496</c:v>
                </c:pt>
                <c:pt idx="1784">
                  <c:v>-4.2729071680865536</c:v>
                </c:pt>
                <c:pt idx="1785">
                  <c:v>-4.2767978219400602</c:v>
                </c:pt>
                <c:pt idx="1786">
                  <c:v>-4.2806884757935704</c:v>
                </c:pt>
                <c:pt idx="1787">
                  <c:v>-4.2845791296470708</c:v>
                </c:pt>
                <c:pt idx="1788">
                  <c:v>-4.2884697835005801</c:v>
                </c:pt>
                <c:pt idx="1789">
                  <c:v>-4.2923604373540796</c:v>
                </c:pt>
                <c:pt idx="1790">
                  <c:v>-4.2962510912075871</c:v>
                </c:pt>
                <c:pt idx="1791">
                  <c:v>-4.3001417450610901</c:v>
                </c:pt>
                <c:pt idx="1792">
                  <c:v>-4.304032398914595</c:v>
                </c:pt>
                <c:pt idx="1793">
                  <c:v>-4.3079230527680936</c:v>
                </c:pt>
                <c:pt idx="1794">
                  <c:v>-4.3118137066216038</c:v>
                </c:pt>
                <c:pt idx="1795">
                  <c:v>-4.3157043604750811</c:v>
                </c:pt>
                <c:pt idx="1796">
                  <c:v>-4.3195950143286144</c:v>
                </c:pt>
                <c:pt idx="1797">
                  <c:v>-4.3234856681820926</c:v>
                </c:pt>
                <c:pt idx="1798">
                  <c:v>-4.3273763220356196</c:v>
                </c:pt>
                <c:pt idx="1799">
                  <c:v>-4.3312669758891298</c:v>
                </c:pt>
                <c:pt idx="1800">
                  <c:v>-4.3351570006959266</c:v>
                </c:pt>
                <c:pt idx="1801">
                  <c:v>-4.339047654549435</c:v>
                </c:pt>
                <c:pt idx="1802">
                  <c:v>-4.3429383084029336</c:v>
                </c:pt>
                <c:pt idx="1803">
                  <c:v>-4.3468289622564447</c:v>
                </c:pt>
                <c:pt idx="1804">
                  <c:v>-4.35071961610993</c:v>
                </c:pt>
                <c:pt idx="1805">
                  <c:v>-4.3546102699634259</c:v>
                </c:pt>
                <c:pt idx="1806">
                  <c:v>-4.358500923816937</c:v>
                </c:pt>
                <c:pt idx="1807">
                  <c:v>-4.3623915776704347</c:v>
                </c:pt>
                <c:pt idx="1808">
                  <c:v>-4.3701728853774737</c:v>
                </c:pt>
                <c:pt idx="1809">
                  <c:v>-4.3740635392309786</c:v>
                </c:pt>
                <c:pt idx="1810">
                  <c:v>-4.3779541930844843</c:v>
                </c:pt>
                <c:pt idx="1811">
                  <c:v>-4.3818448469379661</c:v>
                </c:pt>
                <c:pt idx="1812">
                  <c:v>-4.3857355007914736</c:v>
                </c:pt>
                <c:pt idx="1813">
                  <c:v>-4.3896261546449979</c:v>
                </c:pt>
                <c:pt idx="1814">
                  <c:v>-4.3935168084984673</c:v>
                </c:pt>
                <c:pt idx="1815">
                  <c:v>-4.3974068333052756</c:v>
                </c:pt>
                <c:pt idx="1816">
                  <c:v>-4.4012974871588098</c:v>
                </c:pt>
                <c:pt idx="1817">
                  <c:v>-4.4051881410123146</c:v>
                </c:pt>
                <c:pt idx="1818">
                  <c:v>-4.4090787948658203</c:v>
                </c:pt>
                <c:pt idx="1819">
                  <c:v>-4.4129694487193261</c:v>
                </c:pt>
                <c:pt idx="1820">
                  <c:v>-4.41686010257283</c:v>
                </c:pt>
                <c:pt idx="1821">
                  <c:v>-4.4207507564263349</c:v>
                </c:pt>
                <c:pt idx="1822">
                  <c:v>-4.4285320641333454</c:v>
                </c:pt>
                <c:pt idx="1823">
                  <c:v>-4.4440946795473648</c:v>
                </c:pt>
                <c:pt idx="1824">
                  <c:v>-4.4479853334008697</c:v>
                </c:pt>
                <c:pt idx="1825">
                  <c:v>-4.4518759872543781</c:v>
                </c:pt>
                <c:pt idx="1826">
                  <c:v>-4.4557666411078802</c:v>
                </c:pt>
                <c:pt idx="1827">
                  <c:v>-4.4596572949613904</c:v>
                </c:pt>
                <c:pt idx="1828">
                  <c:v>-4.4635473197681872</c:v>
                </c:pt>
                <c:pt idx="1829">
                  <c:v>-4.2494293188963983</c:v>
                </c:pt>
                <c:pt idx="1830">
                  <c:v>-4.2533199727498996</c:v>
                </c:pt>
                <c:pt idx="1831">
                  <c:v>-4.2572106266034044</c:v>
                </c:pt>
                <c:pt idx="1832">
                  <c:v>-4.2611012804569066</c:v>
                </c:pt>
                <c:pt idx="1833">
                  <c:v>-4.2649913052637149</c:v>
                </c:pt>
                <c:pt idx="1834">
                  <c:v>-4.2688819591171949</c:v>
                </c:pt>
                <c:pt idx="1835">
                  <c:v>-4.27277261297073</c:v>
                </c:pt>
                <c:pt idx="1836">
                  <c:v>-4.2766632668242304</c:v>
                </c:pt>
                <c:pt idx="1837">
                  <c:v>-4.2805539206777361</c:v>
                </c:pt>
                <c:pt idx="1838">
                  <c:v>-4.2844445745312356</c:v>
                </c:pt>
                <c:pt idx="1839">
                  <c:v>-4.2883352283847449</c:v>
                </c:pt>
                <c:pt idx="1840">
                  <c:v>-4.2922258822382497</c:v>
                </c:pt>
                <c:pt idx="1841">
                  <c:v>-4.3000071899452603</c:v>
                </c:pt>
                <c:pt idx="1842">
                  <c:v>-4.3038978437987616</c:v>
                </c:pt>
                <c:pt idx="1843">
                  <c:v>-4.30778849765227</c:v>
                </c:pt>
                <c:pt idx="1844">
                  <c:v>-4.311679151505774</c:v>
                </c:pt>
                <c:pt idx="1845">
                  <c:v>-4.3155698053592797</c:v>
                </c:pt>
                <c:pt idx="1846">
                  <c:v>-4.3194604592127837</c:v>
                </c:pt>
                <c:pt idx="1847">
                  <c:v>-4.3233511130662876</c:v>
                </c:pt>
                <c:pt idx="1848">
                  <c:v>-4.3272417669197836</c:v>
                </c:pt>
                <c:pt idx="1849">
                  <c:v>-4.3311317917265963</c:v>
                </c:pt>
                <c:pt idx="1850">
                  <c:v>-4.3350224455801003</c:v>
                </c:pt>
                <c:pt idx="1851">
                  <c:v>-4.3389130994336051</c:v>
                </c:pt>
                <c:pt idx="1852">
                  <c:v>-4.3428037532871109</c:v>
                </c:pt>
                <c:pt idx="1853">
                  <c:v>-4.3466944071406148</c:v>
                </c:pt>
                <c:pt idx="1854">
                  <c:v>-4.3583663687011303</c:v>
                </c:pt>
                <c:pt idx="1855">
                  <c:v>-4.3622570225546351</c:v>
                </c:pt>
                <c:pt idx="1856">
                  <c:v>-4.3661476764081346</c:v>
                </c:pt>
                <c:pt idx="1857">
                  <c:v>-4.3700383302616439</c:v>
                </c:pt>
                <c:pt idx="1858">
                  <c:v>-4.3739289841151496</c:v>
                </c:pt>
                <c:pt idx="1859">
                  <c:v>-4.3778196379686536</c:v>
                </c:pt>
                <c:pt idx="1860">
                  <c:v>-4.3817102918221602</c:v>
                </c:pt>
                <c:pt idx="1861">
                  <c:v>-4.3856009456756642</c:v>
                </c:pt>
                <c:pt idx="1862">
                  <c:v>-4.3894915995291681</c:v>
                </c:pt>
                <c:pt idx="1863">
                  <c:v>-4.3933816243359676</c:v>
                </c:pt>
                <c:pt idx="1864">
                  <c:v>-4.3972722781894538</c:v>
                </c:pt>
                <c:pt idx="1865">
                  <c:v>-4.4011629320429799</c:v>
                </c:pt>
                <c:pt idx="1866">
                  <c:v>-4.4050535858964857</c:v>
                </c:pt>
                <c:pt idx="1867">
                  <c:v>-4.4089442397499736</c:v>
                </c:pt>
                <c:pt idx="1868">
                  <c:v>-4.4128348936034936</c:v>
                </c:pt>
                <c:pt idx="1869">
                  <c:v>-4.4167255474569789</c:v>
                </c:pt>
                <c:pt idx="1870">
                  <c:v>-4.420616201310505</c:v>
                </c:pt>
                <c:pt idx="1871">
                  <c:v>-4.4283975090175156</c:v>
                </c:pt>
                <c:pt idx="1872">
                  <c:v>-4.4361788167245271</c:v>
                </c:pt>
                <c:pt idx="1873">
                  <c:v>-4.4400694705780301</c:v>
                </c:pt>
                <c:pt idx="1874">
                  <c:v>-4.4439601244315403</c:v>
                </c:pt>
                <c:pt idx="1875">
                  <c:v>-4.4478507782850336</c:v>
                </c:pt>
                <c:pt idx="1876">
                  <c:v>-4.45174143213855</c:v>
                </c:pt>
                <c:pt idx="1877">
                  <c:v>-4.4556320859920504</c:v>
                </c:pt>
                <c:pt idx="1878">
                  <c:v>-4.2415142334410696</c:v>
                </c:pt>
                <c:pt idx="1879">
                  <c:v>-4.2454048872945744</c:v>
                </c:pt>
                <c:pt idx="1880">
                  <c:v>-4.2492955411480802</c:v>
                </c:pt>
                <c:pt idx="1881">
                  <c:v>-4.2531861950015841</c:v>
                </c:pt>
                <c:pt idx="1882">
                  <c:v>-4.2570768488550641</c:v>
                </c:pt>
                <c:pt idx="1883">
                  <c:v>-4.2609668736618884</c:v>
                </c:pt>
                <c:pt idx="1884">
                  <c:v>-4.2648575275153648</c:v>
                </c:pt>
                <c:pt idx="1885">
                  <c:v>-4.2687481813689017</c:v>
                </c:pt>
                <c:pt idx="1886">
                  <c:v>-4.2726388352224074</c:v>
                </c:pt>
                <c:pt idx="1887">
                  <c:v>-4.2765294890759122</c:v>
                </c:pt>
                <c:pt idx="1888">
                  <c:v>-4.2804201429294171</c:v>
                </c:pt>
                <c:pt idx="1889">
                  <c:v>-4.2843107967829219</c:v>
                </c:pt>
                <c:pt idx="1890">
                  <c:v>-4.2882014506364259</c:v>
                </c:pt>
                <c:pt idx="1891">
                  <c:v>-4.2959827583434356</c:v>
                </c:pt>
                <c:pt idx="1892">
                  <c:v>-4.2998734121969413</c:v>
                </c:pt>
                <c:pt idx="1893">
                  <c:v>-4.3037640660504346</c:v>
                </c:pt>
                <c:pt idx="1894">
                  <c:v>-4.3076547199039474</c:v>
                </c:pt>
                <c:pt idx="1895">
                  <c:v>-4.3115453737574363</c:v>
                </c:pt>
                <c:pt idx="1896">
                  <c:v>-4.3154360276109349</c:v>
                </c:pt>
                <c:pt idx="1897">
                  <c:v>-4.31932668146447</c:v>
                </c:pt>
                <c:pt idx="1898">
                  <c:v>-4.3232173353179686</c:v>
                </c:pt>
                <c:pt idx="1899">
                  <c:v>-4.3271073601247636</c:v>
                </c:pt>
                <c:pt idx="1900">
                  <c:v>-4.3348886678317609</c:v>
                </c:pt>
                <c:pt idx="1901">
                  <c:v>-4.338779321685287</c:v>
                </c:pt>
                <c:pt idx="1902">
                  <c:v>-4.3426699755387927</c:v>
                </c:pt>
                <c:pt idx="1903">
                  <c:v>-4.3465606293922976</c:v>
                </c:pt>
                <c:pt idx="1904">
                  <c:v>-4.3504512832458007</c:v>
                </c:pt>
                <c:pt idx="1905">
                  <c:v>-4.3543419370993046</c:v>
                </c:pt>
                <c:pt idx="1906">
                  <c:v>-4.3582325909528112</c:v>
                </c:pt>
                <c:pt idx="1907">
                  <c:v>-4.3621232448063036</c:v>
                </c:pt>
                <c:pt idx="1908">
                  <c:v>-4.3660138986598218</c:v>
                </c:pt>
                <c:pt idx="1909">
                  <c:v>-4.3699045525133267</c:v>
                </c:pt>
                <c:pt idx="1910">
                  <c:v>-4.3737952063668306</c:v>
                </c:pt>
                <c:pt idx="1911">
                  <c:v>-4.3776858602203346</c:v>
                </c:pt>
                <c:pt idx="1912">
                  <c:v>-4.3815765140738412</c:v>
                </c:pt>
                <c:pt idx="1913">
                  <c:v>-4.385467167927346</c:v>
                </c:pt>
                <c:pt idx="1914">
                  <c:v>-4.3893571927341499</c:v>
                </c:pt>
                <c:pt idx="1915">
                  <c:v>-4.3932478465876539</c:v>
                </c:pt>
                <c:pt idx="1916">
                  <c:v>-4.3971385004411436</c:v>
                </c:pt>
                <c:pt idx="1917">
                  <c:v>-4.4010291542946698</c:v>
                </c:pt>
                <c:pt idx="1918">
                  <c:v>-4.4049198081481684</c:v>
                </c:pt>
                <c:pt idx="1919">
                  <c:v>-4.4088104620016724</c:v>
                </c:pt>
                <c:pt idx="1920">
                  <c:v>-4.4127011158551781</c:v>
                </c:pt>
                <c:pt idx="1921">
                  <c:v>-4.4165917697086829</c:v>
                </c:pt>
                <c:pt idx="1922">
                  <c:v>-4.4243730774156864</c:v>
                </c:pt>
                <c:pt idx="1923">
                  <c:v>-4.4282637312692001</c:v>
                </c:pt>
                <c:pt idx="1924">
                  <c:v>-4.4321543851227023</c:v>
                </c:pt>
                <c:pt idx="1925">
                  <c:v>-4.4360450389762072</c:v>
                </c:pt>
                <c:pt idx="1926">
                  <c:v>-4.439935692829712</c:v>
                </c:pt>
                <c:pt idx="1927">
                  <c:v>-4.4438263466832169</c:v>
                </c:pt>
                <c:pt idx="1928">
                  <c:v>-4.4477170005367217</c:v>
                </c:pt>
                <c:pt idx="1929">
                  <c:v>-4.2374890244717358</c:v>
                </c:pt>
                <c:pt idx="1930">
                  <c:v>-4.2413796783252398</c:v>
                </c:pt>
                <c:pt idx="1931">
                  <c:v>-4.2452703321787446</c:v>
                </c:pt>
                <c:pt idx="1932">
                  <c:v>-4.2491609860322503</c:v>
                </c:pt>
                <c:pt idx="1933">
                  <c:v>-4.2530516398857454</c:v>
                </c:pt>
                <c:pt idx="1934">
                  <c:v>-4.2569416646925582</c:v>
                </c:pt>
                <c:pt idx="1935">
                  <c:v>-4.2608323185460426</c:v>
                </c:pt>
                <c:pt idx="1936">
                  <c:v>-4.2647229723995679</c:v>
                </c:pt>
                <c:pt idx="1937">
                  <c:v>-4.2686136262530727</c:v>
                </c:pt>
                <c:pt idx="1938">
                  <c:v>-4.2725042801065776</c:v>
                </c:pt>
                <c:pt idx="1939">
                  <c:v>-4.2763949339600824</c:v>
                </c:pt>
                <c:pt idx="1940">
                  <c:v>-4.2802855878135873</c:v>
                </c:pt>
                <c:pt idx="1941">
                  <c:v>-4.2841762416670708</c:v>
                </c:pt>
                <c:pt idx="1942">
                  <c:v>-4.2880668955205961</c:v>
                </c:pt>
                <c:pt idx="1943">
                  <c:v>-4.2919575493741018</c:v>
                </c:pt>
                <c:pt idx="1944">
                  <c:v>-4.2958482032276057</c:v>
                </c:pt>
                <c:pt idx="1945">
                  <c:v>-4.2997388570811106</c:v>
                </c:pt>
                <c:pt idx="1946">
                  <c:v>-4.3036295109346181</c:v>
                </c:pt>
                <c:pt idx="1947">
                  <c:v>-4.3075201647881212</c:v>
                </c:pt>
                <c:pt idx="1948">
                  <c:v>-4.3153014724951309</c:v>
                </c:pt>
                <c:pt idx="1949">
                  <c:v>-4.3230821511554236</c:v>
                </c:pt>
                <c:pt idx="1950">
                  <c:v>-4.3269728050089364</c:v>
                </c:pt>
                <c:pt idx="1951">
                  <c:v>-4.3347541127159346</c:v>
                </c:pt>
                <c:pt idx="1952">
                  <c:v>-4.3386447665694536</c:v>
                </c:pt>
                <c:pt idx="1953">
                  <c:v>-4.3425354204229434</c:v>
                </c:pt>
                <c:pt idx="1954">
                  <c:v>-4.3464260742764687</c:v>
                </c:pt>
                <c:pt idx="1955">
                  <c:v>-4.3503167281299646</c:v>
                </c:pt>
                <c:pt idx="1956">
                  <c:v>-4.3542073819834757</c:v>
                </c:pt>
                <c:pt idx="1957">
                  <c:v>-4.3580980358369796</c:v>
                </c:pt>
                <c:pt idx="1958">
                  <c:v>-4.3619886896904836</c:v>
                </c:pt>
                <c:pt idx="1959">
                  <c:v>-4.3658793435439867</c:v>
                </c:pt>
                <c:pt idx="1960">
                  <c:v>-4.3697699973974959</c:v>
                </c:pt>
                <c:pt idx="1961">
                  <c:v>-4.3736606512509999</c:v>
                </c:pt>
                <c:pt idx="1962">
                  <c:v>-4.3775513051045056</c:v>
                </c:pt>
                <c:pt idx="1963">
                  <c:v>-4.3814419589580096</c:v>
                </c:pt>
                <c:pt idx="1964">
                  <c:v>-4.3853319837648126</c:v>
                </c:pt>
                <c:pt idx="1965">
                  <c:v>-4.3931132914718241</c:v>
                </c:pt>
                <c:pt idx="1966">
                  <c:v>-4.3970039453253289</c:v>
                </c:pt>
                <c:pt idx="1967">
                  <c:v>-4.4008945991788337</c:v>
                </c:pt>
                <c:pt idx="1968">
                  <c:v>-4.4047852530323377</c:v>
                </c:pt>
                <c:pt idx="1969">
                  <c:v>-4.4086759068858434</c:v>
                </c:pt>
                <c:pt idx="1970">
                  <c:v>-4.4125665607393456</c:v>
                </c:pt>
                <c:pt idx="1971">
                  <c:v>-4.4203478684463464</c:v>
                </c:pt>
                <c:pt idx="1972">
                  <c:v>-4.4242385222998619</c:v>
                </c:pt>
                <c:pt idx="1973">
                  <c:v>-4.4281291761533668</c:v>
                </c:pt>
                <c:pt idx="1974">
                  <c:v>-4.4320198300068716</c:v>
                </c:pt>
                <c:pt idx="1975">
                  <c:v>-4.43591048386038</c:v>
                </c:pt>
                <c:pt idx="1976">
                  <c:v>-4.4398011377138831</c:v>
                </c:pt>
                <c:pt idx="1977">
                  <c:v>-4.2295731616488972</c:v>
                </c:pt>
                <c:pt idx="1978">
                  <c:v>-4.233463815502402</c:v>
                </c:pt>
                <c:pt idx="1979">
                  <c:v>-4.2373544693558944</c:v>
                </c:pt>
                <c:pt idx="1980">
                  <c:v>-4.2412451232094108</c:v>
                </c:pt>
                <c:pt idx="1981">
                  <c:v>-4.2451357770628952</c:v>
                </c:pt>
                <c:pt idx="1982">
                  <c:v>-4.2490264309164214</c:v>
                </c:pt>
                <c:pt idx="1983">
                  <c:v>-4.2529164557232226</c:v>
                </c:pt>
                <c:pt idx="1984">
                  <c:v>-4.2568071095767301</c:v>
                </c:pt>
                <c:pt idx="1985">
                  <c:v>-4.2606977634302341</c:v>
                </c:pt>
                <c:pt idx="1986">
                  <c:v>-4.2645884172837336</c:v>
                </c:pt>
                <c:pt idx="1987">
                  <c:v>-4.2684790711372447</c:v>
                </c:pt>
                <c:pt idx="1988">
                  <c:v>-4.2723697249907504</c:v>
                </c:pt>
                <c:pt idx="1989">
                  <c:v>-4.2762603788442526</c:v>
                </c:pt>
                <c:pt idx="1990">
                  <c:v>-4.2801510326977574</c:v>
                </c:pt>
                <c:pt idx="1991">
                  <c:v>-4.284041686551264</c:v>
                </c:pt>
                <c:pt idx="1992">
                  <c:v>-4.2879323404047689</c:v>
                </c:pt>
                <c:pt idx="1993">
                  <c:v>-4.2918229942582711</c:v>
                </c:pt>
                <c:pt idx="1994">
                  <c:v>-4.2957136481117777</c:v>
                </c:pt>
                <c:pt idx="1995">
                  <c:v>-4.2996043019652816</c:v>
                </c:pt>
                <c:pt idx="1996">
                  <c:v>-4.3034949558187856</c:v>
                </c:pt>
                <c:pt idx="1997">
                  <c:v>-4.3073856096722736</c:v>
                </c:pt>
                <c:pt idx="1998">
                  <c:v>-4.3112762635257846</c:v>
                </c:pt>
                <c:pt idx="1999">
                  <c:v>-4.3151669173792788</c:v>
                </c:pt>
                <c:pt idx="2000">
                  <c:v>-4.3190569421861049</c:v>
                </c:pt>
                <c:pt idx="2001">
                  <c:v>-4.3229475960395876</c:v>
                </c:pt>
                <c:pt idx="2002">
                  <c:v>-4.3307289037466203</c:v>
                </c:pt>
                <c:pt idx="2003">
                  <c:v>-4.3346195576001243</c:v>
                </c:pt>
                <c:pt idx="2004">
                  <c:v>-4.33851021145363</c:v>
                </c:pt>
                <c:pt idx="2005">
                  <c:v>-4.342400865307134</c:v>
                </c:pt>
                <c:pt idx="2006">
                  <c:v>-4.3501821730141437</c:v>
                </c:pt>
                <c:pt idx="2007">
                  <c:v>-4.3540728268676281</c:v>
                </c:pt>
                <c:pt idx="2008">
                  <c:v>-4.3579634807211534</c:v>
                </c:pt>
                <c:pt idx="2009">
                  <c:v>-4.3618541345746582</c:v>
                </c:pt>
                <c:pt idx="2010">
                  <c:v>-4.365744788428163</c:v>
                </c:pt>
                <c:pt idx="2011">
                  <c:v>-4.369635442281667</c:v>
                </c:pt>
                <c:pt idx="2012">
                  <c:v>-4.3735260961351727</c:v>
                </c:pt>
                <c:pt idx="2013">
                  <c:v>-4.3774167499886776</c:v>
                </c:pt>
                <c:pt idx="2014">
                  <c:v>-4.3851974286489837</c:v>
                </c:pt>
                <c:pt idx="2015">
                  <c:v>-4.3890880825024903</c:v>
                </c:pt>
                <c:pt idx="2016">
                  <c:v>-4.3968693902095</c:v>
                </c:pt>
                <c:pt idx="2017">
                  <c:v>-4.400760044063003</c:v>
                </c:pt>
                <c:pt idx="2018">
                  <c:v>-4.4046506979165088</c:v>
                </c:pt>
                <c:pt idx="2019">
                  <c:v>-4.4085413517700136</c:v>
                </c:pt>
                <c:pt idx="2020">
                  <c:v>-4.4163226594770251</c:v>
                </c:pt>
                <c:pt idx="2021">
                  <c:v>-4.4241039671840294</c:v>
                </c:pt>
                <c:pt idx="2022">
                  <c:v>-4.4279946210375236</c:v>
                </c:pt>
                <c:pt idx="2023">
                  <c:v>-4.4318852748910436</c:v>
                </c:pt>
                <c:pt idx="2024">
                  <c:v>-4.4357759287445502</c:v>
                </c:pt>
                <c:pt idx="2025">
                  <c:v>-4.2216572988260577</c:v>
                </c:pt>
                <c:pt idx="2026">
                  <c:v>-4.2255479526795616</c:v>
                </c:pt>
                <c:pt idx="2027">
                  <c:v>-4.2294386065330674</c:v>
                </c:pt>
                <c:pt idx="2028">
                  <c:v>-4.2333292603865722</c:v>
                </c:pt>
                <c:pt idx="2029">
                  <c:v>-4.237219914240077</c:v>
                </c:pt>
                <c:pt idx="2030">
                  <c:v>-4.2411105680935766</c:v>
                </c:pt>
                <c:pt idx="2031">
                  <c:v>-4.2450012219470867</c:v>
                </c:pt>
                <c:pt idx="2032">
                  <c:v>-4.2527819006073946</c:v>
                </c:pt>
                <c:pt idx="2033">
                  <c:v>-4.2566725544609003</c:v>
                </c:pt>
                <c:pt idx="2034">
                  <c:v>-4.2605632083144052</c:v>
                </c:pt>
                <c:pt idx="2035">
                  <c:v>-4.264453862167886</c:v>
                </c:pt>
                <c:pt idx="2036">
                  <c:v>-4.2683445160213944</c:v>
                </c:pt>
                <c:pt idx="2037">
                  <c:v>-4.2722351698749188</c:v>
                </c:pt>
                <c:pt idx="2038">
                  <c:v>-4.2761258237284236</c:v>
                </c:pt>
                <c:pt idx="2039">
                  <c:v>-4.2800164775819276</c:v>
                </c:pt>
                <c:pt idx="2040">
                  <c:v>-4.2839071314354342</c:v>
                </c:pt>
                <c:pt idx="2041">
                  <c:v>-4.28779778528894</c:v>
                </c:pt>
                <c:pt idx="2042">
                  <c:v>-4.291688439142443</c:v>
                </c:pt>
                <c:pt idx="2043">
                  <c:v>-4.2955790929959479</c:v>
                </c:pt>
                <c:pt idx="2044">
                  <c:v>-4.2994697468494536</c:v>
                </c:pt>
                <c:pt idx="2045">
                  <c:v>-4.3033604007029584</c:v>
                </c:pt>
                <c:pt idx="2046">
                  <c:v>-4.3072510545564606</c:v>
                </c:pt>
                <c:pt idx="2047">
                  <c:v>-4.3111417084099672</c:v>
                </c:pt>
                <c:pt idx="2048">
                  <c:v>-4.3150317332167676</c:v>
                </c:pt>
                <c:pt idx="2049">
                  <c:v>-4.3189223870702751</c:v>
                </c:pt>
                <c:pt idx="2050">
                  <c:v>-4.3267036947772839</c:v>
                </c:pt>
                <c:pt idx="2051">
                  <c:v>-4.3305943486307736</c:v>
                </c:pt>
                <c:pt idx="2052">
                  <c:v>-4.3383756563377762</c:v>
                </c:pt>
                <c:pt idx="2053">
                  <c:v>-4.3422663101913042</c:v>
                </c:pt>
                <c:pt idx="2054">
                  <c:v>-4.346156964044809</c:v>
                </c:pt>
                <c:pt idx="2055">
                  <c:v>-4.3500476178983138</c:v>
                </c:pt>
                <c:pt idx="2056">
                  <c:v>-4.3539382717518036</c:v>
                </c:pt>
                <c:pt idx="2057">
                  <c:v>-4.3578289256053226</c:v>
                </c:pt>
                <c:pt idx="2058">
                  <c:v>-4.3617195794588266</c:v>
                </c:pt>
                <c:pt idx="2059">
                  <c:v>-4.3656102333123297</c:v>
                </c:pt>
                <c:pt idx="2060">
                  <c:v>-4.3695008871658336</c:v>
                </c:pt>
                <c:pt idx="2061">
                  <c:v>-4.3811722196796499</c:v>
                </c:pt>
                <c:pt idx="2062">
                  <c:v>-4.3850628735331538</c:v>
                </c:pt>
                <c:pt idx="2063">
                  <c:v>-4.3928441812401662</c:v>
                </c:pt>
                <c:pt idx="2064">
                  <c:v>-4.3967348350936701</c:v>
                </c:pt>
                <c:pt idx="2065">
                  <c:v>-4.4006254889471803</c:v>
                </c:pt>
                <c:pt idx="2066">
                  <c:v>-4.4045161428006789</c:v>
                </c:pt>
                <c:pt idx="2067">
                  <c:v>-4.40840679665419</c:v>
                </c:pt>
                <c:pt idx="2068">
                  <c:v>-4.4200787582146983</c:v>
                </c:pt>
                <c:pt idx="2069">
                  <c:v>-4.423969412068204</c:v>
                </c:pt>
                <c:pt idx="2070">
                  <c:v>-4.4278600659217089</c:v>
                </c:pt>
                <c:pt idx="2071">
                  <c:v>-4.2137422133707298</c:v>
                </c:pt>
                <c:pt idx="2072">
                  <c:v>-4.2215235210777404</c:v>
                </c:pt>
                <c:pt idx="2073">
                  <c:v>-4.2254141749312346</c:v>
                </c:pt>
                <c:pt idx="2074">
                  <c:v>-4.2293048287847466</c:v>
                </c:pt>
                <c:pt idx="2075">
                  <c:v>-4.2331954826382541</c:v>
                </c:pt>
                <c:pt idx="2076">
                  <c:v>-4.2370861364917536</c:v>
                </c:pt>
                <c:pt idx="2077">
                  <c:v>-4.2409767903452638</c:v>
                </c:pt>
                <c:pt idx="2078">
                  <c:v>-4.2448668151520659</c:v>
                </c:pt>
                <c:pt idx="2079">
                  <c:v>-4.2487574690055716</c:v>
                </c:pt>
                <c:pt idx="2080">
                  <c:v>-4.25264812285908</c:v>
                </c:pt>
                <c:pt idx="2081">
                  <c:v>-4.2565387767125786</c:v>
                </c:pt>
                <c:pt idx="2082">
                  <c:v>-4.2604294305660861</c:v>
                </c:pt>
                <c:pt idx="2083">
                  <c:v>-4.264320084419591</c:v>
                </c:pt>
                <c:pt idx="2084">
                  <c:v>-4.2682107382730958</c:v>
                </c:pt>
                <c:pt idx="2085">
                  <c:v>-4.2721013921265998</c:v>
                </c:pt>
                <c:pt idx="2086">
                  <c:v>-4.27599204598011</c:v>
                </c:pt>
                <c:pt idx="2087">
                  <c:v>-4.2798826998336104</c:v>
                </c:pt>
                <c:pt idx="2088">
                  <c:v>-4.2837733536871161</c:v>
                </c:pt>
                <c:pt idx="2089">
                  <c:v>-4.28766400754062</c:v>
                </c:pt>
                <c:pt idx="2090">
                  <c:v>-4.291554661394124</c:v>
                </c:pt>
                <c:pt idx="2091">
                  <c:v>-4.2954453152476297</c:v>
                </c:pt>
                <c:pt idx="2092">
                  <c:v>-4.3071172768081096</c:v>
                </c:pt>
                <c:pt idx="2093">
                  <c:v>-4.3110073016149473</c:v>
                </c:pt>
                <c:pt idx="2094">
                  <c:v>-4.3187886093219436</c:v>
                </c:pt>
                <c:pt idx="2095">
                  <c:v>-4.3226792631754378</c:v>
                </c:pt>
                <c:pt idx="2096">
                  <c:v>-4.3265699170289666</c:v>
                </c:pt>
                <c:pt idx="2097">
                  <c:v>-4.3304605708824706</c:v>
                </c:pt>
                <c:pt idx="2098">
                  <c:v>-4.3343512247359746</c:v>
                </c:pt>
                <c:pt idx="2099">
                  <c:v>-4.3382418785894776</c:v>
                </c:pt>
                <c:pt idx="2100">
                  <c:v>-4.3421325324429736</c:v>
                </c:pt>
                <c:pt idx="2101">
                  <c:v>-4.3460231862964909</c:v>
                </c:pt>
                <c:pt idx="2102">
                  <c:v>-4.3499138401499744</c:v>
                </c:pt>
                <c:pt idx="2103">
                  <c:v>-4.3538044940035006</c:v>
                </c:pt>
                <c:pt idx="2104">
                  <c:v>-4.3576951478570036</c:v>
                </c:pt>
                <c:pt idx="2105">
                  <c:v>-4.3615858017104809</c:v>
                </c:pt>
                <c:pt idx="2106">
                  <c:v>-4.3654764555640151</c:v>
                </c:pt>
                <c:pt idx="2107">
                  <c:v>-4.3693671094175199</c:v>
                </c:pt>
                <c:pt idx="2108">
                  <c:v>-4.3732571342243203</c:v>
                </c:pt>
                <c:pt idx="2109">
                  <c:v>-4.3771477880778269</c:v>
                </c:pt>
                <c:pt idx="2110">
                  <c:v>-4.3810384419313317</c:v>
                </c:pt>
                <c:pt idx="2111">
                  <c:v>-4.3849290957848401</c:v>
                </c:pt>
                <c:pt idx="2112">
                  <c:v>-4.3888197496383397</c:v>
                </c:pt>
                <c:pt idx="2113">
                  <c:v>-4.3927104034918463</c:v>
                </c:pt>
                <c:pt idx="2114">
                  <c:v>-4.3966010573453467</c:v>
                </c:pt>
                <c:pt idx="2115">
                  <c:v>-4.400491711198856</c:v>
                </c:pt>
                <c:pt idx="2116">
                  <c:v>-4.4043823650523608</c:v>
                </c:pt>
                <c:pt idx="2117">
                  <c:v>-4.4082730189058701</c:v>
                </c:pt>
                <c:pt idx="2118">
                  <c:v>-4.4160543266128762</c:v>
                </c:pt>
                <c:pt idx="2119">
                  <c:v>-4.4199449804663811</c:v>
                </c:pt>
                <c:pt idx="2120">
                  <c:v>-4.2058263505478886</c:v>
                </c:pt>
                <c:pt idx="2121">
                  <c:v>-4.2097170044013978</c:v>
                </c:pt>
                <c:pt idx="2122">
                  <c:v>-4.2136076582549036</c:v>
                </c:pt>
                <c:pt idx="2123">
                  <c:v>-4.2213889659619142</c:v>
                </c:pt>
                <c:pt idx="2124">
                  <c:v>-4.2252796198154154</c:v>
                </c:pt>
                <c:pt idx="2125">
                  <c:v>-4.2291702736689034</c:v>
                </c:pt>
                <c:pt idx="2126">
                  <c:v>-4.2330609275224269</c:v>
                </c:pt>
                <c:pt idx="2127">
                  <c:v>-4.2369515813759344</c:v>
                </c:pt>
                <c:pt idx="2128">
                  <c:v>-4.2408416061827348</c:v>
                </c:pt>
                <c:pt idx="2129">
                  <c:v>-4.2447322600362236</c:v>
                </c:pt>
                <c:pt idx="2130">
                  <c:v>-4.2486229138897471</c:v>
                </c:pt>
                <c:pt idx="2131">
                  <c:v>-4.252513567743228</c:v>
                </c:pt>
                <c:pt idx="2132">
                  <c:v>-4.2564042215967346</c:v>
                </c:pt>
                <c:pt idx="2133">
                  <c:v>-4.2602948754502599</c:v>
                </c:pt>
                <c:pt idx="2134">
                  <c:v>-4.2680761831572704</c:v>
                </c:pt>
                <c:pt idx="2135">
                  <c:v>-4.2719668370107744</c:v>
                </c:pt>
                <c:pt idx="2136">
                  <c:v>-4.2758574908642801</c:v>
                </c:pt>
                <c:pt idx="2137">
                  <c:v>-4.2797481447177903</c:v>
                </c:pt>
                <c:pt idx="2138">
                  <c:v>-4.283638798571288</c:v>
                </c:pt>
                <c:pt idx="2139">
                  <c:v>-4.2875294524247938</c:v>
                </c:pt>
                <c:pt idx="2140">
                  <c:v>-4.2914201062782986</c:v>
                </c:pt>
                <c:pt idx="2141">
                  <c:v>-4.2953107601318026</c:v>
                </c:pt>
                <c:pt idx="2142">
                  <c:v>-4.2992014139853101</c:v>
                </c:pt>
                <c:pt idx="2143">
                  <c:v>-4.3030920678388096</c:v>
                </c:pt>
                <c:pt idx="2144">
                  <c:v>-4.3069820926456162</c:v>
                </c:pt>
                <c:pt idx="2145">
                  <c:v>-4.3108727464991219</c:v>
                </c:pt>
                <c:pt idx="2146">
                  <c:v>-4.3147634003526303</c:v>
                </c:pt>
                <c:pt idx="2147">
                  <c:v>-4.3186540542061298</c:v>
                </c:pt>
                <c:pt idx="2148">
                  <c:v>-4.3225447080596346</c:v>
                </c:pt>
                <c:pt idx="2149">
                  <c:v>-4.3264353619131386</c:v>
                </c:pt>
                <c:pt idx="2150">
                  <c:v>-4.3303260157666461</c:v>
                </c:pt>
                <c:pt idx="2151">
                  <c:v>-4.3342166696201456</c:v>
                </c:pt>
                <c:pt idx="2152">
                  <c:v>-4.338107323473654</c:v>
                </c:pt>
                <c:pt idx="2153">
                  <c:v>-4.3458886311806637</c:v>
                </c:pt>
                <c:pt idx="2154">
                  <c:v>-4.3497792850341703</c:v>
                </c:pt>
                <c:pt idx="2155">
                  <c:v>-4.3536699388876734</c:v>
                </c:pt>
                <c:pt idx="2156">
                  <c:v>-4.3575605927411782</c:v>
                </c:pt>
                <c:pt idx="2157">
                  <c:v>-4.3653419004481888</c:v>
                </c:pt>
                <c:pt idx="2158">
                  <c:v>-4.3692319252549909</c:v>
                </c:pt>
                <c:pt idx="2159">
                  <c:v>-4.3731225791084771</c:v>
                </c:pt>
                <c:pt idx="2160">
                  <c:v>-4.3770132329620006</c:v>
                </c:pt>
                <c:pt idx="2161">
                  <c:v>-4.3809038868155046</c:v>
                </c:pt>
                <c:pt idx="2162">
                  <c:v>-4.3847945406689828</c:v>
                </c:pt>
                <c:pt idx="2163">
                  <c:v>-4.3886851945225152</c:v>
                </c:pt>
                <c:pt idx="2164">
                  <c:v>-4.3925758483759738</c:v>
                </c:pt>
                <c:pt idx="2165">
                  <c:v>-4.3964665022295248</c:v>
                </c:pt>
                <c:pt idx="2166">
                  <c:v>-4.4003571560830297</c:v>
                </c:pt>
                <c:pt idx="2167">
                  <c:v>-4.4042478099365354</c:v>
                </c:pt>
                <c:pt idx="2168">
                  <c:v>-4.4120291176435451</c:v>
                </c:pt>
                <c:pt idx="2169">
                  <c:v>-4.197910487725026</c:v>
                </c:pt>
                <c:pt idx="2170">
                  <c:v>-4.2018011415785583</c:v>
                </c:pt>
                <c:pt idx="2171">
                  <c:v>-4.2056917954320703</c:v>
                </c:pt>
                <c:pt idx="2172">
                  <c:v>-4.2095824492855689</c:v>
                </c:pt>
                <c:pt idx="2173">
                  <c:v>-4.21347310313908</c:v>
                </c:pt>
                <c:pt idx="2174">
                  <c:v>-4.2173637569925804</c:v>
                </c:pt>
                <c:pt idx="2175">
                  <c:v>-4.2212544108460834</c:v>
                </c:pt>
                <c:pt idx="2176">
                  <c:v>-4.2251450646995856</c:v>
                </c:pt>
                <c:pt idx="2177">
                  <c:v>-4.2290357185530896</c:v>
                </c:pt>
                <c:pt idx="2178">
                  <c:v>-4.2329263724065944</c:v>
                </c:pt>
                <c:pt idx="2179">
                  <c:v>-4.236816397213401</c:v>
                </c:pt>
                <c:pt idx="2180">
                  <c:v>-4.2407070510669058</c:v>
                </c:pt>
                <c:pt idx="2181">
                  <c:v>-4.2445977049204107</c:v>
                </c:pt>
                <c:pt idx="2182">
                  <c:v>-4.2484883587739146</c:v>
                </c:pt>
                <c:pt idx="2183">
                  <c:v>-4.2523790126274204</c:v>
                </c:pt>
                <c:pt idx="2184">
                  <c:v>-4.2562696664809261</c:v>
                </c:pt>
                <c:pt idx="2185">
                  <c:v>-4.26016032033443</c:v>
                </c:pt>
                <c:pt idx="2186">
                  <c:v>-4.2640509741879127</c:v>
                </c:pt>
                <c:pt idx="2187">
                  <c:v>-4.2679416280414246</c:v>
                </c:pt>
                <c:pt idx="2188">
                  <c:v>-4.2757229357484503</c:v>
                </c:pt>
                <c:pt idx="2189">
                  <c:v>-4.279613589601956</c:v>
                </c:pt>
                <c:pt idx="2190">
                  <c:v>-4.283504243455436</c:v>
                </c:pt>
                <c:pt idx="2191">
                  <c:v>-4.2873948973089639</c:v>
                </c:pt>
                <c:pt idx="2192">
                  <c:v>-4.2912855511624688</c:v>
                </c:pt>
                <c:pt idx="2193">
                  <c:v>-4.2951762050159736</c:v>
                </c:pt>
                <c:pt idx="2194">
                  <c:v>-4.2990668588694776</c:v>
                </c:pt>
                <c:pt idx="2195">
                  <c:v>-4.3029568836762646</c:v>
                </c:pt>
                <c:pt idx="2196">
                  <c:v>-4.3068475375297854</c:v>
                </c:pt>
                <c:pt idx="2197">
                  <c:v>-4.3107381913832903</c:v>
                </c:pt>
                <c:pt idx="2198">
                  <c:v>-4.3146288452367836</c:v>
                </c:pt>
                <c:pt idx="2199">
                  <c:v>-4.3185194990903009</c:v>
                </c:pt>
                <c:pt idx="2200">
                  <c:v>-4.3224101529438057</c:v>
                </c:pt>
                <c:pt idx="2201">
                  <c:v>-4.3263008067972866</c:v>
                </c:pt>
                <c:pt idx="2202">
                  <c:v>-4.3301914606508136</c:v>
                </c:pt>
                <c:pt idx="2203">
                  <c:v>-4.3340821145043202</c:v>
                </c:pt>
                <c:pt idx="2204">
                  <c:v>-4.3379727683578251</c:v>
                </c:pt>
                <c:pt idx="2205">
                  <c:v>-4.3457540760648357</c:v>
                </c:pt>
                <c:pt idx="2206">
                  <c:v>-4.3496447299183378</c:v>
                </c:pt>
                <c:pt idx="2207">
                  <c:v>-4.3535353837718436</c:v>
                </c:pt>
                <c:pt idx="2208">
                  <c:v>-4.3574260376253262</c:v>
                </c:pt>
                <c:pt idx="2209">
                  <c:v>-4.3613166914788541</c:v>
                </c:pt>
                <c:pt idx="2210">
                  <c:v>-4.3652067162856536</c:v>
                </c:pt>
                <c:pt idx="2211">
                  <c:v>-4.369097370139162</c:v>
                </c:pt>
                <c:pt idx="2212">
                  <c:v>-4.372988023992666</c:v>
                </c:pt>
                <c:pt idx="2213">
                  <c:v>-4.3768786778461717</c:v>
                </c:pt>
                <c:pt idx="2214">
                  <c:v>-4.3807693316996801</c:v>
                </c:pt>
                <c:pt idx="2215">
                  <c:v>-4.3846599855531796</c:v>
                </c:pt>
                <c:pt idx="2216">
                  <c:v>-4.3885506394066747</c:v>
                </c:pt>
                <c:pt idx="2217">
                  <c:v>-4.3924412932601911</c:v>
                </c:pt>
                <c:pt idx="2218">
                  <c:v>-4.4002226009671999</c:v>
                </c:pt>
                <c:pt idx="2219">
                  <c:v>-4.4041132548207047</c:v>
                </c:pt>
                <c:pt idx="2220">
                  <c:v>-4.1938860561232074</c:v>
                </c:pt>
                <c:pt idx="2221">
                  <c:v>-4.1977767099767336</c:v>
                </c:pt>
                <c:pt idx="2222">
                  <c:v>-4.2016673638302402</c:v>
                </c:pt>
                <c:pt idx="2223">
                  <c:v>-4.2055580176837459</c:v>
                </c:pt>
                <c:pt idx="2224">
                  <c:v>-4.2094486715372508</c:v>
                </c:pt>
                <c:pt idx="2225">
                  <c:v>-4.2133393253907547</c:v>
                </c:pt>
                <c:pt idx="2226">
                  <c:v>-4.2172299792442596</c:v>
                </c:pt>
                <c:pt idx="2227">
                  <c:v>-4.2211206330977653</c:v>
                </c:pt>
                <c:pt idx="2228">
                  <c:v>-4.2250112869512666</c:v>
                </c:pt>
                <c:pt idx="2229">
                  <c:v>-4.228901940804775</c:v>
                </c:pt>
                <c:pt idx="2230">
                  <c:v>-4.2327919656115771</c:v>
                </c:pt>
                <c:pt idx="2231">
                  <c:v>-4.2366826194650828</c:v>
                </c:pt>
                <c:pt idx="2232">
                  <c:v>-4.2405732733185877</c:v>
                </c:pt>
                <c:pt idx="2233">
                  <c:v>-4.2444639271720934</c:v>
                </c:pt>
                <c:pt idx="2234">
                  <c:v>-4.2483545810255956</c:v>
                </c:pt>
                <c:pt idx="2235">
                  <c:v>-4.2522452348791013</c:v>
                </c:pt>
                <c:pt idx="2236">
                  <c:v>-4.2561358887326071</c:v>
                </c:pt>
                <c:pt idx="2237">
                  <c:v>-4.2600265425861066</c:v>
                </c:pt>
                <c:pt idx="2238">
                  <c:v>-4.2639171964396176</c:v>
                </c:pt>
                <c:pt idx="2239">
                  <c:v>-4.27169850414663</c:v>
                </c:pt>
                <c:pt idx="2240">
                  <c:v>-4.2755891580001313</c:v>
                </c:pt>
                <c:pt idx="2241">
                  <c:v>-4.2794798118536397</c:v>
                </c:pt>
                <c:pt idx="2242">
                  <c:v>-4.283370465707141</c:v>
                </c:pt>
                <c:pt idx="2243">
                  <c:v>-4.2872611195606503</c:v>
                </c:pt>
                <c:pt idx="2244">
                  <c:v>-4.2911517734141498</c:v>
                </c:pt>
                <c:pt idx="2245">
                  <c:v>-4.3028231059279634</c:v>
                </c:pt>
                <c:pt idx="2246">
                  <c:v>-4.3067137597814682</c:v>
                </c:pt>
                <c:pt idx="2247">
                  <c:v>-4.310604413634973</c:v>
                </c:pt>
                <c:pt idx="2248">
                  <c:v>-4.3144950674884424</c:v>
                </c:pt>
                <c:pt idx="2249">
                  <c:v>-4.3183857213419756</c:v>
                </c:pt>
                <c:pt idx="2250">
                  <c:v>-4.322276375195468</c:v>
                </c:pt>
                <c:pt idx="2251">
                  <c:v>-4.3261670290489747</c:v>
                </c:pt>
                <c:pt idx="2252">
                  <c:v>-4.3300576829024973</c:v>
                </c:pt>
                <c:pt idx="2253">
                  <c:v>-4.3339483367559817</c:v>
                </c:pt>
                <c:pt idx="2254">
                  <c:v>-4.337838990609507</c:v>
                </c:pt>
                <c:pt idx="2255">
                  <c:v>-4.3417296444630109</c:v>
                </c:pt>
                <c:pt idx="2256">
                  <c:v>-4.3456202983165166</c:v>
                </c:pt>
                <c:pt idx="2257">
                  <c:v>-4.3495109521700206</c:v>
                </c:pt>
                <c:pt idx="2258">
                  <c:v>-4.3534016060235263</c:v>
                </c:pt>
                <c:pt idx="2259">
                  <c:v>-4.3572922598770276</c:v>
                </c:pt>
                <c:pt idx="2260">
                  <c:v>-4.3611822846838333</c:v>
                </c:pt>
                <c:pt idx="2261">
                  <c:v>-4.3650729385373346</c:v>
                </c:pt>
                <c:pt idx="2262">
                  <c:v>-4.368963592390843</c:v>
                </c:pt>
                <c:pt idx="2263">
                  <c:v>-4.3728542462443336</c:v>
                </c:pt>
                <c:pt idx="2264">
                  <c:v>-4.3767449000978527</c:v>
                </c:pt>
                <c:pt idx="2265">
                  <c:v>-4.3806355539513566</c:v>
                </c:pt>
                <c:pt idx="2266">
                  <c:v>-4.3845262078048606</c:v>
                </c:pt>
                <c:pt idx="2267">
                  <c:v>-4.3884168616583636</c:v>
                </c:pt>
                <c:pt idx="2268">
                  <c:v>-4.3923075155118729</c:v>
                </c:pt>
                <c:pt idx="2269">
                  <c:v>-4.3961981693653787</c:v>
                </c:pt>
                <c:pt idx="2270">
                  <c:v>-4.4000888232188817</c:v>
                </c:pt>
                <c:pt idx="2271">
                  <c:v>-4.1859701933003919</c:v>
                </c:pt>
                <c:pt idx="2272">
                  <c:v>-4.2015328087144086</c:v>
                </c:pt>
                <c:pt idx="2273">
                  <c:v>-4.2054234625679161</c:v>
                </c:pt>
                <c:pt idx="2274">
                  <c:v>-4.2093141164214209</c:v>
                </c:pt>
                <c:pt idx="2275">
                  <c:v>-4.2132047702749249</c:v>
                </c:pt>
                <c:pt idx="2276">
                  <c:v>-4.2170954241284306</c:v>
                </c:pt>
                <c:pt idx="2277">
                  <c:v>-4.2209860779819026</c:v>
                </c:pt>
                <c:pt idx="2278">
                  <c:v>-4.2248767318354199</c:v>
                </c:pt>
                <c:pt idx="2279">
                  <c:v>-4.2287667566422424</c:v>
                </c:pt>
                <c:pt idx="2280">
                  <c:v>-4.2326574104957482</c:v>
                </c:pt>
                <c:pt idx="2281">
                  <c:v>-4.236548064349253</c:v>
                </c:pt>
                <c:pt idx="2282">
                  <c:v>-4.2404387182027587</c:v>
                </c:pt>
                <c:pt idx="2283">
                  <c:v>-4.2443293720562636</c:v>
                </c:pt>
                <c:pt idx="2284">
                  <c:v>-4.2482200259097702</c:v>
                </c:pt>
                <c:pt idx="2285">
                  <c:v>-4.2521106797632493</c:v>
                </c:pt>
                <c:pt idx="2286">
                  <c:v>-4.2560013336167772</c:v>
                </c:pt>
                <c:pt idx="2287">
                  <c:v>-4.259891987470283</c:v>
                </c:pt>
                <c:pt idx="2288">
                  <c:v>-4.2676732951772909</c:v>
                </c:pt>
                <c:pt idx="2289">
                  <c:v>-4.2715639490307957</c:v>
                </c:pt>
                <c:pt idx="2290">
                  <c:v>-4.2754546028843006</c:v>
                </c:pt>
                <c:pt idx="2291">
                  <c:v>-4.2793452567378072</c:v>
                </c:pt>
                <c:pt idx="2292">
                  <c:v>-4.283235910591312</c:v>
                </c:pt>
                <c:pt idx="2293">
                  <c:v>-4.2871265644448151</c:v>
                </c:pt>
                <c:pt idx="2294">
                  <c:v>-4.2987978969586278</c:v>
                </c:pt>
                <c:pt idx="2295">
                  <c:v>-4.3026885508121326</c:v>
                </c:pt>
                <c:pt idx="2296">
                  <c:v>-4.3065792046656384</c:v>
                </c:pt>
                <c:pt idx="2297">
                  <c:v>-4.3104698585191414</c:v>
                </c:pt>
                <c:pt idx="2298">
                  <c:v>-4.3143605123726481</c:v>
                </c:pt>
                <c:pt idx="2299">
                  <c:v>-4.3182511662261476</c:v>
                </c:pt>
                <c:pt idx="2300">
                  <c:v>-4.3221418200796382</c:v>
                </c:pt>
                <c:pt idx="2301">
                  <c:v>-4.3260324739331617</c:v>
                </c:pt>
                <c:pt idx="2302">
                  <c:v>-4.3299231277866674</c:v>
                </c:pt>
                <c:pt idx="2303">
                  <c:v>-4.3338137816401803</c:v>
                </c:pt>
                <c:pt idx="2304">
                  <c:v>-4.3377044354936771</c:v>
                </c:pt>
                <c:pt idx="2305">
                  <c:v>-4.341595089347182</c:v>
                </c:pt>
                <c:pt idx="2306">
                  <c:v>-4.3454857432006868</c:v>
                </c:pt>
                <c:pt idx="2307">
                  <c:v>-4.3493763970541908</c:v>
                </c:pt>
                <c:pt idx="2308">
                  <c:v>-4.3532670509076956</c:v>
                </c:pt>
                <c:pt idx="2309">
                  <c:v>-4.3571570757144791</c:v>
                </c:pt>
                <c:pt idx="2310">
                  <c:v>-4.3610477295680026</c:v>
                </c:pt>
                <c:pt idx="2311">
                  <c:v>-4.3649383834215056</c:v>
                </c:pt>
                <c:pt idx="2312">
                  <c:v>-4.3688290372749936</c:v>
                </c:pt>
                <c:pt idx="2313">
                  <c:v>-4.3727196911285189</c:v>
                </c:pt>
                <c:pt idx="2314">
                  <c:v>-4.3766103449820219</c:v>
                </c:pt>
                <c:pt idx="2315">
                  <c:v>-4.3805009988355277</c:v>
                </c:pt>
                <c:pt idx="2316">
                  <c:v>-4.3843916526890316</c:v>
                </c:pt>
                <c:pt idx="2317">
                  <c:v>-4.3882823065425383</c:v>
                </c:pt>
                <c:pt idx="2318">
                  <c:v>-4.3921729603960218</c:v>
                </c:pt>
                <c:pt idx="2319">
                  <c:v>-4.1780543304775346</c:v>
                </c:pt>
                <c:pt idx="2320">
                  <c:v>-4.181944984331059</c:v>
                </c:pt>
                <c:pt idx="2321">
                  <c:v>-4.1858356381845638</c:v>
                </c:pt>
                <c:pt idx="2322">
                  <c:v>-4.189726292038066</c:v>
                </c:pt>
                <c:pt idx="2323">
                  <c:v>-4.1936169458915726</c:v>
                </c:pt>
                <c:pt idx="2324">
                  <c:v>-4.1975075997450508</c:v>
                </c:pt>
                <c:pt idx="2325">
                  <c:v>-4.2013982535985832</c:v>
                </c:pt>
                <c:pt idx="2326">
                  <c:v>-4.2052889074520881</c:v>
                </c:pt>
                <c:pt idx="2327">
                  <c:v>-4.2091795613055876</c:v>
                </c:pt>
                <c:pt idx="2328">
                  <c:v>-4.2130702151590969</c:v>
                </c:pt>
                <c:pt idx="2329">
                  <c:v>-4.2169608690126017</c:v>
                </c:pt>
                <c:pt idx="2330">
                  <c:v>-4.2208515228661074</c:v>
                </c:pt>
                <c:pt idx="2331">
                  <c:v>-4.2247415476728936</c:v>
                </c:pt>
                <c:pt idx="2332">
                  <c:v>-4.2286322015264046</c:v>
                </c:pt>
                <c:pt idx="2333">
                  <c:v>-4.2325228553799166</c:v>
                </c:pt>
                <c:pt idx="2334">
                  <c:v>-4.2364135092334241</c:v>
                </c:pt>
                <c:pt idx="2335">
                  <c:v>-4.2403041630869289</c:v>
                </c:pt>
                <c:pt idx="2336">
                  <c:v>-4.2441948169404053</c:v>
                </c:pt>
                <c:pt idx="2337">
                  <c:v>-4.2480854707939386</c:v>
                </c:pt>
                <c:pt idx="2338">
                  <c:v>-4.2519761246474426</c:v>
                </c:pt>
                <c:pt idx="2339">
                  <c:v>-4.2558667785009474</c:v>
                </c:pt>
                <c:pt idx="2340">
                  <c:v>-4.2597574323544531</c:v>
                </c:pt>
                <c:pt idx="2341">
                  <c:v>-4.263648086207958</c:v>
                </c:pt>
                <c:pt idx="2342">
                  <c:v>-4.2675387400614397</c:v>
                </c:pt>
                <c:pt idx="2343">
                  <c:v>-4.2714293939149703</c:v>
                </c:pt>
                <c:pt idx="2344">
                  <c:v>-4.2753200477684734</c:v>
                </c:pt>
                <c:pt idx="2345">
                  <c:v>-4.27921070162198</c:v>
                </c:pt>
                <c:pt idx="2346">
                  <c:v>-4.2831013554754804</c:v>
                </c:pt>
                <c:pt idx="2347">
                  <c:v>-4.2869920093289871</c:v>
                </c:pt>
                <c:pt idx="2348">
                  <c:v>-4.2908820341357856</c:v>
                </c:pt>
                <c:pt idx="2349">
                  <c:v>-4.2947726879892958</c:v>
                </c:pt>
                <c:pt idx="2350">
                  <c:v>-4.298663341842798</c:v>
                </c:pt>
                <c:pt idx="2351">
                  <c:v>-4.3025539956963037</c:v>
                </c:pt>
                <c:pt idx="2352">
                  <c:v>-4.3064446495498077</c:v>
                </c:pt>
                <c:pt idx="2353">
                  <c:v>-4.3103353034033143</c:v>
                </c:pt>
                <c:pt idx="2354">
                  <c:v>-4.3142259572567951</c:v>
                </c:pt>
                <c:pt idx="2355">
                  <c:v>-4.3181166111103026</c:v>
                </c:pt>
                <c:pt idx="2356">
                  <c:v>-4.3220072649638279</c:v>
                </c:pt>
                <c:pt idx="2357">
                  <c:v>-4.3258979188173337</c:v>
                </c:pt>
                <c:pt idx="2358">
                  <c:v>-4.3297885726708376</c:v>
                </c:pt>
                <c:pt idx="2359">
                  <c:v>-4.3336792265243451</c:v>
                </c:pt>
                <c:pt idx="2360">
                  <c:v>-4.3375698803778473</c:v>
                </c:pt>
                <c:pt idx="2361">
                  <c:v>-4.3414605342313521</c:v>
                </c:pt>
                <c:pt idx="2362">
                  <c:v>-4.345351188084857</c:v>
                </c:pt>
                <c:pt idx="2363">
                  <c:v>-4.3492418419383618</c:v>
                </c:pt>
                <c:pt idx="2364">
                  <c:v>-4.3531318667451311</c:v>
                </c:pt>
                <c:pt idx="2365">
                  <c:v>-4.3570225205986706</c:v>
                </c:pt>
                <c:pt idx="2366">
                  <c:v>-4.3609131744521754</c:v>
                </c:pt>
                <c:pt idx="2367">
                  <c:v>-4.3648038283056589</c:v>
                </c:pt>
                <c:pt idx="2368">
                  <c:v>-4.3686944821591851</c:v>
                </c:pt>
                <c:pt idx="2369">
                  <c:v>-4.3725851360126846</c:v>
                </c:pt>
                <c:pt idx="2370">
                  <c:v>-4.3764757898661939</c:v>
                </c:pt>
                <c:pt idx="2371">
                  <c:v>-4.3803664437196996</c:v>
                </c:pt>
                <c:pt idx="2372">
                  <c:v>-4.3842570975732036</c:v>
                </c:pt>
                <c:pt idx="2373">
                  <c:v>-4.1701392450222254</c:v>
                </c:pt>
                <c:pt idx="2374">
                  <c:v>-4.1740298988757276</c:v>
                </c:pt>
                <c:pt idx="2375">
                  <c:v>-4.1779205527292236</c:v>
                </c:pt>
                <c:pt idx="2376">
                  <c:v>-4.1818112065827364</c:v>
                </c:pt>
                <c:pt idx="2377">
                  <c:v>-4.1857018604362226</c:v>
                </c:pt>
                <c:pt idx="2378">
                  <c:v>-4.1895925142897497</c:v>
                </c:pt>
                <c:pt idx="2379">
                  <c:v>-4.1934831681432536</c:v>
                </c:pt>
                <c:pt idx="2380">
                  <c:v>-4.1973738219967389</c:v>
                </c:pt>
                <c:pt idx="2381">
                  <c:v>-4.2012644758502704</c:v>
                </c:pt>
                <c:pt idx="2382">
                  <c:v>-4.2051551297037699</c:v>
                </c:pt>
                <c:pt idx="2383">
                  <c:v>-4.209045783557273</c:v>
                </c:pt>
                <c:pt idx="2384">
                  <c:v>-4.2129364374107636</c:v>
                </c:pt>
                <c:pt idx="2385">
                  <c:v>-4.2168270912642827</c:v>
                </c:pt>
                <c:pt idx="2386">
                  <c:v>-4.2207171160710857</c:v>
                </c:pt>
                <c:pt idx="2387">
                  <c:v>-4.2246077699245914</c:v>
                </c:pt>
                <c:pt idx="2388">
                  <c:v>-4.2284984237780963</c:v>
                </c:pt>
                <c:pt idx="2389">
                  <c:v>-4.232389077631602</c:v>
                </c:pt>
                <c:pt idx="2390">
                  <c:v>-4.2362797314851104</c:v>
                </c:pt>
                <c:pt idx="2391">
                  <c:v>-4.2401703853386099</c:v>
                </c:pt>
                <c:pt idx="2392">
                  <c:v>-4.2440610391921147</c:v>
                </c:pt>
                <c:pt idx="2393">
                  <c:v>-4.2479516930456196</c:v>
                </c:pt>
                <c:pt idx="2394">
                  <c:v>-4.2518423468991271</c:v>
                </c:pt>
                <c:pt idx="2395">
                  <c:v>-4.2557330007526302</c:v>
                </c:pt>
                <c:pt idx="2396">
                  <c:v>-4.2596236546061403</c:v>
                </c:pt>
                <c:pt idx="2397">
                  <c:v>-4.2635143084596354</c:v>
                </c:pt>
                <c:pt idx="2398">
                  <c:v>-4.2674049623131447</c:v>
                </c:pt>
                <c:pt idx="2399">
                  <c:v>-4.2712956161666504</c:v>
                </c:pt>
                <c:pt idx="2400">
                  <c:v>-4.2751862700201446</c:v>
                </c:pt>
                <c:pt idx="2401">
                  <c:v>-4.2790769238736601</c:v>
                </c:pt>
                <c:pt idx="2402">
                  <c:v>-4.2829675777271641</c:v>
                </c:pt>
                <c:pt idx="2403">
                  <c:v>-4.2868576025339671</c:v>
                </c:pt>
                <c:pt idx="2404">
                  <c:v>-4.2985295640944816</c:v>
                </c:pt>
                <c:pt idx="2405">
                  <c:v>-4.3024202179479643</c:v>
                </c:pt>
                <c:pt idx="2406">
                  <c:v>-4.30631087180147</c:v>
                </c:pt>
                <c:pt idx="2407">
                  <c:v>-4.3102015256549961</c:v>
                </c:pt>
                <c:pt idx="2408">
                  <c:v>-4.3140921795084779</c:v>
                </c:pt>
                <c:pt idx="2409">
                  <c:v>-4.3179828333619756</c:v>
                </c:pt>
                <c:pt idx="2410">
                  <c:v>-4.3218734872155107</c:v>
                </c:pt>
                <c:pt idx="2411">
                  <c:v>-4.3257641410690146</c:v>
                </c:pt>
                <c:pt idx="2412">
                  <c:v>-4.3296547949225204</c:v>
                </c:pt>
                <c:pt idx="2413">
                  <c:v>-4.3335454487760252</c:v>
                </c:pt>
                <c:pt idx="2414">
                  <c:v>-4.3374361026295301</c:v>
                </c:pt>
                <c:pt idx="2415">
                  <c:v>-4.341326756483034</c:v>
                </c:pt>
                <c:pt idx="2416">
                  <c:v>-4.3452174103365397</c:v>
                </c:pt>
                <c:pt idx="2417">
                  <c:v>-4.349107435143341</c:v>
                </c:pt>
                <c:pt idx="2418">
                  <c:v>-4.3529980889968467</c:v>
                </c:pt>
                <c:pt idx="2419">
                  <c:v>-4.3568887428503507</c:v>
                </c:pt>
                <c:pt idx="2420">
                  <c:v>-4.3607793967038573</c:v>
                </c:pt>
                <c:pt idx="2421">
                  <c:v>-4.3646700505573417</c:v>
                </c:pt>
                <c:pt idx="2422">
                  <c:v>-4.3685607044108661</c:v>
                </c:pt>
                <c:pt idx="2423">
                  <c:v>-4.3724513582643709</c:v>
                </c:pt>
                <c:pt idx="2424">
                  <c:v>-4.3763420121178802</c:v>
                </c:pt>
                <c:pt idx="2425">
                  <c:v>-4.162223382199385</c:v>
                </c:pt>
                <c:pt idx="2426">
                  <c:v>-4.1661140360528641</c:v>
                </c:pt>
                <c:pt idx="2427">
                  <c:v>-4.1700046899063956</c:v>
                </c:pt>
                <c:pt idx="2428">
                  <c:v>-4.1738953437598996</c:v>
                </c:pt>
                <c:pt idx="2429">
                  <c:v>-4.1777859976134044</c:v>
                </c:pt>
                <c:pt idx="2430">
                  <c:v>-4.1816766514669066</c:v>
                </c:pt>
                <c:pt idx="2431">
                  <c:v>-4.185567305320415</c:v>
                </c:pt>
                <c:pt idx="2432">
                  <c:v>-4.1894579591739198</c:v>
                </c:pt>
                <c:pt idx="2433">
                  <c:v>-4.1933486130274238</c:v>
                </c:pt>
                <c:pt idx="2434">
                  <c:v>-4.1972392668809038</c:v>
                </c:pt>
                <c:pt idx="2435">
                  <c:v>-4.201129920734437</c:v>
                </c:pt>
                <c:pt idx="2436">
                  <c:v>-4.2050205745879374</c:v>
                </c:pt>
                <c:pt idx="2437">
                  <c:v>-4.2089112284414236</c:v>
                </c:pt>
                <c:pt idx="2438">
                  <c:v>-4.2128018822949489</c:v>
                </c:pt>
                <c:pt idx="2439">
                  <c:v>-4.216691907101751</c:v>
                </c:pt>
                <c:pt idx="2440">
                  <c:v>-4.2205825609552239</c:v>
                </c:pt>
                <c:pt idx="2441">
                  <c:v>-4.2244732148087616</c:v>
                </c:pt>
                <c:pt idx="2442">
                  <c:v>-4.2283638686622673</c:v>
                </c:pt>
                <c:pt idx="2443">
                  <c:v>-4.2322545225157686</c:v>
                </c:pt>
                <c:pt idx="2444">
                  <c:v>-4.2361451763692752</c:v>
                </c:pt>
                <c:pt idx="2445">
                  <c:v>-4.2400358302227774</c:v>
                </c:pt>
                <c:pt idx="2446">
                  <c:v>-4.2439264840762849</c:v>
                </c:pt>
                <c:pt idx="2447">
                  <c:v>-4.2478171379297844</c:v>
                </c:pt>
                <c:pt idx="2448">
                  <c:v>-4.2517077917832999</c:v>
                </c:pt>
                <c:pt idx="2449">
                  <c:v>-4.2555984456367986</c:v>
                </c:pt>
                <c:pt idx="2450">
                  <c:v>-4.2594890994903061</c:v>
                </c:pt>
                <c:pt idx="2451">
                  <c:v>-4.26337975334381</c:v>
                </c:pt>
                <c:pt idx="2452">
                  <c:v>-4.2672704071973158</c:v>
                </c:pt>
                <c:pt idx="2453">
                  <c:v>-4.2711610610508197</c:v>
                </c:pt>
                <c:pt idx="2454">
                  <c:v>-4.2750517149043299</c:v>
                </c:pt>
                <c:pt idx="2455">
                  <c:v>-4.2789423687578303</c:v>
                </c:pt>
                <c:pt idx="2456">
                  <c:v>-4.2828323935646404</c:v>
                </c:pt>
                <c:pt idx="2457">
                  <c:v>-4.2906137012716421</c:v>
                </c:pt>
                <c:pt idx="2458">
                  <c:v>-4.2945043551251336</c:v>
                </c:pt>
                <c:pt idx="2459">
                  <c:v>-4.2983950089786518</c:v>
                </c:pt>
                <c:pt idx="2460">
                  <c:v>-4.3022856628321566</c:v>
                </c:pt>
                <c:pt idx="2461">
                  <c:v>-4.3061763166856606</c:v>
                </c:pt>
                <c:pt idx="2462">
                  <c:v>-4.3100669705391663</c:v>
                </c:pt>
                <c:pt idx="2463">
                  <c:v>-4.3139576243926712</c:v>
                </c:pt>
                <c:pt idx="2464">
                  <c:v>-4.3178482782461636</c:v>
                </c:pt>
                <c:pt idx="2465">
                  <c:v>-4.3217389320996809</c:v>
                </c:pt>
                <c:pt idx="2466">
                  <c:v>-4.3256295859531901</c:v>
                </c:pt>
                <c:pt idx="2467">
                  <c:v>-4.3295202398066754</c:v>
                </c:pt>
                <c:pt idx="2468">
                  <c:v>-4.3334108936601954</c:v>
                </c:pt>
                <c:pt idx="2469">
                  <c:v>-4.3373015475136976</c:v>
                </c:pt>
                <c:pt idx="2470">
                  <c:v>-4.3411922013672051</c:v>
                </c:pt>
                <c:pt idx="2471">
                  <c:v>-4.3450822261740036</c:v>
                </c:pt>
                <c:pt idx="2472">
                  <c:v>-4.3489728800275076</c:v>
                </c:pt>
                <c:pt idx="2473">
                  <c:v>-4.3528635338810169</c:v>
                </c:pt>
                <c:pt idx="2474">
                  <c:v>-4.3567541877345217</c:v>
                </c:pt>
                <c:pt idx="2475">
                  <c:v>-4.3606448415880266</c:v>
                </c:pt>
                <c:pt idx="2476">
                  <c:v>-4.3645354954415296</c:v>
                </c:pt>
                <c:pt idx="2477">
                  <c:v>-4.3684261492950336</c:v>
                </c:pt>
                <c:pt idx="2478">
                  <c:v>-4.1581981732300486</c:v>
                </c:pt>
                <c:pt idx="2479">
                  <c:v>-4.1620888270835277</c:v>
                </c:pt>
                <c:pt idx="2480">
                  <c:v>-4.1659794809370636</c:v>
                </c:pt>
                <c:pt idx="2481">
                  <c:v>-4.1698701347905702</c:v>
                </c:pt>
                <c:pt idx="2482">
                  <c:v>-4.1737607886440804</c:v>
                </c:pt>
                <c:pt idx="2483">
                  <c:v>-4.1776514424975772</c:v>
                </c:pt>
                <c:pt idx="2484">
                  <c:v>-4.1854327502045878</c:v>
                </c:pt>
                <c:pt idx="2485">
                  <c:v>-4.1893234040580927</c:v>
                </c:pt>
                <c:pt idx="2486">
                  <c:v>-4.1932140579115762</c:v>
                </c:pt>
                <c:pt idx="2487">
                  <c:v>-4.1971047117650713</c:v>
                </c:pt>
                <c:pt idx="2488">
                  <c:v>-4.2009953656186072</c:v>
                </c:pt>
                <c:pt idx="2489">
                  <c:v>-4.2048860194721076</c:v>
                </c:pt>
                <c:pt idx="2490">
                  <c:v>-4.2087766733256178</c:v>
                </c:pt>
                <c:pt idx="2491">
                  <c:v>-4.2126666981324199</c:v>
                </c:pt>
                <c:pt idx="2492">
                  <c:v>-4.2165573519859247</c:v>
                </c:pt>
                <c:pt idx="2493">
                  <c:v>-4.2204480058394296</c:v>
                </c:pt>
                <c:pt idx="2494">
                  <c:v>-4.2243386596929344</c:v>
                </c:pt>
                <c:pt idx="2495">
                  <c:v>-4.2282293135464402</c:v>
                </c:pt>
                <c:pt idx="2496">
                  <c:v>-4.2321199673999246</c:v>
                </c:pt>
                <c:pt idx="2497">
                  <c:v>-4.236010621253449</c:v>
                </c:pt>
                <c:pt idx="2498">
                  <c:v>-4.2399012751069538</c:v>
                </c:pt>
                <c:pt idx="2499">
                  <c:v>-4.2437919289604586</c:v>
                </c:pt>
                <c:pt idx="2500">
                  <c:v>-4.2476825828139626</c:v>
                </c:pt>
                <c:pt idx="2501">
                  <c:v>-4.2515732366674666</c:v>
                </c:pt>
                <c:pt idx="2502">
                  <c:v>-4.2554638905209732</c:v>
                </c:pt>
                <c:pt idx="2503">
                  <c:v>-4.259354544374478</c:v>
                </c:pt>
                <c:pt idx="2504">
                  <c:v>-4.2632451982279829</c:v>
                </c:pt>
                <c:pt idx="2505">
                  <c:v>-4.2671358520814531</c:v>
                </c:pt>
                <c:pt idx="2506">
                  <c:v>-4.2710265059349917</c:v>
                </c:pt>
                <c:pt idx="2507">
                  <c:v>-4.2749171597884752</c:v>
                </c:pt>
                <c:pt idx="2508">
                  <c:v>-4.2788071845953004</c:v>
                </c:pt>
                <c:pt idx="2509">
                  <c:v>-4.2826978384488061</c:v>
                </c:pt>
                <c:pt idx="2510">
                  <c:v>-4.2865884923023101</c:v>
                </c:pt>
                <c:pt idx="2511">
                  <c:v>-4.290479146155814</c:v>
                </c:pt>
                <c:pt idx="2512">
                  <c:v>-4.2943698000093198</c:v>
                </c:pt>
                <c:pt idx="2513">
                  <c:v>-4.29826045386283</c:v>
                </c:pt>
                <c:pt idx="2514">
                  <c:v>-4.3021511077163286</c:v>
                </c:pt>
                <c:pt idx="2515">
                  <c:v>-4.3060417615698334</c:v>
                </c:pt>
                <c:pt idx="2516">
                  <c:v>-4.30993241542334</c:v>
                </c:pt>
                <c:pt idx="2517">
                  <c:v>-4.313823069276844</c:v>
                </c:pt>
                <c:pt idx="2518">
                  <c:v>-4.3177137231303488</c:v>
                </c:pt>
                <c:pt idx="2519">
                  <c:v>-4.3216043769838546</c:v>
                </c:pt>
                <c:pt idx="2520">
                  <c:v>-4.3254950308373381</c:v>
                </c:pt>
                <c:pt idx="2521">
                  <c:v>-4.3293856846908616</c:v>
                </c:pt>
                <c:pt idx="2522">
                  <c:v>-4.33327633854437</c:v>
                </c:pt>
                <c:pt idx="2523">
                  <c:v>-4.3371669923978731</c:v>
                </c:pt>
                <c:pt idx="2524">
                  <c:v>-4.3410570172046761</c:v>
                </c:pt>
                <c:pt idx="2525">
                  <c:v>-4.3449476710581756</c:v>
                </c:pt>
                <c:pt idx="2526">
                  <c:v>-4.3488383249116849</c:v>
                </c:pt>
                <c:pt idx="2527">
                  <c:v>-4.3527289787651746</c:v>
                </c:pt>
                <c:pt idx="2528">
                  <c:v>-4.3566196326186946</c:v>
                </c:pt>
                <c:pt idx="2529">
                  <c:v>-4.360510286472179</c:v>
                </c:pt>
                <c:pt idx="2530">
                  <c:v>-4.1502830877747217</c:v>
                </c:pt>
                <c:pt idx="2531">
                  <c:v>-4.1541737416282256</c:v>
                </c:pt>
                <c:pt idx="2532">
                  <c:v>-4.1580643954817331</c:v>
                </c:pt>
                <c:pt idx="2533">
                  <c:v>-4.1619550493352042</c:v>
                </c:pt>
                <c:pt idx="2534">
                  <c:v>-4.1658457031887437</c:v>
                </c:pt>
                <c:pt idx="2535">
                  <c:v>-4.169736357042229</c:v>
                </c:pt>
                <c:pt idx="2536">
                  <c:v>-4.1736270108957516</c:v>
                </c:pt>
                <c:pt idx="2537">
                  <c:v>-4.1775176647492351</c:v>
                </c:pt>
                <c:pt idx="2538">
                  <c:v>-4.1814083186027622</c:v>
                </c:pt>
                <c:pt idx="2539">
                  <c:v>-4.1852989724562679</c:v>
                </c:pt>
                <c:pt idx="2540">
                  <c:v>-4.1891896263097674</c:v>
                </c:pt>
                <c:pt idx="2541">
                  <c:v>-4.1930802801632758</c:v>
                </c:pt>
                <c:pt idx="2542">
                  <c:v>-4.1969709340167736</c:v>
                </c:pt>
                <c:pt idx="2543">
                  <c:v>-4.2008615878702864</c:v>
                </c:pt>
                <c:pt idx="2544">
                  <c:v>-4.2047522417237886</c:v>
                </c:pt>
                <c:pt idx="2545">
                  <c:v>-4.2086422665305943</c:v>
                </c:pt>
                <c:pt idx="2546">
                  <c:v>-4.2125329203840964</c:v>
                </c:pt>
                <c:pt idx="2547">
                  <c:v>-4.2164235742376039</c:v>
                </c:pt>
                <c:pt idx="2548">
                  <c:v>-4.2203142280910848</c:v>
                </c:pt>
                <c:pt idx="2549">
                  <c:v>-4.2242048819446136</c:v>
                </c:pt>
                <c:pt idx="2550">
                  <c:v>-4.2280955357981176</c:v>
                </c:pt>
                <c:pt idx="2551">
                  <c:v>-4.2319861896516304</c:v>
                </c:pt>
                <c:pt idx="2552">
                  <c:v>-4.2358768435051282</c:v>
                </c:pt>
                <c:pt idx="2553">
                  <c:v>-4.2397674973586401</c:v>
                </c:pt>
                <c:pt idx="2554">
                  <c:v>-4.2436581512121396</c:v>
                </c:pt>
                <c:pt idx="2555">
                  <c:v>-4.2475488050656427</c:v>
                </c:pt>
                <c:pt idx="2556">
                  <c:v>-4.2514394589191467</c:v>
                </c:pt>
                <c:pt idx="2557">
                  <c:v>-4.2553301127726524</c:v>
                </c:pt>
                <c:pt idx="2558">
                  <c:v>-4.2592207666261572</c:v>
                </c:pt>
                <c:pt idx="2559">
                  <c:v>-4.2631114204796621</c:v>
                </c:pt>
                <c:pt idx="2560">
                  <c:v>-4.267002074333166</c:v>
                </c:pt>
                <c:pt idx="2561">
                  <c:v>-4.2708927281866709</c:v>
                </c:pt>
                <c:pt idx="2562">
                  <c:v>-4.2747827529934739</c:v>
                </c:pt>
                <c:pt idx="2563">
                  <c:v>-4.2786734068469796</c:v>
                </c:pt>
                <c:pt idx="2564">
                  <c:v>-4.2825640607004836</c:v>
                </c:pt>
                <c:pt idx="2565">
                  <c:v>-4.2864547145539884</c:v>
                </c:pt>
                <c:pt idx="2566">
                  <c:v>-4.2903453684074746</c:v>
                </c:pt>
                <c:pt idx="2567">
                  <c:v>-4.2942360222609954</c:v>
                </c:pt>
                <c:pt idx="2568">
                  <c:v>-4.2981266761145047</c:v>
                </c:pt>
                <c:pt idx="2569">
                  <c:v>-4.3020173299679838</c:v>
                </c:pt>
                <c:pt idx="2570">
                  <c:v>-4.3059079838215126</c:v>
                </c:pt>
                <c:pt idx="2571">
                  <c:v>-4.3097986376750166</c:v>
                </c:pt>
                <c:pt idx="2572">
                  <c:v>-4.3136892915285232</c:v>
                </c:pt>
                <c:pt idx="2573">
                  <c:v>-4.3175799453820289</c:v>
                </c:pt>
                <c:pt idx="2574">
                  <c:v>-4.3214705992355276</c:v>
                </c:pt>
                <c:pt idx="2575">
                  <c:v>-4.3253612530890369</c:v>
                </c:pt>
                <c:pt idx="2576">
                  <c:v>-4.3292519069425426</c:v>
                </c:pt>
                <c:pt idx="2577">
                  <c:v>-4.3331425607960457</c:v>
                </c:pt>
                <c:pt idx="2578">
                  <c:v>-4.3370325856028504</c:v>
                </c:pt>
                <c:pt idx="2579">
                  <c:v>-4.3409232394563446</c:v>
                </c:pt>
                <c:pt idx="2580">
                  <c:v>-4.3448138933098601</c:v>
                </c:pt>
                <c:pt idx="2581">
                  <c:v>-4.348704547163365</c:v>
                </c:pt>
                <c:pt idx="2582">
                  <c:v>-4.3525952010168636</c:v>
                </c:pt>
                <c:pt idx="2583">
                  <c:v>-4.3564858548703738</c:v>
                </c:pt>
                <c:pt idx="2584">
                  <c:v>-4.1423672249518884</c:v>
                </c:pt>
                <c:pt idx="2585">
                  <c:v>-4.1462578788053754</c:v>
                </c:pt>
                <c:pt idx="2586">
                  <c:v>-4.1501485326588936</c:v>
                </c:pt>
                <c:pt idx="2587">
                  <c:v>-4.1540391865123976</c:v>
                </c:pt>
                <c:pt idx="2588">
                  <c:v>-4.1579298403658767</c:v>
                </c:pt>
                <c:pt idx="2589">
                  <c:v>-4.1618204942194126</c:v>
                </c:pt>
                <c:pt idx="2590">
                  <c:v>-4.1657111480728952</c:v>
                </c:pt>
                <c:pt idx="2591">
                  <c:v>-4.1696018019264196</c:v>
                </c:pt>
                <c:pt idx="2592">
                  <c:v>-4.1734924557799271</c:v>
                </c:pt>
                <c:pt idx="2593">
                  <c:v>-4.1773831096334311</c:v>
                </c:pt>
                <c:pt idx="2594">
                  <c:v>-4.1812737634869359</c:v>
                </c:pt>
                <c:pt idx="2595">
                  <c:v>-4.1851644173404354</c:v>
                </c:pt>
                <c:pt idx="2596">
                  <c:v>-4.1890550711939447</c:v>
                </c:pt>
                <c:pt idx="2597">
                  <c:v>-4.1929457250474336</c:v>
                </c:pt>
                <c:pt idx="2598">
                  <c:v>-4.196836378900926</c:v>
                </c:pt>
                <c:pt idx="2599">
                  <c:v>-4.2007270327544601</c:v>
                </c:pt>
                <c:pt idx="2600">
                  <c:v>-4.2046170575612596</c:v>
                </c:pt>
                <c:pt idx="2601">
                  <c:v>-4.2085077114147671</c:v>
                </c:pt>
                <c:pt idx="2602">
                  <c:v>-4.2123983652682728</c:v>
                </c:pt>
                <c:pt idx="2603">
                  <c:v>-4.2162890191217768</c:v>
                </c:pt>
                <c:pt idx="2604">
                  <c:v>-4.2201796729752754</c:v>
                </c:pt>
                <c:pt idx="2605">
                  <c:v>-4.2240703268287652</c:v>
                </c:pt>
                <c:pt idx="2606">
                  <c:v>-4.2279609806822904</c:v>
                </c:pt>
                <c:pt idx="2607">
                  <c:v>-4.231851634535797</c:v>
                </c:pt>
                <c:pt idx="2608">
                  <c:v>-4.235742288389301</c:v>
                </c:pt>
                <c:pt idx="2609">
                  <c:v>-4.2396329422428103</c:v>
                </c:pt>
                <c:pt idx="2610">
                  <c:v>-4.2435235960963116</c:v>
                </c:pt>
                <c:pt idx="2611">
                  <c:v>-4.2474142499497889</c:v>
                </c:pt>
                <c:pt idx="2612">
                  <c:v>-4.2513049038033204</c:v>
                </c:pt>
                <c:pt idx="2613">
                  <c:v>-4.2551955576568012</c:v>
                </c:pt>
                <c:pt idx="2614">
                  <c:v>-4.259086211510331</c:v>
                </c:pt>
                <c:pt idx="2615">
                  <c:v>-4.2629768653638358</c:v>
                </c:pt>
                <c:pt idx="2616">
                  <c:v>-4.2668675192173406</c:v>
                </c:pt>
                <c:pt idx="2617">
                  <c:v>-4.2707575440241428</c:v>
                </c:pt>
                <c:pt idx="2618">
                  <c:v>-4.2746481978776503</c:v>
                </c:pt>
                <c:pt idx="2619">
                  <c:v>-4.2785388517311516</c:v>
                </c:pt>
                <c:pt idx="2620">
                  <c:v>-4.28242950558466</c:v>
                </c:pt>
                <c:pt idx="2621">
                  <c:v>-4.2863201594381621</c:v>
                </c:pt>
                <c:pt idx="2622">
                  <c:v>-4.290210813291667</c:v>
                </c:pt>
                <c:pt idx="2623">
                  <c:v>-4.2941014671451736</c:v>
                </c:pt>
                <c:pt idx="2624">
                  <c:v>-4.2979921209986758</c:v>
                </c:pt>
                <c:pt idx="2625">
                  <c:v>-4.3018827748521806</c:v>
                </c:pt>
                <c:pt idx="2626">
                  <c:v>-4.3057734287056872</c:v>
                </c:pt>
                <c:pt idx="2627">
                  <c:v>-4.3096640825591921</c:v>
                </c:pt>
                <c:pt idx="2628">
                  <c:v>-4.3135547364126836</c:v>
                </c:pt>
                <c:pt idx="2629">
                  <c:v>-4.3174453902661956</c:v>
                </c:pt>
                <c:pt idx="2630">
                  <c:v>-4.3213360441197057</c:v>
                </c:pt>
                <c:pt idx="2631">
                  <c:v>-4.3252266979732106</c:v>
                </c:pt>
                <c:pt idx="2632">
                  <c:v>-4.3291173518266897</c:v>
                </c:pt>
                <c:pt idx="2633">
                  <c:v>-4.3330073766335166</c:v>
                </c:pt>
                <c:pt idx="2634">
                  <c:v>-4.3368980304870242</c:v>
                </c:pt>
                <c:pt idx="2635">
                  <c:v>-4.3407886843405281</c:v>
                </c:pt>
                <c:pt idx="2636">
                  <c:v>-4.3446793381940338</c:v>
                </c:pt>
                <c:pt idx="2637">
                  <c:v>-4.3485699920475378</c:v>
                </c:pt>
                <c:pt idx="2638">
                  <c:v>-4.1344519911757436</c:v>
                </c:pt>
                <c:pt idx="2639">
                  <c:v>-4.1383420159825528</c:v>
                </c:pt>
                <c:pt idx="2640">
                  <c:v>-4.1422326698360372</c:v>
                </c:pt>
                <c:pt idx="2641">
                  <c:v>-4.1461233236895607</c:v>
                </c:pt>
                <c:pt idx="2642">
                  <c:v>-4.1500139775430656</c:v>
                </c:pt>
                <c:pt idx="2643">
                  <c:v>-4.1539046313965473</c:v>
                </c:pt>
                <c:pt idx="2644">
                  <c:v>-4.1577952852500779</c:v>
                </c:pt>
                <c:pt idx="2645">
                  <c:v>-4.1616859391035774</c:v>
                </c:pt>
                <c:pt idx="2646">
                  <c:v>-4.1655765929570663</c:v>
                </c:pt>
                <c:pt idx="2647">
                  <c:v>-4.1694672468105836</c:v>
                </c:pt>
                <c:pt idx="2648">
                  <c:v>-4.1733579006640964</c:v>
                </c:pt>
                <c:pt idx="2649">
                  <c:v>-4.1772485545176021</c:v>
                </c:pt>
                <c:pt idx="2650">
                  <c:v>-4.181139208371107</c:v>
                </c:pt>
                <c:pt idx="2651">
                  <c:v>-4.18502986222461</c:v>
                </c:pt>
                <c:pt idx="2652">
                  <c:v>-4.1889205160780936</c:v>
                </c:pt>
                <c:pt idx="2653">
                  <c:v>-4.1928111699316206</c:v>
                </c:pt>
                <c:pt idx="2654">
                  <c:v>-4.1967018237851264</c:v>
                </c:pt>
                <c:pt idx="2655">
                  <c:v>-4.2005918485919276</c:v>
                </c:pt>
                <c:pt idx="2656">
                  <c:v>-4.2044825024454244</c:v>
                </c:pt>
                <c:pt idx="2657">
                  <c:v>-4.2083731562989382</c:v>
                </c:pt>
                <c:pt idx="2658">
                  <c:v>-4.212263810152443</c:v>
                </c:pt>
                <c:pt idx="2659">
                  <c:v>-4.2161544640059354</c:v>
                </c:pt>
                <c:pt idx="2660">
                  <c:v>-4.2200451178594456</c:v>
                </c:pt>
                <c:pt idx="2661">
                  <c:v>-4.223935771712938</c:v>
                </c:pt>
                <c:pt idx="2662">
                  <c:v>-4.2278264255664606</c:v>
                </c:pt>
                <c:pt idx="2663">
                  <c:v>-4.2317170794199672</c:v>
                </c:pt>
                <c:pt idx="2664">
                  <c:v>-4.2356077332734721</c:v>
                </c:pt>
                <c:pt idx="2665">
                  <c:v>-4.239498387126976</c:v>
                </c:pt>
                <c:pt idx="2666">
                  <c:v>-4.2433890409804818</c:v>
                </c:pt>
                <c:pt idx="2667">
                  <c:v>-4.2472796948339901</c:v>
                </c:pt>
                <c:pt idx="2668">
                  <c:v>-4.2511703486874746</c:v>
                </c:pt>
                <c:pt idx="2669">
                  <c:v>-4.2550610025409963</c:v>
                </c:pt>
                <c:pt idx="2670">
                  <c:v>-4.2589516563944807</c:v>
                </c:pt>
                <c:pt idx="2671">
                  <c:v>-4.262842310248006</c:v>
                </c:pt>
                <c:pt idx="2672">
                  <c:v>-4.2667323350548081</c:v>
                </c:pt>
                <c:pt idx="2673">
                  <c:v>-4.27062298890832</c:v>
                </c:pt>
                <c:pt idx="2674">
                  <c:v>-4.2745136427618178</c:v>
                </c:pt>
                <c:pt idx="2675">
                  <c:v>-4.2784042966153226</c:v>
                </c:pt>
                <c:pt idx="2676">
                  <c:v>-4.2822949504688284</c:v>
                </c:pt>
                <c:pt idx="2677">
                  <c:v>-4.2861856043223332</c:v>
                </c:pt>
                <c:pt idx="2678">
                  <c:v>-4.2900762581758336</c:v>
                </c:pt>
                <c:pt idx="2679">
                  <c:v>-4.293966912029342</c:v>
                </c:pt>
                <c:pt idx="2680">
                  <c:v>-4.2978575658828468</c:v>
                </c:pt>
                <c:pt idx="2681">
                  <c:v>-4.3017482197363526</c:v>
                </c:pt>
                <c:pt idx="2682">
                  <c:v>-4.3056388735898556</c:v>
                </c:pt>
                <c:pt idx="2683">
                  <c:v>-4.3095295274433632</c:v>
                </c:pt>
                <c:pt idx="2684">
                  <c:v>-4.3134201812968671</c:v>
                </c:pt>
                <c:pt idx="2685">
                  <c:v>-4.3173108351503666</c:v>
                </c:pt>
                <c:pt idx="2686">
                  <c:v>-4.3212014890038803</c:v>
                </c:pt>
                <c:pt idx="2687">
                  <c:v>-4.3250921428573816</c:v>
                </c:pt>
                <c:pt idx="2688">
                  <c:v>-4.3289821676641838</c:v>
                </c:pt>
                <c:pt idx="2689">
                  <c:v>-4.3328728215176886</c:v>
                </c:pt>
                <c:pt idx="2690">
                  <c:v>-4.3367634753711997</c:v>
                </c:pt>
                <c:pt idx="2691">
                  <c:v>-4.3406541292247001</c:v>
                </c:pt>
                <c:pt idx="2692">
                  <c:v>-4.126536128352889</c:v>
                </c:pt>
                <c:pt idx="2693">
                  <c:v>-4.1304267822064151</c:v>
                </c:pt>
                <c:pt idx="2694">
                  <c:v>-4.1343168070131933</c:v>
                </c:pt>
                <c:pt idx="2695">
                  <c:v>-4.1382074608667221</c:v>
                </c:pt>
                <c:pt idx="2696">
                  <c:v>-4.142098114720226</c:v>
                </c:pt>
                <c:pt idx="2697">
                  <c:v>-4.1459887685737256</c:v>
                </c:pt>
                <c:pt idx="2698">
                  <c:v>-4.1498794224272366</c:v>
                </c:pt>
                <c:pt idx="2699">
                  <c:v>-4.1537700762807246</c:v>
                </c:pt>
                <c:pt idx="2700">
                  <c:v>-4.1576607301342481</c:v>
                </c:pt>
                <c:pt idx="2701">
                  <c:v>-4.1615513839877476</c:v>
                </c:pt>
                <c:pt idx="2702">
                  <c:v>-4.1654420378412436</c:v>
                </c:pt>
                <c:pt idx="2703">
                  <c:v>-4.1693326916947608</c:v>
                </c:pt>
                <c:pt idx="2704">
                  <c:v>-4.1732233455482701</c:v>
                </c:pt>
                <c:pt idx="2705">
                  <c:v>-4.1771139994017714</c:v>
                </c:pt>
                <c:pt idx="2706">
                  <c:v>-4.1810046532552736</c:v>
                </c:pt>
                <c:pt idx="2707">
                  <c:v>-4.1848953071087598</c:v>
                </c:pt>
                <c:pt idx="2708">
                  <c:v>-4.1887859609622664</c:v>
                </c:pt>
                <c:pt idx="2709">
                  <c:v>-4.1926766148157846</c:v>
                </c:pt>
                <c:pt idx="2710">
                  <c:v>-4.1965666396225938</c:v>
                </c:pt>
                <c:pt idx="2711">
                  <c:v>-4.2004572934760986</c:v>
                </c:pt>
                <c:pt idx="2712">
                  <c:v>-4.2043479473296026</c:v>
                </c:pt>
                <c:pt idx="2713">
                  <c:v>-4.2082386011831101</c:v>
                </c:pt>
                <c:pt idx="2714">
                  <c:v>-4.2121292550366096</c:v>
                </c:pt>
                <c:pt idx="2715">
                  <c:v>-4.216019908890118</c:v>
                </c:pt>
                <c:pt idx="2716">
                  <c:v>-4.2199105627436229</c:v>
                </c:pt>
                <c:pt idx="2717">
                  <c:v>-4.2238012165971277</c:v>
                </c:pt>
                <c:pt idx="2718">
                  <c:v>-4.2276918704506334</c:v>
                </c:pt>
                <c:pt idx="2719">
                  <c:v>-4.2315825243041401</c:v>
                </c:pt>
                <c:pt idx="2720">
                  <c:v>-4.2354731781576422</c:v>
                </c:pt>
                <c:pt idx="2721">
                  <c:v>-4.2393638320111497</c:v>
                </c:pt>
                <c:pt idx="2722">
                  <c:v>-4.2432544858646501</c:v>
                </c:pt>
                <c:pt idx="2723">
                  <c:v>-4.2471451397181568</c:v>
                </c:pt>
                <c:pt idx="2724">
                  <c:v>-4.2510357935716598</c:v>
                </c:pt>
                <c:pt idx="2725">
                  <c:v>-4.2549264474251656</c:v>
                </c:pt>
                <c:pt idx="2726">
                  <c:v>-4.2588171012786713</c:v>
                </c:pt>
                <c:pt idx="2727">
                  <c:v>-4.2627071260854654</c:v>
                </c:pt>
                <c:pt idx="2728">
                  <c:v>-4.2665977799389756</c:v>
                </c:pt>
                <c:pt idx="2729">
                  <c:v>-4.2704884337924831</c:v>
                </c:pt>
                <c:pt idx="2730">
                  <c:v>-4.274379087645988</c:v>
                </c:pt>
                <c:pt idx="2731">
                  <c:v>-4.2782697414994928</c:v>
                </c:pt>
                <c:pt idx="2732">
                  <c:v>-4.2821603953529976</c:v>
                </c:pt>
                <c:pt idx="2733">
                  <c:v>-4.2860510492065043</c:v>
                </c:pt>
                <c:pt idx="2734">
                  <c:v>-4.28994170306001</c:v>
                </c:pt>
                <c:pt idx="2735">
                  <c:v>-4.2938323569135086</c:v>
                </c:pt>
                <c:pt idx="2736">
                  <c:v>-4.2977230107670179</c:v>
                </c:pt>
                <c:pt idx="2737">
                  <c:v>-4.3016136646205219</c:v>
                </c:pt>
                <c:pt idx="2738">
                  <c:v>-4.3055043184740276</c:v>
                </c:pt>
                <c:pt idx="2739">
                  <c:v>-4.3093949723275324</c:v>
                </c:pt>
                <c:pt idx="2740">
                  <c:v>-4.3132856261810346</c:v>
                </c:pt>
                <c:pt idx="2741">
                  <c:v>-4.3171762800345386</c:v>
                </c:pt>
                <c:pt idx="2742">
                  <c:v>-4.321066933888047</c:v>
                </c:pt>
                <c:pt idx="2743">
                  <c:v>-4.3249569586948233</c:v>
                </c:pt>
                <c:pt idx="2744">
                  <c:v>-4.3288476125483548</c:v>
                </c:pt>
                <c:pt idx="2745">
                  <c:v>-4.3327382664018597</c:v>
                </c:pt>
                <c:pt idx="2746">
                  <c:v>-4.1225116967510651</c:v>
                </c:pt>
                <c:pt idx="2747">
                  <c:v>-4.1264023506045886</c:v>
                </c:pt>
                <c:pt idx="2748">
                  <c:v>-4.130292375411396</c:v>
                </c:pt>
                <c:pt idx="2749">
                  <c:v>-4.1341830292648956</c:v>
                </c:pt>
                <c:pt idx="2750">
                  <c:v>-4.138073683118404</c:v>
                </c:pt>
                <c:pt idx="2751">
                  <c:v>-4.1419643369718946</c:v>
                </c:pt>
                <c:pt idx="2752">
                  <c:v>-4.1458549908253897</c:v>
                </c:pt>
                <c:pt idx="2753">
                  <c:v>-4.1497456446789176</c:v>
                </c:pt>
                <c:pt idx="2754">
                  <c:v>-4.1536362985324242</c:v>
                </c:pt>
                <c:pt idx="2755">
                  <c:v>-4.1575269523858926</c:v>
                </c:pt>
                <c:pt idx="2756">
                  <c:v>-4.1614176062394046</c:v>
                </c:pt>
                <c:pt idx="2757">
                  <c:v>-4.1653082600929254</c:v>
                </c:pt>
                <c:pt idx="2758">
                  <c:v>-4.1691989139464436</c:v>
                </c:pt>
                <c:pt idx="2759">
                  <c:v>-4.173089567799928</c:v>
                </c:pt>
                <c:pt idx="2760">
                  <c:v>-4.1769802216534444</c:v>
                </c:pt>
                <c:pt idx="2761">
                  <c:v>-4.1808708755069333</c:v>
                </c:pt>
                <c:pt idx="2762">
                  <c:v>-4.1847615293604434</c:v>
                </c:pt>
                <c:pt idx="2763">
                  <c:v>-4.1886521832139696</c:v>
                </c:pt>
                <c:pt idx="2764">
                  <c:v>-4.1925422080207646</c:v>
                </c:pt>
                <c:pt idx="2765">
                  <c:v>-4.1964328618742757</c:v>
                </c:pt>
                <c:pt idx="2766">
                  <c:v>-4.2003235157277796</c:v>
                </c:pt>
                <c:pt idx="2767">
                  <c:v>-4.2042141695812836</c:v>
                </c:pt>
                <c:pt idx="2768">
                  <c:v>-4.2081048234347884</c:v>
                </c:pt>
                <c:pt idx="2769">
                  <c:v>-4.2119954772882746</c:v>
                </c:pt>
                <c:pt idx="2770">
                  <c:v>-4.2158861311417999</c:v>
                </c:pt>
                <c:pt idx="2771">
                  <c:v>-4.2197767849953101</c:v>
                </c:pt>
                <c:pt idx="2772">
                  <c:v>-4.2236674388488096</c:v>
                </c:pt>
                <c:pt idx="2773">
                  <c:v>-4.2275580927023153</c:v>
                </c:pt>
                <c:pt idx="2774">
                  <c:v>-4.2314487465558184</c:v>
                </c:pt>
                <c:pt idx="2775">
                  <c:v>-4.2353394004093303</c:v>
                </c:pt>
                <c:pt idx="2776">
                  <c:v>-4.2392300542628298</c:v>
                </c:pt>
                <c:pt idx="2777">
                  <c:v>-4.2431207081163338</c:v>
                </c:pt>
                <c:pt idx="2778">
                  <c:v>-4.2470113619698404</c:v>
                </c:pt>
                <c:pt idx="2779">
                  <c:v>-4.2509020158233417</c:v>
                </c:pt>
                <c:pt idx="2780">
                  <c:v>-4.2547926696768474</c:v>
                </c:pt>
                <c:pt idx="2781">
                  <c:v>-4.2586826944836504</c:v>
                </c:pt>
                <c:pt idx="2782">
                  <c:v>-4.2625733483371446</c:v>
                </c:pt>
                <c:pt idx="2783">
                  <c:v>-4.2664640021906601</c:v>
                </c:pt>
                <c:pt idx="2784">
                  <c:v>-4.270354656044165</c:v>
                </c:pt>
                <c:pt idx="2785">
                  <c:v>-4.2742453098976698</c:v>
                </c:pt>
                <c:pt idx="2786">
                  <c:v>-4.2781359637511747</c:v>
                </c:pt>
                <c:pt idx="2787">
                  <c:v>-4.2820266176046804</c:v>
                </c:pt>
                <c:pt idx="2788">
                  <c:v>-4.2898079253116901</c:v>
                </c:pt>
                <c:pt idx="2789">
                  <c:v>-4.2936985791651949</c:v>
                </c:pt>
                <c:pt idx="2790">
                  <c:v>-4.2975892330186944</c:v>
                </c:pt>
                <c:pt idx="2791">
                  <c:v>-4.3014798868722037</c:v>
                </c:pt>
                <c:pt idx="2792">
                  <c:v>-4.305370540725689</c:v>
                </c:pt>
                <c:pt idx="2793">
                  <c:v>-4.3092611945792196</c:v>
                </c:pt>
                <c:pt idx="2794">
                  <c:v>-4.3131518484326961</c:v>
                </c:pt>
                <c:pt idx="2795">
                  <c:v>-4.317042502286224</c:v>
                </c:pt>
                <c:pt idx="2796">
                  <c:v>-4.3209325270930012</c:v>
                </c:pt>
                <c:pt idx="2797">
                  <c:v>-4.324823180946531</c:v>
                </c:pt>
                <c:pt idx="2798">
                  <c:v>-4.1145958339282167</c:v>
                </c:pt>
                <c:pt idx="2799">
                  <c:v>-4.1184864877817544</c:v>
                </c:pt>
                <c:pt idx="2800">
                  <c:v>-4.1223771416352362</c:v>
                </c:pt>
                <c:pt idx="2801">
                  <c:v>-4.1262671664420623</c:v>
                </c:pt>
                <c:pt idx="2802">
                  <c:v>-4.1301578202955644</c:v>
                </c:pt>
                <c:pt idx="2803">
                  <c:v>-4.1340484741490702</c:v>
                </c:pt>
                <c:pt idx="2804">
                  <c:v>-4.1379391280025759</c:v>
                </c:pt>
                <c:pt idx="2805">
                  <c:v>-4.1418297818560799</c:v>
                </c:pt>
                <c:pt idx="2806">
                  <c:v>-4.1457204357095856</c:v>
                </c:pt>
                <c:pt idx="2807">
                  <c:v>-4.1496110895630913</c:v>
                </c:pt>
                <c:pt idx="2808">
                  <c:v>-4.1535017434165846</c:v>
                </c:pt>
                <c:pt idx="2809">
                  <c:v>-4.1573923972701001</c:v>
                </c:pt>
                <c:pt idx="2810">
                  <c:v>-4.1612830511236041</c:v>
                </c:pt>
                <c:pt idx="2811">
                  <c:v>-4.1651737049771107</c:v>
                </c:pt>
                <c:pt idx="2812">
                  <c:v>-4.1690643588306164</c:v>
                </c:pt>
                <c:pt idx="2813">
                  <c:v>-4.1729550126841186</c:v>
                </c:pt>
                <c:pt idx="2814">
                  <c:v>-4.1768456665376243</c:v>
                </c:pt>
                <c:pt idx="2815">
                  <c:v>-4.184626974244634</c:v>
                </c:pt>
                <c:pt idx="2816">
                  <c:v>-4.1885169990514246</c:v>
                </c:pt>
                <c:pt idx="2817">
                  <c:v>-4.1924076529049374</c:v>
                </c:pt>
                <c:pt idx="2818">
                  <c:v>-4.1962983067584467</c:v>
                </c:pt>
                <c:pt idx="2819">
                  <c:v>-4.2001889606119436</c:v>
                </c:pt>
                <c:pt idx="2820">
                  <c:v>-4.2040796144654564</c:v>
                </c:pt>
                <c:pt idx="2821">
                  <c:v>-4.2079702683189257</c:v>
                </c:pt>
                <c:pt idx="2822">
                  <c:v>-4.2118609221724661</c:v>
                </c:pt>
                <c:pt idx="2823">
                  <c:v>-4.2157515760259372</c:v>
                </c:pt>
                <c:pt idx="2824">
                  <c:v>-4.2196422298794749</c:v>
                </c:pt>
                <c:pt idx="2825">
                  <c:v>-4.2235328837329806</c:v>
                </c:pt>
                <c:pt idx="2826">
                  <c:v>-4.2274235375864597</c:v>
                </c:pt>
                <c:pt idx="2827">
                  <c:v>-4.2313141914399903</c:v>
                </c:pt>
                <c:pt idx="2828">
                  <c:v>-4.2352048452934952</c:v>
                </c:pt>
                <c:pt idx="2829">
                  <c:v>-4.239095499147</c:v>
                </c:pt>
                <c:pt idx="2830">
                  <c:v>-4.2429861530005049</c:v>
                </c:pt>
                <c:pt idx="2831">
                  <c:v>-4.2468768068540097</c:v>
                </c:pt>
                <c:pt idx="2832">
                  <c:v>-4.2507674607075137</c:v>
                </c:pt>
                <c:pt idx="2833">
                  <c:v>-4.2546574855143202</c:v>
                </c:pt>
                <c:pt idx="2834">
                  <c:v>-4.2585481393678233</c:v>
                </c:pt>
                <c:pt idx="2835">
                  <c:v>-4.2624387932213281</c:v>
                </c:pt>
                <c:pt idx="2836">
                  <c:v>-4.2663294470748303</c:v>
                </c:pt>
                <c:pt idx="2837">
                  <c:v>-4.2741107547818418</c:v>
                </c:pt>
                <c:pt idx="2838">
                  <c:v>-4.2780014086353466</c:v>
                </c:pt>
                <c:pt idx="2839">
                  <c:v>-4.2818920624888497</c:v>
                </c:pt>
                <c:pt idx="2840">
                  <c:v>-4.2857827163423554</c:v>
                </c:pt>
                <c:pt idx="2841">
                  <c:v>-4.2896733701958603</c:v>
                </c:pt>
                <c:pt idx="2842">
                  <c:v>-4.2935640240493651</c:v>
                </c:pt>
                <c:pt idx="2843">
                  <c:v>-4.2974546779028646</c:v>
                </c:pt>
                <c:pt idx="2844">
                  <c:v>-4.3013453317563739</c:v>
                </c:pt>
                <c:pt idx="2845">
                  <c:v>-4.3052359856098796</c:v>
                </c:pt>
                <c:pt idx="2846">
                  <c:v>-4.3091266394633854</c:v>
                </c:pt>
                <c:pt idx="2847">
                  <c:v>-4.3130172933168867</c:v>
                </c:pt>
                <c:pt idx="2848">
                  <c:v>-4.3169073181236914</c:v>
                </c:pt>
                <c:pt idx="2849">
                  <c:v>-4.1066799711054056</c:v>
                </c:pt>
                <c:pt idx="2850">
                  <c:v>-4.110570624958898</c:v>
                </c:pt>
                <c:pt idx="2851">
                  <c:v>-4.1144612788123958</c:v>
                </c:pt>
                <c:pt idx="2852">
                  <c:v>-4.1183519326659246</c:v>
                </c:pt>
                <c:pt idx="2853">
                  <c:v>-4.1222419574727276</c:v>
                </c:pt>
                <c:pt idx="2854">
                  <c:v>-4.1261326113262244</c:v>
                </c:pt>
                <c:pt idx="2855">
                  <c:v>-4.1300232651797399</c:v>
                </c:pt>
                <c:pt idx="2856">
                  <c:v>-4.1339139190332439</c:v>
                </c:pt>
                <c:pt idx="2857">
                  <c:v>-4.1378045728867168</c:v>
                </c:pt>
                <c:pt idx="2858">
                  <c:v>-4.1416952267402536</c:v>
                </c:pt>
                <c:pt idx="2859">
                  <c:v>-4.145585880593738</c:v>
                </c:pt>
                <c:pt idx="2860">
                  <c:v>-4.1494765344472606</c:v>
                </c:pt>
                <c:pt idx="2861">
                  <c:v>-4.1533671883007681</c:v>
                </c:pt>
                <c:pt idx="2862">
                  <c:v>-4.1572578421542694</c:v>
                </c:pt>
                <c:pt idx="2863">
                  <c:v>-4.1611484960077778</c:v>
                </c:pt>
                <c:pt idx="2864">
                  <c:v>-4.1650391498612764</c:v>
                </c:pt>
                <c:pt idx="2865">
                  <c:v>-4.1689298037147866</c:v>
                </c:pt>
                <c:pt idx="2866">
                  <c:v>-4.1728204575682746</c:v>
                </c:pt>
                <c:pt idx="2867">
                  <c:v>-4.1767111114217972</c:v>
                </c:pt>
                <c:pt idx="2868">
                  <c:v>-4.180601765275302</c:v>
                </c:pt>
                <c:pt idx="2869">
                  <c:v>-4.184491790082105</c:v>
                </c:pt>
                <c:pt idx="2870">
                  <c:v>-4.1883824439356099</c:v>
                </c:pt>
                <c:pt idx="2871">
                  <c:v>-4.1922730977891138</c:v>
                </c:pt>
                <c:pt idx="2872">
                  <c:v>-4.1961637516426196</c:v>
                </c:pt>
                <c:pt idx="2873">
                  <c:v>-4.2000544054961271</c:v>
                </c:pt>
                <c:pt idx="2874">
                  <c:v>-4.2039450593496284</c:v>
                </c:pt>
                <c:pt idx="2875">
                  <c:v>-4.2078357132031341</c:v>
                </c:pt>
                <c:pt idx="2876">
                  <c:v>-4.2117263670566389</c:v>
                </c:pt>
                <c:pt idx="2877">
                  <c:v>-4.2156170209101438</c:v>
                </c:pt>
                <c:pt idx="2878">
                  <c:v>-4.2195076747636504</c:v>
                </c:pt>
                <c:pt idx="2879">
                  <c:v>-4.2233983286171526</c:v>
                </c:pt>
                <c:pt idx="2880">
                  <c:v>-4.2272889824706583</c:v>
                </c:pt>
                <c:pt idx="2881">
                  <c:v>-4.2311796363241703</c:v>
                </c:pt>
                <c:pt idx="2882">
                  <c:v>-4.235070290177668</c:v>
                </c:pt>
                <c:pt idx="2883">
                  <c:v>-4.2389609440311729</c:v>
                </c:pt>
                <c:pt idx="2884">
                  <c:v>-4.2428515978846759</c:v>
                </c:pt>
                <c:pt idx="2885">
                  <c:v>-4.2467422517381817</c:v>
                </c:pt>
                <c:pt idx="2886">
                  <c:v>-4.2506322765449864</c:v>
                </c:pt>
                <c:pt idx="2887">
                  <c:v>-4.25452293039847</c:v>
                </c:pt>
                <c:pt idx="2888">
                  <c:v>-4.2584135842519952</c:v>
                </c:pt>
                <c:pt idx="2889">
                  <c:v>-4.2623042381054628</c:v>
                </c:pt>
                <c:pt idx="2890">
                  <c:v>-4.2661948919590049</c:v>
                </c:pt>
                <c:pt idx="2891">
                  <c:v>-4.2700855458125098</c:v>
                </c:pt>
                <c:pt idx="2892">
                  <c:v>-4.2739761996660137</c:v>
                </c:pt>
                <c:pt idx="2893">
                  <c:v>-4.2778668535195186</c:v>
                </c:pt>
                <c:pt idx="2894">
                  <c:v>-4.2817575073730261</c:v>
                </c:pt>
                <c:pt idx="2895">
                  <c:v>-4.28564816122653</c:v>
                </c:pt>
                <c:pt idx="2896">
                  <c:v>-4.289538815080034</c:v>
                </c:pt>
                <c:pt idx="2897">
                  <c:v>-4.2934294689335379</c:v>
                </c:pt>
                <c:pt idx="2898">
                  <c:v>-4.2973201227870437</c:v>
                </c:pt>
                <c:pt idx="2899">
                  <c:v>-4.3012107766405476</c:v>
                </c:pt>
                <c:pt idx="2900">
                  <c:v>-4.3051014304940516</c:v>
                </c:pt>
                <c:pt idx="2901">
                  <c:v>-4.3089920843475582</c:v>
                </c:pt>
                <c:pt idx="2902">
                  <c:v>-4.3128821091543603</c:v>
                </c:pt>
                <c:pt idx="2903">
                  <c:v>-4.0987648856500822</c:v>
                </c:pt>
                <c:pt idx="2904">
                  <c:v>-4.1026555395035844</c:v>
                </c:pt>
                <c:pt idx="2905">
                  <c:v>-4.1065461933570919</c:v>
                </c:pt>
                <c:pt idx="2906">
                  <c:v>-4.1104368472105639</c:v>
                </c:pt>
                <c:pt idx="2907">
                  <c:v>-4.1143275010641007</c:v>
                </c:pt>
                <c:pt idx="2908">
                  <c:v>-4.1182175258709037</c:v>
                </c:pt>
                <c:pt idx="2909">
                  <c:v>-4.122108179724389</c:v>
                </c:pt>
                <c:pt idx="2910">
                  <c:v>-4.125998833577885</c:v>
                </c:pt>
                <c:pt idx="2911">
                  <c:v>-4.1298894874314156</c:v>
                </c:pt>
                <c:pt idx="2912">
                  <c:v>-4.1337801412849231</c:v>
                </c:pt>
                <c:pt idx="2913">
                  <c:v>-4.1376707951384271</c:v>
                </c:pt>
                <c:pt idx="2914">
                  <c:v>-4.1415614489919328</c:v>
                </c:pt>
                <c:pt idx="2915">
                  <c:v>-4.1454521028454376</c:v>
                </c:pt>
                <c:pt idx="2916">
                  <c:v>-4.1493427566989416</c:v>
                </c:pt>
                <c:pt idx="2917">
                  <c:v>-4.1532334105524473</c:v>
                </c:pt>
                <c:pt idx="2918">
                  <c:v>-4.1571240644059166</c:v>
                </c:pt>
                <c:pt idx="2919">
                  <c:v>-4.1610147182594268</c:v>
                </c:pt>
                <c:pt idx="2920">
                  <c:v>-4.1687960259664667</c:v>
                </c:pt>
                <c:pt idx="2921">
                  <c:v>-4.1726866798199644</c:v>
                </c:pt>
                <c:pt idx="2922">
                  <c:v>-4.1765773336734764</c:v>
                </c:pt>
                <c:pt idx="2923">
                  <c:v>-4.1804673584802776</c:v>
                </c:pt>
                <c:pt idx="2924">
                  <c:v>-4.1843580123337842</c:v>
                </c:pt>
                <c:pt idx="2925">
                  <c:v>-4.1882486661872864</c:v>
                </c:pt>
                <c:pt idx="2926">
                  <c:v>-4.1921393200407726</c:v>
                </c:pt>
                <c:pt idx="2927">
                  <c:v>-4.1960299738942997</c:v>
                </c:pt>
                <c:pt idx="2928">
                  <c:v>-4.1999206277477796</c:v>
                </c:pt>
                <c:pt idx="2929">
                  <c:v>-4.2038112816013076</c:v>
                </c:pt>
                <c:pt idx="2930">
                  <c:v>-4.2077019354548133</c:v>
                </c:pt>
                <c:pt idx="2931">
                  <c:v>-4.2115925893083199</c:v>
                </c:pt>
                <c:pt idx="2932">
                  <c:v>-4.2154832431618239</c:v>
                </c:pt>
                <c:pt idx="2933">
                  <c:v>-4.2193738970153261</c:v>
                </c:pt>
                <c:pt idx="2934">
                  <c:v>-4.2232645508688327</c:v>
                </c:pt>
                <c:pt idx="2935">
                  <c:v>-4.2271552047223384</c:v>
                </c:pt>
                <c:pt idx="2936">
                  <c:v>-4.2310458585758406</c:v>
                </c:pt>
                <c:pt idx="2937">
                  <c:v>-4.2349365124293454</c:v>
                </c:pt>
                <c:pt idx="2938">
                  <c:v>-4.2388271662828512</c:v>
                </c:pt>
                <c:pt idx="2939">
                  <c:v>-4.2427178201363436</c:v>
                </c:pt>
                <c:pt idx="2940">
                  <c:v>-4.2466078449431599</c:v>
                </c:pt>
                <c:pt idx="2941">
                  <c:v>-4.2504984987966701</c:v>
                </c:pt>
                <c:pt idx="2942">
                  <c:v>-4.2543891526501696</c:v>
                </c:pt>
                <c:pt idx="2943">
                  <c:v>-4.2582798065036771</c:v>
                </c:pt>
                <c:pt idx="2944">
                  <c:v>-4.2621704603571766</c:v>
                </c:pt>
                <c:pt idx="2945">
                  <c:v>-4.2660611142106903</c:v>
                </c:pt>
                <c:pt idx="2946">
                  <c:v>-4.269951768064189</c:v>
                </c:pt>
                <c:pt idx="2947">
                  <c:v>-4.2738424219176929</c:v>
                </c:pt>
                <c:pt idx="2948">
                  <c:v>-4.2777330757711978</c:v>
                </c:pt>
                <c:pt idx="2949">
                  <c:v>-4.2816237296247097</c:v>
                </c:pt>
                <c:pt idx="2950">
                  <c:v>-4.2855143834782066</c:v>
                </c:pt>
                <c:pt idx="2951">
                  <c:v>-4.2894050373317096</c:v>
                </c:pt>
                <c:pt idx="2952">
                  <c:v>-4.293295691185218</c:v>
                </c:pt>
                <c:pt idx="2953">
                  <c:v>-4.2971863450387033</c:v>
                </c:pt>
                <c:pt idx="2954">
                  <c:v>-4.3010769988922268</c:v>
                </c:pt>
                <c:pt idx="2955">
                  <c:v>-4.3049676527457246</c:v>
                </c:pt>
                <c:pt idx="2956">
                  <c:v>-4.0908490228272436</c:v>
                </c:pt>
                <c:pt idx="2957">
                  <c:v>-4.0947396766807289</c:v>
                </c:pt>
                <c:pt idx="2958">
                  <c:v>-4.0986303305342542</c:v>
                </c:pt>
                <c:pt idx="2959">
                  <c:v>-4.1025209843877599</c:v>
                </c:pt>
                <c:pt idx="2960">
                  <c:v>-4.1064116382412639</c:v>
                </c:pt>
                <c:pt idx="2961">
                  <c:v>-4.1103022920947678</c:v>
                </c:pt>
                <c:pt idx="2962">
                  <c:v>-4.1141923169015646</c:v>
                </c:pt>
                <c:pt idx="2963">
                  <c:v>-4.118082970755049</c:v>
                </c:pt>
                <c:pt idx="2964">
                  <c:v>-4.1219736246085814</c:v>
                </c:pt>
                <c:pt idx="2965">
                  <c:v>-4.1258642784620596</c:v>
                </c:pt>
                <c:pt idx="2966">
                  <c:v>-4.1297549323155698</c:v>
                </c:pt>
                <c:pt idx="2967">
                  <c:v>-4.1336455861690968</c:v>
                </c:pt>
                <c:pt idx="2968">
                  <c:v>-4.1375362400225759</c:v>
                </c:pt>
                <c:pt idx="2969">
                  <c:v>-4.1414268938761039</c:v>
                </c:pt>
                <c:pt idx="2970">
                  <c:v>-4.1453175477295856</c:v>
                </c:pt>
                <c:pt idx="2971">
                  <c:v>-4.1492082015831171</c:v>
                </c:pt>
                <c:pt idx="2972">
                  <c:v>-4.1530988554366211</c:v>
                </c:pt>
                <c:pt idx="2973">
                  <c:v>-4.1569895092901259</c:v>
                </c:pt>
                <c:pt idx="2974">
                  <c:v>-4.1647708169971072</c:v>
                </c:pt>
                <c:pt idx="2975">
                  <c:v>-4.1686614708506404</c:v>
                </c:pt>
                <c:pt idx="2976">
                  <c:v>-4.172552124704147</c:v>
                </c:pt>
                <c:pt idx="2977">
                  <c:v>-4.1764421495109474</c:v>
                </c:pt>
                <c:pt idx="2978">
                  <c:v>-4.1803328033644496</c:v>
                </c:pt>
                <c:pt idx="2979">
                  <c:v>-4.1842234572179544</c:v>
                </c:pt>
                <c:pt idx="2980">
                  <c:v>-4.1881141110714388</c:v>
                </c:pt>
                <c:pt idx="2981">
                  <c:v>-4.1920047649249668</c:v>
                </c:pt>
                <c:pt idx="2982">
                  <c:v>-4.1958954187784636</c:v>
                </c:pt>
                <c:pt idx="2983">
                  <c:v>-4.1997860726319756</c:v>
                </c:pt>
                <c:pt idx="2984">
                  <c:v>-4.2036767264854804</c:v>
                </c:pt>
                <c:pt idx="2985">
                  <c:v>-4.2075673803389861</c:v>
                </c:pt>
                <c:pt idx="2986">
                  <c:v>-4.211458034192491</c:v>
                </c:pt>
                <c:pt idx="2987">
                  <c:v>-4.2153486880459958</c:v>
                </c:pt>
                <c:pt idx="2988">
                  <c:v>-4.2192393418994998</c:v>
                </c:pt>
                <c:pt idx="2989">
                  <c:v>-4.22312999575301</c:v>
                </c:pt>
                <c:pt idx="2990">
                  <c:v>-4.2270206496064828</c:v>
                </c:pt>
                <c:pt idx="2991">
                  <c:v>-4.2309113034600152</c:v>
                </c:pt>
                <c:pt idx="2992">
                  <c:v>-4.23480195731352</c:v>
                </c:pt>
                <c:pt idx="2993">
                  <c:v>-4.2386926111670302</c:v>
                </c:pt>
                <c:pt idx="2994">
                  <c:v>-4.242582635973827</c:v>
                </c:pt>
                <c:pt idx="2995">
                  <c:v>-4.2464732898273327</c:v>
                </c:pt>
                <c:pt idx="2996">
                  <c:v>-4.2503639436808403</c:v>
                </c:pt>
                <c:pt idx="2997">
                  <c:v>-4.2542545975343424</c:v>
                </c:pt>
                <c:pt idx="2998">
                  <c:v>-4.2581452513878446</c:v>
                </c:pt>
                <c:pt idx="2999">
                  <c:v>-4.2620359052413486</c:v>
                </c:pt>
                <c:pt idx="3000">
                  <c:v>-4.2659265590948454</c:v>
                </c:pt>
                <c:pt idx="3001">
                  <c:v>-4.2698172129483609</c:v>
                </c:pt>
                <c:pt idx="3002">
                  <c:v>-4.2737078668018649</c:v>
                </c:pt>
                <c:pt idx="3003">
                  <c:v>-4.2775985206553706</c:v>
                </c:pt>
                <c:pt idx="3004">
                  <c:v>-4.2814891745088781</c:v>
                </c:pt>
                <c:pt idx="3005">
                  <c:v>-4.2853798283623821</c:v>
                </c:pt>
                <c:pt idx="3006">
                  <c:v>-4.2892704822158896</c:v>
                </c:pt>
                <c:pt idx="3007">
                  <c:v>-4.29316113606939</c:v>
                </c:pt>
                <c:pt idx="3008">
                  <c:v>-4.2970517899228948</c:v>
                </c:pt>
                <c:pt idx="3009">
                  <c:v>-4.0868238138579107</c:v>
                </c:pt>
                <c:pt idx="3010">
                  <c:v>-4.0907144677113942</c:v>
                </c:pt>
                <c:pt idx="3011">
                  <c:v>-4.0946051215649213</c:v>
                </c:pt>
                <c:pt idx="3012">
                  <c:v>-4.0984957754184261</c:v>
                </c:pt>
                <c:pt idx="3013">
                  <c:v>-4.1023864292719274</c:v>
                </c:pt>
                <c:pt idx="3014">
                  <c:v>-4.106277083125434</c:v>
                </c:pt>
                <c:pt idx="3015">
                  <c:v>-4.1101671079322379</c:v>
                </c:pt>
                <c:pt idx="3016">
                  <c:v>-4.114057761785717</c:v>
                </c:pt>
                <c:pt idx="3017">
                  <c:v>-4.1179484156392476</c:v>
                </c:pt>
                <c:pt idx="3018">
                  <c:v>-4.1218390694927436</c:v>
                </c:pt>
                <c:pt idx="3019">
                  <c:v>-4.1257297233462564</c:v>
                </c:pt>
                <c:pt idx="3020">
                  <c:v>-4.1296203771997417</c:v>
                </c:pt>
                <c:pt idx="3021">
                  <c:v>-4.133511031053267</c:v>
                </c:pt>
                <c:pt idx="3022">
                  <c:v>-4.1374016849067718</c:v>
                </c:pt>
                <c:pt idx="3023">
                  <c:v>-4.1412923387602758</c:v>
                </c:pt>
                <c:pt idx="3024">
                  <c:v>-4.1451829926137824</c:v>
                </c:pt>
                <c:pt idx="3025">
                  <c:v>-4.1490736464672846</c:v>
                </c:pt>
                <c:pt idx="3026">
                  <c:v>-4.1529643003207699</c:v>
                </c:pt>
                <c:pt idx="3027">
                  <c:v>-4.1568549541742854</c:v>
                </c:pt>
                <c:pt idx="3028">
                  <c:v>-4.1607456080277778</c:v>
                </c:pt>
                <c:pt idx="3029">
                  <c:v>-4.1646362618812756</c:v>
                </c:pt>
                <c:pt idx="3030">
                  <c:v>-4.1685269157348106</c:v>
                </c:pt>
                <c:pt idx="3031">
                  <c:v>-4.1724169405416056</c:v>
                </c:pt>
                <c:pt idx="3032">
                  <c:v>-4.1763075943951176</c:v>
                </c:pt>
                <c:pt idx="3033">
                  <c:v>-4.1801982482486206</c:v>
                </c:pt>
                <c:pt idx="3034">
                  <c:v>-4.1840889021021299</c:v>
                </c:pt>
                <c:pt idx="3035">
                  <c:v>-4.1879795559556339</c:v>
                </c:pt>
                <c:pt idx="3036">
                  <c:v>-4.1918702098091369</c:v>
                </c:pt>
                <c:pt idx="3037">
                  <c:v>-4.1957608636626427</c:v>
                </c:pt>
                <c:pt idx="3038">
                  <c:v>-4.1996515175161466</c:v>
                </c:pt>
                <c:pt idx="3039">
                  <c:v>-4.2035421713696532</c:v>
                </c:pt>
                <c:pt idx="3040">
                  <c:v>-4.2074328252231581</c:v>
                </c:pt>
                <c:pt idx="3041">
                  <c:v>-4.2113234790766603</c:v>
                </c:pt>
                <c:pt idx="3042">
                  <c:v>-4.215214132930166</c:v>
                </c:pt>
                <c:pt idx="3043">
                  <c:v>-4.2191047867836708</c:v>
                </c:pt>
                <c:pt idx="3044">
                  <c:v>-4.2229954406371766</c:v>
                </c:pt>
                <c:pt idx="3045">
                  <c:v>-4.2268860944906823</c:v>
                </c:pt>
                <c:pt idx="3046">
                  <c:v>-4.230776748344188</c:v>
                </c:pt>
                <c:pt idx="3047">
                  <c:v>-4.2346674021976902</c:v>
                </c:pt>
                <c:pt idx="3048">
                  <c:v>-4.2385574270044941</c:v>
                </c:pt>
                <c:pt idx="3049">
                  <c:v>-4.242448080857999</c:v>
                </c:pt>
                <c:pt idx="3050">
                  <c:v>-4.2463387347115029</c:v>
                </c:pt>
                <c:pt idx="3051">
                  <c:v>-4.2502293885650078</c:v>
                </c:pt>
                <c:pt idx="3052">
                  <c:v>-4.2541200424185046</c:v>
                </c:pt>
                <c:pt idx="3053">
                  <c:v>-4.2580106962720166</c:v>
                </c:pt>
                <c:pt idx="3054">
                  <c:v>-4.2619013501255196</c:v>
                </c:pt>
                <c:pt idx="3055">
                  <c:v>-4.265792003979028</c:v>
                </c:pt>
                <c:pt idx="3056">
                  <c:v>-4.2696826578325329</c:v>
                </c:pt>
                <c:pt idx="3057">
                  <c:v>-4.2735733116860368</c:v>
                </c:pt>
                <c:pt idx="3058">
                  <c:v>-4.2774639655395417</c:v>
                </c:pt>
                <c:pt idx="3059">
                  <c:v>-4.2813546193930474</c:v>
                </c:pt>
                <c:pt idx="3060">
                  <c:v>-4.2852452732465496</c:v>
                </c:pt>
                <c:pt idx="3061">
                  <c:v>-4.2891359271000544</c:v>
                </c:pt>
                <c:pt idx="3062">
                  <c:v>-4.0789087284025829</c:v>
                </c:pt>
                <c:pt idx="3063">
                  <c:v>-4.0827993822560869</c:v>
                </c:pt>
                <c:pt idx="3064">
                  <c:v>-4.0866900361095926</c:v>
                </c:pt>
                <c:pt idx="3065">
                  <c:v>-4.0905806899630974</c:v>
                </c:pt>
                <c:pt idx="3066">
                  <c:v>-4.0944713438165996</c:v>
                </c:pt>
                <c:pt idx="3067">
                  <c:v>-4.0983619976701071</c:v>
                </c:pt>
                <c:pt idx="3068">
                  <c:v>-4.102252651523612</c:v>
                </c:pt>
                <c:pt idx="3069">
                  <c:v>-4.1061426763303963</c:v>
                </c:pt>
                <c:pt idx="3070">
                  <c:v>-4.1100333301839136</c:v>
                </c:pt>
                <c:pt idx="3071">
                  <c:v>-4.1139239840374238</c:v>
                </c:pt>
                <c:pt idx="3072">
                  <c:v>-4.117814637890886</c:v>
                </c:pt>
                <c:pt idx="3073">
                  <c:v>-4.1217052917444343</c:v>
                </c:pt>
                <c:pt idx="3074">
                  <c:v>-4.1255959455979152</c:v>
                </c:pt>
                <c:pt idx="3075">
                  <c:v>-4.1294865994514254</c:v>
                </c:pt>
                <c:pt idx="3076">
                  <c:v>-4.133377253304948</c:v>
                </c:pt>
                <c:pt idx="3077">
                  <c:v>-4.1372679071584537</c:v>
                </c:pt>
                <c:pt idx="3078">
                  <c:v>-4.141158561011939</c:v>
                </c:pt>
                <c:pt idx="3079">
                  <c:v>-4.1450492148654643</c:v>
                </c:pt>
                <c:pt idx="3080">
                  <c:v>-4.1489398687189336</c:v>
                </c:pt>
                <c:pt idx="3081">
                  <c:v>-4.1528305225724473</c:v>
                </c:pt>
                <c:pt idx="3082">
                  <c:v>-4.1567211764259646</c:v>
                </c:pt>
                <c:pt idx="3083">
                  <c:v>-4.160611830279457</c:v>
                </c:pt>
                <c:pt idx="3084">
                  <c:v>-4.1645024841329876</c:v>
                </c:pt>
                <c:pt idx="3085">
                  <c:v>-4.1683925089397844</c:v>
                </c:pt>
                <c:pt idx="3086">
                  <c:v>-4.1722831627932946</c:v>
                </c:pt>
                <c:pt idx="3087">
                  <c:v>-4.1761738166467799</c:v>
                </c:pt>
                <c:pt idx="3088">
                  <c:v>-4.1800644705003052</c:v>
                </c:pt>
                <c:pt idx="3089">
                  <c:v>-4.18395512435381</c:v>
                </c:pt>
                <c:pt idx="3090">
                  <c:v>-4.1878457782072909</c:v>
                </c:pt>
                <c:pt idx="3091">
                  <c:v>-4.1917364320608197</c:v>
                </c:pt>
                <c:pt idx="3092">
                  <c:v>-4.1956270859143299</c:v>
                </c:pt>
                <c:pt idx="3093">
                  <c:v>-4.1995177397678276</c:v>
                </c:pt>
                <c:pt idx="3094">
                  <c:v>-4.2034083936213396</c:v>
                </c:pt>
                <c:pt idx="3095">
                  <c:v>-4.20729904747484</c:v>
                </c:pt>
                <c:pt idx="3096">
                  <c:v>-4.2111897013283439</c:v>
                </c:pt>
                <c:pt idx="3097">
                  <c:v>-4.2150803551818488</c:v>
                </c:pt>
                <c:pt idx="3098">
                  <c:v>-4.2189710090353536</c:v>
                </c:pt>
                <c:pt idx="3099">
                  <c:v>-4.2228616628888576</c:v>
                </c:pt>
                <c:pt idx="3100">
                  <c:v>-4.2267523167423633</c:v>
                </c:pt>
                <c:pt idx="3101">
                  <c:v>-4.2306429705958699</c:v>
                </c:pt>
                <c:pt idx="3102">
                  <c:v>-4.2345329954026703</c:v>
                </c:pt>
                <c:pt idx="3103">
                  <c:v>-4.238423649256176</c:v>
                </c:pt>
                <c:pt idx="3104">
                  <c:v>-4.2423143031096799</c:v>
                </c:pt>
                <c:pt idx="3105">
                  <c:v>-4.2462049569631839</c:v>
                </c:pt>
                <c:pt idx="3106">
                  <c:v>-4.2500956108166896</c:v>
                </c:pt>
                <c:pt idx="3107">
                  <c:v>-4.2539862646701936</c:v>
                </c:pt>
                <c:pt idx="3108">
                  <c:v>-4.2578769185236984</c:v>
                </c:pt>
                <c:pt idx="3109">
                  <c:v>-4.2617675723772042</c:v>
                </c:pt>
                <c:pt idx="3110">
                  <c:v>-4.2656582262307046</c:v>
                </c:pt>
                <c:pt idx="3111">
                  <c:v>-4.2695488800842138</c:v>
                </c:pt>
                <c:pt idx="3112">
                  <c:v>-4.2734395339377196</c:v>
                </c:pt>
                <c:pt idx="3113">
                  <c:v>-4.2773301877912271</c:v>
                </c:pt>
                <c:pt idx="3114">
                  <c:v>-4.2812208416447302</c:v>
                </c:pt>
                <c:pt idx="3115">
                  <c:v>-4.0709928655797443</c:v>
                </c:pt>
                <c:pt idx="3116">
                  <c:v>-4.0748835194332456</c:v>
                </c:pt>
                <c:pt idx="3117">
                  <c:v>-4.0787741732867504</c:v>
                </c:pt>
                <c:pt idx="3118">
                  <c:v>-4.0826648271402446</c:v>
                </c:pt>
                <c:pt idx="3119">
                  <c:v>-4.0865554809937619</c:v>
                </c:pt>
                <c:pt idx="3120">
                  <c:v>-4.0904461348472676</c:v>
                </c:pt>
                <c:pt idx="3121">
                  <c:v>-4.0943367887007716</c:v>
                </c:pt>
                <c:pt idx="3122">
                  <c:v>-4.09822744255428</c:v>
                </c:pt>
                <c:pt idx="3123">
                  <c:v>-4.1021174673610599</c:v>
                </c:pt>
                <c:pt idx="3124">
                  <c:v>-4.106008121214586</c:v>
                </c:pt>
                <c:pt idx="3125">
                  <c:v>-4.10989877506809</c:v>
                </c:pt>
                <c:pt idx="3126">
                  <c:v>-4.1137894289215948</c:v>
                </c:pt>
                <c:pt idx="3127">
                  <c:v>-4.1176800827750997</c:v>
                </c:pt>
                <c:pt idx="3128">
                  <c:v>-4.1215707366286054</c:v>
                </c:pt>
                <c:pt idx="3129">
                  <c:v>-4.1254613904821102</c:v>
                </c:pt>
                <c:pt idx="3130">
                  <c:v>-4.1293520443356124</c:v>
                </c:pt>
                <c:pt idx="3131">
                  <c:v>-4.1332426981891199</c:v>
                </c:pt>
                <c:pt idx="3132">
                  <c:v>-4.1371333520426239</c:v>
                </c:pt>
                <c:pt idx="3133">
                  <c:v>-4.1410240058961296</c:v>
                </c:pt>
                <c:pt idx="3134">
                  <c:v>-4.1449146597495998</c:v>
                </c:pt>
                <c:pt idx="3135">
                  <c:v>-4.1488053136031366</c:v>
                </c:pt>
                <c:pt idx="3136">
                  <c:v>-4.1526959674566246</c:v>
                </c:pt>
                <c:pt idx="3137">
                  <c:v>-4.1565866213101446</c:v>
                </c:pt>
                <c:pt idx="3138">
                  <c:v>-4.1604772751636538</c:v>
                </c:pt>
                <c:pt idx="3139">
                  <c:v>-4.1643672999704444</c:v>
                </c:pt>
                <c:pt idx="3140">
                  <c:v>-4.1682579538239608</c:v>
                </c:pt>
                <c:pt idx="3141">
                  <c:v>-4.1721486076774656</c:v>
                </c:pt>
                <c:pt idx="3142">
                  <c:v>-4.1760392615309696</c:v>
                </c:pt>
                <c:pt idx="3143">
                  <c:v>-4.1799299153844771</c:v>
                </c:pt>
                <c:pt idx="3144">
                  <c:v>-4.1838205692379571</c:v>
                </c:pt>
                <c:pt idx="3145">
                  <c:v>-4.1877112230914646</c:v>
                </c:pt>
                <c:pt idx="3146">
                  <c:v>-4.1916018769449854</c:v>
                </c:pt>
                <c:pt idx="3147">
                  <c:v>-4.1954925307984734</c:v>
                </c:pt>
                <c:pt idx="3148">
                  <c:v>-4.1993831846519996</c:v>
                </c:pt>
                <c:pt idx="3149">
                  <c:v>-4.2032738385055044</c:v>
                </c:pt>
                <c:pt idx="3150">
                  <c:v>-4.2071644923590101</c:v>
                </c:pt>
                <c:pt idx="3151">
                  <c:v>-4.2110551462125141</c:v>
                </c:pt>
                <c:pt idx="3152">
                  <c:v>-4.2149458000659861</c:v>
                </c:pt>
                <c:pt idx="3153">
                  <c:v>-4.2188364539195238</c:v>
                </c:pt>
                <c:pt idx="3154">
                  <c:v>-4.2227271077730277</c:v>
                </c:pt>
                <c:pt idx="3155">
                  <c:v>-4.2266177616265326</c:v>
                </c:pt>
                <c:pt idx="3156">
                  <c:v>-4.23050778643334</c:v>
                </c:pt>
                <c:pt idx="3157">
                  <c:v>-4.2343984402868422</c:v>
                </c:pt>
                <c:pt idx="3158">
                  <c:v>-4.2382890941403497</c:v>
                </c:pt>
                <c:pt idx="3159">
                  <c:v>-4.2421797479938501</c:v>
                </c:pt>
                <c:pt idx="3160">
                  <c:v>-4.246070401847355</c:v>
                </c:pt>
                <c:pt idx="3161">
                  <c:v>-4.25385170955437</c:v>
                </c:pt>
                <c:pt idx="3162">
                  <c:v>-4.2577423634078704</c:v>
                </c:pt>
                <c:pt idx="3163">
                  <c:v>-4.2616330172613761</c:v>
                </c:pt>
                <c:pt idx="3164">
                  <c:v>-4.2655236711148801</c:v>
                </c:pt>
                <c:pt idx="3165">
                  <c:v>-4.2694143249683849</c:v>
                </c:pt>
                <c:pt idx="3166">
                  <c:v>-4.2733049788218906</c:v>
                </c:pt>
                <c:pt idx="3167">
                  <c:v>-4.2771956326753937</c:v>
                </c:pt>
                <c:pt idx="3168">
                  <c:v>-4.0630770027569056</c:v>
                </c:pt>
                <c:pt idx="3169">
                  <c:v>-4.0669676566103936</c:v>
                </c:pt>
                <c:pt idx="3170">
                  <c:v>-4.0708583104639144</c:v>
                </c:pt>
                <c:pt idx="3171">
                  <c:v>-4.0747489643174184</c:v>
                </c:pt>
                <c:pt idx="3172">
                  <c:v>-4.078639618170925</c:v>
                </c:pt>
                <c:pt idx="3173">
                  <c:v>-4.0825302720244254</c:v>
                </c:pt>
                <c:pt idx="3174">
                  <c:v>-4.0864209258779338</c:v>
                </c:pt>
                <c:pt idx="3175">
                  <c:v>-4.0903115797314236</c:v>
                </c:pt>
                <c:pt idx="3176">
                  <c:v>-4.0942022335849426</c:v>
                </c:pt>
                <c:pt idx="3177">
                  <c:v>-4.0980922583917456</c:v>
                </c:pt>
                <c:pt idx="3178">
                  <c:v>-4.1019829122452336</c:v>
                </c:pt>
                <c:pt idx="3179">
                  <c:v>-4.1058735660987304</c:v>
                </c:pt>
                <c:pt idx="3180">
                  <c:v>-4.109764219952261</c:v>
                </c:pt>
                <c:pt idx="3181">
                  <c:v>-4.1136548738057357</c:v>
                </c:pt>
                <c:pt idx="3182">
                  <c:v>-4.1175455276592343</c:v>
                </c:pt>
                <c:pt idx="3183">
                  <c:v>-4.1214361815127747</c:v>
                </c:pt>
                <c:pt idx="3184">
                  <c:v>-4.1253268353662644</c:v>
                </c:pt>
                <c:pt idx="3185">
                  <c:v>-4.1292174892197853</c:v>
                </c:pt>
                <c:pt idx="3186">
                  <c:v>-4.1331081430732901</c:v>
                </c:pt>
                <c:pt idx="3187">
                  <c:v>-4.136998796926795</c:v>
                </c:pt>
                <c:pt idx="3188">
                  <c:v>-4.1408894507802998</c:v>
                </c:pt>
                <c:pt idx="3189">
                  <c:v>-4.1447801046338038</c:v>
                </c:pt>
                <c:pt idx="3190">
                  <c:v>-4.1486707584873086</c:v>
                </c:pt>
                <c:pt idx="3191">
                  <c:v>-4.1525614123408143</c:v>
                </c:pt>
                <c:pt idx="3192">
                  <c:v>-4.1564520661943156</c:v>
                </c:pt>
                <c:pt idx="3193">
                  <c:v>-4.1603420910011204</c:v>
                </c:pt>
                <c:pt idx="3194">
                  <c:v>-4.164232744854627</c:v>
                </c:pt>
                <c:pt idx="3195">
                  <c:v>-4.1681233987081319</c:v>
                </c:pt>
                <c:pt idx="3196">
                  <c:v>-4.1720140525616376</c:v>
                </c:pt>
                <c:pt idx="3197">
                  <c:v>-4.1759047064151336</c:v>
                </c:pt>
                <c:pt idx="3198">
                  <c:v>-4.1797953602686446</c:v>
                </c:pt>
                <c:pt idx="3199">
                  <c:v>-4.1836860141221512</c:v>
                </c:pt>
                <c:pt idx="3200">
                  <c:v>-4.1875766679756268</c:v>
                </c:pt>
                <c:pt idx="3201">
                  <c:v>-4.1914673218291609</c:v>
                </c:pt>
                <c:pt idx="3202">
                  <c:v>-4.1953579756826658</c:v>
                </c:pt>
                <c:pt idx="3203">
                  <c:v>-4.1992486295361697</c:v>
                </c:pt>
                <c:pt idx="3204">
                  <c:v>-4.2031392833896799</c:v>
                </c:pt>
                <c:pt idx="3205">
                  <c:v>-4.2070299372431803</c:v>
                </c:pt>
                <c:pt idx="3206">
                  <c:v>-4.210920591096686</c:v>
                </c:pt>
                <c:pt idx="3207">
                  <c:v>-4.2148112449501864</c:v>
                </c:pt>
                <c:pt idx="3208">
                  <c:v>-4.218701898803694</c:v>
                </c:pt>
                <c:pt idx="3209">
                  <c:v>-4.2225925526571846</c:v>
                </c:pt>
                <c:pt idx="3210">
                  <c:v>-4.2264825774639796</c:v>
                </c:pt>
                <c:pt idx="3211">
                  <c:v>-4.2303732313175066</c:v>
                </c:pt>
                <c:pt idx="3212">
                  <c:v>-4.2342638851710204</c:v>
                </c:pt>
                <c:pt idx="3213">
                  <c:v>-4.2381545390245154</c:v>
                </c:pt>
                <c:pt idx="3214">
                  <c:v>-4.2420451928780221</c:v>
                </c:pt>
                <c:pt idx="3215">
                  <c:v>-4.2459358467315029</c:v>
                </c:pt>
                <c:pt idx="3216">
                  <c:v>-4.2498265005850318</c:v>
                </c:pt>
                <c:pt idx="3217">
                  <c:v>-4.2537171544385357</c:v>
                </c:pt>
                <c:pt idx="3218">
                  <c:v>-4.2576078082920414</c:v>
                </c:pt>
                <c:pt idx="3219">
                  <c:v>-4.2614984621455463</c:v>
                </c:pt>
                <c:pt idx="3220">
                  <c:v>-4.2653891159990511</c:v>
                </c:pt>
                <c:pt idx="3221">
                  <c:v>-4.2692797698525551</c:v>
                </c:pt>
                <c:pt idx="3222">
                  <c:v>-4.055161139934067</c:v>
                </c:pt>
                <c:pt idx="3223">
                  <c:v>-4.0590517937875719</c:v>
                </c:pt>
                <c:pt idx="3224">
                  <c:v>-4.0629424476410776</c:v>
                </c:pt>
                <c:pt idx="3225">
                  <c:v>-4.0668331014945824</c:v>
                </c:pt>
                <c:pt idx="3226">
                  <c:v>-4.0707237553480899</c:v>
                </c:pt>
                <c:pt idx="3227">
                  <c:v>-4.0746144092015886</c:v>
                </c:pt>
                <c:pt idx="3228">
                  <c:v>-4.0785050630550854</c:v>
                </c:pt>
                <c:pt idx="3229">
                  <c:v>-4.0823957169086027</c:v>
                </c:pt>
                <c:pt idx="3230">
                  <c:v>-4.0862863707621058</c:v>
                </c:pt>
                <c:pt idx="3231">
                  <c:v>-4.0901770246156106</c:v>
                </c:pt>
                <c:pt idx="3232">
                  <c:v>-4.0940670494224136</c:v>
                </c:pt>
                <c:pt idx="3233">
                  <c:v>-4.097957703275898</c:v>
                </c:pt>
                <c:pt idx="3234">
                  <c:v>-4.1018483571294224</c:v>
                </c:pt>
                <c:pt idx="3235">
                  <c:v>-4.1057390109829299</c:v>
                </c:pt>
                <c:pt idx="3236">
                  <c:v>-4.1096296648364339</c:v>
                </c:pt>
                <c:pt idx="3237">
                  <c:v>-4.1135203186899254</c:v>
                </c:pt>
                <c:pt idx="3238">
                  <c:v>-4.1174109725434187</c:v>
                </c:pt>
                <c:pt idx="3239">
                  <c:v>-4.121301626396928</c:v>
                </c:pt>
                <c:pt idx="3240">
                  <c:v>-4.1251922802504346</c:v>
                </c:pt>
                <c:pt idx="3241">
                  <c:v>-4.1290829341039554</c:v>
                </c:pt>
                <c:pt idx="3242">
                  <c:v>-4.1368642418109687</c:v>
                </c:pt>
                <c:pt idx="3243">
                  <c:v>-4.1407548956644717</c:v>
                </c:pt>
                <c:pt idx="3244">
                  <c:v>-4.1446455495179508</c:v>
                </c:pt>
                <c:pt idx="3245">
                  <c:v>-4.1485362033714646</c:v>
                </c:pt>
                <c:pt idx="3246">
                  <c:v>-4.1524268572249614</c:v>
                </c:pt>
                <c:pt idx="3247">
                  <c:v>-4.1563168820317866</c:v>
                </c:pt>
                <c:pt idx="3248">
                  <c:v>-4.1602075358852746</c:v>
                </c:pt>
                <c:pt idx="3249">
                  <c:v>-4.1640981897387999</c:v>
                </c:pt>
                <c:pt idx="3250">
                  <c:v>-4.1679888435922692</c:v>
                </c:pt>
                <c:pt idx="3251">
                  <c:v>-4.1718794974458104</c:v>
                </c:pt>
                <c:pt idx="3252">
                  <c:v>-4.1757701512993144</c:v>
                </c:pt>
                <c:pt idx="3253">
                  <c:v>-4.1796608051528201</c:v>
                </c:pt>
                <c:pt idx="3254">
                  <c:v>-4.1835514590063241</c:v>
                </c:pt>
                <c:pt idx="3255">
                  <c:v>-4.187442112859828</c:v>
                </c:pt>
                <c:pt idx="3256">
                  <c:v>-4.1913327667133338</c:v>
                </c:pt>
                <c:pt idx="3257">
                  <c:v>-4.1952234205668377</c:v>
                </c:pt>
                <c:pt idx="3258">
                  <c:v>-4.1991140744203346</c:v>
                </c:pt>
                <c:pt idx="3259">
                  <c:v>-4.2030047282738483</c:v>
                </c:pt>
                <c:pt idx="3260">
                  <c:v>-4.2068953821273531</c:v>
                </c:pt>
                <c:pt idx="3261">
                  <c:v>-4.210786035980858</c:v>
                </c:pt>
                <c:pt idx="3262">
                  <c:v>-4.2146766898343619</c:v>
                </c:pt>
                <c:pt idx="3263">
                  <c:v>-4.2185673436878668</c:v>
                </c:pt>
                <c:pt idx="3264">
                  <c:v>-4.2224573684946707</c:v>
                </c:pt>
                <c:pt idx="3265">
                  <c:v>-4.22634802234818</c:v>
                </c:pt>
                <c:pt idx="3266">
                  <c:v>-4.2302386762016804</c:v>
                </c:pt>
                <c:pt idx="3267">
                  <c:v>-4.2341293300551843</c:v>
                </c:pt>
                <c:pt idx="3268">
                  <c:v>-4.2380199839086901</c:v>
                </c:pt>
                <c:pt idx="3269">
                  <c:v>-4.2419106377621949</c:v>
                </c:pt>
                <c:pt idx="3270">
                  <c:v>-4.2458012916157006</c:v>
                </c:pt>
                <c:pt idx="3271">
                  <c:v>-4.2496919454692028</c:v>
                </c:pt>
                <c:pt idx="3272">
                  <c:v>-4.2535825993227094</c:v>
                </c:pt>
                <c:pt idx="3273">
                  <c:v>-4.2574732531762036</c:v>
                </c:pt>
                <c:pt idx="3274">
                  <c:v>-4.26136390702972</c:v>
                </c:pt>
                <c:pt idx="3275">
                  <c:v>-4.0511367083322396</c:v>
                </c:pt>
                <c:pt idx="3276">
                  <c:v>-4.0550273621857444</c:v>
                </c:pt>
                <c:pt idx="3277">
                  <c:v>-4.0589180160392297</c:v>
                </c:pt>
                <c:pt idx="3278">
                  <c:v>-4.0628086698927373</c:v>
                </c:pt>
                <c:pt idx="3279">
                  <c:v>-4.0666993237462608</c:v>
                </c:pt>
                <c:pt idx="3280">
                  <c:v>-4.0705899775997656</c:v>
                </c:pt>
                <c:pt idx="3281">
                  <c:v>-4.0744806314532704</c:v>
                </c:pt>
                <c:pt idx="3282">
                  <c:v>-4.0783712853067771</c:v>
                </c:pt>
                <c:pt idx="3283">
                  <c:v>-4.082261939160281</c:v>
                </c:pt>
                <c:pt idx="3284">
                  <c:v>-4.086152593013785</c:v>
                </c:pt>
                <c:pt idx="3285">
                  <c:v>-4.0900426178205898</c:v>
                </c:pt>
                <c:pt idx="3286">
                  <c:v>-4.0939332716740866</c:v>
                </c:pt>
                <c:pt idx="3287">
                  <c:v>-4.0978239255275977</c:v>
                </c:pt>
                <c:pt idx="3288">
                  <c:v>-4.1017145793810768</c:v>
                </c:pt>
                <c:pt idx="3289">
                  <c:v>-4.1056052332346082</c:v>
                </c:pt>
                <c:pt idx="3290">
                  <c:v>-4.109495887088114</c:v>
                </c:pt>
                <c:pt idx="3291">
                  <c:v>-4.1133865409416046</c:v>
                </c:pt>
                <c:pt idx="3292">
                  <c:v>-4.117277194795121</c:v>
                </c:pt>
                <c:pt idx="3293">
                  <c:v>-4.1211678486486276</c:v>
                </c:pt>
                <c:pt idx="3294">
                  <c:v>-4.1250585025021316</c:v>
                </c:pt>
                <c:pt idx="3295">
                  <c:v>-4.1289491563556364</c:v>
                </c:pt>
                <c:pt idx="3296">
                  <c:v>-4.1328398102091386</c:v>
                </c:pt>
                <c:pt idx="3297">
                  <c:v>-4.1367304640626461</c:v>
                </c:pt>
                <c:pt idx="3298">
                  <c:v>-4.1406211179161518</c:v>
                </c:pt>
                <c:pt idx="3299">
                  <c:v>-4.1445117717696371</c:v>
                </c:pt>
                <c:pt idx="3300">
                  <c:v>-4.1484024256231704</c:v>
                </c:pt>
                <c:pt idx="3301">
                  <c:v>-4.1522924504299636</c:v>
                </c:pt>
                <c:pt idx="3302">
                  <c:v>-4.1561831042834703</c:v>
                </c:pt>
                <c:pt idx="3303">
                  <c:v>-4.1600737581369636</c:v>
                </c:pt>
                <c:pt idx="3304">
                  <c:v>-4.1639644119904746</c:v>
                </c:pt>
                <c:pt idx="3305">
                  <c:v>-4.1678550658439617</c:v>
                </c:pt>
                <c:pt idx="3306">
                  <c:v>-4.1717457196974888</c:v>
                </c:pt>
                <c:pt idx="3307">
                  <c:v>-4.1756363735509936</c:v>
                </c:pt>
                <c:pt idx="3308">
                  <c:v>-4.1795270274044984</c:v>
                </c:pt>
                <c:pt idx="3309">
                  <c:v>-4.1834176812580006</c:v>
                </c:pt>
                <c:pt idx="3310">
                  <c:v>-4.1873083351115081</c:v>
                </c:pt>
                <c:pt idx="3311">
                  <c:v>-4.1911989889650094</c:v>
                </c:pt>
                <c:pt idx="3312">
                  <c:v>-4.1950896428185036</c:v>
                </c:pt>
                <c:pt idx="3313">
                  <c:v>-4.1989802966719996</c:v>
                </c:pt>
                <c:pt idx="3314">
                  <c:v>-4.2028709505255266</c:v>
                </c:pt>
                <c:pt idx="3315">
                  <c:v>-4.2067616043790403</c:v>
                </c:pt>
                <c:pt idx="3316">
                  <c:v>-4.2106522582325372</c:v>
                </c:pt>
                <c:pt idx="3317">
                  <c:v>-4.2145429120860376</c:v>
                </c:pt>
                <c:pt idx="3318">
                  <c:v>-4.218432936892845</c:v>
                </c:pt>
                <c:pt idx="3319">
                  <c:v>-4.2223235907463508</c:v>
                </c:pt>
                <c:pt idx="3320">
                  <c:v>-4.2262142445998538</c:v>
                </c:pt>
                <c:pt idx="3321">
                  <c:v>-4.2301048984533587</c:v>
                </c:pt>
                <c:pt idx="3322">
                  <c:v>-4.2339955523068644</c:v>
                </c:pt>
                <c:pt idx="3323">
                  <c:v>-4.2378862061603666</c:v>
                </c:pt>
                <c:pt idx="3324">
                  <c:v>-4.2417768600138741</c:v>
                </c:pt>
                <c:pt idx="3325">
                  <c:v>-4.2456675138673781</c:v>
                </c:pt>
                <c:pt idx="3326">
                  <c:v>-4.2495581677208829</c:v>
                </c:pt>
                <c:pt idx="3327">
                  <c:v>-4.2534488215743878</c:v>
                </c:pt>
                <c:pt idx="3328">
                  <c:v>-4.0432208455094054</c:v>
                </c:pt>
                <c:pt idx="3329">
                  <c:v>-4.0471114993629076</c:v>
                </c:pt>
                <c:pt idx="3330">
                  <c:v>-4.051002153216416</c:v>
                </c:pt>
                <c:pt idx="3331">
                  <c:v>-4.0548928070698969</c:v>
                </c:pt>
                <c:pt idx="3332">
                  <c:v>-4.0587834609234239</c:v>
                </c:pt>
                <c:pt idx="3333">
                  <c:v>-4.0626741147769296</c:v>
                </c:pt>
                <c:pt idx="3334">
                  <c:v>-4.0665647686304336</c:v>
                </c:pt>
                <c:pt idx="3335">
                  <c:v>-4.0704554224839402</c:v>
                </c:pt>
                <c:pt idx="3336">
                  <c:v>-4.0743460763374344</c:v>
                </c:pt>
                <c:pt idx="3337">
                  <c:v>-4.0782367301909499</c:v>
                </c:pt>
                <c:pt idx="3338">
                  <c:v>-4.0821273840444539</c:v>
                </c:pt>
                <c:pt idx="3339">
                  <c:v>-4.0860174088512569</c:v>
                </c:pt>
                <c:pt idx="3340">
                  <c:v>-4.0899080627047608</c:v>
                </c:pt>
                <c:pt idx="3341">
                  <c:v>-4.0937987165582657</c:v>
                </c:pt>
                <c:pt idx="3342">
                  <c:v>-4.0976893704117696</c:v>
                </c:pt>
                <c:pt idx="3343">
                  <c:v>-4.1015800242652736</c:v>
                </c:pt>
                <c:pt idx="3344">
                  <c:v>-4.1054706781187598</c:v>
                </c:pt>
                <c:pt idx="3345">
                  <c:v>-4.109361331972285</c:v>
                </c:pt>
                <c:pt idx="3346">
                  <c:v>-4.1132519858257908</c:v>
                </c:pt>
                <c:pt idx="3347">
                  <c:v>-4.1171426396792743</c:v>
                </c:pt>
                <c:pt idx="3348">
                  <c:v>-4.1210332935327996</c:v>
                </c:pt>
                <c:pt idx="3349">
                  <c:v>-4.1249239473862662</c:v>
                </c:pt>
                <c:pt idx="3350">
                  <c:v>-4.1288146012397773</c:v>
                </c:pt>
                <c:pt idx="3351">
                  <c:v>-4.132705255093315</c:v>
                </c:pt>
                <c:pt idx="3352">
                  <c:v>-4.1365959089468198</c:v>
                </c:pt>
                <c:pt idx="3353">
                  <c:v>-4.1404865628003247</c:v>
                </c:pt>
                <c:pt idx="3354">
                  <c:v>-4.1443772166538304</c:v>
                </c:pt>
                <c:pt idx="3355">
                  <c:v>-4.1482672414606307</c:v>
                </c:pt>
                <c:pt idx="3356">
                  <c:v>-4.1521578953141374</c:v>
                </c:pt>
                <c:pt idx="3357">
                  <c:v>-4.1560485491676404</c:v>
                </c:pt>
                <c:pt idx="3358">
                  <c:v>-4.1599392030211479</c:v>
                </c:pt>
                <c:pt idx="3359">
                  <c:v>-4.1638298568746466</c:v>
                </c:pt>
                <c:pt idx="3360">
                  <c:v>-4.1677205107281363</c:v>
                </c:pt>
                <c:pt idx="3361">
                  <c:v>-4.1716111645816598</c:v>
                </c:pt>
                <c:pt idx="3362">
                  <c:v>-4.1755018184351664</c:v>
                </c:pt>
                <c:pt idx="3363">
                  <c:v>-4.1793924722886731</c:v>
                </c:pt>
                <c:pt idx="3364">
                  <c:v>-4.1832831261421761</c:v>
                </c:pt>
                <c:pt idx="3365">
                  <c:v>-4.1871737799956774</c:v>
                </c:pt>
                <c:pt idx="3366">
                  <c:v>-4.1910644338491849</c:v>
                </c:pt>
                <c:pt idx="3367">
                  <c:v>-4.1949550877026844</c:v>
                </c:pt>
                <c:pt idx="3368">
                  <c:v>-4.1988457415561946</c:v>
                </c:pt>
                <c:pt idx="3369">
                  <c:v>-4.2027363954097012</c:v>
                </c:pt>
                <c:pt idx="3370">
                  <c:v>-4.2066270492632061</c:v>
                </c:pt>
                <c:pt idx="3371">
                  <c:v>-4.2105177031167056</c:v>
                </c:pt>
                <c:pt idx="3372">
                  <c:v>-4.2144077279235086</c:v>
                </c:pt>
                <c:pt idx="3373">
                  <c:v>-4.218298381777017</c:v>
                </c:pt>
                <c:pt idx="3374">
                  <c:v>-4.2221890356305227</c:v>
                </c:pt>
                <c:pt idx="3375">
                  <c:v>-4.2260796894840302</c:v>
                </c:pt>
                <c:pt idx="3376">
                  <c:v>-4.2299703433375324</c:v>
                </c:pt>
                <c:pt idx="3377">
                  <c:v>-4.2338609971910399</c:v>
                </c:pt>
                <c:pt idx="3378">
                  <c:v>-4.2455329587515456</c:v>
                </c:pt>
                <c:pt idx="3379">
                  <c:v>-4.0353049826865659</c:v>
                </c:pt>
                <c:pt idx="3380">
                  <c:v>-4.0391956365400716</c:v>
                </c:pt>
                <c:pt idx="3381">
                  <c:v>-4.0430862903935756</c:v>
                </c:pt>
                <c:pt idx="3382">
                  <c:v>-4.0469769442470804</c:v>
                </c:pt>
                <c:pt idx="3383">
                  <c:v>-4.0508675981005871</c:v>
                </c:pt>
                <c:pt idx="3384">
                  <c:v>-4.0547582519540866</c:v>
                </c:pt>
                <c:pt idx="3385">
                  <c:v>-4.058648905807595</c:v>
                </c:pt>
                <c:pt idx="3386">
                  <c:v>-4.0625395596610749</c:v>
                </c:pt>
                <c:pt idx="3387">
                  <c:v>-4.0664302135146047</c:v>
                </c:pt>
                <c:pt idx="3388">
                  <c:v>-4.0703208673681086</c:v>
                </c:pt>
                <c:pt idx="3389">
                  <c:v>-4.0742115212216152</c:v>
                </c:pt>
                <c:pt idx="3390">
                  <c:v>-4.0781021750751201</c:v>
                </c:pt>
                <c:pt idx="3391">
                  <c:v>-4.0819921998819231</c:v>
                </c:pt>
                <c:pt idx="3392">
                  <c:v>-4.0858828537354031</c:v>
                </c:pt>
                <c:pt idx="3393">
                  <c:v>-4.0897735075889319</c:v>
                </c:pt>
                <c:pt idx="3394">
                  <c:v>-4.0936641614424367</c:v>
                </c:pt>
                <c:pt idx="3395">
                  <c:v>-4.0975548152959078</c:v>
                </c:pt>
                <c:pt idx="3396">
                  <c:v>-4.1014454691494464</c:v>
                </c:pt>
                <c:pt idx="3397">
                  <c:v>-4.1053361230029486</c:v>
                </c:pt>
                <c:pt idx="3398">
                  <c:v>-4.1092267768564454</c:v>
                </c:pt>
                <c:pt idx="3399">
                  <c:v>-4.1131174307099387</c:v>
                </c:pt>
                <c:pt idx="3400">
                  <c:v>-4.1170080845634658</c:v>
                </c:pt>
                <c:pt idx="3401">
                  <c:v>-4.1208987384169644</c:v>
                </c:pt>
                <c:pt idx="3402">
                  <c:v>-4.1247893922704746</c:v>
                </c:pt>
                <c:pt idx="3403">
                  <c:v>-4.1286800461239599</c:v>
                </c:pt>
                <c:pt idx="3404">
                  <c:v>-4.1325706999774736</c:v>
                </c:pt>
                <c:pt idx="3405">
                  <c:v>-4.1364613538309909</c:v>
                </c:pt>
                <c:pt idx="3406">
                  <c:v>-4.1403520076844966</c:v>
                </c:pt>
                <c:pt idx="3407">
                  <c:v>-4.1442420324912987</c:v>
                </c:pt>
                <c:pt idx="3408">
                  <c:v>-4.1481326863448036</c:v>
                </c:pt>
                <c:pt idx="3409">
                  <c:v>-4.1520233401983084</c:v>
                </c:pt>
                <c:pt idx="3410">
                  <c:v>-4.1559139940518106</c:v>
                </c:pt>
                <c:pt idx="3411">
                  <c:v>-4.159804647905287</c:v>
                </c:pt>
                <c:pt idx="3412">
                  <c:v>-4.163695301758823</c:v>
                </c:pt>
                <c:pt idx="3413">
                  <c:v>-4.1675859556123038</c:v>
                </c:pt>
                <c:pt idx="3414">
                  <c:v>-4.1714766094658327</c:v>
                </c:pt>
                <c:pt idx="3415">
                  <c:v>-4.1753672633193366</c:v>
                </c:pt>
                <c:pt idx="3416">
                  <c:v>-4.1792579171728423</c:v>
                </c:pt>
                <c:pt idx="3417">
                  <c:v>-4.1831485710263436</c:v>
                </c:pt>
                <c:pt idx="3418">
                  <c:v>-4.1870392248798476</c:v>
                </c:pt>
                <c:pt idx="3419">
                  <c:v>-4.1909298787333444</c:v>
                </c:pt>
                <c:pt idx="3420">
                  <c:v>-4.194820532586836</c:v>
                </c:pt>
                <c:pt idx="3421">
                  <c:v>-4.1987111864403657</c:v>
                </c:pt>
                <c:pt idx="3422">
                  <c:v>-4.2026018402938714</c:v>
                </c:pt>
                <c:pt idx="3423">
                  <c:v>-4.2064924941473798</c:v>
                </c:pt>
                <c:pt idx="3424">
                  <c:v>-4.2103825189541801</c:v>
                </c:pt>
                <c:pt idx="3425">
                  <c:v>-4.2142731728076841</c:v>
                </c:pt>
                <c:pt idx="3426">
                  <c:v>-4.2181638266611881</c:v>
                </c:pt>
                <c:pt idx="3427">
                  <c:v>-4.2220544805146929</c:v>
                </c:pt>
                <c:pt idx="3428">
                  <c:v>-4.2259451343681986</c:v>
                </c:pt>
                <c:pt idx="3429">
                  <c:v>-4.2298357882217026</c:v>
                </c:pt>
                <c:pt idx="3430">
                  <c:v>-4.2337264420752101</c:v>
                </c:pt>
                <c:pt idx="3431">
                  <c:v>-4.2376170959287123</c:v>
                </c:pt>
                <c:pt idx="3432">
                  <c:v>-4.0273898972312354</c:v>
                </c:pt>
                <c:pt idx="3433">
                  <c:v>-4.0312805510847438</c:v>
                </c:pt>
                <c:pt idx="3434">
                  <c:v>-4.0351712049382487</c:v>
                </c:pt>
                <c:pt idx="3435">
                  <c:v>-4.0390618587917544</c:v>
                </c:pt>
                <c:pt idx="3436">
                  <c:v>-4.0429525126452361</c:v>
                </c:pt>
                <c:pt idx="3437">
                  <c:v>-4.0468431664987641</c:v>
                </c:pt>
                <c:pt idx="3438">
                  <c:v>-4.050733820352268</c:v>
                </c:pt>
                <c:pt idx="3439">
                  <c:v>-4.0546244742057684</c:v>
                </c:pt>
                <c:pt idx="3440">
                  <c:v>-4.0585151280592591</c:v>
                </c:pt>
                <c:pt idx="3441">
                  <c:v>-4.0624057819127826</c:v>
                </c:pt>
                <c:pt idx="3442">
                  <c:v>-4.0662964357662883</c:v>
                </c:pt>
                <c:pt idx="3443">
                  <c:v>-4.0701870896197896</c:v>
                </c:pt>
                <c:pt idx="3444">
                  <c:v>-4.0740777434732971</c:v>
                </c:pt>
                <c:pt idx="3445">
                  <c:v>-4.0779677682801001</c:v>
                </c:pt>
                <c:pt idx="3446">
                  <c:v>-4.0818584221336103</c:v>
                </c:pt>
                <c:pt idx="3447">
                  <c:v>-4.0857490759871098</c:v>
                </c:pt>
                <c:pt idx="3448">
                  <c:v>-4.08963972984062</c:v>
                </c:pt>
                <c:pt idx="3449">
                  <c:v>-4.0935303836941204</c:v>
                </c:pt>
                <c:pt idx="3450">
                  <c:v>-4.0974210375476243</c:v>
                </c:pt>
                <c:pt idx="3451">
                  <c:v>-4.1013116914011301</c:v>
                </c:pt>
                <c:pt idx="3452">
                  <c:v>-4.1052023452546402</c:v>
                </c:pt>
                <c:pt idx="3453">
                  <c:v>-4.109092999108138</c:v>
                </c:pt>
                <c:pt idx="3454">
                  <c:v>-4.1129836529616437</c:v>
                </c:pt>
                <c:pt idx="3455">
                  <c:v>-4.116874306815129</c:v>
                </c:pt>
                <c:pt idx="3456">
                  <c:v>-4.1207649606686436</c:v>
                </c:pt>
                <c:pt idx="3457">
                  <c:v>-4.1246556145221556</c:v>
                </c:pt>
                <c:pt idx="3458">
                  <c:v>-4.1285462683756329</c:v>
                </c:pt>
                <c:pt idx="3459">
                  <c:v>-4.1324369222291679</c:v>
                </c:pt>
                <c:pt idx="3460">
                  <c:v>-4.1363275760826728</c:v>
                </c:pt>
                <c:pt idx="3461">
                  <c:v>-4.1402176008894749</c:v>
                </c:pt>
                <c:pt idx="3462">
                  <c:v>-4.1441082547429646</c:v>
                </c:pt>
                <c:pt idx="3463">
                  <c:v>-4.1479989085964597</c:v>
                </c:pt>
                <c:pt idx="3464">
                  <c:v>-4.1518895624499699</c:v>
                </c:pt>
                <c:pt idx="3465">
                  <c:v>-4.1557802163034658</c:v>
                </c:pt>
                <c:pt idx="3466">
                  <c:v>-4.159670870156976</c:v>
                </c:pt>
                <c:pt idx="3467">
                  <c:v>-4.1635615240105048</c:v>
                </c:pt>
                <c:pt idx="3468">
                  <c:v>-4.1674521778639857</c:v>
                </c:pt>
                <c:pt idx="3469">
                  <c:v>-4.1713428317175154</c:v>
                </c:pt>
                <c:pt idx="3470">
                  <c:v>-4.1752334855710203</c:v>
                </c:pt>
                <c:pt idx="3471">
                  <c:v>-4.1791241394245233</c:v>
                </c:pt>
                <c:pt idx="3472">
                  <c:v>-4.1830147932780299</c:v>
                </c:pt>
                <c:pt idx="3473">
                  <c:v>-4.1869054471315339</c:v>
                </c:pt>
                <c:pt idx="3474">
                  <c:v>-4.1907961009850396</c:v>
                </c:pt>
                <c:pt idx="3475">
                  <c:v>-4.1946867548385436</c:v>
                </c:pt>
                <c:pt idx="3476">
                  <c:v>-4.1985774086920484</c:v>
                </c:pt>
                <c:pt idx="3477">
                  <c:v>-4.2024680625455506</c:v>
                </c:pt>
                <c:pt idx="3478">
                  <c:v>-4.2063580873523581</c:v>
                </c:pt>
                <c:pt idx="3479">
                  <c:v>-4.2102487412058602</c:v>
                </c:pt>
                <c:pt idx="3480">
                  <c:v>-4.2141393950593651</c:v>
                </c:pt>
                <c:pt idx="3481">
                  <c:v>-4.2180300489128708</c:v>
                </c:pt>
                <c:pt idx="3482">
                  <c:v>-4.2219207027663748</c:v>
                </c:pt>
                <c:pt idx="3483">
                  <c:v>-4.2258113566198636</c:v>
                </c:pt>
                <c:pt idx="3484">
                  <c:v>-4.2297020104733871</c:v>
                </c:pt>
                <c:pt idx="3485">
                  <c:v>-4.2335926643268902</c:v>
                </c:pt>
                <c:pt idx="3486">
                  <c:v>-4.0194740344083986</c:v>
                </c:pt>
                <c:pt idx="3487">
                  <c:v>-4.0233646882619034</c:v>
                </c:pt>
                <c:pt idx="3488">
                  <c:v>-4.027255342115386</c:v>
                </c:pt>
                <c:pt idx="3489">
                  <c:v>-4.031145995968914</c:v>
                </c:pt>
                <c:pt idx="3490">
                  <c:v>-4.0350366498224197</c:v>
                </c:pt>
                <c:pt idx="3491">
                  <c:v>-4.0389273036759237</c:v>
                </c:pt>
                <c:pt idx="3492">
                  <c:v>-4.042817957529401</c:v>
                </c:pt>
                <c:pt idx="3493">
                  <c:v>-4.0467086113829334</c:v>
                </c:pt>
                <c:pt idx="3494">
                  <c:v>-4.0505992652364364</c:v>
                </c:pt>
                <c:pt idx="3495">
                  <c:v>-4.0544899190899244</c:v>
                </c:pt>
                <c:pt idx="3496">
                  <c:v>-4.0583805729434346</c:v>
                </c:pt>
                <c:pt idx="3497">
                  <c:v>-4.0622712267969288</c:v>
                </c:pt>
                <c:pt idx="3498">
                  <c:v>-4.0661618806504576</c:v>
                </c:pt>
                <c:pt idx="3499">
                  <c:v>-4.0700525345039624</c:v>
                </c:pt>
                <c:pt idx="3500">
                  <c:v>-4.0739425593107654</c:v>
                </c:pt>
                <c:pt idx="3501">
                  <c:v>-4.0778332131642703</c:v>
                </c:pt>
                <c:pt idx="3502">
                  <c:v>-4.0817238670177751</c:v>
                </c:pt>
                <c:pt idx="3503">
                  <c:v>-4.0856145208712764</c:v>
                </c:pt>
                <c:pt idx="3504">
                  <c:v>-4.0895051747247839</c:v>
                </c:pt>
                <c:pt idx="3505">
                  <c:v>-4.0933958285782754</c:v>
                </c:pt>
                <c:pt idx="3506">
                  <c:v>-4.0972864824317936</c:v>
                </c:pt>
                <c:pt idx="3507">
                  <c:v>-4.1011771362852789</c:v>
                </c:pt>
                <c:pt idx="3508">
                  <c:v>-4.1050677901388051</c:v>
                </c:pt>
                <c:pt idx="3509">
                  <c:v>-4.1089584439923099</c:v>
                </c:pt>
                <c:pt idx="3510">
                  <c:v>-4.1128490978458139</c:v>
                </c:pt>
                <c:pt idx="3511">
                  <c:v>-4.1167397516993187</c:v>
                </c:pt>
                <c:pt idx="3512">
                  <c:v>-4.1206304055528227</c:v>
                </c:pt>
                <c:pt idx="3513">
                  <c:v>-4.1245210594062991</c:v>
                </c:pt>
                <c:pt idx="3514">
                  <c:v>-4.1284117132598306</c:v>
                </c:pt>
                <c:pt idx="3515">
                  <c:v>-4.1323023671133381</c:v>
                </c:pt>
                <c:pt idx="3516">
                  <c:v>-4.1361923919201402</c:v>
                </c:pt>
                <c:pt idx="3517">
                  <c:v>-4.1400830457736451</c:v>
                </c:pt>
                <c:pt idx="3518">
                  <c:v>-4.1439736996271508</c:v>
                </c:pt>
                <c:pt idx="3519">
                  <c:v>-4.1478643534806574</c:v>
                </c:pt>
                <c:pt idx="3520">
                  <c:v>-4.1517550073341614</c:v>
                </c:pt>
                <c:pt idx="3521">
                  <c:v>-4.1556456611876644</c:v>
                </c:pt>
                <c:pt idx="3522">
                  <c:v>-4.1595363150411702</c:v>
                </c:pt>
                <c:pt idx="3523">
                  <c:v>-4.163426968894675</c:v>
                </c:pt>
                <c:pt idx="3524">
                  <c:v>-4.1673176227481754</c:v>
                </c:pt>
                <c:pt idx="3525">
                  <c:v>-4.1712082766016847</c:v>
                </c:pt>
                <c:pt idx="3526">
                  <c:v>-4.1750989304551887</c:v>
                </c:pt>
                <c:pt idx="3527">
                  <c:v>-4.1789895843086944</c:v>
                </c:pt>
                <c:pt idx="3528">
                  <c:v>-4.1828802381621761</c:v>
                </c:pt>
                <c:pt idx="3529">
                  <c:v>-4.186770892015705</c:v>
                </c:pt>
                <c:pt idx="3530">
                  <c:v>-4.1906615458692098</c:v>
                </c:pt>
                <c:pt idx="3531">
                  <c:v>-4.1945521997227084</c:v>
                </c:pt>
                <c:pt idx="3532">
                  <c:v>-4.1984428535761991</c:v>
                </c:pt>
                <c:pt idx="3533">
                  <c:v>-4.2023328783830216</c:v>
                </c:pt>
                <c:pt idx="3534">
                  <c:v>-4.20622353223653</c:v>
                </c:pt>
                <c:pt idx="3535">
                  <c:v>-4.2101141860900304</c:v>
                </c:pt>
                <c:pt idx="3536">
                  <c:v>-4.2140048399435246</c:v>
                </c:pt>
                <c:pt idx="3537">
                  <c:v>-4.217895493797041</c:v>
                </c:pt>
                <c:pt idx="3538">
                  <c:v>-4.2217861476505458</c:v>
                </c:pt>
                <c:pt idx="3539">
                  <c:v>-4.2256768015040507</c:v>
                </c:pt>
                <c:pt idx="3540">
                  <c:v>-4.0154488254390648</c:v>
                </c:pt>
                <c:pt idx="3541">
                  <c:v>-4.0193394792925679</c:v>
                </c:pt>
                <c:pt idx="3542">
                  <c:v>-4.0232301331460736</c:v>
                </c:pt>
                <c:pt idx="3543">
                  <c:v>-4.0271207869995784</c:v>
                </c:pt>
                <c:pt idx="3544">
                  <c:v>-4.031011440853085</c:v>
                </c:pt>
                <c:pt idx="3545">
                  <c:v>-4.0349020947065899</c:v>
                </c:pt>
                <c:pt idx="3546">
                  <c:v>-4.0387927485600938</c:v>
                </c:pt>
                <c:pt idx="3547">
                  <c:v>-4.0426834024135978</c:v>
                </c:pt>
                <c:pt idx="3548">
                  <c:v>-4.0465740562671044</c:v>
                </c:pt>
                <c:pt idx="3549">
                  <c:v>-4.0504647101206102</c:v>
                </c:pt>
                <c:pt idx="3550">
                  <c:v>-4.0543553639741141</c:v>
                </c:pt>
                <c:pt idx="3551">
                  <c:v>-4.058246017827619</c:v>
                </c:pt>
                <c:pt idx="3552">
                  <c:v>-4.0621366716811034</c:v>
                </c:pt>
                <c:pt idx="3553">
                  <c:v>-4.0660273255346304</c:v>
                </c:pt>
                <c:pt idx="3554">
                  <c:v>-4.0699173503414254</c:v>
                </c:pt>
                <c:pt idx="3555">
                  <c:v>-4.07380800419494</c:v>
                </c:pt>
                <c:pt idx="3556">
                  <c:v>-4.0776986580484396</c:v>
                </c:pt>
                <c:pt idx="3557">
                  <c:v>-4.0815893119019453</c:v>
                </c:pt>
                <c:pt idx="3558">
                  <c:v>-4.0854799657554466</c:v>
                </c:pt>
                <c:pt idx="3559">
                  <c:v>-4.089370619608955</c:v>
                </c:pt>
                <c:pt idx="3560">
                  <c:v>-4.0932612734624598</c:v>
                </c:pt>
                <c:pt idx="3561">
                  <c:v>-4.0971519273159291</c:v>
                </c:pt>
                <c:pt idx="3562">
                  <c:v>-4.1010425811694704</c:v>
                </c:pt>
                <c:pt idx="3563">
                  <c:v>-4.1049332350229646</c:v>
                </c:pt>
                <c:pt idx="3564">
                  <c:v>-4.1088238888764774</c:v>
                </c:pt>
                <c:pt idx="3565">
                  <c:v>-4.1127145427299459</c:v>
                </c:pt>
                <c:pt idx="3566">
                  <c:v>-4.1166051965834889</c:v>
                </c:pt>
                <c:pt idx="3567">
                  <c:v>-4.1204958504369538</c:v>
                </c:pt>
                <c:pt idx="3568">
                  <c:v>-4.1243865042904648</c:v>
                </c:pt>
                <c:pt idx="3569">
                  <c:v>-4.1282771581440034</c:v>
                </c:pt>
                <c:pt idx="3570">
                  <c:v>-4.13216718295081</c:v>
                </c:pt>
                <c:pt idx="3571">
                  <c:v>-4.1360578368043086</c:v>
                </c:pt>
                <c:pt idx="3572">
                  <c:v>-4.1399484906578161</c:v>
                </c:pt>
                <c:pt idx="3573">
                  <c:v>-4.143839144511321</c:v>
                </c:pt>
                <c:pt idx="3574">
                  <c:v>-4.1477297983648302</c:v>
                </c:pt>
                <c:pt idx="3575">
                  <c:v>-4.1516204522183298</c:v>
                </c:pt>
                <c:pt idx="3576">
                  <c:v>-4.1555111060718346</c:v>
                </c:pt>
                <c:pt idx="3577">
                  <c:v>-4.1594017599253386</c:v>
                </c:pt>
                <c:pt idx="3578">
                  <c:v>-4.1632924137788461</c:v>
                </c:pt>
                <c:pt idx="3579">
                  <c:v>-4.1671830676323269</c:v>
                </c:pt>
                <c:pt idx="3580">
                  <c:v>-4.171073721485854</c:v>
                </c:pt>
                <c:pt idx="3581">
                  <c:v>-4.1749643753393597</c:v>
                </c:pt>
                <c:pt idx="3582">
                  <c:v>-4.1788550291928637</c:v>
                </c:pt>
                <c:pt idx="3583">
                  <c:v>-4.1827456830463703</c:v>
                </c:pt>
                <c:pt idx="3584">
                  <c:v>-4.1866363368998751</c:v>
                </c:pt>
                <c:pt idx="3585">
                  <c:v>-4.1905269907533782</c:v>
                </c:pt>
                <c:pt idx="3586">
                  <c:v>-4.1944176446068617</c:v>
                </c:pt>
                <c:pt idx="3587">
                  <c:v>-4.1983076694136869</c:v>
                </c:pt>
                <c:pt idx="3588">
                  <c:v>-4.2021983232671918</c:v>
                </c:pt>
                <c:pt idx="3589">
                  <c:v>-4.2060889771206966</c:v>
                </c:pt>
                <c:pt idx="3590">
                  <c:v>-4.2099796309742006</c:v>
                </c:pt>
                <c:pt idx="3591">
                  <c:v>-4.2138702848277063</c:v>
                </c:pt>
                <c:pt idx="3592">
                  <c:v>-4.2177609386812076</c:v>
                </c:pt>
                <c:pt idx="3593">
                  <c:v>-4.007533739983737</c:v>
                </c:pt>
                <c:pt idx="3594">
                  <c:v>-4.0114243938372418</c:v>
                </c:pt>
                <c:pt idx="3595">
                  <c:v>-4.0153150476907271</c:v>
                </c:pt>
                <c:pt idx="3596">
                  <c:v>-4.0192057015442506</c:v>
                </c:pt>
                <c:pt idx="3597">
                  <c:v>-4.0230963553977546</c:v>
                </c:pt>
                <c:pt idx="3598">
                  <c:v>-4.0269870092512408</c:v>
                </c:pt>
                <c:pt idx="3599">
                  <c:v>-4.030877663104766</c:v>
                </c:pt>
                <c:pt idx="3600">
                  <c:v>-4.0347683169582718</c:v>
                </c:pt>
                <c:pt idx="3601">
                  <c:v>-4.0386589708117748</c:v>
                </c:pt>
                <c:pt idx="3602">
                  <c:v>-4.0425496246652806</c:v>
                </c:pt>
                <c:pt idx="3603">
                  <c:v>-4.0464402785187854</c:v>
                </c:pt>
                <c:pt idx="3604">
                  <c:v>-4.0503309323722876</c:v>
                </c:pt>
                <c:pt idx="3605">
                  <c:v>-4.0542215862257844</c:v>
                </c:pt>
                <c:pt idx="3606">
                  <c:v>-4.0581122400792742</c:v>
                </c:pt>
                <c:pt idx="3607">
                  <c:v>-4.0620028939328039</c:v>
                </c:pt>
                <c:pt idx="3608">
                  <c:v>-4.0658929187396087</c:v>
                </c:pt>
                <c:pt idx="3609">
                  <c:v>-4.0697835725931117</c:v>
                </c:pt>
                <c:pt idx="3610">
                  <c:v>-4.0736742264466166</c:v>
                </c:pt>
                <c:pt idx="3611">
                  <c:v>-4.0775648803001223</c:v>
                </c:pt>
                <c:pt idx="3612">
                  <c:v>-4.0814555341536281</c:v>
                </c:pt>
                <c:pt idx="3613">
                  <c:v>-4.085346188007132</c:v>
                </c:pt>
                <c:pt idx="3614">
                  <c:v>-4.0892368418606369</c:v>
                </c:pt>
                <c:pt idx="3615">
                  <c:v>-4.0931274957141399</c:v>
                </c:pt>
                <c:pt idx="3616">
                  <c:v>-4.0970181495676474</c:v>
                </c:pt>
                <c:pt idx="3617">
                  <c:v>-4.1009088034211496</c:v>
                </c:pt>
                <c:pt idx="3618">
                  <c:v>-4.1047994572746571</c:v>
                </c:pt>
                <c:pt idx="3619">
                  <c:v>-4.1086901111281611</c:v>
                </c:pt>
                <c:pt idx="3620">
                  <c:v>-4.112580764981665</c:v>
                </c:pt>
                <c:pt idx="3621">
                  <c:v>-4.1164714188351708</c:v>
                </c:pt>
                <c:pt idx="3622">
                  <c:v>-4.1203620726886747</c:v>
                </c:pt>
                <c:pt idx="3623">
                  <c:v>-4.1242527265421796</c:v>
                </c:pt>
                <c:pt idx="3624">
                  <c:v>-4.1281427513489746</c:v>
                </c:pt>
                <c:pt idx="3625">
                  <c:v>-4.1320334052024883</c:v>
                </c:pt>
                <c:pt idx="3626">
                  <c:v>-4.1359240590559594</c:v>
                </c:pt>
                <c:pt idx="3627">
                  <c:v>-4.1398147129094944</c:v>
                </c:pt>
                <c:pt idx="3628">
                  <c:v>-4.1437053667629797</c:v>
                </c:pt>
                <c:pt idx="3629">
                  <c:v>-4.1475960206164793</c:v>
                </c:pt>
                <c:pt idx="3630">
                  <c:v>-4.1514866744700054</c:v>
                </c:pt>
                <c:pt idx="3631">
                  <c:v>-4.1553773283235156</c:v>
                </c:pt>
                <c:pt idx="3632">
                  <c:v>-4.1592679821770231</c:v>
                </c:pt>
                <c:pt idx="3633">
                  <c:v>-4.1631586360305031</c:v>
                </c:pt>
                <c:pt idx="3634">
                  <c:v>-4.1670492898840319</c:v>
                </c:pt>
                <c:pt idx="3635">
                  <c:v>-4.1709399437375367</c:v>
                </c:pt>
                <c:pt idx="3636">
                  <c:v>-4.1748305975910336</c:v>
                </c:pt>
                <c:pt idx="3637">
                  <c:v>-4.1787212514445464</c:v>
                </c:pt>
                <c:pt idx="3638">
                  <c:v>-4.1826119052980486</c:v>
                </c:pt>
                <c:pt idx="3639">
                  <c:v>-4.1865025591515446</c:v>
                </c:pt>
                <c:pt idx="3640">
                  <c:v>-4.190393213005061</c:v>
                </c:pt>
                <c:pt idx="3641">
                  <c:v>-4.194283237811864</c:v>
                </c:pt>
                <c:pt idx="3642">
                  <c:v>-4.1981738916653697</c:v>
                </c:pt>
                <c:pt idx="3643">
                  <c:v>-4.2020645455188728</c:v>
                </c:pt>
                <c:pt idx="3644">
                  <c:v>-3.9996178771608979</c:v>
                </c:pt>
                <c:pt idx="3645">
                  <c:v>-4.0035085310144041</c:v>
                </c:pt>
                <c:pt idx="3646">
                  <c:v>-4.007399184867908</c:v>
                </c:pt>
                <c:pt idx="3647">
                  <c:v>-4.0112898387214084</c:v>
                </c:pt>
                <c:pt idx="3648">
                  <c:v>-4.0151804925749177</c:v>
                </c:pt>
                <c:pt idx="3649">
                  <c:v>-4.0190711464284226</c:v>
                </c:pt>
                <c:pt idx="3650">
                  <c:v>-4.0229618002819274</c:v>
                </c:pt>
                <c:pt idx="3651">
                  <c:v>-4.0268524541354296</c:v>
                </c:pt>
                <c:pt idx="3652">
                  <c:v>-4.0307431079889371</c:v>
                </c:pt>
                <c:pt idx="3653">
                  <c:v>-4.0346337618424419</c:v>
                </c:pt>
                <c:pt idx="3654">
                  <c:v>-4.0385244156959468</c:v>
                </c:pt>
                <c:pt idx="3655">
                  <c:v>-4.042415069549425</c:v>
                </c:pt>
                <c:pt idx="3656">
                  <c:v>-4.0463057234029574</c:v>
                </c:pt>
                <c:pt idx="3657">
                  <c:v>-4.0501963772564311</c:v>
                </c:pt>
                <c:pt idx="3658">
                  <c:v>-4.0540870311099413</c:v>
                </c:pt>
                <c:pt idx="3659">
                  <c:v>-4.057977684963471</c:v>
                </c:pt>
                <c:pt idx="3660">
                  <c:v>-4.061867709770274</c:v>
                </c:pt>
                <c:pt idx="3661">
                  <c:v>-4.0657583636237788</c:v>
                </c:pt>
                <c:pt idx="3662">
                  <c:v>-4.0696490174772837</c:v>
                </c:pt>
                <c:pt idx="3663">
                  <c:v>-4.0735396713307894</c:v>
                </c:pt>
                <c:pt idx="3664">
                  <c:v>-4.0774303251842916</c:v>
                </c:pt>
                <c:pt idx="3665">
                  <c:v>-4.0813209790377956</c:v>
                </c:pt>
                <c:pt idx="3666">
                  <c:v>-4.0852116328913031</c:v>
                </c:pt>
                <c:pt idx="3667">
                  <c:v>-4.089102286744807</c:v>
                </c:pt>
                <c:pt idx="3668">
                  <c:v>-4.0929929405983074</c:v>
                </c:pt>
                <c:pt idx="3669">
                  <c:v>-4.0968835944518167</c:v>
                </c:pt>
                <c:pt idx="3670">
                  <c:v>-4.1085555560123037</c:v>
                </c:pt>
                <c:pt idx="3671">
                  <c:v>-4.1124462098658254</c:v>
                </c:pt>
                <c:pt idx="3672">
                  <c:v>-4.1163368637193356</c:v>
                </c:pt>
                <c:pt idx="3673">
                  <c:v>-4.1202275175728467</c:v>
                </c:pt>
                <c:pt idx="3674">
                  <c:v>-4.1241175423796168</c:v>
                </c:pt>
                <c:pt idx="3675">
                  <c:v>-4.1280081962331536</c:v>
                </c:pt>
                <c:pt idx="3676">
                  <c:v>-4.1318988500866576</c:v>
                </c:pt>
                <c:pt idx="3677">
                  <c:v>-4.1357895039401651</c:v>
                </c:pt>
                <c:pt idx="3678">
                  <c:v>-4.1396801577936699</c:v>
                </c:pt>
                <c:pt idx="3679">
                  <c:v>-4.1435708116471686</c:v>
                </c:pt>
                <c:pt idx="3680">
                  <c:v>-4.1474614655006778</c:v>
                </c:pt>
                <c:pt idx="3681">
                  <c:v>-4.1513521193541827</c:v>
                </c:pt>
                <c:pt idx="3682">
                  <c:v>-4.1552427732076902</c:v>
                </c:pt>
                <c:pt idx="3683">
                  <c:v>-4.1591334270611942</c:v>
                </c:pt>
                <c:pt idx="3684">
                  <c:v>-4.1630240809146972</c:v>
                </c:pt>
                <c:pt idx="3685">
                  <c:v>-4.1669147347681808</c:v>
                </c:pt>
                <c:pt idx="3686">
                  <c:v>-4.1708053886217078</c:v>
                </c:pt>
                <c:pt idx="3687">
                  <c:v>-4.1746960424752144</c:v>
                </c:pt>
                <c:pt idx="3688">
                  <c:v>-4.1785866963286962</c:v>
                </c:pt>
                <c:pt idx="3689">
                  <c:v>-4.1824773501822214</c:v>
                </c:pt>
                <c:pt idx="3690">
                  <c:v>-4.1863680040357281</c:v>
                </c:pt>
                <c:pt idx="3691">
                  <c:v>-4.1902580288425302</c:v>
                </c:pt>
                <c:pt idx="3692">
                  <c:v>-4.194148682696035</c:v>
                </c:pt>
                <c:pt idx="3693">
                  <c:v>-4.1980393365495354</c:v>
                </c:pt>
                <c:pt idx="3694">
                  <c:v>-3.991702014338057</c:v>
                </c:pt>
                <c:pt idx="3695">
                  <c:v>-3.9955926681915659</c:v>
                </c:pt>
                <c:pt idx="3696">
                  <c:v>-3.9994833220450721</c:v>
                </c:pt>
                <c:pt idx="3697">
                  <c:v>-4.003373975898576</c:v>
                </c:pt>
                <c:pt idx="3698">
                  <c:v>-4.0072646297520809</c:v>
                </c:pt>
                <c:pt idx="3699">
                  <c:v>-4.0111552836055857</c:v>
                </c:pt>
                <c:pt idx="3700">
                  <c:v>-4.0150459374590746</c:v>
                </c:pt>
                <c:pt idx="3701">
                  <c:v>-4.0189365913125954</c:v>
                </c:pt>
                <c:pt idx="3702">
                  <c:v>-4.0228272451660798</c:v>
                </c:pt>
                <c:pt idx="3703">
                  <c:v>-4.026717899019606</c:v>
                </c:pt>
                <c:pt idx="3704">
                  <c:v>-4.0306085528731099</c:v>
                </c:pt>
                <c:pt idx="3705">
                  <c:v>-4.0344992067266148</c:v>
                </c:pt>
                <c:pt idx="3706">
                  <c:v>-4.0383898605801196</c:v>
                </c:pt>
                <c:pt idx="3707">
                  <c:v>-4.042280514433628</c:v>
                </c:pt>
                <c:pt idx="3708">
                  <c:v>-4.0461711682871302</c:v>
                </c:pt>
                <c:pt idx="3709">
                  <c:v>-4.050061822140635</c:v>
                </c:pt>
                <c:pt idx="3710">
                  <c:v>-4.0539524759941381</c:v>
                </c:pt>
                <c:pt idx="3711">
                  <c:v>-4.0578425008009376</c:v>
                </c:pt>
                <c:pt idx="3712">
                  <c:v>-4.0617331546544451</c:v>
                </c:pt>
                <c:pt idx="3713">
                  <c:v>-4.0656238085079446</c:v>
                </c:pt>
                <c:pt idx="3714">
                  <c:v>-4.0695144623614352</c:v>
                </c:pt>
                <c:pt idx="3715">
                  <c:v>-4.0734051162149614</c:v>
                </c:pt>
                <c:pt idx="3716">
                  <c:v>-4.0772957700684671</c:v>
                </c:pt>
                <c:pt idx="3717">
                  <c:v>-4.081186423921972</c:v>
                </c:pt>
                <c:pt idx="3718">
                  <c:v>-4.0850770777754528</c:v>
                </c:pt>
                <c:pt idx="3719">
                  <c:v>-4.0889677316289808</c:v>
                </c:pt>
                <c:pt idx="3720">
                  <c:v>-4.0928583854824847</c:v>
                </c:pt>
                <c:pt idx="3721">
                  <c:v>-4.1006396931894962</c:v>
                </c:pt>
                <c:pt idx="3722">
                  <c:v>-4.1045303470429628</c:v>
                </c:pt>
                <c:pt idx="3723">
                  <c:v>-4.108421000896505</c:v>
                </c:pt>
                <c:pt idx="3724">
                  <c:v>-4.1123116547500036</c:v>
                </c:pt>
                <c:pt idx="3725">
                  <c:v>-4.1162023086035147</c:v>
                </c:pt>
                <c:pt idx="3726">
                  <c:v>-4.1200923334103177</c:v>
                </c:pt>
                <c:pt idx="3727">
                  <c:v>-4.1239829872638216</c:v>
                </c:pt>
                <c:pt idx="3728">
                  <c:v>-4.1278736411173256</c:v>
                </c:pt>
                <c:pt idx="3729">
                  <c:v>-4.1317642949708331</c:v>
                </c:pt>
                <c:pt idx="3730">
                  <c:v>-4.135654948824337</c:v>
                </c:pt>
                <c:pt idx="3731">
                  <c:v>-4.1395456026778419</c:v>
                </c:pt>
                <c:pt idx="3732">
                  <c:v>-4.1434362565313272</c:v>
                </c:pt>
                <c:pt idx="3733">
                  <c:v>-4.1473269103848516</c:v>
                </c:pt>
                <c:pt idx="3734">
                  <c:v>-4.1512175642383564</c:v>
                </c:pt>
                <c:pt idx="3735">
                  <c:v>-4.1551082180918408</c:v>
                </c:pt>
                <c:pt idx="3736">
                  <c:v>-4.1589988719453412</c:v>
                </c:pt>
                <c:pt idx="3737">
                  <c:v>-4.1628895257988656</c:v>
                </c:pt>
                <c:pt idx="3738">
                  <c:v>-4.1667801796523758</c:v>
                </c:pt>
                <c:pt idx="3739">
                  <c:v>-4.1706708335058806</c:v>
                </c:pt>
                <c:pt idx="3740">
                  <c:v>-4.1745614873593846</c:v>
                </c:pt>
                <c:pt idx="3741">
                  <c:v>-4.1784521412128903</c:v>
                </c:pt>
                <c:pt idx="3742">
                  <c:v>-4.1823427950663961</c:v>
                </c:pt>
                <c:pt idx="3743">
                  <c:v>-4.1862328198731982</c:v>
                </c:pt>
                <c:pt idx="3744">
                  <c:v>-4.1901234737267039</c:v>
                </c:pt>
                <c:pt idx="3745">
                  <c:v>-4.1940141275801768</c:v>
                </c:pt>
                <c:pt idx="3746">
                  <c:v>-3.9837875579294399</c:v>
                </c:pt>
                <c:pt idx="3747">
                  <c:v>-3.9876775827362381</c:v>
                </c:pt>
                <c:pt idx="3748">
                  <c:v>-3.991568236589742</c:v>
                </c:pt>
                <c:pt idx="3749">
                  <c:v>-3.99545889044323</c:v>
                </c:pt>
                <c:pt idx="3750">
                  <c:v>-3.999349544296753</c:v>
                </c:pt>
                <c:pt idx="3751">
                  <c:v>-4.0032401981502561</c:v>
                </c:pt>
                <c:pt idx="3752">
                  <c:v>-4.0071308520037396</c:v>
                </c:pt>
                <c:pt idx="3753">
                  <c:v>-4.0110215058572667</c:v>
                </c:pt>
                <c:pt idx="3754">
                  <c:v>-4.0149121597107644</c:v>
                </c:pt>
                <c:pt idx="3755">
                  <c:v>-4.0188028135642782</c:v>
                </c:pt>
                <c:pt idx="3756">
                  <c:v>-4.0226934674177786</c:v>
                </c:pt>
                <c:pt idx="3757">
                  <c:v>-4.0265841212712754</c:v>
                </c:pt>
                <c:pt idx="3758">
                  <c:v>-4.0304747751247918</c:v>
                </c:pt>
                <c:pt idx="3759">
                  <c:v>-4.0343654289782984</c:v>
                </c:pt>
                <c:pt idx="3760">
                  <c:v>-4.0382560828318104</c:v>
                </c:pt>
                <c:pt idx="3761">
                  <c:v>-4.0421467366853054</c:v>
                </c:pt>
                <c:pt idx="3762">
                  <c:v>-4.0460373905388112</c:v>
                </c:pt>
                <c:pt idx="3763">
                  <c:v>-4.049928044392316</c:v>
                </c:pt>
                <c:pt idx="3764">
                  <c:v>-4.0538180691991146</c:v>
                </c:pt>
                <c:pt idx="3765">
                  <c:v>-4.057708723052623</c:v>
                </c:pt>
                <c:pt idx="3766">
                  <c:v>-4.0615993769061287</c:v>
                </c:pt>
                <c:pt idx="3767">
                  <c:v>-4.0654900307596344</c:v>
                </c:pt>
                <c:pt idx="3768">
                  <c:v>-4.0693806846131402</c:v>
                </c:pt>
                <c:pt idx="3769">
                  <c:v>-4.0732713384666432</c:v>
                </c:pt>
                <c:pt idx="3770">
                  <c:v>-4.0771619923201481</c:v>
                </c:pt>
                <c:pt idx="3771">
                  <c:v>-4.0810526461736529</c:v>
                </c:pt>
                <c:pt idx="3772">
                  <c:v>-4.0849433000271578</c:v>
                </c:pt>
                <c:pt idx="3773">
                  <c:v>-4.0888339538806617</c:v>
                </c:pt>
                <c:pt idx="3774">
                  <c:v>-4.0927246077341666</c:v>
                </c:pt>
                <c:pt idx="3775">
                  <c:v>-4.0966152615876714</c:v>
                </c:pt>
                <c:pt idx="3776">
                  <c:v>-4.1005059154411772</c:v>
                </c:pt>
                <c:pt idx="3777">
                  <c:v>-4.1043965692946784</c:v>
                </c:pt>
                <c:pt idx="3778">
                  <c:v>-4.1082872231481868</c:v>
                </c:pt>
                <c:pt idx="3779">
                  <c:v>-4.112177877001665</c:v>
                </c:pt>
                <c:pt idx="3780">
                  <c:v>-4.1160679018084938</c:v>
                </c:pt>
                <c:pt idx="3781">
                  <c:v>-4.1199585556620004</c:v>
                </c:pt>
                <c:pt idx="3782">
                  <c:v>-4.1238492095154777</c:v>
                </c:pt>
                <c:pt idx="3783">
                  <c:v>-4.1277398633689772</c:v>
                </c:pt>
                <c:pt idx="3784">
                  <c:v>-4.131630517222515</c:v>
                </c:pt>
                <c:pt idx="3785">
                  <c:v>-4.1355211710760136</c:v>
                </c:pt>
                <c:pt idx="3786">
                  <c:v>-4.1394118249295238</c:v>
                </c:pt>
                <c:pt idx="3787">
                  <c:v>-4.1433024787830277</c:v>
                </c:pt>
                <c:pt idx="3788">
                  <c:v>-4.1471931326365343</c:v>
                </c:pt>
                <c:pt idx="3789">
                  <c:v>-4.1510837864900401</c:v>
                </c:pt>
                <c:pt idx="3790">
                  <c:v>-4.1549744403435236</c:v>
                </c:pt>
                <c:pt idx="3791">
                  <c:v>-4.158865094197048</c:v>
                </c:pt>
                <c:pt idx="3792">
                  <c:v>-4.1627557480505279</c:v>
                </c:pt>
                <c:pt idx="3793">
                  <c:v>-4.1666464019040577</c:v>
                </c:pt>
                <c:pt idx="3794">
                  <c:v>-4.1705370557575616</c:v>
                </c:pt>
                <c:pt idx="3795">
                  <c:v>-4.1744277096110656</c:v>
                </c:pt>
                <c:pt idx="3796">
                  <c:v>-4.1783183634645722</c:v>
                </c:pt>
                <c:pt idx="3797">
                  <c:v>-4.1822083882713761</c:v>
                </c:pt>
                <c:pt idx="3798">
                  <c:v>-4.18609904212488</c:v>
                </c:pt>
                <c:pt idx="3799">
                  <c:v>-4.189989695978384</c:v>
                </c:pt>
                <c:pt idx="3800">
                  <c:v>-3.9797623489601022</c:v>
                </c:pt>
                <c:pt idx="3801">
                  <c:v>-3.9836523737669038</c:v>
                </c:pt>
                <c:pt idx="3802">
                  <c:v>-3.98754302762041</c:v>
                </c:pt>
                <c:pt idx="3803">
                  <c:v>-3.991433681473914</c:v>
                </c:pt>
                <c:pt idx="3804">
                  <c:v>-3.9953243353274202</c:v>
                </c:pt>
                <c:pt idx="3805">
                  <c:v>-3.9992149891809232</c:v>
                </c:pt>
                <c:pt idx="3806">
                  <c:v>-4.0031056430344281</c:v>
                </c:pt>
                <c:pt idx="3807">
                  <c:v>-4.0069962968879276</c:v>
                </c:pt>
                <c:pt idx="3808">
                  <c:v>-4.0108869507414244</c:v>
                </c:pt>
                <c:pt idx="3809">
                  <c:v>-4.0147776045949426</c:v>
                </c:pt>
                <c:pt idx="3810">
                  <c:v>-4.0186682584484474</c:v>
                </c:pt>
                <c:pt idx="3811">
                  <c:v>-4.0225589123019354</c:v>
                </c:pt>
                <c:pt idx="3812">
                  <c:v>-4.0264495661554314</c:v>
                </c:pt>
                <c:pt idx="3813">
                  <c:v>-4.0303402200089629</c:v>
                </c:pt>
                <c:pt idx="3814">
                  <c:v>-4.0342308738624677</c:v>
                </c:pt>
                <c:pt idx="3815">
                  <c:v>-4.0381215277159654</c:v>
                </c:pt>
                <c:pt idx="3816">
                  <c:v>-4.0420121815694756</c:v>
                </c:pt>
                <c:pt idx="3817">
                  <c:v>-4.0459028354229796</c:v>
                </c:pt>
                <c:pt idx="3818">
                  <c:v>-4.0497928602297844</c:v>
                </c:pt>
                <c:pt idx="3819">
                  <c:v>-4.0536835140832901</c:v>
                </c:pt>
                <c:pt idx="3820">
                  <c:v>-4.0575741679367612</c:v>
                </c:pt>
                <c:pt idx="3821">
                  <c:v>-4.0614648217902944</c:v>
                </c:pt>
                <c:pt idx="3822">
                  <c:v>-4.0653554756438037</c:v>
                </c:pt>
                <c:pt idx="3823">
                  <c:v>-4.0692461294973077</c:v>
                </c:pt>
                <c:pt idx="3824">
                  <c:v>-4.0731367833508134</c:v>
                </c:pt>
                <c:pt idx="3825">
                  <c:v>-4.0770274372043183</c:v>
                </c:pt>
                <c:pt idx="3826">
                  <c:v>-4.0809180910578231</c:v>
                </c:pt>
                <c:pt idx="3827">
                  <c:v>-4.0848087449113271</c:v>
                </c:pt>
                <c:pt idx="3828">
                  <c:v>-4.0886993987648399</c:v>
                </c:pt>
                <c:pt idx="3829">
                  <c:v>-4.0925900526183376</c:v>
                </c:pt>
                <c:pt idx="3830">
                  <c:v>-4.0964807064718416</c:v>
                </c:pt>
                <c:pt idx="3831">
                  <c:v>-4.1003713603253464</c:v>
                </c:pt>
                <c:pt idx="3832">
                  <c:v>-4.1042620141788522</c:v>
                </c:pt>
                <c:pt idx="3833">
                  <c:v>-4.1081526680323446</c:v>
                </c:pt>
                <c:pt idx="3834">
                  <c:v>-4.11204269283916</c:v>
                </c:pt>
                <c:pt idx="3835">
                  <c:v>-4.1159333466926649</c:v>
                </c:pt>
                <c:pt idx="3836">
                  <c:v>-4.1198240005461697</c:v>
                </c:pt>
                <c:pt idx="3837">
                  <c:v>-4.1237146543996754</c:v>
                </c:pt>
                <c:pt idx="3838">
                  <c:v>-4.1276053082531776</c:v>
                </c:pt>
                <c:pt idx="3839">
                  <c:v>-4.1314959621066816</c:v>
                </c:pt>
                <c:pt idx="3840">
                  <c:v>-4.13538661596019</c:v>
                </c:pt>
                <c:pt idx="3841">
                  <c:v>-4.1392772698136939</c:v>
                </c:pt>
                <c:pt idx="3842">
                  <c:v>-4.1431679236671997</c:v>
                </c:pt>
                <c:pt idx="3843">
                  <c:v>-4.1470585775206787</c:v>
                </c:pt>
                <c:pt idx="3844">
                  <c:v>-4.1509492313742076</c:v>
                </c:pt>
                <c:pt idx="3845">
                  <c:v>-4.1548398852277044</c:v>
                </c:pt>
                <c:pt idx="3846">
                  <c:v>-4.1587305390811933</c:v>
                </c:pt>
                <c:pt idx="3847">
                  <c:v>-4.162621192934723</c:v>
                </c:pt>
                <c:pt idx="3848">
                  <c:v>-4.166511846788187</c:v>
                </c:pt>
                <c:pt idx="3849">
                  <c:v>-4.1704025006417318</c:v>
                </c:pt>
                <c:pt idx="3850">
                  <c:v>-4.1742931544952366</c:v>
                </c:pt>
                <c:pt idx="3851">
                  <c:v>-4.1781831793020414</c:v>
                </c:pt>
                <c:pt idx="3852">
                  <c:v>-4.1820738331555436</c:v>
                </c:pt>
                <c:pt idx="3853">
                  <c:v>-3.971846486137256</c:v>
                </c:pt>
                <c:pt idx="3854">
                  <c:v>-3.9757371399907671</c:v>
                </c:pt>
                <c:pt idx="3855">
                  <c:v>-3.9796271647975701</c:v>
                </c:pt>
                <c:pt idx="3856">
                  <c:v>-3.983517818651074</c:v>
                </c:pt>
                <c:pt idx="3857">
                  <c:v>-3.9874084725045802</c:v>
                </c:pt>
                <c:pt idx="3858">
                  <c:v>-3.991299126358077</c:v>
                </c:pt>
                <c:pt idx="3859">
                  <c:v>-3.995189780211589</c:v>
                </c:pt>
                <c:pt idx="3860">
                  <c:v>-3.9990804340650921</c:v>
                </c:pt>
                <c:pt idx="3861">
                  <c:v>-4.0029710879185956</c:v>
                </c:pt>
                <c:pt idx="3862">
                  <c:v>-4.0068617417721031</c:v>
                </c:pt>
                <c:pt idx="3863">
                  <c:v>-4.0107523956256079</c:v>
                </c:pt>
                <c:pt idx="3864">
                  <c:v>-4.0146430494791137</c:v>
                </c:pt>
                <c:pt idx="3865">
                  <c:v>-4.0185337033326176</c:v>
                </c:pt>
                <c:pt idx="3866">
                  <c:v>-4.0224243571860949</c:v>
                </c:pt>
                <c:pt idx="3867">
                  <c:v>-4.0263150110396282</c:v>
                </c:pt>
                <c:pt idx="3868">
                  <c:v>-4.030205664893133</c:v>
                </c:pt>
                <c:pt idx="3869">
                  <c:v>-4.0340963187466388</c:v>
                </c:pt>
                <c:pt idx="3870">
                  <c:v>-4.0379869726001356</c:v>
                </c:pt>
                <c:pt idx="3871">
                  <c:v>-4.0418776264536467</c:v>
                </c:pt>
                <c:pt idx="3872">
                  <c:v>-4.0457676512604506</c:v>
                </c:pt>
                <c:pt idx="3873">
                  <c:v>-4.0496583051139581</c:v>
                </c:pt>
                <c:pt idx="3874">
                  <c:v>-4.0535489589674389</c:v>
                </c:pt>
                <c:pt idx="3875">
                  <c:v>-4.0574396128209651</c:v>
                </c:pt>
                <c:pt idx="3876">
                  <c:v>-4.0613302666744646</c:v>
                </c:pt>
                <c:pt idx="3877">
                  <c:v>-4.0652209205279757</c:v>
                </c:pt>
                <c:pt idx="3878">
                  <c:v>-4.0691115743814654</c:v>
                </c:pt>
                <c:pt idx="3879">
                  <c:v>-4.0730022282349836</c:v>
                </c:pt>
                <c:pt idx="3880">
                  <c:v>-4.0768928820884902</c:v>
                </c:pt>
                <c:pt idx="3881">
                  <c:v>-4.0807835359419942</c:v>
                </c:pt>
                <c:pt idx="3882">
                  <c:v>-4.0846741897954999</c:v>
                </c:pt>
                <c:pt idx="3883">
                  <c:v>-4.0885648436490047</c:v>
                </c:pt>
                <c:pt idx="3884">
                  <c:v>-4.0924554975025078</c:v>
                </c:pt>
                <c:pt idx="3885">
                  <c:v>-4.0963461513560144</c:v>
                </c:pt>
                <c:pt idx="3886">
                  <c:v>-4.1002368052095166</c:v>
                </c:pt>
                <c:pt idx="3887">
                  <c:v>-4.1041274590630241</c:v>
                </c:pt>
                <c:pt idx="3888">
                  <c:v>-4.108017483869828</c:v>
                </c:pt>
                <c:pt idx="3889">
                  <c:v>-4.1119081377233311</c:v>
                </c:pt>
                <c:pt idx="3890">
                  <c:v>-4.115798791576835</c:v>
                </c:pt>
                <c:pt idx="3891">
                  <c:v>-4.1196894454303399</c:v>
                </c:pt>
                <c:pt idx="3892">
                  <c:v>-4.1235800992838456</c:v>
                </c:pt>
                <c:pt idx="3893">
                  <c:v>-4.1274707531373336</c:v>
                </c:pt>
                <c:pt idx="3894">
                  <c:v>-4.1313614069908571</c:v>
                </c:pt>
                <c:pt idx="3895">
                  <c:v>-4.1352520608443601</c:v>
                </c:pt>
                <c:pt idx="3896">
                  <c:v>-4.1391427146978703</c:v>
                </c:pt>
                <c:pt idx="3897">
                  <c:v>-4.1430333685513698</c:v>
                </c:pt>
                <c:pt idx="3898">
                  <c:v>-4.1469240224048738</c:v>
                </c:pt>
                <c:pt idx="3899">
                  <c:v>-4.1508146762583404</c:v>
                </c:pt>
                <c:pt idx="3900">
                  <c:v>-4.1547053301118746</c:v>
                </c:pt>
                <c:pt idx="3901">
                  <c:v>-4.1585959839653874</c:v>
                </c:pt>
                <c:pt idx="3902">
                  <c:v>-4.1624866378188612</c:v>
                </c:pt>
                <c:pt idx="3903">
                  <c:v>-4.1663772916723989</c:v>
                </c:pt>
                <c:pt idx="3904">
                  <c:v>-4.1702679455259037</c:v>
                </c:pt>
                <c:pt idx="3905">
                  <c:v>-4.1741579703326872</c:v>
                </c:pt>
                <c:pt idx="3906">
                  <c:v>-3.9639306233144231</c:v>
                </c:pt>
                <c:pt idx="3907">
                  <c:v>-3.9678212771679271</c:v>
                </c:pt>
                <c:pt idx="3908">
                  <c:v>-3.9717119310214328</c:v>
                </c:pt>
                <c:pt idx="3909">
                  <c:v>-3.9756019558282341</c:v>
                </c:pt>
                <c:pt idx="3910">
                  <c:v>-3.979492609681738</c:v>
                </c:pt>
                <c:pt idx="3911">
                  <c:v>-3.9833832635352451</c:v>
                </c:pt>
                <c:pt idx="3912">
                  <c:v>-3.9872739173887499</c:v>
                </c:pt>
                <c:pt idx="3913">
                  <c:v>-3.9911645712422539</c:v>
                </c:pt>
                <c:pt idx="3914">
                  <c:v>-3.9950552250957561</c:v>
                </c:pt>
                <c:pt idx="3915">
                  <c:v>-3.998945878949264</c:v>
                </c:pt>
                <c:pt idx="3916">
                  <c:v>-4.0028365328027684</c:v>
                </c:pt>
                <c:pt idx="3917">
                  <c:v>-4.006727186656275</c:v>
                </c:pt>
                <c:pt idx="3918">
                  <c:v>-4.0106178405097754</c:v>
                </c:pt>
                <c:pt idx="3919">
                  <c:v>-4.0145084943632838</c:v>
                </c:pt>
                <c:pt idx="3920">
                  <c:v>-4.0183991482167887</c:v>
                </c:pt>
                <c:pt idx="3921">
                  <c:v>-4.0222898020702944</c:v>
                </c:pt>
                <c:pt idx="3922">
                  <c:v>-4.0261804559237966</c:v>
                </c:pt>
                <c:pt idx="3923">
                  <c:v>-4.0300711097773041</c:v>
                </c:pt>
                <c:pt idx="3924">
                  <c:v>-4.0339617636308081</c:v>
                </c:pt>
                <c:pt idx="3925">
                  <c:v>-4.0378524174843129</c:v>
                </c:pt>
                <c:pt idx="3926">
                  <c:v>-4.0417424422911203</c:v>
                </c:pt>
                <c:pt idx="3927">
                  <c:v>-4.0456330961446199</c:v>
                </c:pt>
                <c:pt idx="3928">
                  <c:v>-4.04952374999813</c:v>
                </c:pt>
                <c:pt idx="3929">
                  <c:v>-4.0534144038516304</c:v>
                </c:pt>
                <c:pt idx="3930">
                  <c:v>-4.0573050577051246</c:v>
                </c:pt>
                <c:pt idx="3931">
                  <c:v>-4.061195711558641</c:v>
                </c:pt>
                <c:pt idx="3932">
                  <c:v>-4.0650863654121459</c:v>
                </c:pt>
                <c:pt idx="3933">
                  <c:v>-4.0689770192656436</c:v>
                </c:pt>
                <c:pt idx="3934">
                  <c:v>-4.0728676731191538</c:v>
                </c:pt>
                <c:pt idx="3935">
                  <c:v>-4.0767583269726604</c:v>
                </c:pt>
                <c:pt idx="3936">
                  <c:v>-4.0806489808261697</c:v>
                </c:pt>
                <c:pt idx="3937">
                  <c:v>-4.0845396346796701</c:v>
                </c:pt>
                <c:pt idx="3938">
                  <c:v>-4.0884302885331731</c:v>
                </c:pt>
                <c:pt idx="3939">
                  <c:v>-4.0923209423866789</c:v>
                </c:pt>
                <c:pt idx="3940">
                  <c:v>-4.0962115962401837</c:v>
                </c:pt>
                <c:pt idx="3941">
                  <c:v>-4.1001022500936886</c:v>
                </c:pt>
                <c:pt idx="3942">
                  <c:v>-4.1039922749004836</c:v>
                </c:pt>
                <c:pt idx="3943">
                  <c:v>-4.1078829287539742</c:v>
                </c:pt>
                <c:pt idx="3944">
                  <c:v>-4.1117735826075013</c:v>
                </c:pt>
                <c:pt idx="3945">
                  <c:v>-4.1156642364609812</c:v>
                </c:pt>
                <c:pt idx="3946">
                  <c:v>-4.1195548903145056</c:v>
                </c:pt>
                <c:pt idx="3947">
                  <c:v>-4.1234455441679936</c:v>
                </c:pt>
                <c:pt idx="3948">
                  <c:v>-4.1273361980215206</c:v>
                </c:pt>
                <c:pt idx="3949">
                  <c:v>-4.1312268518750246</c:v>
                </c:pt>
                <c:pt idx="3950">
                  <c:v>-4.1351175057285294</c:v>
                </c:pt>
                <c:pt idx="3951">
                  <c:v>-4.1390081595820361</c:v>
                </c:pt>
                <c:pt idx="3952">
                  <c:v>-4.1428988134355356</c:v>
                </c:pt>
                <c:pt idx="3953">
                  <c:v>-4.1467894672890449</c:v>
                </c:pt>
                <c:pt idx="3954">
                  <c:v>-4.1506801211425497</c:v>
                </c:pt>
                <c:pt idx="3955">
                  <c:v>-4.1545707749960297</c:v>
                </c:pt>
                <c:pt idx="3956">
                  <c:v>-4.1584614288495576</c:v>
                </c:pt>
                <c:pt idx="3957">
                  <c:v>-4.1623520827030651</c:v>
                </c:pt>
                <c:pt idx="3958">
                  <c:v>-4.16624273655657</c:v>
                </c:pt>
                <c:pt idx="3959">
                  <c:v>-3.956015537859094</c:v>
                </c:pt>
                <c:pt idx="3960">
                  <c:v>-3.9599061917126002</c:v>
                </c:pt>
                <c:pt idx="3961">
                  <c:v>-3.963796845566105</c:v>
                </c:pt>
                <c:pt idx="3962">
                  <c:v>-3.9676874994196099</c:v>
                </c:pt>
                <c:pt idx="3963">
                  <c:v>-3.971577524226412</c:v>
                </c:pt>
                <c:pt idx="3964">
                  <c:v>-3.9754681780799168</c:v>
                </c:pt>
                <c:pt idx="3965">
                  <c:v>-3.979358831933423</c:v>
                </c:pt>
                <c:pt idx="3966">
                  <c:v>-3.9832494857869269</c:v>
                </c:pt>
                <c:pt idx="3967">
                  <c:v>-3.9871401396404309</c:v>
                </c:pt>
                <c:pt idx="3968">
                  <c:v>-3.9910307934939371</c:v>
                </c:pt>
                <c:pt idx="3969">
                  <c:v>-3.994921447347441</c:v>
                </c:pt>
                <c:pt idx="3970">
                  <c:v>-3.9988121012009472</c:v>
                </c:pt>
                <c:pt idx="3971">
                  <c:v>-4.0027027550544521</c:v>
                </c:pt>
                <c:pt idx="3972">
                  <c:v>-4.0065934089079569</c:v>
                </c:pt>
                <c:pt idx="3973">
                  <c:v>-4.0104840627614378</c:v>
                </c:pt>
                <c:pt idx="3974">
                  <c:v>-4.0143747166149657</c:v>
                </c:pt>
                <c:pt idx="3975">
                  <c:v>-4.0182653704684714</c:v>
                </c:pt>
                <c:pt idx="3976">
                  <c:v>-4.0221560243219736</c:v>
                </c:pt>
                <c:pt idx="3977">
                  <c:v>-4.0260466781754598</c:v>
                </c:pt>
                <c:pt idx="3978">
                  <c:v>-4.0299373320289744</c:v>
                </c:pt>
                <c:pt idx="3979">
                  <c:v>-4.0338279858824899</c:v>
                </c:pt>
                <c:pt idx="3980">
                  <c:v>-4.0377180106892876</c:v>
                </c:pt>
                <c:pt idx="3981">
                  <c:v>-4.0416086645427969</c:v>
                </c:pt>
                <c:pt idx="3982">
                  <c:v>-4.0454993183963026</c:v>
                </c:pt>
                <c:pt idx="3983">
                  <c:v>-4.0493899722498066</c:v>
                </c:pt>
                <c:pt idx="3984">
                  <c:v>-4.0532806261033114</c:v>
                </c:pt>
                <c:pt idx="3985">
                  <c:v>-4.0571712799567843</c:v>
                </c:pt>
                <c:pt idx="3986">
                  <c:v>-4.0610619338103211</c:v>
                </c:pt>
                <c:pt idx="3987">
                  <c:v>-4.0649525876638268</c:v>
                </c:pt>
                <c:pt idx="3988">
                  <c:v>-4.0688432415173317</c:v>
                </c:pt>
                <c:pt idx="3989">
                  <c:v>-4.0727338953708401</c:v>
                </c:pt>
                <c:pt idx="3990">
                  <c:v>-4.0766245492243414</c:v>
                </c:pt>
                <c:pt idx="3991">
                  <c:v>-4.0805152030778444</c:v>
                </c:pt>
                <c:pt idx="3992">
                  <c:v>-4.0844058569313271</c:v>
                </c:pt>
                <c:pt idx="3993">
                  <c:v>-4.088296510784855</c:v>
                </c:pt>
                <c:pt idx="3994">
                  <c:v>-4.0921871646383607</c:v>
                </c:pt>
                <c:pt idx="3995">
                  <c:v>-4.0960778184918647</c:v>
                </c:pt>
                <c:pt idx="3996">
                  <c:v>-4.0999678432986668</c:v>
                </c:pt>
                <c:pt idx="3997">
                  <c:v>-4.1038584971521734</c:v>
                </c:pt>
                <c:pt idx="3998">
                  <c:v>-4.1077491510056783</c:v>
                </c:pt>
                <c:pt idx="3999">
                  <c:v>-4.111639804859184</c:v>
                </c:pt>
                <c:pt idx="4000">
                  <c:v>-4.1155304587126844</c:v>
                </c:pt>
                <c:pt idx="4001">
                  <c:v>-4.1194211125661919</c:v>
                </c:pt>
                <c:pt idx="4002">
                  <c:v>-4.1233117664196781</c:v>
                </c:pt>
                <c:pt idx="4003">
                  <c:v>-4.1272024202732016</c:v>
                </c:pt>
                <c:pt idx="4004">
                  <c:v>-4.1310930741267082</c:v>
                </c:pt>
                <c:pt idx="4005">
                  <c:v>-4.1349837279801944</c:v>
                </c:pt>
                <c:pt idx="4006">
                  <c:v>-4.1388743818337161</c:v>
                </c:pt>
                <c:pt idx="4007">
                  <c:v>-4.1427650356872219</c:v>
                </c:pt>
                <c:pt idx="4008">
                  <c:v>-4.1466556895407258</c:v>
                </c:pt>
                <c:pt idx="4009">
                  <c:v>-4.1505463433942316</c:v>
                </c:pt>
                <c:pt idx="4010">
                  <c:v>-4.1544369972477107</c:v>
                </c:pt>
                <c:pt idx="4011">
                  <c:v>-4.1583276511012386</c:v>
                </c:pt>
                <c:pt idx="4012">
                  <c:v>-3.9480996750362558</c:v>
                </c:pt>
                <c:pt idx="4013">
                  <c:v>-3.9519903288897602</c:v>
                </c:pt>
                <c:pt idx="4014">
                  <c:v>-3.9558809827432571</c:v>
                </c:pt>
                <c:pt idx="4015">
                  <c:v>-3.9597716365967699</c:v>
                </c:pt>
                <c:pt idx="4016">
                  <c:v>-3.9636622904502761</c:v>
                </c:pt>
                <c:pt idx="4017">
                  <c:v>-3.9675523152570782</c:v>
                </c:pt>
                <c:pt idx="4018">
                  <c:v>-3.9714429691105639</c:v>
                </c:pt>
                <c:pt idx="4019">
                  <c:v>-3.9753336229640879</c:v>
                </c:pt>
                <c:pt idx="4020">
                  <c:v>-3.9792242768175918</c:v>
                </c:pt>
                <c:pt idx="4021">
                  <c:v>-3.9831149306710958</c:v>
                </c:pt>
                <c:pt idx="4022">
                  <c:v>-3.987005584524602</c:v>
                </c:pt>
                <c:pt idx="4023">
                  <c:v>-3.9908962383781068</c:v>
                </c:pt>
                <c:pt idx="4024">
                  <c:v>-3.9947868922316121</c:v>
                </c:pt>
                <c:pt idx="4025">
                  <c:v>-3.9986775460851169</c:v>
                </c:pt>
                <c:pt idx="4026">
                  <c:v>-4.0025681999386302</c:v>
                </c:pt>
                <c:pt idx="4027">
                  <c:v>-4.0064588537921271</c:v>
                </c:pt>
                <c:pt idx="4028">
                  <c:v>-4.010349507645631</c:v>
                </c:pt>
                <c:pt idx="4029">
                  <c:v>-4.0181308153526416</c:v>
                </c:pt>
                <c:pt idx="4030">
                  <c:v>-4.0220214692061456</c:v>
                </c:pt>
                <c:pt idx="4031">
                  <c:v>-4.0259121230596504</c:v>
                </c:pt>
                <c:pt idx="4032">
                  <c:v>-4.0298027769131552</c:v>
                </c:pt>
                <c:pt idx="4033">
                  <c:v>-4.0336928017199583</c:v>
                </c:pt>
                <c:pt idx="4034">
                  <c:v>-4.0375834555734631</c:v>
                </c:pt>
                <c:pt idx="4035">
                  <c:v>-4.0414741094269679</c:v>
                </c:pt>
                <c:pt idx="4036">
                  <c:v>-4.0453647632804728</c:v>
                </c:pt>
                <c:pt idx="4037">
                  <c:v>-4.0492554171339767</c:v>
                </c:pt>
                <c:pt idx="4038">
                  <c:v>-4.0531460709874736</c:v>
                </c:pt>
                <c:pt idx="4039">
                  <c:v>-4.0570367248409864</c:v>
                </c:pt>
                <c:pt idx="4040">
                  <c:v>-4.0609273786944708</c:v>
                </c:pt>
                <c:pt idx="4041">
                  <c:v>-4.0648180325479668</c:v>
                </c:pt>
                <c:pt idx="4042">
                  <c:v>-4.0687086864015019</c:v>
                </c:pt>
                <c:pt idx="4043">
                  <c:v>-4.0725993402550067</c:v>
                </c:pt>
                <c:pt idx="4044">
                  <c:v>-4.0764899941085107</c:v>
                </c:pt>
                <c:pt idx="4045">
                  <c:v>-4.0803806479620146</c:v>
                </c:pt>
                <c:pt idx="4046">
                  <c:v>-4.0842713018155212</c:v>
                </c:pt>
                <c:pt idx="4047">
                  <c:v>-4.0881619556690261</c:v>
                </c:pt>
                <c:pt idx="4048">
                  <c:v>-4.0920526095225309</c:v>
                </c:pt>
                <c:pt idx="4049">
                  <c:v>-4.095942634329333</c:v>
                </c:pt>
                <c:pt idx="4050">
                  <c:v>-4.0998332881828379</c:v>
                </c:pt>
                <c:pt idx="4051">
                  <c:v>-4.1037239420363436</c:v>
                </c:pt>
                <c:pt idx="4052">
                  <c:v>-4.1076145958898476</c:v>
                </c:pt>
                <c:pt idx="4053">
                  <c:v>-4.1115052497433444</c:v>
                </c:pt>
                <c:pt idx="4054">
                  <c:v>-4.1153959035968546</c:v>
                </c:pt>
                <c:pt idx="4055">
                  <c:v>-4.1192865574503426</c:v>
                </c:pt>
                <c:pt idx="4056">
                  <c:v>-4.1231772113038678</c:v>
                </c:pt>
                <c:pt idx="4057">
                  <c:v>-4.1270678651573736</c:v>
                </c:pt>
                <c:pt idx="4058">
                  <c:v>-4.1309585190108784</c:v>
                </c:pt>
                <c:pt idx="4059">
                  <c:v>-4.1348491728643806</c:v>
                </c:pt>
                <c:pt idx="4060">
                  <c:v>-4.1387398267178854</c:v>
                </c:pt>
                <c:pt idx="4061">
                  <c:v>-4.142630480571392</c:v>
                </c:pt>
                <c:pt idx="4062">
                  <c:v>-4.1465211344248969</c:v>
                </c:pt>
                <c:pt idx="4063">
                  <c:v>-4.1504117882783964</c:v>
                </c:pt>
                <c:pt idx="4064">
                  <c:v>-4.1543024421319057</c:v>
                </c:pt>
                <c:pt idx="4065">
                  <c:v>-3.9401838122134198</c:v>
                </c:pt>
                <c:pt idx="4066">
                  <c:v>-3.9440744660669251</c:v>
                </c:pt>
                <c:pt idx="4067">
                  <c:v>-3.9479651199204291</c:v>
                </c:pt>
                <c:pt idx="4068">
                  <c:v>-3.951855773773933</c:v>
                </c:pt>
                <c:pt idx="4069">
                  <c:v>-3.9557464276274392</c:v>
                </c:pt>
                <c:pt idx="4070">
                  <c:v>-3.9596370814809441</c:v>
                </c:pt>
                <c:pt idx="4071">
                  <c:v>-3.9635271062877462</c:v>
                </c:pt>
                <c:pt idx="4072">
                  <c:v>-3.967417760141251</c:v>
                </c:pt>
                <c:pt idx="4073">
                  <c:v>-3.9713084139947381</c:v>
                </c:pt>
                <c:pt idx="4074">
                  <c:v>-3.975199067848262</c:v>
                </c:pt>
                <c:pt idx="4075">
                  <c:v>-3.979089721701766</c:v>
                </c:pt>
                <c:pt idx="4076">
                  <c:v>-3.9829803755552708</c:v>
                </c:pt>
                <c:pt idx="4077">
                  <c:v>-3.9868710294087761</c:v>
                </c:pt>
                <c:pt idx="4078">
                  <c:v>-3.9907616832622801</c:v>
                </c:pt>
                <c:pt idx="4079">
                  <c:v>-3.9946523371157761</c:v>
                </c:pt>
                <c:pt idx="4080">
                  <c:v>-3.998542990969276</c:v>
                </c:pt>
                <c:pt idx="4081">
                  <c:v>-4.0024336448227951</c:v>
                </c:pt>
                <c:pt idx="4082">
                  <c:v>-4.0063242986762999</c:v>
                </c:pt>
                <c:pt idx="4083">
                  <c:v>-4.0141056063832856</c:v>
                </c:pt>
                <c:pt idx="4084">
                  <c:v>-4.0179962602367816</c:v>
                </c:pt>
                <c:pt idx="4085">
                  <c:v>-4.0218869140903184</c:v>
                </c:pt>
                <c:pt idx="4086">
                  <c:v>-4.0257775679438241</c:v>
                </c:pt>
                <c:pt idx="4087">
                  <c:v>-4.0296675927506298</c:v>
                </c:pt>
                <c:pt idx="4088">
                  <c:v>-4.033558246604132</c:v>
                </c:pt>
                <c:pt idx="4089">
                  <c:v>-4.0374489004576359</c:v>
                </c:pt>
                <c:pt idx="4090">
                  <c:v>-4.0413395543111408</c:v>
                </c:pt>
                <c:pt idx="4091">
                  <c:v>-4.0452302081646456</c:v>
                </c:pt>
                <c:pt idx="4092">
                  <c:v>-4.0491208620181496</c:v>
                </c:pt>
                <c:pt idx="4093">
                  <c:v>-4.0530115158716562</c:v>
                </c:pt>
                <c:pt idx="4094">
                  <c:v>-4.056902169725161</c:v>
                </c:pt>
                <c:pt idx="4095">
                  <c:v>-4.060792823578665</c:v>
                </c:pt>
                <c:pt idx="4096">
                  <c:v>-4.0646834774321707</c:v>
                </c:pt>
                <c:pt idx="4097">
                  <c:v>-4.0685741312856756</c:v>
                </c:pt>
                <c:pt idx="4098">
                  <c:v>-4.0724647851391804</c:v>
                </c:pt>
                <c:pt idx="4099">
                  <c:v>-4.076355438992687</c:v>
                </c:pt>
                <c:pt idx="4100">
                  <c:v>-4.0802460928461901</c:v>
                </c:pt>
                <c:pt idx="4101">
                  <c:v>-4.0841367466996754</c:v>
                </c:pt>
                <c:pt idx="4102">
                  <c:v>-4.0880274005531998</c:v>
                </c:pt>
                <c:pt idx="4103">
                  <c:v>-4.0919174253600019</c:v>
                </c:pt>
                <c:pt idx="4104">
                  <c:v>-4.0958080792135076</c:v>
                </c:pt>
                <c:pt idx="4105">
                  <c:v>-4.0996987330670116</c:v>
                </c:pt>
                <c:pt idx="4106">
                  <c:v>-4.1035893869205156</c:v>
                </c:pt>
                <c:pt idx="4107">
                  <c:v>-4.1074800407740204</c:v>
                </c:pt>
                <c:pt idx="4108">
                  <c:v>-4.111370694627527</c:v>
                </c:pt>
                <c:pt idx="4109">
                  <c:v>-4.1152613484810319</c:v>
                </c:pt>
                <c:pt idx="4110">
                  <c:v>-4.1191520023345358</c:v>
                </c:pt>
                <c:pt idx="4111">
                  <c:v>-4.1308239638950486</c:v>
                </c:pt>
                <c:pt idx="4112">
                  <c:v>-4.1347146177485268</c:v>
                </c:pt>
                <c:pt idx="4113">
                  <c:v>-4.1424959254555667</c:v>
                </c:pt>
                <c:pt idx="4114">
                  <c:v>-4.1463865793090493</c:v>
                </c:pt>
                <c:pt idx="4115">
                  <c:v>-3.9361593806115969</c:v>
                </c:pt>
                <c:pt idx="4116">
                  <c:v>-3.9400500344651022</c:v>
                </c:pt>
                <c:pt idx="4117">
                  <c:v>-3.9439406883186061</c:v>
                </c:pt>
                <c:pt idx="4118">
                  <c:v>-3.947831342172111</c:v>
                </c:pt>
                <c:pt idx="4119">
                  <c:v>-3.9517219960256158</c:v>
                </c:pt>
                <c:pt idx="4120">
                  <c:v>-3.955612649879122</c:v>
                </c:pt>
                <c:pt idx="4121">
                  <c:v>-3.9595026746859241</c:v>
                </c:pt>
                <c:pt idx="4122">
                  <c:v>-3.9633933285394281</c:v>
                </c:pt>
                <c:pt idx="4123">
                  <c:v>-3.9672839823929329</c:v>
                </c:pt>
                <c:pt idx="4124">
                  <c:v>-3.97117463624644</c:v>
                </c:pt>
                <c:pt idx="4125">
                  <c:v>-3.975065290099943</c:v>
                </c:pt>
                <c:pt idx="4126">
                  <c:v>-3.978955943953447</c:v>
                </c:pt>
                <c:pt idx="4127">
                  <c:v>-3.9828465978069532</c:v>
                </c:pt>
                <c:pt idx="4128">
                  <c:v>-3.9867372516604571</c:v>
                </c:pt>
                <c:pt idx="4129">
                  <c:v>-3.9906279055139628</c:v>
                </c:pt>
                <c:pt idx="4130">
                  <c:v>-3.9945185593674681</c:v>
                </c:pt>
                <c:pt idx="4131">
                  <c:v>-3.9984092132209721</c:v>
                </c:pt>
                <c:pt idx="4132">
                  <c:v>-4.0022998670744769</c:v>
                </c:pt>
                <c:pt idx="4133">
                  <c:v>-4.0061905209279756</c:v>
                </c:pt>
                <c:pt idx="4134">
                  <c:v>-4.0100811747814866</c:v>
                </c:pt>
                <c:pt idx="4135">
                  <c:v>-4.0139718286349746</c:v>
                </c:pt>
                <c:pt idx="4136">
                  <c:v>-4.0178624824884963</c:v>
                </c:pt>
                <c:pt idx="4137">
                  <c:v>-4.0217531363420012</c:v>
                </c:pt>
                <c:pt idx="4138">
                  <c:v>-4.025643161148805</c:v>
                </c:pt>
                <c:pt idx="4139">
                  <c:v>-4.0295338150023081</c:v>
                </c:pt>
                <c:pt idx="4140">
                  <c:v>-4.0334244688558094</c:v>
                </c:pt>
                <c:pt idx="4141">
                  <c:v>-4.0373151227093187</c:v>
                </c:pt>
                <c:pt idx="4142">
                  <c:v>-4.0412057765628226</c:v>
                </c:pt>
                <c:pt idx="4143">
                  <c:v>-4.0450964304163302</c:v>
                </c:pt>
                <c:pt idx="4144">
                  <c:v>-4.0489870842698341</c:v>
                </c:pt>
                <c:pt idx="4145">
                  <c:v>-4.0528777381233372</c:v>
                </c:pt>
                <c:pt idx="4146">
                  <c:v>-4.056768391976842</c:v>
                </c:pt>
                <c:pt idx="4147">
                  <c:v>-4.0606590458303469</c:v>
                </c:pt>
                <c:pt idx="4148">
                  <c:v>-4.0645496996838526</c:v>
                </c:pt>
                <c:pt idx="4149">
                  <c:v>-4.0684403535373566</c:v>
                </c:pt>
                <c:pt idx="4150">
                  <c:v>-4.0723310073908614</c:v>
                </c:pt>
                <c:pt idx="4151">
                  <c:v>-4.0762216612443698</c:v>
                </c:pt>
                <c:pt idx="4152">
                  <c:v>-4.080112315097872</c:v>
                </c:pt>
                <c:pt idx="4153">
                  <c:v>-4.0840029689513777</c:v>
                </c:pt>
                <c:pt idx="4154">
                  <c:v>-4.0878929937581798</c:v>
                </c:pt>
                <c:pt idx="4155">
                  <c:v>-4.0917836476116838</c:v>
                </c:pt>
                <c:pt idx="4156">
                  <c:v>-4.0956743014651886</c:v>
                </c:pt>
                <c:pt idx="4157">
                  <c:v>-4.0995649553186944</c:v>
                </c:pt>
                <c:pt idx="4158">
                  <c:v>-4.1034556091721974</c:v>
                </c:pt>
                <c:pt idx="4159">
                  <c:v>-4.1073462630256836</c:v>
                </c:pt>
                <c:pt idx="4160">
                  <c:v>-4.1112369168792036</c:v>
                </c:pt>
                <c:pt idx="4161">
                  <c:v>-4.1151275707326924</c:v>
                </c:pt>
                <c:pt idx="4162">
                  <c:v>-4.119018224586199</c:v>
                </c:pt>
                <c:pt idx="4163">
                  <c:v>-4.1267995322932283</c:v>
                </c:pt>
                <c:pt idx="4164">
                  <c:v>-4.1306901861467331</c:v>
                </c:pt>
                <c:pt idx="4165">
                  <c:v>-4.1384714938537419</c:v>
                </c:pt>
                <c:pt idx="4166">
                  <c:v>-3.9282435177887569</c:v>
                </c:pt>
                <c:pt idx="4167">
                  <c:v>-3.9321341716422631</c:v>
                </c:pt>
                <c:pt idx="4168">
                  <c:v>-3.936024825495767</c:v>
                </c:pt>
                <c:pt idx="4169">
                  <c:v>-3.9399154793492519</c:v>
                </c:pt>
                <c:pt idx="4170">
                  <c:v>-3.9438061332027772</c:v>
                </c:pt>
                <c:pt idx="4171">
                  <c:v>-3.947696787056282</c:v>
                </c:pt>
                <c:pt idx="4172">
                  <c:v>-3.9515874409097869</c:v>
                </c:pt>
                <c:pt idx="4173">
                  <c:v>-3.955477465716589</c:v>
                </c:pt>
                <c:pt idx="4174">
                  <c:v>-3.959368119570092</c:v>
                </c:pt>
                <c:pt idx="4175">
                  <c:v>-3.9632587734235991</c:v>
                </c:pt>
                <c:pt idx="4176">
                  <c:v>-3.967149427277104</c:v>
                </c:pt>
                <c:pt idx="4177">
                  <c:v>-3.971040081130607</c:v>
                </c:pt>
                <c:pt idx="4178">
                  <c:v>-3.9749307349841132</c:v>
                </c:pt>
                <c:pt idx="4179">
                  <c:v>-3.978821388837618</c:v>
                </c:pt>
                <c:pt idx="4180">
                  <c:v>-3.9827120426911229</c:v>
                </c:pt>
                <c:pt idx="4181">
                  <c:v>-3.9866026965446171</c:v>
                </c:pt>
                <c:pt idx="4182">
                  <c:v>-3.990493350398133</c:v>
                </c:pt>
                <c:pt idx="4183">
                  <c:v>-3.994384004251637</c:v>
                </c:pt>
                <c:pt idx="4184">
                  <c:v>-3.9982746581051418</c:v>
                </c:pt>
                <c:pt idx="4185">
                  <c:v>-4.0021653119586471</c:v>
                </c:pt>
                <c:pt idx="4186">
                  <c:v>-4.006055965812152</c:v>
                </c:pt>
                <c:pt idx="4187">
                  <c:v>-4.0099466196656577</c:v>
                </c:pt>
                <c:pt idx="4188">
                  <c:v>-4.0138372735191616</c:v>
                </c:pt>
                <c:pt idx="4189">
                  <c:v>-4.0177279273726656</c:v>
                </c:pt>
                <c:pt idx="4190">
                  <c:v>-4.0216179521794686</c:v>
                </c:pt>
                <c:pt idx="4191">
                  <c:v>-4.0255086060329646</c:v>
                </c:pt>
                <c:pt idx="4192">
                  <c:v>-4.0293992598864774</c:v>
                </c:pt>
                <c:pt idx="4193">
                  <c:v>-4.033289913739984</c:v>
                </c:pt>
                <c:pt idx="4194">
                  <c:v>-4.0371805675934631</c:v>
                </c:pt>
                <c:pt idx="4195">
                  <c:v>-4.0410712214469946</c:v>
                </c:pt>
                <c:pt idx="4196">
                  <c:v>-4.044961875300479</c:v>
                </c:pt>
                <c:pt idx="4197">
                  <c:v>-4.0488525291540034</c:v>
                </c:pt>
                <c:pt idx="4198">
                  <c:v>-4.05274318300751</c:v>
                </c:pt>
                <c:pt idx="4199">
                  <c:v>-4.0566338368610104</c:v>
                </c:pt>
                <c:pt idx="4200">
                  <c:v>-4.0605244907145188</c:v>
                </c:pt>
                <c:pt idx="4201">
                  <c:v>-4.0644151445680237</c:v>
                </c:pt>
                <c:pt idx="4202">
                  <c:v>-4.0683057984215258</c:v>
                </c:pt>
                <c:pt idx="4203">
                  <c:v>-4.0721964522750316</c:v>
                </c:pt>
                <c:pt idx="4204">
                  <c:v>-4.0760871061285373</c:v>
                </c:pt>
                <c:pt idx="4205">
                  <c:v>-4.079977759982043</c:v>
                </c:pt>
                <c:pt idx="4206">
                  <c:v>-4.0838677847888496</c:v>
                </c:pt>
                <c:pt idx="4207">
                  <c:v>-4.08775843864235</c:v>
                </c:pt>
                <c:pt idx="4208">
                  <c:v>-4.0916490924958602</c:v>
                </c:pt>
                <c:pt idx="4209">
                  <c:v>-4.0955397463493597</c:v>
                </c:pt>
                <c:pt idx="4210">
                  <c:v>-4.0994304002028681</c:v>
                </c:pt>
                <c:pt idx="4211">
                  <c:v>-4.1033210540563703</c:v>
                </c:pt>
                <c:pt idx="4212">
                  <c:v>-4.1072117079098742</c:v>
                </c:pt>
                <c:pt idx="4213">
                  <c:v>-4.11110236176338</c:v>
                </c:pt>
                <c:pt idx="4214">
                  <c:v>-4.1149930156168839</c:v>
                </c:pt>
                <c:pt idx="4215">
                  <c:v>-4.1188836694703754</c:v>
                </c:pt>
                <c:pt idx="4216">
                  <c:v>-4.1227743233238936</c:v>
                </c:pt>
                <c:pt idx="4217">
                  <c:v>-4.126664977177378</c:v>
                </c:pt>
                <c:pt idx="4218">
                  <c:v>-4.1305556310308944</c:v>
                </c:pt>
                <c:pt idx="4219">
                  <c:v>-3.9203276549659178</c:v>
                </c:pt>
                <c:pt idx="4220">
                  <c:v>-3.924218308819424</c:v>
                </c:pt>
                <c:pt idx="4221">
                  <c:v>-3.9281089626729302</c:v>
                </c:pt>
                <c:pt idx="4222">
                  <c:v>-3.9319996165264341</c:v>
                </c:pt>
                <c:pt idx="4223">
                  <c:v>-3.9358902703799381</c:v>
                </c:pt>
                <c:pt idx="4224">
                  <c:v>-3.9397809242334421</c:v>
                </c:pt>
                <c:pt idx="4225">
                  <c:v>-3.9436715780869469</c:v>
                </c:pt>
                <c:pt idx="4226">
                  <c:v>-3.9475622319404531</c:v>
                </c:pt>
                <c:pt idx="4227">
                  <c:v>-3.9514522567472552</c:v>
                </c:pt>
                <c:pt idx="4228">
                  <c:v>-3.955342910600756</c:v>
                </c:pt>
                <c:pt idx="4229">
                  <c:v>-3.9631242183077702</c:v>
                </c:pt>
                <c:pt idx="4230">
                  <c:v>-3.9670148721612741</c:v>
                </c:pt>
                <c:pt idx="4231">
                  <c:v>-3.970905526014779</c:v>
                </c:pt>
                <c:pt idx="4232">
                  <c:v>-3.974796179868282</c:v>
                </c:pt>
                <c:pt idx="4233">
                  <c:v>-3.97868683372179</c:v>
                </c:pt>
                <c:pt idx="4234">
                  <c:v>-3.982577487575294</c:v>
                </c:pt>
                <c:pt idx="4235">
                  <c:v>-3.986468141428797</c:v>
                </c:pt>
                <c:pt idx="4236">
                  <c:v>-3.994249449135796</c:v>
                </c:pt>
                <c:pt idx="4237">
                  <c:v>-3.9981401029893142</c:v>
                </c:pt>
                <c:pt idx="4238">
                  <c:v>-4.0020307568428164</c:v>
                </c:pt>
                <c:pt idx="4239">
                  <c:v>-4.0059214106963239</c:v>
                </c:pt>
                <c:pt idx="4240">
                  <c:v>-4.009812064549827</c:v>
                </c:pt>
                <c:pt idx="4241">
                  <c:v>-4.0137027184033318</c:v>
                </c:pt>
                <c:pt idx="4242">
                  <c:v>-4.0175927432101348</c:v>
                </c:pt>
                <c:pt idx="4243">
                  <c:v>-4.0214833970636397</c:v>
                </c:pt>
                <c:pt idx="4244">
                  <c:v>-4.0253740509171454</c:v>
                </c:pt>
                <c:pt idx="4245">
                  <c:v>-4.0292647047706502</c:v>
                </c:pt>
                <c:pt idx="4246">
                  <c:v>-4.0331553586241551</c:v>
                </c:pt>
                <c:pt idx="4247">
                  <c:v>-4.0370460124776599</c:v>
                </c:pt>
                <c:pt idx="4248">
                  <c:v>-4.0409366663311648</c:v>
                </c:pt>
                <c:pt idx="4249">
                  <c:v>-4.0448273201846696</c:v>
                </c:pt>
                <c:pt idx="4250">
                  <c:v>-4.0487179740381736</c:v>
                </c:pt>
                <c:pt idx="4251">
                  <c:v>-4.0526086278916802</c:v>
                </c:pt>
                <c:pt idx="4252">
                  <c:v>-4.056499281745185</c:v>
                </c:pt>
                <c:pt idx="4253">
                  <c:v>-4.060389935598689</c:v>
                </c:pt>
                <c:pt idx="4254">
                  <c:v>-4.0642805894521938</c:v>
                </c:pt>
                <c:pt idx="4255">
                  <c:v>-4.0681712433056836</c:v>
                </c:pt>
                <c:pt idx="4256">
                  <c:v>-4.0720618971592044</c:v>
                </c:pt>
                <c:pt idx="4257">
                  <c:v>-4.0759525510127066</c:v>
                </c:pt>
                <c:pt idx="4258">
                  <c:v>-4.0798425758195096</c:v>
                </c:pt>
                <c:pt idx="4259">
                  <c:v>-4.0837332296730162</c:v>
                </c:pt>
                <c:pt idx="4260">
                  <c:v>-4.0876238835265202</c:v>
                </c:pt>
                <c:pt idx="4261">
                  <c:v>-4.0915145373799966</c:v>
                </c:pt>
                <c:pt idx="4262">
                  <c:v>-4.0954051912335308</c:v>
                </c:pt>
                <c:pt idx="4263">
                  <c:v>-4.0992958450870338</c:v>
                </c:pt>
                <c:pt idx="4264">
                  <c:v>-4.1031864989405404</c:v>
                </c:pt>
                <c:pt idx="4265">
                  <c:v>-4.1070771527940453</c:v>
                </c:pt>
                <c:pt idx="4266">
                  <c:v>-4.110967806647527</c:v>
                </c:pt>
                <c:pt idx="4267">
                  <c:v>-4.1148584605010363</c:v>
                </c:pt>
                <c:pt idx="4268">
                  <c:v>-4.118749114354558</c:v>
                </c:pt>
                <c:pt idx="4269">
                  <c:v>-4.1226397682080647</c:v>
                </c:pt>
                <c:pt idx="4270">
                  <c:v>-3.91241256951059</c:v>
                </c:pt>
                <c:pt idx="4271">
                  <c:v>-3.9163032233640962</c:v>
                </c:pt>
                <c:pt idx="4272">
                  <c:v>-3.9201938772176002</c:v>
                </c:pt>
                <c:pt idx="4273">
                  <c:v>-3.9279751849246112</c:v>
                </c:pt>
                <c:pt idx="4274">
                  <c:v>-3.931865838778112</c:v>
                </c:pt>
                <c:pt idx="4275">
                  <c:v>-3.939647146485123</c:v>
                </c:pt>
                <c:pt idx="4276">
                  <c:v>-3.9435378003386301</c:v>
                </c:pt>
                <c:pt idx="4277">
                  <c:v>-3.9474278251454318</c:v>
                </c:pt>
                <c:pt idx="4278">
                  <c:v>-3.9513184789989371</c:v>
                </c:pt>
                <c:pt idx="4279">
                  <c:v>-3.9552091328524419</c:v>
                </c:pt>
                <c:pt idx="4280">
                  <c:v>-3.9590997867059472</c:v>
                </c:pt>
                <c:pt idx="4281">
                  <c:v>-3.9629904405594512</c:v>
                </c:pt>
                <c:pt idx="4282">
                  <c:v>-3.966881094412956</c:v>
                </c:pt>
                <c:pt idx="4283">
                  <c:v>-3.9707717482664608</c:v>
                </c:pt>
                <c:pt idx="4284">
                  <c:v>-3.974662402119967</c:v>
                </c:pt>
                <c:pt idx="4285">
                  <c:v>-3.978553055973471</c:v>
                </c:pt>
                <c:pt idx="4286">
                  <c:v>-3.9824437098269772</c:v>
                </c:pt>
                <c:pt idx="4287">
                  <c:v>-3.9902250175339851</c:v>
                </c:pt>
                <c:pt idx="4288">
                  <c:v>-3.9941156713874908</c:v>
                </c:pt>
                <c:pt idx="4289">
                  <c:v>-3.9980063252409961</c:v>
                </c:pt>
                <c:pt idx="4290">
                  <c:v>-4.0018969790945009</c:v>
                </c:pt>
                <c:pt idx="4291">
                  <c:v>-4.0057876329480049</c:v>
                </c:pt>
                <c:pt idx="4292">
                  <c:v>-4.0096782868015097</c:v>
                </c:pt>
                <c:pt idx="4293">
                  <c:v>-4.0135683116083136</c:v>
                </c:pt>
                <c:pt idx="4294">
                  <c:v>-4.0174589654618167</c:v>
                </c:pt>
                <c:pt idx="4295">
                  <c:v>-4.0213496193153206</c:v>
                </c:pt>
                <c:pt idx="4296">
                  <c:v>-4.0252402731688273</c:v>
                </c:pt>
                <c:pt idx="4297">
                  <c:v>-4.0291309270223286</c:v>
                </c:pt>
                <c:pt idx="4298">
                  <c:v>-4.033021580875837</c:v>
                </c:pt>
                <c:pt idx="4299">
                  <c:v>-4.0369122347293427</c:v>
                </c:pt>
                <c:pt idx="4300">
                  <c:v>-4.0408028885828449</c:v>
                </c:pt>
                <c:pt idx="4301">
                  <c:v>-4.0446935424363506</c:v>
                </c:pt>
                <c:pt idx="4302">
                  <c:v>-4.0485841962898554</c:v>
                </c:pt>
                <c:pt idx="4303">
                  <c:v>-4.0524748501433416</c:v>
                </c:pt>
                <c:pt idx="4304">
                  <c:v>-4.056365503996866</c:v>
                </c:pt>
                <c:pt idx="4305">
                  <c:v>-4.06025615785037</c:v>
                </c:pt>
                <c:pt idx="4306">
                  <c:v>-4.0641468117038757</c:v>
                </c:pt>
                <c:pt idx="4307">
                  <c:v>-4.0680374655573814</c:v>
                </c:pt>
                <c:pt idx="4308">
                  <c:v>-4.0719281194108881</c:v>
                </c:pt>
                <c:pt idx="4309">
                  <c:v>-4.0758181442176884</c:v>
                </c:pt>
                <c:pt idx="4310">
                  <c:v>-4.0797087980712003</c:v>
                </c:pt>
                <c:pt idx="4311">
                  <c:v>-4.0835994519246981</c:v>
                </c:pt>
                <c:pt idx="4312">
                  <c:v>-4.0874901057782029</c:v>
                </c:pt>
                <c:pt idx="4313">
                  <c:v>-4.0913807596317078</c:v>
                </c:pt>
                <c:pt idx="4314">
                  <c:v>-4.0952714134852126</c:v>
                </c:pt>
                <c:pt idx="4315">
                  <c:v>-4.0991620673387166</c:v>
                </c:pt>
                <c:pt idx="4316">
                  <c:v>-4.1030527211922223</c:v>
                </c:pt>
                <c:pt idx="4317">
                  <c:v>-4.1069433750457272</c:v>
                </c:pt>
                <c:pt idx="4318">
                  <c:v>-4.1108340288992027</c:v>
                </c:pt>
                <c:pt idx="4319">
                  <c:v>-3.904496706687751</c:v>
                </c:pt>
                <c:pt idx="4320">
                  <c:v>-3.9083873605412558</c:v>
                </c:pt>
                <c:pt idx="4321">
                  <c:v>-3.912278014394742</c:v>
                </c:pt>
                <c:pt idx="4322">
                  <c:v>-3.916168668248257</c:v>
                </c:pt>
                <c:pt idx="4323">
                  <c:v>-3.9200593221017712</c:v>
                </c:pt>
                <c:pt idx="4324">
                  <c:v>-3.9239499759552761</c:v>
                </c:pt>
                <c:pt idx="4325">
                  <c:v>-3.927840629808776</c:v>
                </c:pt>
                <c:pt idx="4326">
                  <c:v>-3.9317312836622849</c:v>
                </c:pt>
                <c:pt idx="4327">
                  <c:v>-3.9356219375157901</c:v>
                </c:pt>
                <c:pt idx="4328">
                  <c:v>-3.939512591369295</c:v>
                </c:pt>
                <c:pt idx="4329">
                  <c:v>-3.943402616176098</c:v>
                </c:pt>
                <c:pt idx="4330">
                  <c:v>-3.947293270029602</c:v>
                </c:pt>
                <c:pt idx="4331">
                  <c:v>-3.951183923883097</c:v>
                </c:pt>
                <c:pt idx="4332">
                  <c:v>-3.9550745777366121</c:v>
                </c:pt>
                <c:pt idx="4333">
                  <c:v>-3.958965231590116</c:v>
                </c:pt>
                <c:pt idx="4334">
                  <c:v>-3.962855885443616</c:v>
                </c:pt>
                <c:pt idx="4335">
                  <c:v>-3.9667465392971271</c:v>
                </c:pt>
                <c:pt idx="4336">
                  <c:v>-3.9706371931506319</c:v>
                </c:pt>
                <c:pt idx="4337">
                  <c:v>-3.9745278470041359</c:v>
                </c:pt>
                <c:pt idx="4338">
                  <c:v>-3.978418500857642</c:v>
                </c:pt>
                <c:pt idx="4339">
                  <c:v>-3.982309154711146</c:v>
                </c:pt>
                <c:pt idx="4340">
                  <c:v>-3.9861998085646508</c:v>
                </c:pt>
                <c:pt idx="4341">
                  <c:v>-3.9900904624181561</c:v>
                </c:pt>
                <c:pt idx="4342">
                  <c:v>-3.993981116271661</c:v>
                </c:pt>
                <c:pt idx="4343">
                  <c:v>-3.9978717701251658</c:v>
                </c:pt>
                <c:pt idx="4344">
                  <c:v>-4.0017624239786702</c:v>
                </c:pt>
                <c:pt idx="4345">
                  <c:v>-4.0056530778321751</c:v>
                </c:pt>
                <c:pt idx="4346">
                  <c:v>-4.0095431026389781</c:v>
                </c:pt>
                <c:pt idx="4347">
                  <c:v>-4.0134337564924776</c:v>
                </c:pt>
                <c:pt idx="4348">
                  <c:v>-4.0173244103459744</c:v>
                </c:pt>
                <c:pt idx="4349">
                  <c:v>-4.0212150641994846</c:v>
                </c:pt>
                <c:pt idx="4350">
                  <c:v>-4.0251057180529752</c:v>
                </c:pt>
                <c:pt idx="4351">
                  <c:v>-4.028996371906473</c:v>
                </c:pt>
                <c:pt idx="4352">
                  <c:v>-4.032887025760008</c:v>
                </c:pt>
                <c:pt idx="4353">
                  <c:v>-4.0367776796135111</c:v>
                </c:pt>
                <c:pt idx="4354">
                  <c:v>-4.0406683334670159</c:v>
                </c:pt>
                <c:pt idx="4355">
                  <c:v>-4.0445589873205217</c:v>
                </c:pt>
                <c:pt idx="4356">
                  <c:v>-4.0484496411740301</c:v>
                </c:pt>
                <c:pt idx="4357">
                  <c:v>-4.0523402950275322</c:v>
                </c:pt>
                <c:pt idx="4358">
                  <c:v>-4.0562309488810353</c:v>
                </c:pt>
                <c:pt idx="4359">
                  <c:v>-4.060121602734541</c:v>
                </c:pt>
                <c:pt idx="4360">
                  <c:v>-4.0640122565880104</c:v>
                </c:pt>
                <c:pt idx="4361">
                  <c:v>-4.0679029104415436</c:v>
                </c:pt>
                <c:pt idx="4362">
                  <c:v>-4.0717929352483528</c:v>
                </c:pt>
                <c:pt idx="4363">
                  <c:v>-4.0756835891018577</c:v>
                </c:pt>
                <c:pt idx="4364">
                  <c:v>-4.0795742429553634</c:v>
                </c:pt>
                <c:pt idx="4365">
                  <c:v>-4.0834648968088683</c:v>
                </c:pt>
                <c:pt idx="4366">
                  <c:v>-4.0873555506623704</c:v>
                </c:pt>
                <c:pt idx="4367">
                  <c:v>-4.0912462045158771</c:v>
                </c:pt>
                <c:pt idx="4368">
                  <c:v>-4.095136858369357</c:v>
                </c:pt>
                <c:pt idx="4369">
                  <c:v>-4.0990275122228867</c:v>
                </c:pt>
                <c:pt idx="4370">
                  <c:v>-4.1029181660763641</c:v>
                </c:pt>
                <c:pt idx="4371">
                  <c:v>-4.1068088199298964</c:v>
                </c:pt>
                <c:pt idx="4372">
                  <c:v>-3.9004714977184158</c:v>
                </c:pt>
                <c:pt idx="4373">
                  <c:v>-3.9043621515719211</c:v>
                </c:pt>
                <c:pt idx="4374">
                  <c:v>-3.908252805425426</c:v>
                </c:pt>
                <c:pt idx="4375">
                  <c:v>-3.912143459278917</c:v>
                </c:pt>
                <c:pt idx="4376">
                  <c:v>-3.916034113132437</c:v>
                </c:pt>
                <c:pt idx="4377">
                  <c:v>-3.9199247669859409</c:v>
                </c:pt>
                <c:pt idx="4378">
                  <c:v>-3.923815420839444</c:v>
                </c:pt>
                <c:pt idx="4379">
                  <c:v>-3.9277060746929502</c:v>
                </c:pt>
                <c:pt idx="4380">
                  <c:v>-3.931596728546455</c:v>
                </c:pt>
                <c:pt idx="4381">
                  <c:v>-3.9354873823999612</c:v>
                </c:pt>
                <c:pt idx="4382">
                  <c:v>-3.9393774072067629</c:v>
                </c:pt>
                <c:pt idx="4383">
                  <c:v>-3.947158714913773</c:v>
                </c:pt>
                <c:pt idx="4384">
                  <c:v>-3.9510493687672779</c:v>
                </c:pt>
                <c:pt idx="4385">
                  <c:v>-3.9549400226207818</c:v>
                </c:pt>
                <c:pt idx="4386">
                  <c:v>-3.9588306764742871</c:v>
                </c:pt>
                <c:pt idx="4387">
                  <c:v>-3.9627213303277919</c:v>
                </c:pt>
                <c:pt idx="4388">
                  <c:v>-3.9666119841812968</c:v>
                </c:pt>
                <c:pt idx="4389">
                  <c:v>-3.9705026380348021</c:v>
                </c:pt>
                <c:pt idx="4390">
                  <c:v>-3.9743932918883069</c:v>
                </c:pt>
                <c:pt idx="4391">
                  <c:v>-3.9782839457418109</c:v>
                </c:pt>
                <c:pt idx="4392">
                  <c:v>-3.9821745995953162</c:v>
                </c:pt>
                <c:pt idx="4393">
                  <c:v>-3.986065253448817</c:v>
                </c:pt>
                <c:pt idx="4394">
                  <c:v>-3.9899559073023259</c:v>
                </c:pt>
                <c:pt idx="4395">
                  <c:v>-3.993846561155832</c:v>
                </c:pt>
                <c:pt idx="4396">
                  <c:v>-3.9977372150093351</c:v>
                </c:pt>
                <c:pt idx="4397">
                  <c:v>-4.0016278688628404</c:v>
                </c:pt>
                <c:pt idx="4398">
                  <c:v>-4.0055178936696443</c:v>
                </c:pt>
                <c:pt idx="4399">
                  <c:v>-4.0094085475231473</c:v>
                </c:pt>
                <c:pt idx="4400">
                  <c:v>-4.0132992013766522</c:v>
                </c:pt>
                <c:pt idx="4401">
                  <c:v>-4.0171898552301446</c:v>
                </c:pt>
                <c:pt idx="4402">
                  <c:v>-4.0210805090836628</c:v>
                </c:pt>
                <c:pt idx="4403">
                  <c:v>-4.0249711629371676</c:v>
                </c:pt>
                <c:pt idx="4404">
                  <c:v>-4.0288618167906716</c:v>
                </c:pt>
                <c:pt idx="4405">
                  <c:v>-4.03275247064418</c:v>
                </c:pt>
                <c:pt idx="4406">
                  <c:v>-4.0366431244976804</c:v>
                </c:pt>
                <c:pt idx="4407">
                  <c:v>-4.040533778351187</c:v>
                </c:pt>
                <c:pt idx="4408">
                  <c:v>-4.0444244322046927</c:v>
                </c:pt>
                <c:pt idx="4409">
                  <c:v>-4.0483150860581976</c:v>
                </c:pt>
                <c:pt idx="4410">
                  <c:v>-4.0522057399117006</c:v>
                </c:pt>
                <c:pt idx="4411">
                  <c:v>-4.0560963937652064</c:v>
                </c:pt>
                <c:pt idx="4412">
                  <c:v>-4.0599870476186899</c:v>
                </c:pt>
                <c:pt idx="4413">
                  <c:v>-4.0638777014722169</c:v>
                </c:pt>
                <c:pt idx="4414">
                  <c:v>-4.0677677262790146</c:v>
                </c:pt>
                <c:pt idx="4415">
                  <c:v>-4.0716583801325301</c:v>
                </c:pt>
                <c:pt idx="4416">
                  <c:v>-4.0755490339860279</c:v>
                </c:pt>
                <c:pt idx="4417">
                  <c:v>-4.0794396878395327</c:v>
                </c:pt>
                <c:pt idx="4418">
                  <c:v>-4.0833303416930384</c:v>
                </c:pt>
                <c:pt idx="4419">
                  <c:v>-4.0872209955465433</c:v>
                </c:pt>
                <c:pt idx="4420">
                  <c:v>-4.0911116494000446</c:v>
                </c:pt>
                <c:pt idx="4421">
                  <c:v>-4.095002303253553</c:v>
                </c:pt>
                <c:pt idx="4422">
                  <c:v>-4.0988929571070436</c:v>
                </c:pt>
                <c:pt idx="4423">
                  <c:v>-4.1027836109605627</c:v>
                </c:pt>
                <c:pt idx="4424">
                  <c:v>-3.892556412263076</c:v>
                </c:pt>
                <c:pt idx="4425">
                  <c:v>-3.8964470661165929</c:v>
                </c:pt>
                <c:pt idx="4426">
                  <c:v>-3.9003377199700981</c:v>
                </c:pt>
                <c:pt idx="4427">
                  <c:v>-3.904228373823603</c:v>
                </c:pt>
                <c:pt idx="4428">
                  <c:v>-3.9081190276771078</c:v>
                </c:pt>
                <c:pt idx="4429">
                  <c:v>-3.912009681530614</c:v>
                </c:pt>
                <c:pt idx="4430">
                  <c:v>-3.915900335384118</c:v>
                </c:pt>
                <c:pt idx="4431">
                  <c:v>-3.9197909892376219</c:v>
                </c:pt>
                <c:pt idx="4432">
                  <c:v>-3.9236816430911281</c:v>
                </c:pt>
                <c:pt idx="4433">
                  <c:v>-3.9275722969446321</c:v>
                </c:pt>
                <c:pt idx="4434">
                  <c:v>-3.931462950798136</c:v>
                </c:pt>
                <c:pt idx="4435">
                  <c:v>-3.935352975604939</c:v>
                </c:pt>
                <c:pt idx="4436">
                  <c:v>-3.9392436294584261</c:v>
                </c:pt>
                <c:pt idx="4437">
                  <c:v>-3.94313428331195</c:v>
                </c:pt>
                <c:pt idx="4438">
                  <c:v>-3.9470249371654549</c:v>
                </c:pt>
                <c:pt idx="4439">
                  <c:v>-3.9509155910189588</c:v>
                </c:pt>
                <c:pt idx="4440">
                  <c:v>-3.9548062448724641</c:v>
                </c:pt>
                <c:pt idx="4441">
                  <c:v>-3.958696898725969</c:v>
                </c:pt>
                <c:pt idx="4442">
                  <c:v>-3.9625875525794738</c:v>
                </c:pt>
                <c:pt idx="4443">
                  <c:v>-3.96647820643298</c:v>
                </c:pt>
                <c:pt idx="4444">
                  <c:v>-3.9703688602864839</c:v>
                </c:pt>
                <c:pt idx="4445">
                  <c:v>-3.974259514139987</c:v>
                </c:pt>
                <c:pt idx="4446">
                  <c:v>-3.9781501679934932</c:v>
                </c:pt>
                <c:pt idx="4447">
                  <c:v>-3.982040821846998</c:v>
                </c:pt>
                <c:pt idx="4448">
                  <c:v>-3.9859314757005029</c:v>
                </c:pt>
                <c:pt idx="4449">
                  <c:v>-3.9898221295539971</c:v>
                </c:pt>
                <c:pt idx="4450">
                  <c:v>-3.9937127834075121</c:v>
                </c:pt>
                <c:pt idx="4451">
                  <c:v>-3.997603437261017</c:v>
                </c:pt>
                <c:pt idx="4452">
                  <c:v>-4.0014934620678204</c:v>
                </c:pt>
                <c:pt idx="4453">
                  <c:v>-4.005384115921327</c:v>
                </c:pt>
                <c:pt idx="4454">
                  <c:v>-4.0092747697748301</c:v>
                </c:pt>
                <c:pt idx="4455">
                  <c:v>-4.0131654236283341</c:v>
                </c:pt>
                <c:pt idx="4456">
                  <c:v>-4.0170560774818336</c:v>
                </c:pt>
                <c:pt idx="4457">
                  <c:v>-4.0209467313353446</c:v>
                </c:pt>
                <c:pt idx="4458">
                  <c:v>-4.0248373851888486</c:v>
                </c:pt>
                <c:pt idx="4459">
                  <c:v>-4.0287280390423543</c:v>
                </c:pt>
                <c:pt idx="4460">
                  <c:v>-4.0326186928958601</c:v>
                </c:pt>
                <c:pt idx="4461">
                  <c:v>-4.036509346749364</c:v>
                </c:pt>
                <c:pt idx="4462">
                  <c:v>-4.040400000602868</c:v>
                </c:pt>
                <c:pt idx="4463">
                  <c:v>-4.0442906544563737</c:v>
                </c:pt>
                <c:pt idx="4464">
                  <c:v>-4.0481813083098794</c:v>
                </c:pt>
                <c:pt idx="4465">
                  <c:v>-4.0520719621633816</c:v>
                </c:pt>
                <c:pt idx="4466">
                  <c:v>-4.0559626160168856</c:v>
                </c:pt>
                <c:pt idx="4467">
                  <c:v>-4.0598532698703904</c:v>
                </c:pt>
                <c:pt idx="4468">
                  <c:v>-4.0637432946771961</c:v>
                </c:pt>
                <c:pt idx="4469">
                  <c:v>-4.0676339485306956</c:v>
                </c:pt>
                <c:pt idx="4470">
                  <c:v>-4.0715246023842049</c:v>
                </c:pt>
                <c:pt idx="4471">
                  <c:v>-4.075415256237684</c:v>
                </c:pt>
                <c:pt idx="4472">
                  <c:v>-4.0793059100912163</c:v>
                </c:pt>
                <c:pt idx="4473">
                  <c:v>-4.0831965639447194</c:v>
                </c:pt>
                <c:pt idx="4474">
                  <c:v>-4.0870872177981994</c:v>
                </c:pt>
                <c:pt idx="4475">
                  <c:v>-4.0909778716517264</c:v>
                </c:pt>
                <c:pt idx="4476">
                  <c:v>-4.0948685255052357</c:v>
                </c:pt>
                <c:pt idx="4477">
                  <c:v>-3.8846405494402529</c:v>
                </c:pt>
                <c:pt idx="4478">
                  <c:v>-3.8885312032937578</c:v>
                </c:pt>
                <c:pt idx="4479">
                  <c:v>-3.8924218571472622</c:v>
                </c:pt>
                <c:pt idx="4480">
                  <c:v>-3.896312511000767</c:v>
                </c:pt>
                <c:pt idx="4481">
                  <c:v>-3.9002031648542719</c:v>
                </c:pt>
                <c:pt idx="4482">
                  <c:v>-3.9040938187077772</c:v>
                </c:pt>
                <c:pt idx="4483">
                  <c:v>-3.907984472561282</c:v>
                </c:pt>
                <c:pt idx="4484">
                  <c:v>-3.9118751264147682</c:v>
                </c:pt>
                <c:pt idx="4485">
                  <c:v>-3.915765780268277</c:v>
                </c:pt>
                <c:pt idx="4486">
                  <c:v>-3.9196564341217779</c:v>
                </c:pt>
                <c:pt idx="4487">
                  <c:v>-3.9235470879753009</c:v>
                </c:pt>
                <c:pt idx="4488">
                  <c:v>-3.9274377418288058</c:v>
                </c:pt>
                <c:pt idx="4489">
                  <c:v>-3.9313277666356101</c:v>
                </c:pt>
                <c:pt idx="4490">
                  <c:v>-3.935218420489095</c:v>
                </c:pt>
                <c:pt idx="4491">
                  <c:v>-3.9391090743426189</c:v>
                </c:pt>
                <c:pt idx="4492">
                  <c:v>-3.9429997281961242</c:v>
                </c:pt>
                <c:pt idx="4493">
                  <c:v>-3.9468903820496282</c:v>
                </c:pt>
                <c:pt idx="4494">
                  <c:v>-3.950781035903133</c:v>
                </c:pt>
                <c:pt idx="4495">
                  <c:v>-3.9546716897566379</c:v>
                </c:pt>
                <c:pt idx="4496">
                  <c:v>-3.9585623436101431</c:v>
                </c:pt>
                <c:pt idx="4497">
                  <c:v>-3.962452997463636</c:v>
                </c:pt>
                <c:pt idx="4498">
                  <c:v>-3.9663436513171528</c:v>
                </c:pt>
                <c:pt idx="4499">
                  <c:v>-3.9702343051706568</c:v>
                </c:pt>
                <c:pt idx="4500">
                  <c:v>-3.9741249590241621</c:v>
                </c:pt>
                <c:pt idx="4501">
                  <c:v>-3.9780156128776669</c:v>
                </c:pt>
                <c:pt idx="4502">
                  <c:v>-3.9819062667311722</c:v>
                </c:pt>
                <c:pt idx="4503">
                  <c:v>-3.985796920584677</c:v>
                </c:pt>
                <c:pt idx="4504">
                  <c:v>-3.989687574438181</c:v>
                </c:pt>
                <c:pt idx="4505">
                  <c:v>-3.9935782282916858</c:v>
                </c:pt>
                <c:pt idx="4506">
                  <c:v>-3.9974682530984902</c:v>
                </c:pt>
                <c:pt idx="4507">
                  <c:v>-4.0013589069519941</c:v>
                </c:pt>
                <c:pt idx="4508">
                  <c:v>-4.0052495608054954</c:v>
                </c:pt>
                <c:pt idx="4509">
                  <c:v>-4.0091402146590038</c:v>
                </c:pt>
                <c:pt idx="4510">
                  <c:v>-4.0130308685124847</c:v>
                </c:pt>
                <c:pt idx="4511">
                  <c:v>-4.0169215223660144</c:v>
                </c:pt>
                <c:pt idx="4512">
                  <c:v>-4.0208121762194926</c:v>
                </c:pt>
                <c:pt idx="4513">
                  <c:v>-4.0247028300730214</c:v>
                </c:pt>
                <c:pt idx="4514">
                  <c:v>-4.0285934839265281</c:v>
                </c:pt>
                <c:pt idx="4515">
                  <c:v>-4.0324841377800276</c:v>
                </c:pt>
                <c:pt idx="4516">
                  <c:v>-4.0363747916335404</c:v>
                </c:pt>
                <c:pt idx="4517">
                  <c:v>-4.0402654454870417</c:v>
                </c:pt>
                <c:pt idx="4518">
                  <c:v>-4.0441560993405474</c:v>
                </c:pt>
                <c:pt idx="4519">
                  <c:v>-4.0480467531940523</c:v>
                </c:pt>
                <c:pt idx="4520">
                  <c:v>-4.0519374070475536</c:v>
                </c:pt>
                <c:pt idx="4521">
                  <c:v>-4.055828060901062</c:v>
                </c:pt>
                <c:pt idx="4522">
                  <c:v>-4.0597180857078703</c:v>
                </c:pt>
                <c:pt idx="4523">
                  <c:v>-4.0636087395613698</c:v>
                </c:pt>
                <c:pt idx="4524">
                  <c:v>-4.06749939341488</c:v>
                </c:pt>
                <c:pt idx="4525">
                  <c:v>-4.0713900472683804</c:v>
                </c:pt>
                <c:pt idx="4526">
                  <c:v>-4.0752807011218861</c:v>
                </c:pt>
                <c:pt idx="4527">
                  <c:v>-4.0791713549753883</c:v>
                </c:pt>
                <c:pt idx="4528">
                  <c:v>-4.083062008828894</c:v>
                </c:pt>
                <c:pt idx="4529">
                  <c:v>-4.0869526626823989</c:v>
                </c:pt>
                <c:pt idx="4530">
                  <c:v>-3.876724686617413</c:v>
                </c:pt>
                <c:pt idx="4531">
                  <c:v>-3.8806153404709178</c:v>
                </c:pt>
                <c:pt idx="4532">
                  <c:v>-3.884505994324424</c:v>
                </c:pt>
                <c:pt idx="4533">
                  <c:v>-3.8883966481779271</c:v>
                </c:pt>
                <c:pt idx="4534">
                  <c:v>-3.8922873020314319</c:v>
                </c:pt>
                <c:pt idx="4535">
                  <c:v>-3.8961779558849381</c:v>
                </c:pt>
                <c:pt idx="4536">
                  <c:v>-3.900068609738442</c:v>
                </c:pt>
                <c:pt idx="4537">
                  <c:v>-3.9039592635919478</c:v>
                </c:pt>
                <c:pt idx="4538">
                  <c:v>-3.9078499174454531</c:v>
                </c:pt>
                <c:pt idx="4539">
                  <c:v>-3.911740571298957</c:v>
                </c:pt>
                <c:pt idx="4540">
                  <c:v>-3.9156312251524619</c:v>
                </c:pt>
                <c:pt idx="4541">
                  <c:v>-3.9195218790059672</c:v>
                </c:pt>
                <c:pt idx="4542">
                  <c:v>-3.923412532859472</c:v>
                </c:pt>
                <c:pt idx="4543">
                  <c:v>-3.9273025576662741</c:v>
                </c:pt>
                <c:pt idx="4544">
                  <c:v>-3.931193211519779</c:v>
                </c:pt>
                <c:pt idx="4545">
                  <c:v>-3.935083865373282</c:v>
                </c:pt>
                <c:pt idx="4546">
                  <c:v>-3.9389745192267891</c:v>
                </c:pt>
                <c:pt idx="4547">
                  <c:v>-3.942865173080274</c:v>
                </c:pt>
                <c:pt idx="4548">
                  <c:v>-3.946755826933797</c:v>
                </c:pt>
                <c:pt idx="4549">
                  <c:v>-3.9506464807873032</c:v>
                </c:pt>
                <c:pt idx="4550">
                  <c:v>-3.954537134640808</c:v>
                </c:pt>
                <c:pt idx="4551">
                  <c:v>-3.9584277884943129</c:v>
                </c:pt>
                <c:pt idx="4552">
                  <c:v>-3.9623184423478199</c:v>
                </c:pt>
                <c:pt idx="4553">
                  <c:v>-3.966209096201323</c:v>
                </c:pt>
                <c:pt idx="4554">
                  <c:v>-3.970099750054827</c:v>
                </c:pt>
                <c:pt idx="4555">
                  <c:v>-3.9739904039083331</c:v>
                </c:pt>
                <c:pt idx="4556">
                  <c:v>-3.9778810577618371</c:v>
                </c:pt>
                <c:pt idx="4557">
                  <c:v>-3.9817717116153419</c:v>
                </c:pt>
                <c:pt idx="4558">
                  <c:v>-3.985662365468837</c:v>
                </c:pt>
                <c:pt idx="4559">
                  <c:v>-3.9895530193223521</c:v>
                </c:pt>
                <c:pt idx="4560">
                  <c:v>-3.9934430441291551</c:v>
                </c:pt>
                <c:pt idx="4561">
                  <c:v>-3.9973336979826599</c:v>
                </c:pt>
                <c:pt idx="4562">
                  <c:v>-4.0012243518361661</c:v>
                </c:pt>
                <c:pt idx="4563">
                  <c:v>-4.00511500568967</c:v>
                </c:pt>
                <c:pt idx="4564">
                  <c:v>-4.009005659543174</c:v>
                </c:pt>
                <c:pt idx="4565">
                  <c:v>-4.0128963133966788</c:v>
                </c:pt>
                <c:pt idx="4566">
                  <c:v>-4.0167869672501837</c:v>
                </c:pt>
                <c:pt idx="4567">
                  <c:v>-4.0206776211036876</c:v>
                </c:pt>
                <c:pt idx="4568">
                  <c:v>-4.0245682749571836</c:v>
                </c:pt>
                <c:pt idx="4569">
                  <c:v>-4.0284589288106956</c:v>
                </c:pt>
                <c:pt idx="4570">
                  <c:v>-4.0323495826642031</c:v>
                </c:pt>
                <c:pt idx="4571">
                  <c:v>-4.0362402365177079</c:v>
                </c:pt>
                <c:pt idx="4572">
                  <c:v>-4.0401308903712074</c:v>
                </c:pt>
                <c:pt idx="4573">
                  <c:v>-4.0440215442247176</c:v>
                </c:pt>
                <c:pt idx="4574">
                  <c:v>-4.0479121980782216</c:v>
                </c:pt>
                <c:pt idx="4575">
                  <c:v>-4.0518028519317273</c:v>
                </c:pt>
                <c:pt idx="4576">
                  <c:v>-4.0556928767385294</c:v>
                </c:pt>
                <c:pt idx="4577">
                  <c:v>-4.0595835305920351</c:v>
                </c:pt>
                <c:pt idx="4578">
                  <c:v>-4.06347418444554</c:v>
                </c:pt>
                <c:pt idx="4579">
                  <c:v>-4.0673648382990244</c:v>
                </c:pt>
                <c:pt idx="4580">
                  <c:v>-4.0712554921525497</c:v>
                </c:pt>
                <c:pt idx="4581">
                  <c:v>-4.0751461460060536</c:v>
                </c:pt>
                <c:pt idx="4582">
                  <c:v>-4.0790367998595602</c:v>
                </c:pt>
                <c:pt idx="4583">
                  <c:v>-3.868808823794573</c:v>
                </c:pt>
                <c:pt idx="4584">
                  <c:v>-3.8726994776480761</c:v>
                </c:pt>
                <c:pt idx="4585">
                  <c:v>-3.876590131501584</c:v>
                </c:pt>
                <c:pt idx="4586">
                  <c:v>-3.8804807853550889</c:v>
                </c:pt>
                <c:pt idx="4587">
                  <c:v>-3.8843714392085928</c:v>
                </c:pt>
                <c:pt idx="4588">
                  <c:v>-3.8882620930620981</c:v>
                </c:pt>
                <c:pt idx="4589">
                  <c:v>-3.892152746915603</c:v>
                </c:pt>
                <c:pt idx="4590">
                  <c:v>-3.8960434007690892</c:v>
                </c:pt>
                <c:pt idx="4591">
                  <c:v>-3.8999340546226131</c:v>
                </c:pt>
                <c:pt idx="4592">
                  <c:v>-3.9038247084761171</c:v>
                </c:pt>
                <c:pt idx="4593">
                  <c:v>-3.9077153623296219</c:v>
                </c:pt>
                <c:pt idx="4594">
                  <c:v>-3.911606016183117</c:v>
                </c:pt>
                <c:pt idx="4595">
                  <c:v>-3.915496670036632</c:v>
                </c:pt>
                <c:pt idx="4596">
                  <c:v>-3.9193873238901369</c:v>
                </c:pt>
                <c:pt idx="4597">
                  <c:v>-3.9232773486969399</c:v>
                </c:pt>
                <c:pt idx="4598">
                  <c:v>-3.9271680025504438</c:v>
                </c:pt>
                <c:pt idx="4599">
                  <c:v>-3.93105865640395</c:v>
                </c:pt>
                <c:pt idx="4600">
                  <c:v>-3.934949310257454</c:v>
                </c:pt>
                <c:pt idx="4601">
                  <c:v>-3.9388399641109579</c:v>
                </c:pt>
                <c:pt idx="4602">
                  <c:v>-3.9427306179644641</c:v>
                </c:pt>
                <c:pt idx="4603">
                  <c:v>-3.9466212718179681</c:v>
                </c:pt>
                <c:pt idx="4604">
                  <c:v>-3.9505119256714738</c:v>
                </c:pt>
                <c:pt idx="4605">
                  <c:v>-3.9544025795249791</c:v>
                </c:pt>
                <c:pt idx="4606">
                  <c:v>-3.958293233378483</c:v>
                </c:pt>
                <c:pt idx="4607">
                  <c:v>-3.9621838872319879</c:v>
                </c:pt>
                <c:pt idx="4608">
                  <c:v>-3.9660745410854918</c:v>
                </c:pt>
                <c:pt idx="4609">
                  <c:v>-3.969965194938998</c:v>
                </c:pt>
                <c:pt idx="4610">
                  <c:v>-3.9738558487925029</c:v>
                </c:pt>
                <c:pt idx="4611">
                  <c:v>-3.9777465026460082</c:v>
                </c:pt>
                <c:pt idx="4612">
                  <c:v>-3.9816371564995121</c:v>
                </c:pt>
                <c:pt idx="4613">
                  <c:v>-3.985527810353017</c:v>
                </c:pt>
                <c:pt idx="4614">
                  <c:v>-3.9894178351598191</c:v>
                </c:pt>
                <c:pt idx="4615">
                  <c:v>-3.993308489013323</c:v>
                </c:pt>
                <c:pt idx="4616">
                  <c:v>-3.9971991428668301</c:v>
                </c:pt>
                <c:pt idx="4617">
                  <c:v>-4.001089796720338</c:v>
                </c:pt>
                <c:pt idx="4618">
                  <c:v>-4.0049804505738376</c:v>
                </c:pt>
                <c:pt idx="4619">
                  <c:v>-4.0088711044273451</c:v>
                </c:pt>
                <c:pt idx="4620">
                  <c:v>-4.0127617582808499</c:v>
                </c:pt>
                <c:pt idx="4621">
                  <c:v>-4.016652412134353</c:v>
                </c:pt>
                <c:pt idx="4622">
                  <c:v>-4.0205430659878587</c:v>
                </c:pt>
                <c:pt idx="4623">
                  <c:v>-4.0244337198413644</c:v>
                </c:pt>
                <c:pt idx="4624">
                  <c:v>-4.0283243736948684</c:v>
                </c:pt>
                <c:pt idx="4625">
                  <c:v>-4.0322150275483706</c:v>
                </c:pt>
                <c:pt idx="4626">
                  <c:v>-4.0361056814018781</c:v>
                </c:pt>
                <c:pt idx="4627">
                  <c:v>-4.0399963352553829</c:v>
                </c:pt>
                <c:pt idx="4628">
                  <c:v>-4.0477776429623926</c:v>
                </c:pt>
                <c:pt idx="4629">
                  <c:v>-4.0516676677691938</c:v>
                </c:pt>
                <c:pt idx="4630">
                  <c:v>-4.0555583216226996</c:v>
                </c:pt>
                <c:pt idx="4631">
                  <c:v>-4.0594489754762053</c:v>
                </c:pt>
                <c:pt idx="4632">
                  <c:v>-4.0633396293297066</c:v>
                </c:pt>
                <c:pt idx="4633">
                  <c:v>-4.0672302831832159</c:v>
                </c:pt>
                <c:pt idx="4634">
                  <c:v>-4.0711209370367154</c:v>
                </c:pt>
                <c:pt idx="4635">
                  <c:v>-3.8647843921927501</c:v>
                </c:pt>
                <c:pt idx="4636">
                  <c:v>-3.8686750460462558</c:v>
                </c:pt>
                <c:pt idx="4637">
                  <c:v>-3.872565699899742</c:v>
                </c:pt>
                <c:pt idx="4638">
                  <c:v>-3.8764563537532468</c:v>
                </c:pt>
                <c:pt idx="4639">
                  <c:v>-3.8803470076067699</c:v>
                </c:pt>
                <c:pt idx="4640">
                  <c:v>-3.8842376614602752</c:v>
                </c:pt>
                <c:pt idx="4641">
                  <c:v>-3.8881283153137791</c:v>
                </c:pt>
                <c:pt idx="4642">
                  <c:v>-3.8920189691672662</c:v>
                </c:pt>
                <c:pt idx="4643">
                  <c:v>-3.895909623020771</c:v>
                </c:pt>
                <c:pt idx="4644">
                  <c:v>-3.8998002768742941</c:v>
                </c:pt>
                <c:pt idx="4645">
                  <c:v>-3.9036909307277989</c:v>
                </c:pt>
                <c:pt idx="4646">
                  <c:v>-3.9075815845813038</c:v>
                </c:pt>
                <c:pt idx="4647">
                  <c:v>-3.9114722384347971</c:v>
                </c:pt>
                <c:pt idx="4648">
                  <c:v>-3.9153628922883139</c:v>
                </c:pt>
                <c:pt idx="4649">
                  <c:v>-3.919252917095116</c:v>
                </c:pt>
                <c:pt idx="4650">
                  <c:v>-3.9231435709486209</c:v>
                </c:pt>
                <c:pt idx="4651">
                  <c:v>-3.9270342248021262</c:v>
                </c:pt>
                <c:pt idx="4652">
                  <c:v>-3.930924878655631</c:v>
                </c:pt>
                <c:pt idx="4653">
                  <c:v>-3.9348155325091341</c:v>
                </c:pt>
                <c:pt idx="4654">
                  <c:v>-3.9387061863626411</c:v>
                </c:pt>
                <c:pt idx="4655">
                  <c:v>-3.942596840216146</c:v>
                </c:pt>
                <c:pt idx="4656">
                  <c:v>-3.9464874940696371</c:v>
                </c:pt>
                <c:pt idx="4657">
                  <c:v>-3.9503781479231561</c:v>
                </c:pt>
                <c:pt idx="4658">
                  <c:v>-3.9542688017766601</c:v>
                </c:pt>
                <c:pt idx="4659">
                  <c:v>-3.958159455630164</c:v>
                </c:pt>
                <c:pt idx="4660">
                  <c:v>-3.962050109483656</c:v>
                </c:pt>
                <c:pt idx="4661">
                  <c:v>-3.965940763337175</c:v>
                </c:pt>
                <c:pt idx="4662">
                  <c:v>-3.9698314171906799</c:v>
                </c:pt>
                <c:pt idx="4663">
                  <c:v>-3.9737220710441852</c:v>
                </c:pt>
                <c:pt idx="4664">
                  <c:v>-3.9776127248976891</c:v>
                </c:pt>
                <c:pt idx="4665">
                  <c:v>-3.981503378751194</c:v>
                </c:pt>
                <c:pt idx="4666">
                  <c:v>-3.985393403557997</c:v>
                </c:pt>
                <c:pt idx="4667">
                  <c:v>-3.9892840574115009</c:v>
                </c:pt>
                <c:pt idx="4668">
                  <c:v>-3.9931747112650058</c:v>
                </c:pt>
                <c:pt idx="4669">
                  <c:v>-3.9970653651185111</c:v>
                </c:pt>
                <c:pt idx="4670">
                  <c:v>-4.0009560189720146</c:v>
                </c:pt>
                <c:pt idx="4671">
                  <c:v>-4.0048466728255017</c:v>
                </c:pt>
                <c:pt idx="4672">
                  <c:v>-4.0087373266790269</c:v>
                </c:pt>
                <c:pt idx="4673">
                  <c:v>-4.01262798053253</c:v>
                </c:pt>
                <c:pt idx="4674">
                  <c:v>-4.0165186343860357</c:v>
                </c:pt>
                <c:pt idx="4675">
                  <c:v>-4.0204092882395406</c:v>
                </c:pt>
                <c:pt idx="4676">
                  <c:v>-4.0242999420930463</c:v>
                </c:pt>
                <c:pt idx="4677">
                  <c:v>-4.0281905959465476</c:v>
                </c:pt>
                <c:pt idx="4678">
                  <c:v>-4.0320812498000436</c:v>
                </c:pt>
                <c:pt idx="4679">
                  <c:v>-4.03597190365356</c:v>
                </c:pt>
                <c:pt idx="4680">
                  <c:v>-4.0437532113605696</c:v>
                </c:pt>
                <c:pt idx="4681">
                  <c:v>-4.0476432361673726</c:v>
                </c:pt>
                <c:pt idx="4682">
                  <c:v>-4.0515338900208766</c:v>
                </c:pt>
                <c:pt idx="4683">
                  <c:v>-4.0554245438743806</c:v>
                </c:pt>
                <c:pt idx="4684">
                  <c:v>-4.0593151977278872</c:v>
                </c:pt>
                <c:pt idx="4685">
                  <c:v>-4.0632058515813876</c:v>
                </c:pt>
                <c:pt idx="4686">
                  <c:v>-4.0670965054348969</c:v>
                </c:pt>
                <c:pt idx="4687">
                  <c:v>-3.8568685293698932</c:v>
                </c:pt>
                <c:pt idx="4688">
                  <c:v>-3.8607591832234172</c:v>
                </c:pt>
                <c:pt idx="4689">
                  <c:v>-3.864649837076922</c:v>
                </c:pt>
                <c:pt idx="4690">
                  <c:v>-3.8685404909304268</c:v>
                </c:pt>
                <c:pt idx="4691">
                  <c:v>-3.8724311447839321</c:v>
                </c:pt>
                <c:pt idx="4692">
                  <c:v>-3.8763217986374361</c:v>
                </c:pt>
                <c:pt idx="4693">
                  <c:v>-3.8802124524909409</c:v>
                </c:pt>
                <c:pt idx="4694">
                  <c:v>-3.8841031063444462</c:v>
                </c:pt>
                <c:pt idx="4695">
                  <c:v>-3.8879937601979502</c:v>
                </c:pt>
                <c:pt idx="4696">
                  <c:v>-3.8918844140514559</c:v>
                </c:pt>
                <c:pt idx="4697">
                  <c:v>-3.8957750679049612</c:v>
                </c:pt>
                <c:pt idx="4698">
                  <c:v>-3.899665721758462</c:v>
                </c:pt>
                <c:pt idx="4699">
                  <c:v>-3.90355637561197</c:v>
                </c:pt>
                <c:pt idx="4700">
                  <c:v>-3.9074470294654748</c:v>
                </c:pt>
                <c:pt idx="4701">
                  <c:v>-3.911337683318981</c:v>
                </c:pt>
                <c:pt idx="4702">
                  <c:v>-3.9152277081257831</c:v>
                </c:pt>
                <c:pt idx="4703">
                  <c:v>-3.919118361979288</c:v>
                </c:pt>
                <c:pt idx="4704">
                  <c:v>-3.9230090158327928</c:v>
                </c:pt>
                <c:pt idx="4705">
                  <c:v>-3.9268996696862981</c:v>
                </c:pt>
                <c:pt idx="4706">
                  <c:v>-3.9307903235398021</c:v>
                </c:pt>
                <c:pt idx="4707">
                  <c:v>-3.9346809773933069</c:v>
                </c:pt>
                <c:pt idx="4708">
                  <c:v>-3.9385716312468122</c:v>
                </c:pt>
                <c:pt idx="4709">
                  <c:v>-3.942462285100317</c:v>
                </c:pt>
                <c:pt idx="4710">
                  <c:v>-3.946352938953817</c:v>
                </c:pt>
                <c:pt idx="4711">
                  <c:v>-3.9502435928073272</c:v>
                </c:pt>
                <c:pt idx="4712">
                  <c:v>-3.9541342466608311</c:v>
                </c:pt>
                <c:pt idx="4713">
                  <c:v>-3.958024900514336</c:v>
                </c:pt>
                <c:pt idx="4714">
                  <c:v>-3.9619155543678408</c:v>
                </c:pt>
                <c:pt idx="4715">
                  <c:v>-3.9658062082213461</c:v>
                </c:pt>
                <c:pt idx="4716">
                  <c:v>-3.969696862074851</c:v>
                </c:pt>
                <c:pt idx="4717">
                  <c:v>-3.9735875159283549</c:v>
                </c:pt>
                <c:pt idx="4718">
                  <c:v>-3.977478169781858</c:v>
                </c:pt>
                <c:pt idx="4719">
                  <c:v>-3.981368194588657</c:v>
                </c:pt>
                <c:pt idx="4720">
                  <c:v>-3.985258848442168</c:v>
                </c:pt>
                <c:pt idx="4721">
                  <c:v>-3.9930401561491782</c:v>
                </c:pt>
                <c:pt idx="4722">
                  <c:v>-3.996930810002683</c:v>
                </c:pt>
                <c:pt idx="4723">
                  <c:v>-4.0008214638561874</c:v>
                </c:pt>
                <c:pt idx="4724">
                  <c:v>-4.0047121177096896</c:v>
                </c:pt>
                <c:pt idx="4725">
                  <c:v>-4.0086027715631971</c:v>
                </c:pt>
                <c:pt idx="4726">
                  <c:v>-4.012493425416702</c:v>
                </c:pt>
                <c:pt idx="4727">
                  <c:v>-4.0163840792701873</c:v>
                </c:pt>
                <c:pt idx="4728">
                  <c:v>-4.0202747331237116</c:v>
                </c:pt>
                <c:pt idx="4729">
                  <c:v>-4.0241653869771943</c:v>
                </c:pt>
                <c:pt idx="4730">
                  <c:v>-4.0280560408307204</c:v>
                </c:pt>
                <c:pt idx="4731">
                  <c:v>-4.0319466946842297</c:v>
                </c:pt>
                <c:pt idx="4732">
                  <c:v>-4.0358373485377266</c:v>
                </c:pt>
                <c:pt idx="4733">
                  <c:v>-4.0397280023912403</c:v>
                </c:pt>
                <c:pt idx="4734">
                  <c:v>-4.043618027198038</c:v>
                </c:pt>
                <c:pt idx="4735">
                  <c:v>-4.0475086810515437</c:v>
                </c:pt>
                <c:pt idx="4736">
                  <c:v>-4.0513993349050477</c:v>
                </c:pt>
                <c:pt idx="4737">
                  <c:v>-4.0552899887585543</c:v>
                </c:pt>
                <c:pt idx="4738">
                  <c:v>-4.0591806426120556</c:v>
                </c:pt>
                <c:pt idx="4739">
                  <c:v>-3.8489526665470728</c:v>
                </c:pt>
                <c:pt idx="4740">
                  <c:v>-3.8528433204005581</c:v>
                </c:pt>
                <c:pt idx="4741">
                  <c:v>-3.856733974254082</c:v>
                </c:pt>
                <c:pt idx="4742">
                  <c:v>-3.8606246281075869</c:v>
                </c:pt>
                <c:pt idx="4743">
                  <c:v>-3.8645152819610922</c:v>
                </c:pt>
                <c:pt idx="4744">
                  <c:v>-3.868405935814597</c:v>
                </c:pt>
                <c:pt idx="4745">
                  <c:v>-3.8722965896680961</c:v>
                </c:pt>
                <c:pt idx="4746">
                  <c:v>-3.8761872435216058</c:v>
                </c:pt>
                <c:pt idx="4747">
                  <c:v>-3.8800778973751111</c:v>
                </c:pt>
                <c:pt idx="4748">
                  <c:v>-3.883968551228616</c:v>
                </c:pt>
                <c:pt idx="4749">
                  <c:v>-3.8878592050821221</c:v>
                </c:pt>
                <c:pt idx="4750">
                  <c:v>-3.8917498589356261</c:v>
                </c:pt>
                <c:pt idx="4751">
                  <c:v>-3.89564051278913</c:v>
                </c:pt>
                <c:pt idx="4752">
                  <c:v>-3.8995311666426362</c:v>
                </c:pt>
                <c:pt idx="4753">
                  <c:v>-3.9034218204961411</c:v>
                </c:pt>
                <c:pt idx="4754">
                  <c:v>-3.9073124743496459</c:v>
                </c:pt>
                <c:pt idx="4755">
                  <c:v>-3.911202499156436</c:v>
                </c:pt>
                <c:pt idx="4756">
                  <c:v>-3.9150931530099529</c:v>
                </c:pt>
                <c:pt idx="4757">
                  <c:v>-3.9189838068634582</c:v>
                </c:pt>
                <c:pt idx="4758">
                  <c:v>-3.922874460716963</c:v>
                </c:pt>
                <c:pt idx="4759">
                  <c:v>-3.9267651145704661</c:v>
                </c:pt>
                <c:pt idx="4760">
                  <c:v>-3.9306557684239718</c:v>
                </c:pt>
                <c:pt idx="4761">
                  <c:v>-3.9345464222774771</c:v>
                </c:pt>
                <c:pt idx="4762">
                  <c:v>-3.9384370761309819</c:v>
                </c:pt>
                <c:pt idx="4763">
                  <c:v>-3.9423277299844872</c:v>
                </c:pt>
                <c:pt idx="4764">
                  <c:v>-3.9462183838379921</c:v>
                </c:pt>
                <c:pt idx="4765">
                  <c:v>-3.950109037691496</c:v>
                </c:pt>
                <c:pt idx="4766">
                  <c:v>-3.9539996915450009</c:v>
                </c:pt>
                <c:pt idx="4767">
                  <c:v>-3.957890345398507</c:v>
                </c:pt>
                <c:pt idx="4768">
                  <c:v>-3.961780999252011</c:v>
                </c:pt>
                <c:pt idx="4769">
                  <c:v>-3.9656716531055172</c:v>
                </c:pt>
                <c:pt idx="4770">
                  <c:v>-3.9695623069590211</c:v>
                </c:pt>
                <c:pt idx="4771">
                  <c:v>-3.9734529608125251</c:v>
                </c:pt>
                <c:pt idx="4772">
                  <c:v>-3.9773429856193281</c:v>
                </c:pt>
                <c:pt idx="4773">
                  <c:v>-3.9890149471798431</c:v>
                </c:pt>
                <c:pt idx="4774">
                  <c:v>-3.992905601033347</c:v>
                </c:pt>
                <c:pt idx="4775">
                  <c:v>-3.9967962548868532</c:v>
                </c:pt>
                <c:pt idx="4776">
                  <c:v>-4.0006869087403576</c:v>
                </c:pt>
                <c:pt idx="4777">
                  <c:v>-4.0045775625938624</c:v>
                </c:pt>
                <c:pt idx="4778">
                  <c:v>-4.0084682164473673</c:v>
                </c:pt>
                <c:pt idx="4779">
                  <c:v>-4.0123588703008686</c:v>
                </c:pt>
                <c:pt idx="4780">
                  <c:v>-4.0162495241543796</c:v>
                </c:pt>
                <c:pt idx="4781">
                  <c:v>-4.0201401780078756</c:v>
                </c:pt>
                <c:pt idx="4782">
                  <c:v>-4.0240308318613671</c:v>
                </c:pt>
                <c:pt idx="4783">
                  <c:v>-4.0279214857148906</c:v>
                </c:pt>
                <c:pt idx="4784">
                  <c:v>-4.0318121395683963</c:v>
                </c:pt>
                <c:pt idx="4785">
                  <c:v>-4.0357027934219003</c:v>
                </c:pt>
                <c:pt idx="4786">
                  <c:v>-4.0395928182287024</c:v>
                </c:pt>
                <c:pt idx="4787">
                  <c:v>-4.0434834720822099</c:v>
                </c:pt>
                <c:pt idx="4788">
                  <c:v>-4.0473741259357139</c:v>
                </c:pt>
                <c:pt idx="4789">
                  <c:v>-4.0512647797892196</c:v>
                </c:pt>
                <c:pt idx="4790">
                  <c:v>-3.8410382101384468</c:v>
                </c:pt>
                <c:pt idx="4791">
                  <c:v>-3.8449282349452498</c:v>
                </c:pt>
                <c:pt idx="4792">
                  <c:v>-3.8488188887987538</c:v>
                </c:pt>
                <c:pt idx="4793">
                  <c:v>-3.85270954265226</c:v>
                </c:pt>
                <c:pt idx="4794">
                  <c:v>-3.8566001965057448</c:v>
                </c:pt>
                <c:pt idx="4795">
                  <c:v>-3.8604908503592692</c:v>
                </c:pt>
                <c:pt idx="4796">
                  <c:v>-3.864381504212774</c:v>
                </c:pt>
                <c:pt idx="4797">
                  <c:v>-3.868272158066278</c:v>
                </c:pt>
                <c:pt idx="4798">
                  <c:v>-3.8721628119197771</c:v>
                </c:pt>
                <c:pt idx="4799">
                  <c:v>-3.8760534657732699</c:v>
                </c:pt>
                <c:pt idx="4800">
                  <c:v>-3.8799441196267921</c:v>
                </c:pt>
                <c:pt idx="4801">
                  <c:v>-3.8838347734803</c:v>
                </c:pt>
                <c:pt idx="4802">
                  <c:v>-3.8877254273338031</c:v>
                </c:pt>
                <c:pt idx="4803">
                  <c:v>-3.8916160811873071</c:v>
                </c:pt>
                <c:pt idx="4804">
                  <c:v>-3.8955067350408128</c:v>
                </c:pt>
                <c:pt idx="4805">
                  <c:v>-3.8993973888943172</c:v>
                </c:pt>
                <c:pt idx="4806">
                  <c:v>-3.9032880427478229</c:v>
                </c:pt>
                <c:pt idx="4807">
                  <c:v>-3.907178067554625</c:v>
                </c:pt>
                <c:pt idx="4808">
                  <c:v>-3.911068721408117</c:v>
                </c:pt>
                <c:pt idx="4809">
                  <c:v>-3.9149593752616352</c:v>
                </c:pt>
                <c:pt idx="4810">
                  <c:v>-3.918850029115136</c:v>
                </c:pt>
                <c:pt idx="4811">
                  <c:v>-3.922740682968644</c:v>
                </c:pt>
                <c:pt idx="4812">
                  <c:v>-3.9266313368221488</c:v>
                </c:pt>
                <c:pt idx="4813">
                  <c:v>-3.9305219906756541</c:v>
                </c:pt>
                <c:pt idx="4814">
                  <c:v>-3.9344126445291581</c:v>
                </c:pt>
                <c:pt idx="4815">
                  <c:v>-3.9383032983826638</c:v>
                </c:pt>
                <c:pt idx="4816">
                  <c:v>-3.94219395223617</c:v>
                </c:pt>
                <c:pt idx="4817">
                  <c:v>-3.946084606089673</c:v>
                </c:pt>
                <c:pt idx="4818">
                  <c:v>-3.9499752599431779</c:v>
                </c:pt>
                <c:pt idx="4819">
                  <c:v>-3.9538659137966761</c:v>
                </c:pt>
                <c:pt idx="4820">
                  <c:v>-3.957756567650188</c:v>
                </c:pt>
                <c:pt idx="4821">
                  <c:v>-3.9616472215036942</c:v>
                </c:pt>
                <c:pt idx="4822">
                  <c:v>-3.9655378753571968</c:v>
                </c:pt>
                <c:pt idx="4823">
                  <c:v>-3.969428529210703</c:v>
                </c:pt>
                <c:pt idx="4824">
                  <c:v>-3.973318554017506</c:v>
                </c:pt>
                <c:pt idx="4825">
                  <c:v>-3.97720920787101</c:v>
                </c:pt>
                <c:pt idx="4826">
                  <c:v>-3.9810998617245148</c:v>
                </c:pt>
                <c:pt idx="4827">
                  <c:v>-3.9849905155780201</c:v>
                </c:pt>
                <c:pt idx="4828">
                  <c:v>-3.9888811694315249</c:v>
                </c:pt>
                <c:pt idx="4829">
                  <c:v>-3.9927718232850302</c:v>
                </c:pt>
                <c:pt idx="4830">
                  <c:v>-3.996662477138516</c:v>
                </c:pt>
                <c:pt idx="4831">
                  <c:v>-4.0005531309920377</c:v>
                </c:pt>
                <c:pt idx="4832">
                  <c:v>-4.0044437848455461</c:v>
                </c:pt>
                <c:pt idx="4833">
                  <c:v>-4.0083344386990456</c:v>
                </c:pt>
                <c:pt idx="4834">
                  <c:v>-4.012225092552554</c:v>
                </c:pt>
                <c:pt idx="4835">
                  <c:v>-4.016115746406034</c:v>
                </c:pt>
                <c:pt idx="4836">
                  <c:v>-4.0200064002595628</c:v>
                </c:pt>
                <c:pt idx="4837">
                  <c:v>-4.0238970541130676</c:v>
                </c:pt>
                <c:pt idx="4838">
                  <c:v>-4.0277877079665636</c:v>
                </c:pt>
                <c:pt idx="4839">
                  <c:v>-4.03167836182008</c:v>
                </c:pt>
                <c:pt idx="4840">
                  <c:v>-4.0355683866268812</c:v>
                </c:pt>
                <c:pt idx="4841">
                  <c:v>-4.0394590404803861</c:v>
                </c:pt>
                <c:pt idx="4842">
                  <c:v>-4.04334969433389</c:v>
                </c:pt>
                <c:pt idx="4843">
                  <c:v>-3.83312234731561</c:v>
                </c:pt>
                <c:pt idx="4844">
                  <c:v>-3.8370130011691148</c:v>
                </c:pt>
                <c:pt idx="4845">
                  <c:v>-3.8409030259759178</c:v>
                </c:pt>
                <c:pt idx="4846">
                  <c:v>-3.8447936798294222</c:v>
                </c:pt>
                <c:pt idx="4847">
                  <c:v>-3.8486843336829271</c:v>
                </c:pt>
                <c:pt idx="4848">
                  <c:v>-3.8525749875364319</c:v>
                </c:pt>
                <c:pt idx="4849">
                  <c:v>-3.8564656413899372</c:v>
                </c:pt>
                <c:pt idx="4850">
                  <c:v>-3.860356295243442</c:v>
                </c:pt>
                <c:pt idx="4851">
                  <c:v>-3.864246949096946</c:v>
                </c:pt>
                <c:pt idx="4852">
                  <c:v>-3.8681376029504508</c:v>
                </c:pt>
                <c:pt idx="4853">
                  <c:v>-3.872028256803957</c:v>
                </c:pt>
                <c:pt idx="4854">
                  <c:v>-3.8759189106574601</c:v>
                </c:pt>
                <c:pt idx="4855">
                  <c:v>-3.8798095645109671</c:v>
                </c:pt>
                <c:pt idx="4856">
                  <c:v>-3.8837002183644711</c:v>
                </c:pt>
                <c:pt idx="4857">
                  <c:v>-3.8875908722179751</c:v>
                </c:pt>
                <c:pt idx="4858">
                  <c:v>-3.8914815260714808</c:v>
                </c:pt>
                <c:pt idx="4859">
                  <c:v>-3.8953721799249861</c:v>
                </c:pt>
                <c:pt idx="4860">
                  <c:v>-3.8992628337784718</c:v>
                </c:pt>
                <c:pt idx="4861">
                  <c:v>-3.903152858585293</c:v>
                </c:pt>
                <c:pt idx="4862">
                  <c:v>-3.9070435124387979</c:v>
                </c:pt>
                <c:pt idx="4863">
                  <c:v>-3.9109341662923032</c:v>
                </c:pt>
                <c:pt idx="4864">
                  <c:v>-3.914824820145808</c:v>
                </c:pt>
                <c:pt idx="4865">
                  <c:v>-3.918715473999312</c:v>
                </c:pt>
                <c:pt idx="4866">
                  <c:v>-3.9226061278528168</c:v>
                </c:pt>
                <c:pt idx="4867">
                  <c:v>-3.9264967817063221</c:v>
                </c:pt>
                <c:pt idx="4868">
                  <c:v>-3.9303874355598261</c:v>
                </c:pt>
                <c:pt idx="4869">
                  <c:v>-3.9342780894133318</c:v>
                </c:pt>
                <c:pt idx="4870">
                  <c:v>-3.9381687432668371</c:v>
                </c:pt>
                <c:pt idx="4871">
                  <c:v>-3.942059397120341</c:v>
                </c:pt>
                <c:pt idx="4872">
                  <c:v>-3.9459500509738459</c:v>
                </c:pt>
                <c:pt idx="4873">
                  <c:v>-3.9498407048273521</c:v>
                </c:pt>
                <c:pt idx="4874">
                  <c:v>-3.953731358680856</c:v>
                </c:pt>
                <c:pt idx="4875">
                  <c:v>-3.9576220125343622</c:v>
                </c:pt>
                <c:pt idx="4876">
                  <c:v>-3.9615126663878661</c:v>
                </c:pt>
                <c:pt idx="4877">
                  <c:v>-3.965403320241371</c:v>
                </c:pt>
                <c:pt idx="4878">
                  <c:v>-3.969293345048174</c:v>
                </c:pt>
                <c:pt idx="4879">
                  <c:v>-3.9731839989016779</c:v>
                </c:pt>
                <c:pt idx="4880">
                  <c:v>-3.9770746527551828</c:v>
                </c:pt>
                <c:pt idx="4881">
                  <c:v>-3.9809653066086881</c:v>
                </c:pt>
                <c:pt idx="4882">
                  <c:v>-3.9848559604621929</c:v>
                </c:pt>
                <c:pt idx="4883">
                  <c:v>-3.9887466143156982</c:v>
                </c:pt>
                <c:pt idx="4884">
                  <c:v>-3.9926372681692031</c:v>
                </c:pt>
                <c:pt idx="4885">
                  <c:v>-3.996527922022707</c:v>
                </c:pt>
                <c:pt idx="4886">
                  <c:v>-4.0004185758761954</c:v>
                </c:pt>
                <c:pt idx="4887">
                  <c:v>-4.0043092297297136</c:v>
                </c:pt>
                <c:pt idx="4888">
                  <c:v>-4.0081998835832211</c:v>
                </c:pt>
                <c:pt idx="4889">
                  <c:v>-4.0120905374367029</c:v>
                </c:pt>
                <c:pt idx="4890">
                  <c:v>-4.0159811912902317</c:v>
                </c:pt>
                <c:pt idx="4891">
                  <c:v>-4.0198718451437356</c:v>
                </c:pt>
                <c:pt idx="4892">
                  <c:v>-4.0237624989972414</c:v>
                </c:pt>
                <c:pt idx="4893">
                  <c:v>-4.0276531528507462</c:v>
                </c:pt>
                <c:pt idx="4894">
                  <c:v>-4.0315431776575483</c:v>
                </c:pt>
                <c:pt idx="4895">
                  <c:v>-4.0354338315110541</c:v>
                </c:pt>
                <c:pt idx="4896">
                  <c:v>-3.8290971383462762</c:v>
                </c:pt>
                <c:pt idx="4897">
                  <c:v>-3.832987792199781</c:v>
                </c:pt>
                <c:pt idx="4898">
                  <c:v>-3.836877817006584</c:v>
                </c:pt>
                <c:pt idx="4899">
                  <c:v>-3.8407684708600871</c:v>
                </c:pt>
                <c:pt idx="4900">
                  <c:v>-3.8446591247135742</c:v>
                </c:pt>
                <c:pt idx="4901">
                  <c:v>-3.8485497785670981</c:v>
                </c:pt>
                <c:pt idx="4902">
                  <c:v>-3.8524404324205839</c:v>
                </c:pt>
                <c:pt idx="4903">
                  <c:v>-3.8563310862741091</c:v>
                </c:pt>
                <c:pt idx="4904">
                  <c:v>-3.8602217401276131</c:v>
                </c:pt>
                <c:pt idx="4905">
                  <c:v>-3.8641123939811171</c:v>
                </c:pt>
                <c:pt idx="4906">
                  <c:v>-3.8680030478346228</c:v>
                </c:pt>
                <c:pt idx="4907">
                  <c:v>-3.8718937016881281</c:v>
                </c:pt>
                <c:pt idx="4908">
                  <c:v>-3.8757843555416329</c:v>
                </c:pt>
                <c:pt idx="4909">
                  <c:v>-3.8796750093951191</c:v>
                </c:pt>
                <c:pt idx="4910">
                  <c:v>-3.8835656632486422</c:v>
                </c:pt>
                <c:pt idx="4911">
                  <c:v>-3.887456317102147</c:v>
                </c:pt>
                <c:pt idx="4912">
                  <c:v>-3.8913469709556519</c:v>
                </c:pt>
                <c:pt idx="4913">
                  <c:v>-3.8952376248091571</c:v>
                </c:pt>
                <c:pt idx="4914">
                  <c:v>-3.8991276496159601</c:v>
                </c:pt>
                <c:pt idx="4915">
                  <c:v>-3.9030183034694641</c:v>
                </c:pt>
                <c:pt idx="4916">
                  <c:v>-3.9069089573229689</c:v>
                </c:pt>
                <c:pt idx="4917">
                  <c:v>-3.9107996111764738</c:v>
                </c:pt>
                <c:pt idx="4918">
                  <c:v>-3.9146902650299782</c:v>
                </c:pt>
                <c:pt idx="4919">
                  <c:v>-3.918580918883483</c:v>
                </c:pt>
                <c:pt idx="4920">
                  <c:v>-3.9224715727369879</c:v>
                </c:pt>
                <c:pt idx="4921">
                  <c:v>-3.9263622265904941</c:v>
                </c:pt>
                <c:pt idx="4922">
                  <c:v>-3.930252880443998</c:v>
                </c:pt>
                <c:pt idx="4923">
                  <c:v>-3.9341435342975042</c:v>
                </c:pt>
                <c:pt idx="4924">
                  <c:v>-3.9380341881510081</c:v>
                </c:pt>
                <c:pt idx="4925">
                  <c:v>-3.9419248420045121</c:v>
                </c:pt>
                <c:pt idx="4926">
                  <c:v>-3.9458154958580161</c:v>
                </c:pt>
                <c:pt idx="4927">
                  <c:v>-3.9497061497115231</c:v>
                </c:pt>
                <c:pt idx="4928">
                  <c:v>-3.953596803565028</c:v>
                </c:pt>
                <c:pt idx="4929">
                  <c:v>-3.9574874574185319</c:v>
                </c:pt>
                <c:pt idx="4930">
                  <c:v>-3.9613781112720372</c:v>
                </c:pt>
                <c:pt idx="4931">
                  <c:v>-3.9652681360788211</c:v>
                </c:pt>
                <c:pt idx="4932">
                  <c:v>-3.9691587899323442</c:v>
                </c:pt>
                <c:pt idx="4933">
                  <c:v>-3.973049443785837</c:v>
                </c:pt>
                <c:pt idx="4934">
                  <c:v>-3.9769400976393539</c:v>
                </c:pt>
                <c:pt idx="4935">
                  <c:v>-3.98083075149286</c:v>
                </c:pt>
                <c:pt idx="4936">
                  <c:v>-3.984721405346364</c:v>
                </c:pt>
                <c:pt idx="4937">
                  <c:v>-3.9886120591998671</c:v>
                </c:pt>
                <c:pt idx="4938">
                  <c:v>-3.9925027130533728</c:v>
                </c:pt>
                <c:pt idx="4939">
                  <c:v>-3.9963933669068781</c:v>
                </c:pt>
                <c:pt idx="4940">
                  <c:v>-4.0002840207603816</c:v>
                </c:pt>
                <c:pt idx="4941">
                  <c:v>-4.0041746746138864</c:v>
                </c:pt>
                <c:pt idx="4942">
                  <c:v>-4.0080653284673939</c:v>
                </c:pt>
                <c:pt idx="4943">
                  <c:v>-4.011955982320897</c:v>
                </c:pt>
                <c:pt idx="4944">
                  <c:v>-4.0158466361743974</c:v>
                </c:pt>
                <c:pt idx="4945">
                  <c:v>-4.0197372900279076</c:v>
                </c:pt>
                <c:pt idx="4946">
                  <c:v>-4.0236279438814124</c:v>
                </c:pt>
                <c:pt idx="4947">
                  <c:v>-4.0275179686881746</c:v>
                </c:pt>
                <c:pt idx="4948">
                  <c:v>-4.0314086225417203</c:v>
                </c:pt>
                <c:pt idx="4949">
                  <c:v>-3.8211820528909501</c:v>
                </c:pt>
                <c:pt idx="4950">
                  <c:v>-3.8250727067444532</c:v>
                </c:pt>
                <c:pt idx="4951">
                  <c:v>-3.8289633605979581</c:v>
                </c:pt>
                <c:pt idx="4952">
                  <c:v>-3.832853385404742</c:v>
                </c:pt>
                <c:pt idx="4953">
                  <c:v>-3.8367440392582459</c:v>
                </c:pt>
                <c:pt idx="4954">
                  <c:v>-3.8406346931117699</c:v>
                </c:pt>
                <c:pt idx="4955">
                  <c:v>-3.844525346965276</c:v>
                </c:pt>
                <c:pt idx="4956">
                  <c:v>-3.8484160008187791</c:v>
                </c:pt>
                <c:pt idx="4957">
                  <c:v>-3.8523066546722862</c:v>
                </c:pt>
                <c:pt idx="4958">
                  <c:v>-3.8561973085257901</c:v>
                </c:pt>
                <c:pt idx="4959">
                  <c:v>-3.8600879623792941</c:v>
                </c:pt>
                <c:pt idx="4960">
                  <c:v>-3.8639786162327998</c:v>
                </c:pt>
                <c:pt idx="4961">
                  <c:v>-3.8678692700863051</c:v>
                </c:pt>
                <c:pt idx="4962">
                  <c:v>-3.8717599239397908</c:v>
                </c:pt>
                <c:pt idx="4963">
                  <c:v>-3.8756505777933148</c:v>
                </c:pt>
                <c:pt idx="4964">
                  <c:v>-3.8795412316468192</c:v>
                </c:pt>
                <c:pt idx="4965">
                  <c:v>-3.883431885500324</c:v>
                </c:pt>
                <c:pt idx="4966">
                  <c:v>-3.8873225393538271</c:v>
                </c:pt>
                <c:pt idx="4967">
                  <c:v>-3.8912131932073342</c:v>
                </c:pt>
                <c:pt idx="4968">
                  <c:v>-3.8951032180141358</c:v>
                </c:pt>
                <c:pt idx="4969">
                  <c:v>-3.8989938718676411</c:v>
                </c:pt>
                <c:pt idx="4970">
                  <c:v>-3.902884525721146</c:v>
                </c:pt>
                <c:pt idx="4971">
                  <c:v>-3.906775179574637</c:v>
                </c:pt>
                <c:pt idx="4972">
                  <c:v>-3.9106658334281361</c:v>
                </c:pt>
                <c:pt idx="4973">
                  <c:v>-3.9145564872816601</c:v>
                </c:pt>
                <c:pt idx="4974">
                  <c:v>-3.918447141135164</c:v>
                </c:pt>
                <c:pt idx="4975">
                  <c:v>-3.9223377949886711</c:v>
                </c:pt>
                <c:pt idx="4976">
                  <c:v>-3.926228448842175</c:v>
                </c:pt>
                <c:pt idx="4977">
                  <c:v>-3.9301191026956812</c:v>
                </c:pt>
                <c:pt idx="4978">
                  <c:v>-3.9340097565491852</c:v>
                </c:pt>
                <c:pt idx="4979">
                  <c:v>-3.93790041040269</c:v>
                </c:pt>
                <c:pt idx="4980">
                  <c:v>-3.9417910642561949</c:v>
                </c:pt>
                <c:pt idx="4981">
                  <c:v>-3.9456817181097001</c:v>
                </c:pt>
                <c:pt idx="4982">
                  <c:v>-3.949572371963205</c:v>
                </c:pt>
                <c:pt idx="4983">
                  <c:v>-3.9534630258167081</c:v>
                </c:pt>
                <c:pt idx="4984">
                  <c:v>-3.9573536796702138</c:v>
                </c:pt>
                <c:pt idx="4985">
                  <c:v>-3.9612437044770168</c:v>
                </c:pt>
                <c:pt idx="4986">
                  <c:v>-3.9651343583305212</c:v>
                </c:pt>
                <c:pt idx="4987">
                  <c:v>-3.969025012184026</c:v>
                </c:pt>
                <c:pt idx="4988">
                  <c:v>-3.9729156660375309</c:v>
                </c:pt>
                <c:pt idx="4989">
                  <c:v>-3.9768063198910362</c:v>
                </c:pt>
                <c:pt idx="4990">
                  <c:v>-3.980696973744541</c:v>
                </c:pt>
                <c:pt idx="4991">
                  <c:v>-3.9845876275980459</c:v>
                </c:pt>
                <c:pt idx="4992">
                  <c:v>-3.9884782814515498</c:v>
                </c:pt>
                <c:pt idx="4993">
                  <c:v>-3.992368935305036</c:v>
                </c:pt>
                <c:pt idx="4994">
                  <c:v>-3.9962595891585408</c:v>
                </c:pt>
                <c:pt idx="4995">
                  <c:v>-4.0001502430120652</c:v>
                </c:pt>
                <c:pt idx="4996">
                  <c:v>-4.0040408968655674</c:v>
                </c:pt>
                <c:pt idx="4997">
                  <c:v>-4.0079315507190527</c:v>
                </c:pt>
                <c:pt idx="4998">
                  <c:v>-4.0118222045725798</c:v>
                </c:pt>
                <c:pt idx="4999">
                  <c:v>-4.0157128584260624</c:v>
                </c:pt>
                <c:pt idx="5000">
                  <c:v>-4.0196035122795903</c:v>
                </c:pt>
                <c:pt idx="5001">
                  <c:v>-4.0234935370863836</c:v>
                </c:pt>
                <c:pt idx="5002">
                  <c:v>-3.8132661900680902</c:v>
                </c:pt>
                <c:pt idx="5003">
                  <c:v>-3.8171568439216141</c:v>
                </c:pt>
                <c:pt idx="5004">
                  <c:v>-3.8210474977751181</c:v>
                </c:pt>
                <c:pt idx="5005">
                  <c:v>-3.8249381516286229</c:v>
                </c:pt>
                <c:pt idx="5006">
                  <c:v>-3.8288281764354268</c:v>
                </c:pt>
                <c:pt idx="5007">
                  <c:v>-3.832718830288917</c:v>
                </c:pt>
                <c:pt idx="5008">
                  <c:v>-3.8366094841424361</c:v>
                </c:pt>
                <c:pt idx="5009">
                  <c:v>-3.8405001379959409</c:v>
                </c:pt>
                <c:pt idx="5010">
                  <c:v>-3.8443907918494462</c:v>
                </c:pt>
                <c:pt idx="5011">
                  <c:v>-3.8482814457029511</c:v>
                </c:pt>
                <c:pt idx="5012">
                  <c:v>-3.852172099556455</c:v>
                </c:pt>
                <c:pt idx="5013">
                  <c:v>-3.8560627534099581</c:v>
                </c:pt>
                <c:pt idx="5014">
                  <c:v>-3.859953407263462</c:v>
                </c:pt>
                <c:pt idx="5015">
                  <c:v>-3.86384406111697</c:v>
                </c:pt>
                <c:pt idx="5016">
                  <c:v>-3.8677347149704748</c:v>
                </c:pt>
                <c:pt idx="5017">
                  <c:v>-3.8716253688239801</c:v>
                </c:pt>
                <c:pt idx="5018">
                  <c:v>-3.8755160226774841</c:v>
                </c:pt>
                <c:pt idx="5019">
                  <c:v>-3.879406676530988</c:v>
                </c:pt>
                <c:pt idx="5020">
                  <c:v>-3.8832973303844942</c:v>
                </c:pt>
                <c:pt idx="5021">
                  <c:v>-3.8871879842379999</c:v>
                </c:pt>
                <c:pt idx="5022">
                  <c:v>-3.891078009044783</c:v>
                </c:pt>
                <c:pt idx="5023">
                  <c:v>-3.894968662898306</c:v>
                </c:pt>
                <c:pt idx="5024">
                  <c:v>-3.8988593167518122</c:v>
                </c:pt>
                <c:pt idx="5025">
                  <c:v>-3.902749970605317</c:v>
                </c:pt>
                <c:pt idx="5026">
                  <c:v>-3.9066406244588019</c:v>
                </c:pt>
                <c:pt idx="5027">
                  <c:v>-3.9105312783123249</c:v>
                </c:pt>
                <c:pt idx="5028">
                  <c:v>-3.9144219321658311</c:v>
                </c:pt>
                <c:pt idx="5029">
                  <c:v>-3.918312586019336</c:v>
                </c:pt>
                <c:pt idx="5030">
                  <c:v>-3.922203239872839</c:v>
                </c:pt>
                <c:pt idx="5031">
                  <c:v>-3.9260938937263461</c:v>
                </c:pt>
                <c:pt idx="5032">
                  <c:v>-3.9299845475798501</c:v>
                </c:pt>
                <c:pt idx="5033">
                  <c:v>-3.9338752014333549</c:v>
                </c:pt>
                <c:pt idx="5034">
                  <c:v>-3.9377658552868602</c:v>
                </c:pt>
                <c:pt idx="5035">
                  <c:v>-3.941656509140365</c:v>
                </c:pt>
                <c:pt idx="5036">
                  <c:v>-3.9455471629938699</c:v>
                </c:pt>
                <c:pt idx="5037">
                  <c:v>-3.9494378168473738</c:v>
                </c:pt>
                <c:pt idx="5038">
                  <c:v>-3.9533284707008791</c:v>
                </c:pt>
                <c:pt idx="5039">
                  <c:v>-3.957218495507683</c:v>
                </c:pt>
                <c:pt idx="5040">
                  <c:v>-3.9611091493611861</c:v>
                </c:pt>
                <c:pt idx="5041">
                  <c:v>-3.9649998032146909</c:v>
                </c:pt>
                <c:pt idx="5042">
                  <c:v>-3.9688904570681971</c:v>
                </c:pt>
                <c:pt idx="5043">
                  <c:v>-3.9727811109217011</c:v>
                </c:pt>
                <c:pt idx="5044">
                  <c:v>-3.9766717647752068</c:v>
                </c:pt>
                <c:pt idx="5045">
                  <c:v>-3.9805624186287121</c:v>
                </c:pt>
                <c:pt idx="5046">
                  <c:v>-3.984453072482216</c:v>
                </c:pt>
                <c:pt idx="5047">
                  <c:v>-3.9883437263357209</c:v>
                </c:pt>
                <c:pt idx="5048">
                  <c:v>-3.9922343801892262</c:v>
                </c:pt>
                <c:pt idx="5049">
                  <c:v>-3.996125034042731</c:v>
                </c:pt>
                <c:pt idx="5050">
                  <c:v>-4.0000156878962354</c:v>
                </c:pt>
                <c:pt idx="5051">
                  <c:v>-4.0039063417497376</c:v>
                </c:pt>
                <c:pt idx="5052">
                  <c:v>-4.0077969956032451</c:v>
                </c:pt>
                <c:pt idx="5053">
                  <c:v>-4.0116876494567446</c:v>
                </c:pt>
                <c:pt idx="5054">
                  <c:v>-4.0155783033102548</c:v>
                </c:pt>
                <c:pt idx="5055">
                  <c:v>-3.8053503272452698</c:v>
                </c:pt>
                <c:pt idx="5056">
                  <c:v>-3.809240981098756</c:v>
                </c:pt>
                <c:pt idx="5057">
                  <c:v>-3.8131316349522799</c:v>
                </c:pt>
                <c:pt idx="5058">
                  <c:v>-3.8170222888057839</c:v>
                </c:pt>
                <c:pt idx="5059">
                  <c:v>-3.82091294265929</c:v>
                </c:pt>
                <c:pt idx="5060">
                  <c:v>-3.8248029674660931</c:v>
                </c:pt>
                <c:pt idx="5061">
                  <c:v>-3.828693621319597</c:v>
                </c:pt>
                <c:pt idx="5062">
                  <c:v>-3.8325842751731019</c:v>
                </c:pt>
                <c:pt idx="5063">
                  <c:v>-3.836474929026596</c:v>
                </c:pt>
                <c:pt idx="5064">
                  <c:v>-3.840365582880112</c:v>
                </c:pt>
                <c:pt idx="5065">
                  <c:v>-3.8442562367336168</c:v>
                </c:pt>
                <c:pt idx="5066">
                  <c:v>-3.8481468905871208</c:v>
                </c:pt>
                <c:pt idx="5067">
                  <c:v>-3.8520375444406261</c:v>
                </c:pt>
                <c:pt idx="5068">
                  <c:v>-3.85592819829413</c:v>
                </c:pt>
                <c:pt idx="5069">
                  <c:v>-3.8598188521476362</c:v>
                </c:pt>
                <c:pt idx="5070">
                  <c:v>-3.863709506001141</c:v>
                </c:pt>
                <c:pt idx="5071">
                  <c:v>-3.8676001598546459</c:v>
                </c:pt>
                <c:pt idx="5072">
                  <c:v>-3.8714908137081361</c:v>
                </c:pt>
                <c:pt idx="5073">
                  <c:v>-3.875381467561656</c:v>
                </c:pt>
                <c:pt idx="5074">
                  <c:v>-3.8831627752686662</c:v>
                </c:pt>
                <c:pt idx="5075">
                  <c:v>-3.8870528000754678</c:v>
                </c:pt>
                <c:pt idx="5076">
                  <c:v>-3.8909434539289731</c:v>
                </c:pt>
                <c:pt idx="5077">
                  <c:v>-3.894834107782478</c:v>
                </c:pt>
                <c:pt idx="5078">
                  <c:v>-3.8987247616359819</c:v>
                </c:pt>
                <c:pt idx="5079">
                  <c:v>-3.902615415489477</c:v>
                </c:pt>
                <c:pt idx="5080">
                  <c:v>-3.906506069342992</c:v>
                </c:pt>
                <c:pt idx="5081">
                  <c:v>-3.9103967231964969</c:v>
                </c:pt>
                <c:pt idx="5082">
                  <c:v>-3.9142873770500022</c:v>
                </c:pt>
                <c:pt idx="5083">
                  <c:v>-3.918178030903507</c:v>
                </c:pt>
                <c:pt idx="5084">
                  <c:v>-3.9220686847570119</c:v>
                </c:pt>
                <c:pt idx="5085">
                  <c:v>-3.9259593386105158</c:v>
                </c:pt>
                <c:pt idx="5086">
                  <c:v>-3.929849992464018</c:v>
                </c:pt>
                <c:pt idx="5087">
                  <c:v>-3.933740646317526</c:v>
                </c:pt>
                <c:pt idx="5088">
                  <c:v>-3.9376313001710308</c:v>
                </c:pt>
                <c:pt idx="5089">
                  <c:v>-3.9415219540245361</c:v>
                </c:pt>
                <c:pt idx="5090">
                  <c:v>-3.94541260787804</c:v>
                </c:pt>
                <c:pt idx="5091">
                  <c:v>-3.9493032617315449</c:v>
                </c:pt>
                <c:pt idx="5092">
                  <c:v>-3.9531932865383501</c:v>
                </c:pt>
                <c:pt idx="5093">
                  <c:v>-3.9570839403918532</c:v>
                </c:pt>
                <c:pt idx="5094">
                  <c:v>-3.9609745942453571</c:v>
                </c:pt>
                <c:pt idx="5095">
                  <c:v>-3.9648652480988629</c:v>
                </c:pt>
                <c:pt idx="5096">
                  <c:v>-3.9687559019523682</c:v>
                </c:pt>
                <c:pt idx="5097">
                  <c:v>-3.972646555805873</c:v>
                </c:pt>
                <c:pt idx="5098">
                  <c:v>-3.9765372096593778</c:v>
                </c:pt>
                <c:pt idx="5099">
                  <c:v>-3.9804278635128818</c:v>
                </c:pt>
                <c:pt idx="5100">
                  <c:v>-3.9843185173663871</c:v>
                </c:pt>
                <c:pt idx="5101">
                  <c:v>-3.9882091712198919</c:v>
                </c:pt>
                <c:pt idx="5102">
                  <c:v>-3.9920998250733968</c:v>
                </c:pt>
                <c:pt idx="5103">
                  <c:v>-3.9959904789269021</c:v>
                </c:pt>
                <c:pt idx="5104">
                  <c:v>-3.999881132780406</c:v>
                </c:pt>
                <c:pt idx="5105">
                  <c:v>-4.0037717866339113</c:v>
                </c:pt>
                <c:pt idx="5106">
                  <c:v>-4.0076624404874162</c:v>
                </c:pt>
                <c:pt idx="5107">
                  <c:v>-3.7974344644224298</c:v>
                </c:pt>
                <c:pt idx="5108">
                  <c:v>-3.801325118275936</c:v>
                </c:pt>
                <c:pt idx="5109">
                  <c:v>-3.8052157721294408</c:v>
                </c:pt>
                <c:pt idx="5110">
                  <c:v>-3.8091064259829461</c:v>
                </c:pt>
                <c:pt idx="5111">
                  <c:v>-3.8129970798364501</c:v>
                </c:pt>
                <c:pt idx="5112">
                  <c:v>-3.816887733689954</c:v>
                </c:pt>
                <c:pt idx="5113">
                  <c:v>-3.8207777584967579</c:v>
                </c:pt>
                <c:pt idx="5114">
                  <c:v>-3.824668412350257</c:v>
                </c:pt>
                <c:pt idx="5115">
                  <c:v>-3.8285590662037672</c:v>
                </c:pt>
                <c:pt idx="5116">
                  <c:v>-3.832449720057272</c:v>
                </c:pt>
                <c:pt idx="5117">
                  <c:v>-3.8363403739107582</c:v>
                </c:pt>
                <c:pt idx="5118">
                  <c:v>-3.840231027764283</c:v>
                </c:pt>
                <c:pt idx="5119">
                  <c:v>-3.8441216816177861</c:v>
                </c:pt>
                <c:pt idx="5120">
                  <c:v>-3.8480123354712901</c:v>
                </c:pt>
                <c:pt idx="5121">
                  <c:v>-3.851902989324778</c:v>
                </c:pt>
                <c:pt idx="5122">
                  <c:v>-3.8557936431783011</c:v>
                </c:pt>
                <c:pt idx="5123">
                  <c:v>-3.8596842970318068</c:v>
                </c:pt>
                <c:pt idx="5124">
                  <c:v>-3.8635749508853112</c:v>
                </c:pt>
                <c:pt idx="5125">
                  <c:v>-3.8674656047388161</c:v>
                </c:pt>
                <c:pt idx="5126">
                  <c:v>-3.8713562585923209</c:v>
                </c:pt>
                <c:pt idx="5127">
                  <c:v>-3.879137566299331</c:v>
                </c:pt>
                <c:pt idx="5128">
                  <c:v>-3.8830275911061332</c:v>
                </c:pt>
                <c:pt idx="5129">
                  <c:v>-3.886918244959638</c:v>
                </c:pt>
                <c:pt idx="5130">
                  <c:v>-3.8908088988131371</c:v>
                </c:pt>
                <c:pt idx="5131">
                  <c:v>-3.8946995526666481</c:v>
                </c:pt>
                <c:pt idx="5132">
                  <c:v>-3.8985902065201521</c:v>
                </c:pt>
                <c:pt idx="5133">
                  <c:v>-3.9024808603736569</c:v>
                </c:pt>
                <c:pt idx="5134">
                  <c:v>-3.9063715142271618</c:v>
                </c:pt>
                <c:pt idx="5135">
                  <c:v>-3.9102621680806671</c:v>
                </c:pt>
                <c:pt idx="5136">
                  <c:v>-3.9141528219341719</c:v>
                </c:pt>
                <c:pt idx="5137">
                  <c:v>-3.9180434757876781</c:v>
                </c:pt>
                <c:pt idx="5138">
                  <c:v>-3.921934129641182</c:v>
                </c:pt>
                <c:pt idx="5139">
                  <c:v>-3.925824783494686</c:v>
                </c:pt>
                <c:pt idx="5140">
                  <c:v>-3.9297154373481922</c:v>
                </c:pt>
                <c:pt idx="5141">
                  <c:v>-3.933606091201697</c:v>
                </c:pt>
                <c:pt idx="5142">
                  <c:v>-3.9374967450552019</c:v>
                </c:pt>
                <c:pt idx="5143">
                  <c:v>-3.9413873989087058</c:v>
                </c:pt>
                <c:pt idx="5144">
                  <c:v>-3.9452780527622111</c:v>
                </c:pt>
                <c:pt idx="5145">
                  <c:v>-3.9491680775690141</c:v>
                </c:pt>
                <c:pt idx="5146">
                  <c:v>-3.9530587314225181</c:v>
                </c:pt>
                <c:pt idx="5147">
                  <c:v>-3.956949385276022</c:v>
                </c:pt>
                <c:pt idx="5148">
                  <c:v>-3.960840039129526</c:v>
                </c:pt>
                <c:pt idx="5149">
                  <c:v>-3.964730692983033</c:v>
                </c:pt>
                <c:pt idx="5150">
                  <c:v>-3.9686213468365379</c:v>
                </c:pt>
                <c:pt idx="5151">
                  <c:v>-3.9725120006900432</c:v>
                </c:pt>
                <c:pt idx="5152">
                  <c:v>-3.976402654543536</c:v>
                </c:pt>
                <c:pt idx="5153">
                  <c:v>-3.980293308397052</c:v>
                </c:pt>
                <c:pt idx="5154">
                  <c:v>-3.9841839622505568</c:v>
                </c:pt>
                <c:pt idx="5155">
                  <c:v>-3.988074616104063</c:v>
                </c:pt>
                <c:pt idx="5156">
                  <c:v>-3.991965269957567</c:v>
                </c:pt>
                <c:pt idx="5157">
                  <c:v>-3.9958559238110518</c:v>
                </c:pt>
                <c:pt idx="5158">
                  <c:v>-3.9997465776645771</c:v>
                </c:pt>
                <c:pt idx="5159">
                  <c:v>-3.7934100328206082</c:v>
                </c:pt>
                <c:pt idx="5160">
                  <c:v>-3.7973006866741121</c:v>
                </c:pt>
                <c:pt idx="5161">
                  <c:v>-3.801191340527617</c:v>
                </c:pt>
                <c:pt idx="5162">
                  <c:v>-3.8050819943811232</c:v>
                </c:pt>
                <c:pt idx="5163">
                  <c:v>-3.8089726482346271</c:v>
                </c:pt>
                <c:pt idx="5164">
                  <c:v>-3.8128633020881129</c:v>
                </c:pt>
                <c:pt idx="5165">
                  <c:v>-3.8167533268949341</c:v>
                </c:pt>
                <c:pt idx="5166">
                  <c:v>-3.820643980748438</c:v>
                </c:pt>
                <c:pt idx="5167">
                  <c:v>-3.8245346346019442</c:v>
                </c:pt>
                <c:pt idx="5168">
                  <c:v>-3.828425288455449</c:v>
                </c:pt>
                <c:pt idx="5169">
                  <c:v>-3.8323159423089539</c:v>
                </c:pt>
                <c:pt idx="5170">
                  <c:v>-3.8362065961624601</c:v>
                </c:pt>
                <c:pt idx="5171">
                  <c:v>-3.8400972500159631</c:v>
                </c:pt>
                <c:pt idx="5172">
                  <c:v>-3.843987903869468</c:v>
                </c:pt>
                <c:pt idx="5173">
                  <c:v>-3.8478785577229728</c:v>
                </c:pt>
                <c:pt idx="5174">
                  <c:v>-3.851769211576479</c:v>
                </c:pt>
                <c:pt idx="5175">
                  <c:v>-3.8556598654299821</c:v>
                </c:pt>
                <c:pt idx="5176">
                  <c:v>-3.859550519283486</c:v>
                </c:pt>
                <c:pt idx="5177">
                  <c:v>-3.8634411731369931</c:v>
                </c:pt>
                <c:pt idx="5178">
                  <c:v>-3.867331826990497</c:v>
                </c:pt>
                <c:pt idx="5179">
                  <c:v>-3.871222480843997</c:v>
                </c:pt>
                <c:pt idx="5180">
                  <c:v>-3.8751131346975081</c:v>
                </c:pt>
                <c:pt idx="5181">
                  <c:v>-3.8790031595043102</c:v>
                </c:pt>
                <c:pt idx="5182">
                  <c:v>-3.882893813357815</c:v>
                </c:pt>
                <c:pt idx="5183">
                  <c:v>-3.8867844672113199</c:v>
                </c:pt>
                <c:pt idx="5184">
                  <c:v>-3.8906751210648061</c:v>
                </c:pt>
                <c:pt idx="5185">
                  <c:v>-3.8945657749183291</c:v>
                </c:pt>
                <c:pt idx="5186">
                  <c:v>-3.8984564287718331</c:v>
                </c:pt>
                <c:pt idx="5187">
                  <c:v>-3.9023470826253401</c:v>
                </c:pt>
                <c:pt idx="5188">
                  <c:v>-3.906237736478845</c:v>
                </c:pt>
                <c:pt idx="5189">
                  <c:v>-3.9101283903323489</c:v>
                </c:pt>
                <c:pt idx="5190">
                  <c:v>-3.9140190441858551</c:v>
                </c:pt>
                <c:pt idx="5191">
                  <c:v>-3.91790969803936</c:v>
                </c:pt>
                <c:pt idx="5192">
                  <c:v>-3.921800351892863</c:v>
                </c:pt>
                <c:pt idx="5193">
                  <c:v>-3.9256910057463701</c:v>
                </c:pt>
                <c:pt idx="5194">
                  <c:v>-3.929581659599874</c:v>
                </c:pt>
                <c:pt idx="5195">
                  <c:v>-3.933472313453378</c:v>
                </c:pt>
                <c:pt idx="5196">
                  <c:v>-3.9373629673068828</c:v>
                </c:pt>
                <c:pt idx="5197">
                  <c:v>-3.9451436459671911</c:v>
                </c:pt>
                <c:pt idx="5198">
                  <c:v>-3.9490342998206951</c:v>
                </c:pt>
                <c:pt idx="5199">
                  <c:v>-3.952924953674199</c:v>
                </c:pt>
                <c:pt idx="5200">
                  <c:v>-3.956815607527703</c:v>
                </c:pt>
                <c:pt idx="5201">
                  <c:v>-3.9607062613812101</c:v>
                </c:pt>
                <c:pt idx="5202">
                  <c:v>-3.9645969152347149</c:v>
                </c:pt>
                <c:pt idx="5203">
                  <c:v>-3.9684875690882202</c:v>
                </c:pt>
                <c:pt idx="5204">
                  <c:v>-3.9723782229417242</c:v>
                </c:pt>
                <c:pt idx="5205">
                  <c:v>-3.976268876795217</c:v>
                </c:pt>
                <c:pt idx="5206">
                  <c:v>-3.9801595306487338</c:v>
                </c:pt>
                <c:pt idx="5207">
                  <c:v>-3.98405018450224</c:v>
                </c:pt>
                <c:pt idx="5208">
                  <c:v>-3.987940838355744</c:v>
                </c:pt>
                <c:pt idx="5209">
                  <c:v>-3.991831492209247</c:v>
                </c:pt>
                <c:pt idx="5210">
                  <c:v>-3.78549416999777</c:v>
                </c:pt>
                <c:pt idx="5211">
                  <c:v>-3.7893848238512762</c:v>
                </c:pt>
                <c:pt idx="5212">
                  <c:v>-3.7932754777047801</c:v>
                </c:pt>
                <c:pt idx="5213">
                  <c:v>-3.7971661315582859</c:v>
                </c:pt>
                <c:pt idx="5214">
                  <c:v>-3.8010567854117912</c:v>
                </c:pt>
                <c:pt idx="5215">
                  <c:v>-3.804947439265292</c:v>
                </c:pt>
                <c:pt idx="5216">
                  <c:v>-3.8088380931187809</c:v>
                </c:pt>
                <c:pt idx="5217">
                  <c:v>-3.8127281179256021</c:v>
                </c:pt>
                <c:pt idx="5218">
                  <c:v>-3.816618771779106</c:v>
                </c:pt>
                <c:pt idx="5219">
                  <c:v>-3.8205094256326122</c:v>
                </c:pt>
                <c:pt idx="5220">
                  <c:v>-3.824400079486117</c:v>
                </c:pt>
                <c:pt idx="5221">
                  <c:v>-3.8282907333396219</c:v>
                </c:pt>
                <c:pt idx="5222">
                  <c:v>-3.8321813871931281</c:v>
                </c:pt>
                <c:pt idx="5223">
                  <c:v>-3.836072041046632</c:v>
                </c:pt>
                <c:pt idx="5224">
                  <c:v>-3.8399626949001169</c:v>
                </c:pt>
                <c:pt idx="5225">
                  <c:v>-3.8438533487536422</c:v>
                </c:pt>
                <c:pt idx="5226">
                  <c:v>-3.8477440026071461</c:v>
                </c:pt>
                <c:pt idx="5227">
                  <c:v>-3.8516346564606518</c:v>
                </c:pt>
                <c:pt idx="5228">
                  <c:v>-3.8555253103141571</c:v>
                </c:pt>
                <c:pt idx="5229">
                  <c:v>-3.8594159641676571</c:v>
                </c:pt>
                <c:pt idx="5230">
                  <c:v>-3.8633066180211659</c:v>
                </c:pt>
                <c:pt idx="5231">
                  <c:v>-3.8671972718746699</c:v>
                </c:pt>
                <c:pt idx="5232">
                  <c:v>-3.8710879257281761</c:v>
                </c:pt>
                <c:pt idx="5233">
                  <c:v>-3.8749779505349782</c:v>
                </c:pt>
                <c:pt idx="5234">
                  <c:v>-3.8788686043884639</c:v>
                </c:pt>
                <c:pt idx="5235">
                  <c:v>-3.8827592582419879</c:v>
                </c:pt>
                <c:pt idx="5236">
                  <c:v>-3.8866499120954932</c:v>
                </c:pt>
                <c:pt idx="5237">
                  <c:v>-3.8905405659489971</c:v>
                </c:pt>
                <c:pt idx="5238">
                  <c:v>-3.894431219802502</c:v>
                </c:pt>
                <c:pt idx="5239">
                  <c:v>-3.8983218736560068</c:v>
                </c:pt>
                <c:pt idx="5240">
                  <c:v>-3.902212527509513</c:v>
                </c:pt>
                <c:pt idx="5241">
                  <c:v>-3.9061031813630169</c:v>
                </c:pt>
                <c:pt idx="5242">
                  <c:v>-3.9099938352165231</c:v>
                </c:pt>
                <c:pt idx="5243">
                  <c:v>-3.9138844890700271</c:v>
                </c:pt>
                <c:pt idx="5244">
                  <c:v>-3.917775142923531</c:v>
                </c:pt>
                <c:pt idx="5245">
                  <c:v>-3.9216657967770372</c:v>
                </c:pt>
                <c:pt idx="5246">
                  <c:v>-3.925556450630542</c:v>
                </c:pt>
                <c:pt idx="5247">
                  <c:v>-3.929447104484046</c:v>
                </c:pt>
                <c:pt idx="5248">
                  <c:v>-3.9333377583375499</c:v>
                </c:pt>
                <c:pt idx="5249">
                  <c:v>-3.9372284121910561</c:v>
                </c:pt>
                <c:pt idx="5250">
                  <c:v>-3.9411184369978591</c:v>
                </c:pt>
                <c:pt idx="5251">
                  <c:v>-3.9450090908513631</c:v>
                </c:pt>
                <c:pt idx="5252">
                  <c:v>-3.9488997447048679</c:v>
                </c:pt>
                <c:pt idx="5253">
                  <c:v>-3.9527903985583732</c:v>
                </c:pt>
                <c:pt idx="5254">
                  <c:v>-3.9566810524118781</c:v>
                </c:pt>
                <c:pt idx="5255">
                  <c:v>-3.9605717062653829</c:v>
                </c:pt>
                <c:pt idx="5256">
                  <c:v>-3.964462360118878</c:v>
                </c:pt>
                <c:pt idx="5257">
                  <c:v>-3.9683530139723922</c:v>
                </c:pt>
                <c:pt idx="5258">
                  <c:v>-3.972243667825897</c:v>
                </c:pt>
                <c:pt idx="5259">
                  <c:v>-3.9761343216794018</c:v>
                </c:pt>
                <c:pt idx="5260">
                  <c:v>-3.9800249755329071</c:v>
                </c:pt>
                <c:pt idx="5261">
                  <c:v>-3.983915629386412</c:v>
                </c:pt>
                <c:pt idx="5262">
                  <c:v>-3.9878062832399159</c:v>
                </c:pt>
                <c:pt idx="5263">
                  <c:v>-3.7775783071749318</c:v>
                </c:pt>
                <c:pt idx="5264">
                  <c:v>-3.7814689610284371</c:v>
                </c:pt>
                <c:pt idx="5265">
                  <c:v>-3.7853596148819419</c:v>
                </c:pt>
                <c:pt idx="5266">
                  <c:v>-3.7892502687354459</c:v>
                </c:pt>
                <c:pt idx="5267">
                  <c:v>-3.7931409225889521</c:v>
                </c:pt>
                <c:pt idx="5268">
                  <c:v>-3.79703157644246</c:v>
                </c:pt>
                <c:pt idx="5269">
                  <c:v>-3.8009222302959609</c:v>
                </c:pt>
                <c:pt idx="5270">
                  <c:v>-3.8048128841494662</c:v>
                </c:pt>
                <c:pt idx="5271">
                  <c:v>-3.8087029089562701</c:v>
                </c:pt>
                <c:pt idx="5272">
                  <c:v>-3.812593562809774</c:v>
                </c:pt>
                <c:pt idx="5273">
                  <c:v>-3.8164842166632771</c:v>
                </c:pt>
                <c:pt idx="5274">
                  <c:v>-3.8203748705167841</c:v>
                </c:pt>
                <c:pt idx="5275">
                  <c:v>-3.824265524370277</c:v>
                </c:pt>
                <c:pt idx="5276">
                  <c:v>-3.8281561782237938</c:v>
                </c:pt>
                <c:pt idx="5277">
                  <c:v>-3.832046832077296</c:v>
                </c:pt>
                <c:pt idx="5278">
                  <c:v>-3.8359374859308031</c:v>
                </c:pt>
                <c:pt idx="5279">
                  <c:v>-3.8398281397842888</c:v>
                </c:pt>
                <c:pt idx="5280">
                  <c:v>-3.8437187936378132</c:v>
                </c:pt>
                <c:pt idx="5281">
                  <c:v>-3.8476094474913181</c:v>
                </c:pt>
                <c:pt idx="5282">
                  <c:v>-3.851500101344822</c:v>
                </c:pt>
                <c:pt idx="5283">
                  <c:v>-3.8553907551983269</c:v>
                </c:pt>
                <c:pt idx="5284">
                  <c:v>-3.8592814090518321</c:v>
                </c:pt>
                <c:pt idx="5285">
                  <c:v>-3.8631720629053361</c:v>
                </c:pt>
                <c:pt idx="5286">
                  <c:v>-3.8670627167588418</c:v>
                </c:pt>
                <c:pt idx="5287">
                  <c:v>-3.870952741565644</c:v>
                </c:pt>
                <c:pt idx="5288">
                  <c:v>-3.8748433954191301</c:v>
                </c:pt>
                <c:pt idx="5289">
                  <c:v>-3.8787340492726541</c:v>
                </c:pt>
                <c:pt idx="5290">
                  <c:v>-3.8826247031261589</c:v>
                </c:pt>
                <c:pt idx="5291">
                  <c:v>-3.8865153569796629</c:v>
                </c:pt>
                <c:pt idx="5292">
                  <c:v>-3.8904060108331571</c:v>
                </c:pt>
                <c:pt idx="5293">
                  <c:v>-3.894296664686673</c:v>
                </c:pt>
                <c:pt idx="5294">
                  <c:v>-3.8981873185401801</c:v>
                </c:pt>
                <c:pt idx="5295">
                  <c:v>-3.902077972393684</c:v>
                </c:pt>
                <c:pt idx="5296">
                  <c:v>-3.905968626247188</c:v>
                </c:pt>
                <c:pt idx="5297">
                  <c:v>-3.9098592801006928</c:v>
                </c:pt>
                <c:pt idx="5298">
                  <c:v>-3.913749933954179</c:v>
                </c:pt>
                <c:pt idx="5299">
                  <c:v>-3.917640587807703</c:v>
                </c:pt>
                <c:pt idx="5300">
                  <c:v>-3.9215312416612069</c:v>
                </c:pt>
                <c:pt idx="5301">
                  <c:v>-3.9254218955147131</c:v>
                </c:pt>
                <c:pt idx="5302">
                  <c:v>-3.9293125493682171</c:v>
                </c:pt>
                <c:pt idx="5303">
                  <c:v>-3.9332032032217219</c:v>
                </c:pt>
                <c:pt idx="5304">
                  <c:v>-3.9370932280285249</c:v>
                </c:pt>
                <c:pt idx="5305">
                  <c:v>-3.9409838818820302</c:v>
                </c:pt>
                <c:pt idx="5306">
                  <c:v>-3.9448745357355341</c:v>
                </c:pt>
                <c:pt idx="5307">
                  <c:v>-3.948765189589039</c:v>
                </c:pt>
                <c:pt idx="5308">
                  <c:v>-3.9526558434425421</c:v>
                </c:pt>
                <c:pt idx="5309">
                  <c:v>-3.95654649729605</c:v>
                </c:pt>
                <c:pt idx="5310">
                  <c:v>-3.960437151149554</c:v>
                </c:pt>
                <c:pt idx="5311">
                  <c:v>-3.9643278050030579</c:v>
                </c:pt>
                <c:pt idx="5312">
                  <c:v>-3.9682184588565641</c:v>
                </c:pt>
                <c:pt idx="5313">
                  <c:v>-3.9721091127100681</c:v>
                </c:pt>
                <c:pt idx="5314">
                  <c:v>-3.9759997665635738</c:v>
                </c:pt>
                <c:pt idx="5315">
                  <c:v>-3.9798904204170791</c:v>
                </c:pt>
                <c:pt idx="5316">
                  <c:v>-3.7696632217196049</c:v>
                </c:pt>
                <c:pt idx="5317">
                  <c:v>-3.7735538755731102</c:v>
                </c:pt>
                <c:pt idx="5318">
                  <c:v>-3.7774445294266141</c:v>
                </c:pt>
                <c:pt idx="5319">
                  <c:v>-3.781335183280119</c:v>
                </c:pt>
                <c:pt idx="5320">
                  <c:v>-3.7852258371336238</c:v>
                </c:pt>
                <c:pt idx="5321">
                  <c:v>-3.78911649098713</c:v>
                </c:pt>
                <c:pt idx="5322">
                  <c:v>-3.7930071448406339</c:v>
                </c:pt>
                <c:pt idx="5323">
                  <c:v>-3.7968977986941379</c:v>
                </c:pt>
                <c:pt idx="5324">
                  <c:v>-3.8007884525476432</c:v>
                </c:pt>
                <c:pt idx="5325">
                  <c:v>-3.8046784773544471</c:v>
                </c:pt>
                <c:pt idx="5326">
                  <c:v>-3.808569131207951</c:v>
                </c:pt>
                <c:pt idx="5327">
                  <c:v>-3.812459785061455</c:v>
                </c:pt>
                <c:pt idx="5328">
                  <c:v>-3.8163504389149581</c:v>
                </c:pt>
                <c:pt idx="5329">
                  <c:v>-3.820241092768466</c:v>
                </c:pt>
                <c:pt idx="5330">
                  <c:v>-3.82413174662197</c:v>
                </c:pt>
                <c:pt idx="5331">
                  <c:v>-3.8280224004754748</c:v>
                </c:pt>
                <c:pt idx="5332">
                  <c:v>-3.8319130543289801</c:v>
                </c:pt>
                <c:pt idx="5333">
                  <c:v>-3.835803708182485</c:v>
                </c:pt>
                <c:pt idx="5334">
                  <c:v>-3.8396943620359898</c:v>
                </c:pt>
                <c:pt idx="5335">
                  <c:v>-3.8435850158894951</c:v>
                </c:pt>
                <c:pt idx="5336">
                  <c:v>-3.847475669742999</c:v>
                </c:pt>
                <c:pt idx="5337">
                  <c:v>-3.8513663235965021</c:v>
                </c:pt>
                <c:pt idx="5338">
                  <c:v>-3.8552569774500061</c:v>
                </c:pt>
                <c:pt idx="5339">
                  <c:v>-3.859147631303514</c:v>
                </c:pt>
                <c:pt idx="5340">
                  <c:v>-3.8630382851570202</c:v>
                </c:pt>
                <c:pt idx="5341">
                  <c:v>-3.8669283099638161</c:v>
                </c:pt>
                <c:pt idx="5342">
                  <c:v>-3.8708189638173258</c:v>
                </c:pt>
                <c:pt idx="5343">
                  <c:v>-3.8747096176708311</c:v>
                </c:pt>
                <c:pt idx="5344">
                  <c:v>-3.878600271524336</c:v>
                </c:pt>
                <c:pt idx="5345">
                  <c:v>-3.882490925377839</c:v>
                </c:pt>
                <c:pt idx="5346">
                  <c:v>-3.8863815792313461</c:v>
                </c:pt>
                <c:pt idx="5347">
                  <c:v>-3.8902722330848309</c:v>
                </c:pt>
                <c:pt idx="5348">
                  <c:v>-3.8941628869383562</c:v>
                </c:pt>
                <c:pt idx="5349">
                  <c:v>-3.8980535407918611</c:v>
                </c:pt>
                <c:pt idx="5350">
                  <c:v>-3.9019441946453659</c:v>
                </c:pt>
                <c:pt idx="5351">
                  <c:v>-3.9058348484988699</c:v>
                </c:pt>
                <c:pt idx="5352">
                  <c:v>-3.9097255023523738</c:v>
                </c:pt>
                <c:pt idx="5353">
                  <c:v>-3.91361615620588</c:v>
                </c:pt>
                <c:pt idx="5354">
                  <c:v>-3.9175068100593848</c:v>
                </c:pt>
                <c:pt idx="5355">
                  <c:v>-3.9213974639128901</c:v>
                </c:pt>
                <c:pt idx="5356">
                  <c:v>-3.9252881177663941</c:v>
                </c:pt>
                <c:pt idx="5357">
                  <c:v>-3.9291787716198989</c:v>
                </c:pt>
                <c:pt idx="5358">
                  <c:v>-3.9330687964267019</c:v>
                </c:pt>
                <c:pt idx="5359">
                  <c:v>-3.936959450280197</c:v>
                </c:pt>
                <c:pt idx="5360">
                  <c:v>-3.9408501041336961</c:v>
                </c:pt>
                <c:pt idx="5361">
                  <c:v>-3.944740757987216</c:v>
                </c:pt>
                <c:pt idx="5362">
                  <c:v>-3.9486314118407209</c:v>
                </c:pt>
                <c:pt idx="5363">
                  <c:v>-3.952522065694227</c:v>
                </c:pt>
                <c:pt idx="5364">
                  <c:v>-3.956412719547731</c:v>
                </c:pt>
                <c:pt idx="5365">
                  <c:v>-3.9603033734012349</c:v>
                </c:pt>
                <c:pt idx="5366">
                  <c:v>-3.9641940272547411</c:v>
                </c:pt>
                <c:pt idx="5367">
                  <c:v>-3.9680846811082451</c:v>
                </c:pt>
                <c:pt idx="5368">
                  <c:v>-3.971975334961737</c:v>
                </c:pt>
                <c:pt idx="5369">
                  <c:v>-3.7695286666037751</c:v>
                </c:pt>
                <c:pt idx="5370">
                  <c:v>-3.773419320457279</c:v>
                </c:pt>
                <c:pt idx="5371">
                  <c:v>-3.7773099743107839</c:v>
                </c:pt>
                <c:pt idx="5372">
                  <c:v>-3.7812006281642891</c:v>
                </c:pt>
                <c:pt idx="5373">
                  <c:v>-3.785091282017794</c:v>
                </c:pt>
                <c:pt idx="5374">
                  <c:v>-3.7889819358713002</c:v>
                </c:pt>
                <c:pt idx="5375">
                  <c:v>-3.7928725897247961</c:v>
                </c:pt>
                <c:pt idx="5376">
                  <c:v>-3.7967632435783081</c:v>
                </c:pt>
                <c:pt idx="5377">
                  <c:v>-3.800653268385112</c:v>
                </c:pt>
                <c:pt idx="5378">
                  <c:v>-3.8045439222386159</c:v>
                </c:pt>
                <c:pt idx="5379">
                  <c:v>-3.8084345760921212</c:v>
                </c:pt>
                <c:pt idx="5380">
                  <c:v>-3.8123252299456261</c:v>
                </c:pt>
                <c:pt idx="5381">
                  <c:v>-3.8162158837991118</c:v>
                </c:pt>
                <c:pt idx="5382">
                  <c:v>-3.8201065376526362</c:v>
                </c:pt>
                <c:pt idx="5383">
                  <c:v>-3.8239971915061401</c:v>
                </c:pt>
                <c:pt idx="5384">
                  <c:v>-3.827887845359645</c:v>
                </c:pt>
                <c:pt idx="5385">
                  <c:v>-3.8317784992131312</c:v>
                </c:pt>
                <c:pt idx="5386">
                  <c:v>-3.835669153066652</c:v>
                </c:pt>
                <c:pt idx="5387">
                  <c:v>-3.8395598069201591</c:v>
                </c:pt>
                <c:pt idx="5388">
                  <c:v>-3.843450460773663</c:v>
                </c:pt>
                <c:pt idx="5389">
                  <c:v>-3.8473411146271692</c:v>
                </c:pt>
                <c:pt idx="5390">
                  <c:v>-3.8512317684806741</c:v>
                </c:pt>
                <c:pt idx="5391">
                  <c:v>-3.855122422334178</c:v>
                </c:pt>
                <c:pt idx="5392">
                  <c:v>-3.8590130761876851</c:v>
                </c:pt>
                <c:pt idx="5393">
                  <c:v>-3.8629031009944872</c:v>
                </c:pt>
                <c:pt idx="5394">
                  <c:v>-3.8667937548479911</c:v>
                </c:pt>
                <c:pt idx="5395">
                  <c:v>-3.8706844087014969</c:v>
                </c:pt>
                <c:pt idx="5396">
                  <c:v>-3.8745750625550022</c:v>
                </c:pt>
                <c:pt idx="5397">
                  <c:v>-3.8784657164085061</c:v>
                </c:pt>
                <c:pt idx="5398">
                  <c:v>-3.882356370262011</c:v>
                </c:pt>
                <c:pt idx="5399">
                  <c:v>-3.8862470241155158</c:v>
                </c:pt>
                <c:pt idx="5400">
                  <c:v>-3.8901376779690211</c:v>
                </c:pt>
                <c:pt idx="5401">
                  <c:v>-3.8940283318225259</c:v>
                </c:pt>
                <c:pt idx="5402">
                  <c:v>-3.8979189856760308</c:v>
                </c:pt>
                <c:pt idx="5403">
                  <c:v>-3.901809639529533</c:v>
                </c:pt>
                <c:pt idx="5404">
                  <c:v>-3.90570029338304</c:v>
                </c:pt>
                <c:pt idx="5405">
                  <c:v>-3.9095909472365449</c:v>
                </c:pt>
                <c:pt idx="5406">
                  <c:v>-3.9134816010900502</c:v>
                </c:pt>
                <c:pt idx="5407">
                  <c:v>-3.917372254943555</c:v>
                </c:pt>
                <c:pt idx="5408">
                  <c:v>-3.921262908797059</c:v>
                </c:pt>
                <c:pt idx="5409">
                  <c:v>-3.9251535626505638</c:v>
                </c:pt>
                <c:pt idx="5410">
                  <c:v>-3.9290435874573681</c:v>
                </c:pt>
                <c:pt idx="5411">
                  <c:v>-3.9329342413108721</c:v>
                </c:pt>
                <c:pt idx="5412">
                  <c:v>-3.9368248951643761</c:v>
                </c:pt>
                <c:pt idx="5413">
                  <c:v>-3.9407155490178818</c:v>
                </c:pt>
                <c:pt idx="5414">
                  <c:v>-3.9446062028713862</c:v>
                </c:pt>
                <c:pt idx="5415">
                  <c:v>-3.9484968567248919</c:v>
                </c:pt>
                <c:pt idx="5416">
                  <c:v>-3.9523875105783972</c:v>
                </c:pt>
                <c:pt idx="5417">
                  <c:v>-3.9562781644318821</c:v>
                </c:pt>
                <c:pt idx="5418">
                  <c:v>-3.960168818285406</c:v>
                </c:pt>
                <c:pt idx="5419">
                  <c:v>-3.9640594721389109</c:v>
                </c:pt>
                <c:pt idx="5420">
                  <c:v>-3.7577221499274298</c:v>
                </c:pt>
                <c:pt idx="5421">
                  <c:v>-3.7616128037809351</c:v>
                </c:pt>
                <c:pt idx="5422">
                  <c:v>-3.7655034576344399</c:v>
                </c:pt>
                <c:pt idx="5423">
                  <c:v>-3.7693941114879439</c:v>
                </c:pt>
                <c:pt idx="5424">
                  <c:v>-3.7732847653414501</c:v>
                </c:pt>
                <c:pt idx="5425">
                  <c:v>-3.777175419194954</c:v>
                </c:pt>
                <c:pt idx="5426">
                  <c:v>-3.7810660730484602</c:v>
                </c:pt>
                <c:pt idx="5427">
                  <c:v>-3.7849567269019642</c:v>
                </c:pt>
                <c:pt idx="5428">
                  <c:v>-3.7888473807554681</c:v>
                </c:pt>
                <c:pt idx="5429">
                  <c:v>-3.7927380346089739</c:v>
                </c:pt>
                <c:pt idx="5430">
                  <c:v>-3.7966280594157769</c:v>
                </c:pt>
                <c:pt idx="5431">
                  <c:v>-3.800518713269279</c:v>
                </c:pt>
                <c:pt idx="5432">
                  <c:v>-3.8044093671227861</c:v>
                </c:pt>
                <c:pt idx="5433">
                  <c:v>-3.8083000209762909</c:v>
                </c:pt>
                <c:pt idx="5434">
                  <c:v>-3.8121906748297958</c:v>
                </c:pt>
                <c:pt idx="5435">
                  <c:v>-3.8160813286833011</c:v>
                </c:pt>
                <c:pt idx="5436">
                  <c:v>-3.819971982536805</c:v>
                </c:pt>
                <c:pt idx="5437">
                  <c:v>-3.8238626363903099</c:v>
                </c:pt>
                <c:pt idx="5438">
                  <c:v>-3.8277532902438161</c:v>
                </c:pt>
                <c:pt idx="5439">
                  <c:v>-3.83164394409732</c:v>
                </c:pt>
                <c:pt idx="5440">
                  <c:v>-3.8355345979508262</c:v>
                </c:pt>
                <c:pt idx="5441">
                  <c:v>-3.839425251804331</c:v>
                </c:pt>
                <c:pt idx="5442">
                  <c:v>-3.8433159056578341</c:v>
                </c:pt>
                <c:pt idx="5443">
                  <c:v>-3.8472065595113398</c:v>
                </c:pt>
                <c:pt idx="5444">
                  <c:v>-3.851097213364842</c:v>
                </c:pt>
                <c:pt idx="5445">
                  <c:v>-3.85498786721835</c:v>
                </c:pt>
                <c:pt idx="5446">
                  <c:v>-3.8588778920251521</c:v>
                </c:pt>
                <c:pt idx="5447">
                  <c:v>-3.8627685458786569</c:v>
                </c:pt>
                <c:pt idx="5448">
                  <c:v>-3.8666591997321431</c:v>
                </c:pt>
                <c:pt idx="5449">
                  <c:v>-3.8705498535856671</c:v>
                </c:pt>
                <c:pt idx="5450">
                  <c:v>-3.874440507439171</c:v>
                </c:pt>
                <c:pt idx="5451">
                  <c:v>-3.8783311612926759</c:v>
                </c:pt>
                <c:pt idx="5452">
                  <c:v>-3.8822218151461811</c:v>
                </c:pt>
                <c:pt idx="5453">
                  <c:v>-3.886112468999686</c:v>
                </c:pt>
                <c:pt idx="5454">
                  <c:v>-3.8900031228531771</c:v>
                </c:pt>
                <c:pt idx="5455">
                  <c:v>-3.8938937767066961</c:v>
                </c:pt>
                <c:pt idx="5456">
                  <c:v>-3.8977844305602001</c:v>
                </c:pt>
                <c:pt idx="5457">
                  <c:v>-3.901675084413696</c:v>
                </c:pt>
                <c:pt idx="5458">
                  <c:v>-3.9055657382672111</c:v>
                </c:pt>
                <c:pt idx="5459">
                  <c:v>-3.9094563921207151</c:v>
                </c:pt>
                <c:pt idx="5460">
                  <c:v>-3.9133470459742208</c:v>
                </c:pt>
                <c:pt idx="5461">
                  <c:v>-3.9172376998277252</c:v>
                </c:pt>
                <c:pt idx="5462">
                  <c:v>-3.92112835368123</c:v>
                </c:pt>
                <c:pt idx="5463">
                  <c:v>-3.925018378488033</c:v>
                </c:pt>
                <c:pt idx="5464">
                  <c:v>-3.928909032341537</c:v>
                </c:pt>
                <c:pt idx="5465">
                  <c:v>-3.9327996861950418</c:v>
                </c:pt>
                <c:pt idx="5466">
                  <c:v>-3.9366903400485471</c:v>
                </c:pt>
                <c:pt idx="5467">
                  <c:v>-3.940580993902052</c:v>
                </c:pt>
                <c:pt idx="5468">
                  <c:v>-3.9444716477555568</c:v>
                </c:pt>
                <c:pt idx="5469">
                  <c:v>-3.9483623016090621</c:v>
                </c:pt>
                <c:pt idx="5470">
                  <c:v>-3.9522529554625661</c:v>
                </c:pt>
                <c:pt idx="5471">
                  <c:v>-3.95614360931607</c:v>
                </c:pt>
                <c:pt idx="5472">
                  <c:v>-3.749807064472102</c:v>
                </c:pt>
                <c:pt idx="5473">
                  <c:v>-3.7536977183256068</c:v>
                </c:pt>
                <c:pt idx="5474">
                  <c:v>-3.7575883721791121</c:v>
                </c:pt>
                <c:pt idx="5475">
                  <c:v>-3.761479026032617</c:v>
                </c:pt>
                <c:pt idx="5476">
                  <c:v>-3.7653696798861209</c:v>
                </c:pt>
                <c:pt idx="5477">
                  <c:v>-3.7692603337396271</c:v>
                </c:pt>
                <c:pt idx="5478">
                  <c:v>-3.7731509875931311</c:v>
                </c:pt>
                <c:pt idx="5479">
                  <c:v>-3.7770416414466359</c:v>
                </c:pt>
                <c:pt idx="5480">
                  <c:v>-3.7809322953001421</c:v>
                </c:pt>
                <c:pt idx="5481">
                  <c:v>-3.784822949153646</c:v>
                </c:pt>
                <c:pt idx="5482">
                  <c:v>-3.7887136030071509</c:v>
                </c:pt>
                <c:pt idx="5483">
                  <c:v>-3.7926036278139539</c:v>
                </c:pt>
                <c:pt idx="5484">
                  <c:v>-3.7964942816674578</c:v>
                </c:pt>
                <c:pt idx="5485">
                  <c:v>-3.8003849355209631</c:v>
                </c:pt>
                <c:pt idx="5486">
                  <c:v>-3.8042755893744671</c:v>
                </c:pt>
                <c:pt idx="5487">
                  <c:v>-3.8081662432279728</c:v>
                </c:pt>
                <c:pt idx="5488">
                  <c:v>-3.8120568970814781</c:v>
                </c:pt>
                <c:pt idx="5489">
                  <c:v>-3.8159475509349821</c:v>
                </c:pt>
                <c:pt idx="5490">
                  <c:v>-3.819838204788486</c:v>
                </c:pt>
                <c:pt idx="5491">
                  <c:v>-3.8237288586419931</c:v>
                </c:pt>
                <c:pt idx="5492">
                  <c:v>-3.827619512495497</c:v>
                </c:pt>
                <c:pt idx="5493">
                  <c:v>-3.8315101663490032</c:v>
                </c:pt>
                <c:pt idx="5494">
                  <c:v>-3.8354008202025081</c:v>
                </c:pt>
                <c:pt idx="5495">
                  <c:v>-3.839291474056012</c:v>
                </c:pt>
                <c:pt idx="5496">
                  <c:v>-3.8431821279095169</c:v>
                </c:pt>
                <c:pt idx="5497">
                  <c:v>-3.8470727817630221</c:v>
                </c:pt>
                <c:pt idx="5498">
                  <c:v>-3.8509634356165261</c:v>
                </c:pt>
                <c:pt idx="5499">
                  <c:v>-3.854853460423318</c:v>
                </c:pt>
                <c:pt idx="5500">
                  <c:v>-3.8587441142768331</c:v>
                </c:pt>
                <c:pt idx="5501">
                  <c:v>-3.8626347681303401</c:v>
                </c:pt>
                <c:pt idx="5502">
                  <c:v>-3.8665254219838361</c:v>
                </c:pt>
                <c:pt idx="5503">
                  <c:v>-3.870416075837348</c:v>
                </c:pt>
                <c:pt idx="5504">
                  <c:v>-3.8743067296908529</c:v>
                </c:pt>
                <c:pt idx="5505">
                  <c:v>-3.8781973835443582</c:v>
                </c:pt>
                <c:pt idx="5506">
                  <c:v>-3.882088037397863</c:v>
                </c:pt>
                <c:pt idx="5507">
                  <c:v>-3.8859786912513679</c:v>
                </c:pt>
                <c:pt idx="5508">
                  <c:v>-3.889869345104874</c:v>
                </c:pt>
                <c:pt idx="5509">
                  <c:v>-3.8937599989583771</c:v>
                </c:pt>
                <c:pt idx="5510">
                  <c:v>-3.8976506528118819</c:v>
                </c:pt>
                <c:pt idx="5511">
                  <c:v>-3.9015413066653881</c:v>
                </c:pt>
                <c:pt idx="5512">
                  <c:v>-3.9054319605188921</c:v>
                </c:pt>
                <c:pt idx="5513">
                  <c:v>-3.9093226143723978</c:v>
                </c:pt>
                <c:pt idx="5514">
                  <c:v>-3.9132132682259022</c:v>
                </c:pt>
                <c:pt idx="5515">
                  <c:v>-3.9171039220794071</c:v>
                </c:pt>
                <c:pt idx="5516">
                  <c:v>-3.9209939468862101</c:v>
                </c:pt>
                <c:pt idx="5517">
                  <c:v>-3.924884600739714</c:v>
                </c:pt>
                <c:pt idx="5518">
                  <c:v>-3.9287752545932189</c:v>
                </c:pt>
                <c:pt idx="5519">
                  <c:v>-3.932665908446717</c:v>
                </c:pt>
                <c:pt idx="5520">
                  <c:v>-3.936556562300229</c:v>
                </c:pt>
                <c:pt idx="5521">
                  <c:v>-3.9404472161537338</c:v>
                </c:pt>
                <c:pt idx="5522">
                  <c:v>-3.94433787000724</c:v>
                </c:pt>
                <c:pt idx="5523">
                  <c:v>-3.9482285238607431</c:v>
                </c:pt>
                <c:pt idx="5524">
                  <c:v>-3.7418912016492629</c:v>
                </c:pt>
                <c:pt idx="5525">
                  <c:v>-3.7457818555027682</c:v>
                </c:pt>
                <c:pt idx="5526">
                  <c:v>-3.7496725093562731</c:v>
                </c:pt>
                <c:pt idx="5527">
                  <c:v>-3.7535631632097788</c:v>
                </c:pt>
                <c:pt idx="5528">
                  <c:v>-3.7574538170632841</c:v>
                </c:pt>
                <c:pt idx="5529">
                  <c:v>-3.761344470916788</c:v>
                </c:pt>
                <c:pt idx="5530">
                  <c:v>-3.7652351247702929</c:v>
                </c:pt>
                <c:pt idx="5531">
                  <c:v>-3.7691257786237968</c:v>
                </c:pt>
                <c:pt idx="5532">
                  <c:v>-3.773016432477303</c:v>
                </c:pt>
                <c:pt idx="5533">
                  <c:v>-3.7769070863308079</c:v>
                </c:pt>
                <c:pt idx="5534">
                  <c:v>-3.7807977401843198</c:v>
                </c:pt>
                <c:pt idx="5535">
                  <c:v>-3.7846883940378171</c:v>
                </c:pt>
                <c:pt idx="5536">
                  <c:v>-3.7885784188446201</c:v>
                </c:pt>
                <c:pt idx="5537">
                  <c:v>-3.7924690726981241</c:v>
                </c:pt>
                <c:pt idx="5538">
                  <c:v>-3.7963597265516289</c:v>
                </c:pt>
                <c:pt idx="5539">
                  <c:v>-3.8002503804051351</c:v>
                </c:pt>
                <c:pt idx="5540">
                  <c:v>-3.804141034258639</c:v>
                </c:pt>
                <c:pt idx="5541">
                  <c:v>-3.8080316881121452</c:v>
                </c:pt>
                <c:pt idx="5542">
                  <c:v>-3.8119223419656492</c:v>
                </c:pt>
                <c:pt idx="5543">
                  <c:v>-3.8158129958191349</c:v>
                </c:pt>
                <c:pt idx="5544">
                  <c:v>-3.8197036496726589</c:v>
                </c:pt>
                <c:pt idx="5545">
                  <c:v>-3.8235943035261641</c:v>
                </c:pt>
                <c:pt idx="5546">
                  <c:v>-3.827484957379669</c:v>
                </c:pt>
                <c:pt idx="5547">
                  <c:v>-3.8313756112331721</c:v>
                </c:pt>
                <c:pt idx="5548">
                  <c:v>-3.8352662650866778</c:v>
                </c:pt>
                <c:pt idx="5549">
                  <c:v>-3.8391569189401831</c:v>
                </c:pt>
                <c:pt idx="5550">
                  <c:v>-3.8430475727936879</c:v>
                </c:pt>
                <c:pt idx="5551">
                  <c:v>-3.8469382266471932</c:v>
                </c:pt>
                <c:pt idx="5552">
                  <c:v>-3.8508282514539949</c:v>
                </c:pt>
                <c:pt idx="5553">
                  <c:v>-3.8547189053075002</c:v>
                </c:pt>
                <c:pt idx="5554">
                  <c:v>-3.858609559161005</c:v>
                </c:pt>
                <c:pt idx="5555">
                  <c:v>-3.8625002130145099</c:v>
                </c:pt>
                <c:pt idx="5556">
                  <c:v>-3.8663908668680138</c:v>
                </c:pt>
                <c:pt idx="5557">
                  <c:v>-3.87028152072152</c:v>
                </c:pt>
                <c:pt idx="5558">
                  <c:v>-3.8741721745750231</c:v>
                </c:pt>
                <c:pt idx="5559">
                  <c:v>-3.8780628284285301</c:v>
                </c:pt>
                <c:pt idx="5560">
                  <c:v>-3.8819534822820341</c:v>
                </c:pt>
                <c:pt idx="5561">
                  <c:v>-3.885844136135538</c:v>
                </c:pt>
                <c:pt idx="5562">
                  <c:v>-3.8897347899890442</c:v>
                </c:pt>
                <c:pt idx="5563">
                  <c:v>-3.893625443842549</c:v>
                </c:pt>
                <c:pt idx="5564">
                  <c:v>-3.8975160976960539</c:v>
                </c:pt>
                <c:pt idx="5565">
                  <c:v>-3.9014067515495601</c:v>
                </c:pt>
                <c:pt idx="5566">
                  <c:v>-3.905297405403064</c:v>
                </c:pt>
                <c:pt idx="5567">
                  <c:v>-3.909188059256568</c:v>
                </c:pt>
                <c:pt idx="5568">
                  <c:v>-3.9130787131100728</c:v>
                </c:pt>
                <c:pt idx="5569">
                  <c:v>-3.9169687379168758</c:v>
                </c:pt>
                <c:pt idx="5570">
                  <c:v>-3.9208593917703798</c:v>
                </c:pt>
                <c:pt idx="5571">
                  <c:v>-3.9247500456238851</c:v>
                </c:pt>
                <c:pt idx="5572">
                  <c:v>-3.9286406994773899</c:v>
                </c:pt>
                <c:pt idx="5573">
                  <c:v>-3.9325313533308952</c:v>
                </c:pt>
                <c:pt idx="5574">
                  <c:v>-3.9364220071844001</c:v>
                </c:pt>
                <c:pt idx="5575">
                  <c:v>-3.9403126610379049</c:v>
                </c:pt>
                <c:pt idx="5576">
                  <c:v>-3.9442033148914089</c:v>
                </c:pt>
                <c:pt idx="5577">
                  <c:v>-3.7339753388264261</c:v>
                </c:pt>
                <c:pt idx="5578">
                  <c:v>-3.7378659926799309</c:v>
                </c:pt>
                <c:pt idx="5579">
                  <c:v>-3.7417566465334362</c:v>
                </c:pt>
                <c:pt idx="5580">
                  <c:v>-3.745647300386941</c:v>
                </c:pt>
                <c:pt idx="5581">
                  <c:v>-3.7495379542404459</c:v>
                </c:pt>
                <c:pt idx="5582">
                  <c:v>-3.7534286080939521</c:v>
                </c:pt>
                <c:pt idx="5583">
                  <c:v>-3.7573192619474551</c:v>
                </c:pt>
                <c:pt idx="5584">
                  <c:v>-3.7612099158009609</c:v>
                </c:pt>
                <c:pt idx="5585">
                  <c:v>-3.7651005696544662</c:v>
                </c:pt>
                <c:pt idx="5586">
                  <c:v>-3.7689912235079701</c:v>
                </c:pt>
                <c:pt idx="5587">
                  <c:v>-3.7728818773614758</c:v>
                </c:pt>
                <c:pt idx="5588">
                  <c:v>-3.7767725312149798</c:v>
                </c:pt>
                <c:pt idx="5589">
                  <c:v>-3.7806631850684851</c:v>
                </c:pt>
                <c:pt idx="5590">
                  <c:v>-3.7845532098752881</c:v>
                </c:pt>
                <c:pt idx="5591">
                  <c:v>-3.788443863728792</c:v>
                </c:pt>
                <c:pt idx="5592">
                  <c:v>-3.7923345175822969</c:v>
                </c:pt>
                <c:pt idx="5593">
                  <c:v>-3.7962251714358031</c:v>
                </c:pt>
                <c:pt idx="5594">
                  <c:v>-3.800115825289307</c:v>
                </c:pt>
                <c:pt idx="5595">
                  <c:v>-3.8040064791428132</c:v>
                </c:pt>
                <c:pt idx="5596">
                  <c:v>-3.8078971329963158</c:v>
                </c:pt>
                <c:pt idx="5597">
                  <c:v>-3.811787786849822</c:v>
                </c:pt>
                <c:pt idx="5598">
                  <c:v>-3.8195690945568321</c:v>
                </c:pt>
                <c:pt idx="5599">
                  <c:v>-3.8234597484103361</c:v>
                </c:pt>
                <c:pt idx="5600">
                  <c:v>-3.8273504022638418</c:v>
                </c:pt>
                <c:pt idx="5601">
                  <c:v>-3.8312410561173462</c:v>
                </c:pt>
                <c:pt idx="5602">
                  <c:v>-3.8351317099708511</c:v>
                </c:pt>
                <c:pt idx="5603">
                  <c:v>-3.8390223638243559</c:v>
                </c:pt>
                <c:pt idx="5604">
                  <c:v>-3.8429130176778612</c:v>
                </c:pt>
                <c:pt idx="5605">
                  <c:v>-3.8468030424846629</c:v>
                </c:pt>
                <c:pt idx="5606">
                  <c:v>-3.8506936963381571</c:v>
                </c:pt>
                <c:pt idx="5607">
                  <c:v>-3.854584350191673</c:v>
                </c:pt>
                <c:pt idx="5608">
                  <c:v>-3.8584750040451761</c:v>
                </c:pt>
                <c:pt idx="5609">
                  <c:v>-3.8623656578986818</c:v>
                </c:pt>
                <c:pt idx="5610">
                  <c:v>-3.8662563117521871</c:v>
                </c:pt>
                <c:pt idx="5611">
                  <c:v>-3.8701469656056919</c:v>
                </c:pt>
                <c:pt idx="5612">
                  <c:v>-3.8740376194591981</c:v>
                </c:pt>
                <c:pt idx="5613">
                  <c:v>-3.8779282733127021</c:v>
                </c:pt>
                <c:pt idx="5614">
                  <c:v>-3.881818927166206</c:v>
                </c:pt>
                <c:pt idx="5615">
                  <c:v>-3.8857095810197122</c:v>
                </c:pt>
                <c:pt idx="5616">
                  <c:v>-3.889600234873217</c:v>
                </c:pt>
                <c:pt idx="5617">
                  <c:v>-3.8934908887267219</c:v>
                </c:pt>
                <c:pt idx="5618">
                  <c:v>-3.8973815425802258</c:v>
                </c:pt>
                <c:pt idx="5619">
                  <c:v>-3.901272196433732</c:v>
                </c:pt>
                <c:pt idx="5620">
                  <c:v>-3.905162850287236</c:v>
                </c:pt>
                <c:pt idx="5621">
                  <c:v>-3.909053504140739</c:v>
                </c:pt>
                <c:pt idx="5622">
                  <c:v>-3.9129435289475438</c:v>
                </c:pt>
                <c:pt idx="5623">
                  <c:v>-3.9168341828010478</c:v>
                </c:pt>
                <c:pt idx="5624">
                  <c:v>-3.9207248366545531</c:v>
                </c:pt>
                <c:pt idx="5625">
                  <c:v>-3.924615490508057</c:v>
                </c:pt>
                <c:pt idx="5626">
                  <c:v>-3.9285061443615632</c:v>
                </c:pt>
                <c:pt idx="5627">
                  <c:v>-3.932396798215068</c:v>
                </c:pt>
                <c:pt idx="5628">
                  <c:v>-3.9362874520685729</c:v>
                </c:pt>
                <c:pt idx="5629">
                  <c:v>-3.7260602533710969</c:v>
                </c:pt>
                <c:pt idx="5630">
                  <c:v>-3.7299509072246009</c:v>
                </c:pt>
                <c:pt idx="5631">
                  <c:v>-3.7338415610781062</c:v>
                </c:pt>
                <c:pt idx="5632">
                  <c:v>-3.737732214931611</c:v>
                </c:pt>
                <c:pt idx="5633">
                  <c:v>-3.7416228687851159</c:v>
                </c:pt>
                <c:pt idx="5634">
                  <c:v>-3.7455135226386211</c:v>
                </c:pt>
                <c:pt idx="5635">
                  <c:v>-3.749404176492126</c:v>
                </c:pt>
                <c:pt idx="5636">
                  <c:v>-3.7532948303456299</c:v>
                </c:pt>
                <c:pt idx="5637">
                  <c:v>-3.7571854841991348</c:v>
                </c:pt>
                <c:pt idx="5638">
                  <c:v>-3.7610761380526401</c:v>
                </c:pt>
                <c:pt idx="5639">
                  <c:v>-3.7649667919061449</c:v>
                </c:pt>
                <c:pt idx="5640">
                  <c:v>-3.7688574457596502</c:v>
                </c:pt>
                <c:pt idx="5641">
                  <c:v>-3.7727480996131351</c:v>
                </c:pt>
                <c:pt idx="5642">
                  <c:v>-3.776638753466659</c:v>
                </c:pt>
                <c:pt idx="5643">
                  <c:v>-3.780528778273462</c:v>
                </c:pt>
                <c:pt idx="5644">
                  <c:v>-3.7844194321269669</c:v>
                </c:pt>
                <c:pt idx="5645">
                  <c:v>-3.7883100859804708</c:v>
                </c:pt>
                <c:pt idx="5646">
                  <c:v>-3.792200739833977</c:v>
                </c:pt>
                <c:pt idx="5647">
                  <c:v>-3.7960913936874818</c:v>
                </c:pt>
                <c:pt idx="5648">
                  <c:v>-3.7999820475409871</c:v>
                </c:pt>
                <c:pt idx="5649">
                  <c:v>-3.8038727013944911</c:v>
                </c:pt>
                <c:pt idx="5650">
                  <c:v>-3.8077633552479959</c:v>
                </c:pt>
                <c:pt idx="5651">
                  <c:v>-3.8116540091014981</c:v>
                </c:pt>
                <c:pt idx="5652">
                  <c:v>-3.815544662955006</c:v>
                </c:pt>
                <c:pt idx="5653">
                  <c:v>-3.81943531680851</c:v>
                </c:pt>
                <c:pt idx="5654">
                  <c:v>-3.8233259706620162</c:v>
                </c:pt>
                <c:pt idx="5655">
                  <c:v>-3.8272166245155201</c:v>
                </c:pt>
                <c:pt idx="5656">
                  <c:v>-3.831107278369025</c:v>
                </c:pt>
                <c:pt idx="5657">
                  <c:v>-3.8349979322225298</c:v>
                </c:pt>
                <c:pt idx="5658">
                  <c:v>-3.838888586076036</c:v>
                </c:pt>
                <c:pt idx="5659">
                  <c:v>-3.8427786108828381</c:v>
                </c:pt>
                <c:pt idx="5660">
                  <c:v>-3.8466692647363421</c:v>
                </c:pt>
                <c:pt idx="5661">
                  <c:v>-3.850559918589846</c:v>
                </c:pt>
                <c:pt idx="5662">
                  <c:v>-3.8544505724433531</c:v>
                </c:pt>
                <c:pt idx="5663">
                  <c:v>-3.8583412262968571</c:v>
                </c:pt>
                <c:pt idx="5664">
                  <c:v>-3.8622318801503619</c:v>
                </c:pt>
                <c:pt idx="5665">
                  <c:v>-3.8661225340038561</c:v>
                </c:pt>
                <c:pt idx="5666">
                  <c:v>-3.870013187857372</c:v>
                </c:pt>
                <c:pt idx="5667">
                  <c:v>-3.8739038417108769</c:v>
                </c:pt>
                <c:pt idx="5668">
                  <c:v>-3.8777944955643822</c:v>
                </c:pt>
                <c:pt idx="5669">
                  <c:v>-3.8816851494178861</c:v>
                </c:pt>
                <c:pt idx="5670">
                  <c:v>-3.885575803271391</c:v>
                </c:pt>
                <c:pt idx="5671">
                  <c:v>-3.8894664571248958</c:v>
                </c:pt>
                <c:pt idx="5672">
                  <c:v>-3.8933571109784011</c:v>
                </c:pt>
                <c:pt idx="5673">
                  <c:v>-3.8972477648319059</c:v>
                </c:pt>
                <c:pt idx="5674">
                  <c:v>-3.9011384186854099</c:v>
                </c:pt>
                <c:pt idx="5675">
                  <c:v>-3.9050290725389152</c:v>
                </c:pt>
                <c:pt idx="5676">
                  <c:v>-3.90891909734572</c:v>
                </c:pt>
                <c:pt idx="5677">
                  <c:v>-3.912809751199223</c:v>
                </c:pt>
                <c:pt idx="5678">
                  <c:v>-3.916700405052727</c:v>
                </c:pt>
                <c:pt idx="5679">
                  <c:v>-3.920591058906234</c:v>
                </c:pt>
                <c:pt idx="5680">
                  <c:v>-3.9244817127597371</c:v>
                </c:pt>
                <c:pt idx="5681">
                  <c:v>-3.9283723666132428</c:v>
                </c:pt>
                <c:pt idx="5682">
                  <c:v>-3.7220350444017649</c:v>
                </c:pt>
                <c:pt idx="5683">
                  <c:v>-3.7259256982552689</c:v>
                </c:pt>
                <c:pt idx="5684">
                  <c:v>-3.7298163521087742</c:v>
                </c:pt>
                <c:pt idx="5685">
                  <c:v>-3.7337070059622799</c:v>
                </c:pt>
                <c:pt idx="5686">
                  <c:v>-3.7375976598157838</c:v>
                </c:pt>
                <c:pt idx="5687">
                  <c:v>-3.741488313669286</c:v>
                </c:pt>
                <c:pt idx="5688">
                  <c:v>-3.745378967522794</c:v>
                </c:pt>
                <c:pt idx="5689">
                  <c:v>-3.7492696213762979</c:v>
                </c:pt>
                <c:pt idx="5690">
                  <c:v>-3.7531602752298028</c:v>
                </c:pt>
                <c:pt idx="5691">
                  <c:v>-3.7570509290833081</c:v>
                </c:pt>
                <c:pt idx="5692">
                  <c:v>-3.7609415829368129</c:v>
                </c:pt>
                <c:pt idx="5693">
                  <c:v>-3.7648322367903182</c:v>
                </c:pt>
                <c:pt idx="5694">
                  <c:v>-3.7687228906438222</c:v>
                </c:pt>
                <c:pt idx="5695">
                  <c:v>-3.772613544497327</c:v>
                </c:pt>
                <c:pt idx="5696">
                  <c:v>-3.7765035693041309</c:v>
                </c:pt>
                <c:pt idx="5697">
                  <c:v>-3.780394223157634</c:v>
                </c:pt>
                <c:pt idx="5698">
                  <c:v>-3.7842848770111401</c:v>
                </c:pt>
                <c:pt idx="5699">
                  <c:v>-3.788175530864645</c:v>
                </c:pt>
                <c:pt idx="5700">
                  <c:v>-3.7920661847181361</c:v>
                </c:pt>
                <c:pt idx="5701">
                  <c:v>-3.7959568385716551</c:v>
                </c:pt>
                <c:pt idx="5702">
                  <c:v>-3.7998474924251591</c:v>
                </c:pt>
                <c:pt idx="5703">
                  <c:v>-3.8037381462786639</c:v>
                </c:pt>
                <c:pt idx="5704">
                  <c:v>-3.8076288001321692</c:v>
                </c:pt>
                <c:pt idx="5705">
                  <c:v>-3.811519453985674</c:v>
                </c:pt>
                <c:pt idx="5706">
                  <c:v>-3.815410107839178</c:v>
                </c:pt>
                <c:pt idx="5707">
                  <c:v>-3.8193007616926842</c:v>
                </c:pt>
                <c:pt idx="5708">
                  <c:v>-3.8231914155461881</c:v>
                </c:pt>
                <c:pt idx="5709">
                  <c:v>-3.827082069399693</c:v>
                </c:pt>
                <c:pt idx="5710">
                  <c:v>-3.830972723253196</c:v>
                </c:pt>
                <c:pt idx="5711">
                  <c:v>-3.834863377106704</c:v>
                </c:pt>
                <c:pt idx="5712">
                  <c:v>-3.8387534019135061</c:v>
                </c:pt>
                <c:pt idx="5713">
                  <c:v>-3.8426440557670101</c:v>
                </c:pt>
                <c:pt idx="5714">
                  <c:v>-3.8465347096205158</c:v>
                </c:pt>
                <c:pt idx="5715">
                  <c:v>-3.8504253634740171</c:v>
                </c:pt>
                <c:pt idx="5716">
                  <c:v>-3.854316017327525</c:v>
                </c:pt>
                <c:pt idx="5717">
                  <c:v>-3.8582066711810299</c:v>
                </c:pt>
                <c:pt idx="5718">
                  <c:v>-3.8620973250345352</c:v>
                </c:pt>
                <c:pt idx="5719">
                  <c:v>-3.86598797888804</c:v>
                </c:pt>
                <c:pt idx="5720">
                  <c:v>-3.8698786327415431</c:v>
                </c:pt>
                <c:pt idx="5721">
                  <c:v>-3.8737692865950502</c:v>
                </c:pt>
                <c:pt idx="5722">
                  <c:v>-3.8776599404485541</c:v>
                </c:pt>
                <c:pt idx="5723">
                  <c:v>-3.881550594302059</c:v>
                </c:pt>
                <c:pt idx="5724">
                  <c:v>-3.8854412481555638</c:v>
                </c:pt>
                <c:pt idx="5725">
                  <c:v>-3.88933190200907</c:v>
                </c:pt>
                <c:pt idx="5726">
                  <c:v>-3.8932225558625739</c:v>
                </c:pt>
                <c:pt idx="5727">
                  <c:v>-3.8971132097160779</c:v>
                </c:pt>
                <c:pt idx="5728">
                  <c:v>-3.9010038635695832</c:v>
                </c:pt>
                <c:pt idx="5729">
                  <c:v>-3.9048938883763862</c:v>
                </c:pt>
                <c:pt idx="5730">
                  <c:v>-3.9087845422298901</c:v>
                </c:pt>
                <c:pt idx="5731">
                  <c:v>-3.9126751960833759</c:v>
                </c:pt>
                <c:pt idx="5732">
                  <c:v>-3.9165658499369012</c:v>
                </c:pt>
                <c:pt idx="5733">
                  <c:v>-3.920456503790406</c:v>
                </c:pt>
                <c:pt idx="5734">
                  <c:v>-3.7141191815789258</c:v>
                </c:pt>
                <c:pt idx="5735">
                  <c:v>-3.7180098354324311</c:v>
                </c:pt>
                <c:pt idx="5736">
                  <c:v>-3.7219004892859351</c:v>
                </c:pt>
                <c:pt idx="5737">
                  <c:v>-3.7257911431394399</c:v>
                </c:pt>
                <c:pt idx="5738">
                  <c:v>-3.7296817969929452</c:v>
                </c:pt>
                <c:pt idx="5739">
                  <c:v>-3.7335724508464501</c:v>
                </c:pt>
                <c:pt idx="5740">
                  <c:v>-3.7374631046999549</c:v>
                </c:pt>
                <c:pt idx="5741">
                  <c:v>-3.7413537585534602</c:v>
                </c:pt>
                <c:pt idx="5742">
                  <c:v>-3.7452444124069642</c:v>
                </c:pt>
                <c:pt idx="5743">
                  <c:v>-3.7491350662604699</c:v>
                </c:pt>
                <c:pt idx="5744">
                  <c:v>-3.7530257201139738</c:v>
                </c:pt>
                <c:pt idx="5745">
                  <c:v>-3.75691637396748</c:v>
                </c:pt>
                <c:pt idx="5746">
                  <c:v>-3.760807027820984</c:v>
                </c:pt>
                <c:pt idx="5747">
                  <c:v>-3.7646976816744879</c:v>
                </c:pt>
                <c:pt idx="5748">
                  <c:v>-3.7724783603347971</c:v>
                </c:pt>
                <c:pt idx="5749">
                  <c:v>-3.7763690141883011</c:v>
                </c:pt>
                <c:pt idx="5750">
                  <c:v>-3.7802596680418059</c:v>
                </c:pt>
                <c:pt idx="5751">
                  <c:v>-3.7841503218953112</c:v>
                </c:pt>
                <c:pt idx="5752">
                  <c:v>-3.788040975748816</c:v>
                </c:pt>
                <c:pt idx="5753">
                  <c:v>-3.7919316296023209</c:v>
                </c:pt>
                <c:pt idx="5754">
                  <c:v>-3.7958222834558231</c:v>
                </c:pt>
                <c:pt idx="5755">
                  <c:v>-3.7997129373093301</c:v>
                </c:pt>
                <c:pt idx="5756">
                  <c:v>-3.803603591162835</c:v>
                </c:pt>
                <c:pt idx="5757">
                  <c:v>-3.8074942450163398</c:v>
                </c:pt>
                <c:pt idx="5758">
                  <c:v>-3.811384898869846</c:v>
                </c:pt>
                <c:pt idx="5759">
                  <c:v>-3.8152755527233499</c:v>
                </c:pt>
                <c:pt idx="5760">
                  <c:v>-3.8191662065768539</c:v>
                </c:pt>
                <c:pt idx="5761">
                  <c:v>-3.8230568604303601</c:v>
                </c:pt>
                <c:pt idx="5762">
                  <c:v>-3.826947514283856</c:v>
                </c:pt>
                <c:pt idx="5763">
                  <c:v>-3.8308381681373702</c:v>
                </c:pt>
                <c:pt idx="5764">
                  <c:v>-3.8347281929441719</c:v>
                </c:pt>
                <c:pt idx="5765">
                  <c:v>-3.8386188467976772</c:v>
                </c:pt>
                <c:pt idx="5766">
                  <c:v>-3.842509500651182</c:v>
                </c:pt>
                <c:pt idx="5767">
                  <c:v>-3.8464001545046771</c:v>
                </c:pt>
                <c:pt idx="5768">
                  <c:v>-3.8502908083581908</c:v>
                </c:pt>
                <c:pt idx="5769">
                  <c:v>-3.8541814622116961</c:v>
                </c:pt>
                <c:pt idx="5770">
                  <c:v>-3.8580721160651961</c:v>
                </c:pt>
                <c:pt idx="5771">
                  <c:v>-3.8619627699187058</c:v>
                </c:pt>
                <c:pt idx="5772">
                  <c:v>-3.865853423772192</c:v>
                </c:pt>
                <c:pt idx="5773">
                  <c:v>-3.8697440776257159</c:v>
                </c:pt>
                <c:pt idx="5774">
                  <c:v>-3.8736347314792199</c:v>
                </c:pt>
                <c:pt idx="5775">
                  <c:v>-3.8775253853327252</c:v>
                </c:pt>
                <c:pt idx="5776">
                  <c:v>-3.88141603918623</c:v>
                </c:pt>
                <c:pt idx="5777">
                  <c:v>-3.8853066930397331</c:v>
                </c:pt>
                <c:pt idx="5778">
                  <c:v>-3.889197346893241</c:v>
                </c:pt>
                <c:pt idx="5779">
                  <c:v>-3.8930880007467441</c:v>
                </c:pt>
                <c:pt idx="5780">
                  <c:v>-3.8969786546002361</c:v>
                </c:pt>
                <c:pt idx="5781">
                  <c:v>-3.9008686794070528</c:v>
                </c:pt>
                <c:pt idx="5782">
                  <c:v>-3.9047593332605568</c:v>
                </c:pt>
                <c:pt idx="5783">
                  <c:v>-3.9086499871140621</c:v>
                </c:pt>
                <c:pt idx="5784">
                  <c:v>-3.9125406409675669</c:v>
                </c:pt>
                <c:pt idx="5785">
                  <c:v>-3.7062033187560859</c:v>
                </c:pt>
                <c:pt idx="5786">
                  <c:v>-3.7100939726095912</c:v>
                </c:pt>
                <c:pt idx="5787">
                  <c:v>-3.7178752803166</c:v>
                </c:pt>
                <c:pt idx="5788">
                  <c:v>-3.721765934170103</c:v>
                </c:pt>
                <c:pt idx="5789">
                  <c:v>-3.7256565880236101</c:v>
                </c:pt>
                <c:pt idx="5790">
                  <c:v>-3.7295472418771149</c:v>
                </c:pt>
                <c:pt idx="5791">
                  <c:v>-3.7334378957306211</c:v>
                </c:pt>
                <c:pt idx="5792">
                  <c:v>-3.7373285495841251</c:v>
                </c:pt>
                <c:pt idx="5793">
                  <c:v>-3.741219203437629</c:v>
                </c:pt>
                <c:pt idx="5794">
                  <c:v>-3.7490005111446401</c:v>
                </c:pt>
                <c:pt idx="5795">
                  <c:v>-3.7528911649981431</c:v>
                </c:pt>
                <c:pt idx="5796">
                  <c:v>-3.7567818188516502</c:v>
                </c:pt>
                <c:pt idx="5797">
                  <c:v>-3.7606724727051541</c:v>
                </c:pt>
                <c:pt idx="5798">
                  <c:v>-3.768453151365462</c:v>
                </c:pt>
                <c:pt idx="5799">
                  <c:v>-3.772343805218966</c:v>
                </c:pt>
                <c:pt idx="5800">
                  <c:v>-3.7762344590724708</c:v>
                </c:pt>
                <c:pt idx="5801">
                  <c:v>-3.7801251129259761</c:v>
                </c:pt>
                <c:pt idx="5802">
                  <c:v>-3.7840157667794809</c:v>
                </c:pt>
                <c:pt idx="5803">
                  <c:v>-3.7879064206329862</c:v>
                </c:pt>
                <c:pt idx="5804">
                  <c:v>-3.7917970744864902</c:v>
                </c:pt>
                <c:pt idx="5805">
                  <c:v>-3.795687728339995</c:v>
                </c:pt>
                <c:pt idx="5806">
                  <c:v>-3.7995783821935012</c:v>
                </c:pt>
                <c:pt idx="5807">
                  <c:v>-3.803469036047006</c:v>
                </c:pt>
                <c:pt idx="5808">
                  <c:v>-3.8073596899005109</c:v>
                </c:pt>
                <c:pt idx="5809">
                  <c:v>-3.8112503437540162</c:v>
                </c:pt>
                <c:pt idx="5810">
                  <c:v>-3.8151409976075201</c:v>
                </c:pt>
                <c:pt idx="5811">
                  <c:v>-3.819031651461025</c:v>
                </c:pt>
                <c:pt idx="5812">
                  <c:v>-3.8229223053145298</c:v>
                </c:pt>
                <c:pt idx="5813">
                  <c:v>-3.826812959168016</c:v>
                </c:pt>
                <c:pt idx="5814">
                  <c:v>-3.8307029839748181</c:v>
                </c:pt>
                <c:pt idx="5815">
                  <c:v>-3.8345936378283421</c:v>
                </c:pt>
                <c:pt idx="5816">
                  <c:v>-3.8384842916818469</c:v>
                </c:pt>
                <c:pt idx="5817">
                  <c:v>-3.8423749455353522</c:v>
                </c:pt>
                <c:pt idx="5818">
                  <c:v>-3.8462655993888371</c:v>
                </c:pt>
                <c:pt idx="5819">
                  <c:v>-3.850156253242361</c:v>
                </c:pt>
                <c:pt idx="5820">
                  <c:v>-3.8540469070958561</c:v>
                </c:pt>
                <c:pt idx="5821">
                  <c:v>-3.8579375609493711</c:v>
                </c:pt>
                <c:pt idx="5822">
                  <c:v>-3.861828214802876</c:v>
                </c:pt>
                <c:pt idx="5823">
                  <c:v>-3.8657188686563821</c:v>
                </c:pt>
                <c:pt idx="5824">
                  <c:v>-3.8696095225098861</c:v>
                </c:pt>
                <c:pt idx="5825">
                  <c:v>-3.8735001763633901</c:v>
                </c:pt>
                <c:pt idx="5826">
                  <c:v>-3.8773908302168958</c:v>
                </c:pt>
                <c:pt idx="5827">
                  <c:v>-3.8812814840704011</c:v>
                </c:pt>
                <c:pt idx="5828">
                  <c:v>-3.8851721379239059</c:v>
                </c:pt>
                <c:pt idx="5829">
                  <c:v>-3.8890627917774099</c:v>
                </c:pt>
                <c:pt idx="5830">
                  <c:v>-3.8929534456309152</c:v>
                </c:pt>
                <c:pt idx="5831">
                  <c:v>-3.8968434704376991</c:v>
                </c:pt>
                <c:pt idx="5832">
                  <c:v>-3.9007341242912221</c:v>
                </c:pt>
                <c:pt idx="5833">
                  <c:v>-3.904624778144727</c:v>
                </c:pt>
                <c:pt idx="5834">
                  <c:v>-3.9085154319982318</c:v>
                </c:pt>
                <c:pt idx="5835">
                  <c:v>-3.6982888623474608</c:v>
                </c:pt>
                <c:pt idx="5836">
                  <c:v>-3.7021788871542629</c:v>
                </c:pt>
                <c:pt idx="5837">
                  <c:v>-3.7060695410077682</c:v>
                </c:pt>
                <c:pt idx="5838">
                  <c:v>-3.709960194861273</c:v>
                </c:pt>
                <c:pt idx="5839">
                  <c:v>-3.7177415025682818</c:v>
                </c:pt>
                <c:pt idx="5840">
                  <c:v>-3.721632156421788</c:v>
                </c:pt>
                <c:pt idx="5841">
                  <c:v>-3.725522810275292</c:v>
                </c:pt>
                <c:pt idx="5842">
                  <c:v>-3.7294134641287982</c:v>
                </c:pt>
                <c:pt idx="5843">
                  <c:v>-3.7333041179823021</c:v>
                </c:pt>
                <c:pt idx="5844">
                  <c:v>-3.7371947718358061</c:v>
                </c:pt>
                <c:pt idx="5845">
                  <c:v>-3.7449760795428162</c:v>
                </c:pt>
                <c:pt idx="5846">
                  <c:v>-3.7488667333963219</c:v>
                </c:pt>
                <c:pt idx="5847">
                  <c:v>-3.7527573872498272</c:v>
                </c:pt>
                <c:pt idx="5848">
                  <c:v>-3.7566480411033312</c:v>
                </c:pt>
                <c:pt idx="5849">
                  <c:v>-3.764428719763639</c:v>
                </c:pt>
                <c:pt idx="5850">
                  <c:v>-3.768319373617143</c:v>
                </c:pt>
                <c:pt idx="5851">
                  <c:v>-3.7722100274706478</c:v>
                </c:pt>
                <c:pt idx="5852">
                  <c:v>-3.7761006813241531</c:v>
                </c:pt>
                <c:pt idx="5853">
                  <c:v>-3.779991335177658</c:v>
                </c:pt>
                <c:pt idx="5854">
                  <c:v>-3.7838819890311641</c:v>
                </c:pt>
                <c:pt idx="5855">
                  <c:v>-3.7877726428846672</c:v>
                </c:pt>
                <c:pt idx="5856">
                  <c:v>-3.791663296738172</c:v>
                </c:pt>
                <c:pt idx="5857">
                  <c:v>-3.7955539505916782</c:v>
                </c:pt>
                <c:pt idx="5858">
                  <c:v>-3.7994446044451831</c:v>
                </c:pt>
                <c:pt idx="5859">
                  <c:v>-3.8033352582986879</c:v>
                </c:pt>
                <c:pt idx="5860">
                  <c:v>-3.8072259121521932</c:v>
                </c:pt>
                <c:pt idx="5861">
                  <c:v>-3.8111165660056971</c:v>
                </c:pt>
                <c:pt idx="5862">
                  <c:v>-3.815007219859202</c:v>
                </c:pt>
                <c:pt idx="5863">
                  <c:v>-3.8188978737127068</c:v>
                </c:pt>
                <c:pt idx="5864">
                  <c:v>-3.8227885275662121</c:v>
                </c:pt>
                <c:pt idx="5865">
                  <c:v>-3.8266785523730138</c:v>
                </c:pt>
                <c:pt idx="5866">
                  <c:v>-3.83056920622652</c:v>
                </c:pt>
                <c:pt idx="5867">
                  <c:v>-3.834459860080023</c:v>
                </c:pt>
                <c:pt idx="5868">
                  <c:v>-3.838350513933527</c:v>
                </c:pt>
                <c:pt idx="5869">
                  <c:v>-3.8422411677870332</c:v>
                </c:pt>
                <c:pt idx="5870">
                  <c:v>-3.846131821640538</c:v>
                </c:pt>
                <c:pt idx="5871">
                  <c:v>-3.8500224754940371</c:v>
                </c:pt>
                <c:pt idx="5872">
                  <c:v>-3.853913129347549</c:v>
                </c:pt>
                <c:pt idx="5873">
                  <c:v>-3.857803783201053</c:v>
                </c:pt>
                <c:pt idx="5874">
                  <c:v>-3.8616944370545592</c:v>
                </c:pt>
                <c:pt idx="5875">
                  <c:v>-3.8655850909080631</c:v>
                </c:pt>
                <c:pt idx="5876">
                  <c:v>-3.8694757447615671</c:v>
                </c:pt>
                <c:pt idx="5877">
                  <c:v>-3.8733663986150728</c:v>
                </c:pt>
                <c:pt idx="5878">
                  <c:v>-3.8772570524685781</c:v>
                </c:pt>
                <c:pt idx="5879">
                  <c:v>-3.8811477063220829</c:v>
                </c:pt>
                <c:pt idx="5880">
                  <c:v>-3.8850383601755869</c:v>
                </c:pt>
                <c:pt idx="5881">
                  <c:v>-3.8889290140290922</c:v>
                </c:pt>
                <c:pt idx="5882">
                  <c:v>-3.8928190388358921</c:v>
                </c:pt>
                <c:pt idx="5883">
                  <c:v>-3.8967096926893992</c:v>
                </c:pt>
                <c:pt idx="5884">
                  <c:v>-3.900600346542904</c:v>
                </c:pt>
                <c:pt idx="5885">
                  <c:v>-3.6903729995246191</c:v>
                </c:pt>
                <c:pt idx="5886">
                  <c:v>-3.6942636533781261</c:v>
                </c:pt>
                <c:pt idx="5887">
                  <c:v>-3.69815367818493</c:v>
                </c:pt>
                <c:pt idx="5888">
                  <c:v>-3.7020443320384331</c:v>
                </c:pt>
                <c:pt idx="5889">
                  <c:v>-3.7059349858919379</c:v>
                </c:pt>
                <c:pt idx="5890">
                  <c:v>-3.7098256397454432</c:v>
                </c:pt>
                <c:pt idx="5891">
                  <c:v>-3.7137162935989481</c:v>
                </c:pt>
                <c:pt idx="5892">
                  <c:v>-3.717606947452452</c:v>
                </c:pt>
                <c:pt idx="5893">
                  <c:v>-3.7214976013059569</c:v>
                </c:pt>
                <c:pt idx="5894">
                  <c:v>-3.725388255159463</c:v>
                </c:pt>
                <c:pt idx="5895">
                  <c:v>-3.7292789090129679</c:v>
                </c:pt>
                <c:pt idx="5896">
                  <c:v>-3.7331695628664709</c:v>
                </c:pt>
                <c:pt idx="5897">
                  <c:v>-3.7370602167199771</c:v>
                </c:pt>
                <c:pt idx="5898">
                  <c:v>-3.7448415244269868</c:v>
                </c:pt>
                <c:pt idx="5899">
                  <c:v>-3.7487321782804921</c:v>
                </c:pt>
                <c:pt idx="5900">
                  <c:v>-3.7526228321339961</c:v>
                </c:pt>
                <c:pt idx="5901">
                  <c:v>-3.7565134859875009</c:v>
                </c:pt>
                <c:pt idx="5902">
                  <c:v>-3.7604035107943048</c:v>
                </c:pt>
                <c:pt idx="5903">
                  <c:v>-3.7642941646478101</c:v>
                </c:pt>
                <c:pt idx="5904">
                  <c:v>-3.7681848185013198</c:v>
                </c:pt>
                <c:pt idx="5905">
                  <c:v>-3.7720754723548171</c:v>
                </c:pt>
                <c:pt idx="5906">
                  <c:v>-3.7759661262083242</c:v>
                </c:pt>
                <c:pt idx="5907">
                  <c:v>-3.7798567800618281</c:v>
                </c:pt>
                <c:pt idx="5908">
                  <c:v>-3.783747433915333</c:v>
                </c:pt>
                <c:pt idx="5909">
                  <c:v>-3.7876380877688378</c:v>
                </c:pt>
                <c:pt idx="5910">
                  <c:v>-3.7915287416223431</c:v>
                </c:pt>
                <c:pt idx="5911">
                  <c:v>-3.7954193954758471</c:v>
                </c:pt>
                <c:pt idx="5912">
                  <c:v>-3.7993100493293528</c:v>
                </c:pt>
                <c:pt idx="5913">
                  <c:v>-3.8032007031828581</c:v>
                </c:pt>
                <c:pt idx="5914">
                  <c:v>-3.807091357036362</c:v>
                </c:pt>
                <c:pt idx="5915">
                  <c:v>-3.810982010889862</c:v>
                </c:pt>
                <c:pt idx="5916">
                  <c:v>-3.8148726647433722</c:v>
                </c:pt>
                <c:pt idx="5917">
                  <c:v>-3.818763318596877</c:v>
                </c:pt>
                <c:pt idx="5918">
                  <c:v>-3.822653343403676</c:v>
                </c:pt>
                <c:pt idx="5919">
                  <c:v>-3.8265439972571831</c:v>
                </c:pt>
                <c:pt idx="5920">
                  <c:v>-3.8304346511106901</c:v>
                </c:pt>
                <c:pt idx="5921">
                  <c:v>-3.8343253049641941</c:v>
                </c:pt>
                <c:pt idx="5922">
                  <c:v>-3.8382159588176981</c:v>
                </c:pt>
                <c:pt idx="5923">
                  <c:v>-3.8421066126712038</c:v>
                </c:pt>
                <c:pt idx="5924">
                  <c:v>-3.84599726652471</c:v>
                </c:pt>
                <c:pt idx="5925">
                  <c:v>-3.849887920378213</c:v>
                </c:pt>
                <c:pt idx="5926">
                  <c:v>-3.8537785742317192</c:v>
                </c:pt>
                <c:pt idx="5927">
                  <c:v>-3.8576692280852241</c:v>
                </c:pt>
                <c:pt idx="5928">
                  <c:v>-3.861559881938728</c:v>
                </c:pt>
                <c:pt idx="5929">
                  <c:v>-3.8654505357922329</c:v>
                </c:pt>
                <c:pt idx="5930">
                  <c:v>-3.8693411896457381</c:v>
                </c:pt>
                <c:pt idx="5931">
                  <c:v>-3.873231843499243</c:v>
                </c:pt>
                <c:pt idx="5932">
                  <c:v>-3.8771224973527478</c:v>
                </c:pt>
                <c:pt idx="5933">
                  <c:v>-3.8810131512062518</c:v>
                </c:pt>
                <c:pt idx="5934">
                  <c:v>-3.8849038050597571</c:v>
                </c:pt>
                <c:pt idx="5935">
                  <c:v>-3.8887938298665601</c:v>
                </c:pt>
                <c:pt idx="5936">
                  <c:v>-3.892684483720056</c:v>
                </c:pt>
                <c:pt idx="5937">
                  <c:v>-3.6824571367017831</c:v>
                </c:pt>
                <c:pt idx="5938">
                  <c:v>-3.6863477905552902</c:v>
                </c:pt>
                <c:pt idx="5939">
                  <c:v>-3.6902384444087941</c:v>
                </c:pt>
                <c:pt idx="5940">
                  <c:v>-3.6941284692155971</c:v>
                </c:pt>
                <c:pt idx="5941">
                  <c:v>-3.6980191230690971</c:v>
                </c:pt>
                <c:pt idx="5942">
                  <c:v>-3.7019097769226068</c:v>
                </c:pt>
                <c:pt idx="5943">
                  <c:v>-3.7058004307761121</c:v>
                </c:pt>
                <c:pt idx="5944">
                  <c:v>-3.7096910846296161</c:v>
                </c:pt>
                <c:pt idx="5945">
                  <c:v>-3.7135817384831218</c:v>
                </c:pt>
                <c:pt idx="5946">
                  <c:v>-3.7174723923366271</c:v>
                </c:pt>
                <c:pt idx="5947">
                  <c:v>-3.7213630461901319</c:v>
                </c:pt>
                <c:pt idx="5948">
                  <c:v>-3.7291443538971412</c:v>
                </c:pt>
                <c:pt idx="5949">
                  <c:v>-3.733035007750646</c:v>
                </c:pt>
                <c:pt idx="5950">
                  <c:v>-3.7369256616041509</c:v>
                </c:pt>
                <c:pt idx="5951">
                  <c:v>-3.7408163154576561</c:v>
                </c:pt>
                <c:pt idx="5952">
                  <c:v>-3.744706969311161</c:v>
                </c:pt>
                <c:pt idx="5953">
                  <c:v>-3.7485976231646649</c:v>
                </c:pt>
                <c:pt idx="5954">
                  <c:v>-3.7524882770181698</c:v>
                </c:pt>
                <c:pt idx="5955">
                  <c:v>-3.7563783018249741</c:v>
                </c:pt>
                <c:pt idx="5956">
                  <c:v>-3.7602689556784781</c:v>
                </c:pt>
                <c:pt idx="5957">
                  <c:v>-3.764159609531982</c:v>
                </c:pt>
                <c:pt idx="5958">
                  <c:v>-3.7680502633854882</c:v>
                </c:pt>
                <c:pt idx="5959">
                  <c:v>-3.7719409172389931</c:v>
                </c:pt>
                <c:pt idx="5960">
                  <c:v>-3.775831571092497</c:v>
                </c:pt>
                <c:pt idx="5961">
                  <c:v>-3.7797222249460019</c:v>
                </c:pt>
                <c:pt idx="5962">
                  <c:v>-3.7836128787995058</c:v>
                </c:pt>
                <c:pt idx="5963">
                  <c:v>-3.787503532653012</c:v>
                </c:pt>
                <c:pt idx="5964">
                  <c:v>-3.7913941865065159</c:v>
                </c:pt>
                <c:pt idx="5965">
                  <c:v>-3.7952848403600221</c:v>
                </c:pt>
                <c:pt idx="5966">
                  <c:v>-3.7991754942135261</c:v>
                </c:pt>
                <c:pt idx="5967">
                  <c:v>-3.8030661480670309</c:v>
                </c:pt>
                <c:pt idx="5968">
                  <c:v>-3.8069568019205362</c:v>
                </c:pt>
                <c:pt idx="5969">
                  <c:v>-3.8108474557740371</c:v>
                </c:pt>
                <c:pt idx="5970">
                  <c:v>-3.8147381096275459</c:v>
                </c:pt>
                <c:pt idx="5971">
                  <c:v>-3.818628134434336</c:v>
                </c:pt>
                <c:pt idx="5972">
                  <c:v>-3.8225187882878529</c:v>
                </c:pt>
                <c:pt idx="5973">
                  <c:v>-3.826409442141359</c:v>
                </c:pt>
                <c:pt idx="5974">
                  <c:v>-3.8303000959948621</c:v>
                </c:pt>
                <c:pt idx="5975">
                  <c:v>-3.8341907498483669</c:v>
                </c:pt>
                <c:pt idx="5976">
                  <c:v>-3.8380814037018731</c:v>
                </c:pt>
                <c:pt idx="5977">
                  <c:v>-3.8419720575553771</c:v>
                </c:pt>
                <c:pt idx="5978">
                  <c:v>-3.845862711408877</c:v>
                </c:pt>
                <c:pt idx="5979">
                  <c:v>-3.8497533652623881</c:v>
                </c:pt>
                <c:pt idx="5980">
                  <c:v>-3.853644019115892</c:v>
                </c:pt>
                <c:pt idx="5981">
                  <c:v>-3.857534672969396</c:v>
                </c:pt>
                <c:pt idx="5982">
                  <c:v>-3.8614253268229022</c:v>
                </c:pt>
                <c:pt idx="5983">
                  <c:v>-3.865315980676407</c:v>
                </c:pt>
                <c:pt idx="5984">
                  <c:v>-3.8692066345299119</c:v>
                </c:pt>
                <c:pt idx="5985">
                  <c:v>-3.8730972883834172</c:v>
                </c:pt>
                <c:pt idx="5986">
                  <c:v>-3.8769879422369211</c:v>
                </c:pt>
                <c:pt idx="5987">
                  <c:v>-3.880878596090426</c:v>
                </c:pt>
                <c:pt idx="5988">
                  <c:v>-3.8847686208972281</c:v>
                </c:pt>
                <c:pt idx="5989">
                  <c:v>-3.6784327050999601</c:v>
                </c:pt>
                <c:pt idx="5990">
                  <c:v>-3.6823233589534641</c:v>
                </c:pt>
                <c:pt idx="5991">
                  <c:v>-3.6862140128069698</c:v>
                </c:pt>
                <c:pt idx="5992">
                  <c:v>-3.6901040376137719</c:v>
                </c:pt>
                <c:pt idx="5993">
                  <c:v>-3.6939946914672759</c:v>
                </c:pt>
                <c:pt idx="5994">
                  <c:v>-3.6978853453207821</c:v>
                </c:pt>
                <c:pt idx="5995">
                  <c:v>-3.701775999174286</c:v>
                </c:pt>
                <c:pt idx="5996">
                  <c:v>-3.7056666530277909</c:v>
                </c:pt>
                <c:pt idx="5997">
                  <c:v>-3.7095573068812961</c:v>
                </c:pt>
                <c:pt idx="5998">
                  <c:v>-3.7134479607348001</c:v>
                </c:pt>
                <c:pt idx="5999">
                  <c:v>-3.7173386145883058</c:v>
                </c:pt>
                <c:pt idx="6000">
                  <c:v>-3.7212292684418111</c:v>
                </c:pt>
                <c:pt idx="6001">
                  <c:v>-3.7251199222953151</c:v>
                </c:pt>
                <c:pt idx="6002">
                  <c:v>-3.7290105761488199</c:v>
                </c:pt>
                <c:pt idx="6003">
                  <c:v>-3.7329012300023252</c:v>
                </c:pt>
                <c:pt idx="6004">
                  <c:v>-3.7367918838558301</c:v>
                </c:pt>
                <c:pt idx="6005">
                  <c:v>-3.7406825377093349</c:v>
                </c:pt>
                <c:pt idx="6006">
                  <c:v>-3.7445731915628402</c:v>
                </c:pt>
                <c:pt idx="6007">
                  <c:v>-3.7484638454163441</c:v>
                </c:pt>
                <c:pt idx="6008">
                  <c:v>-3.752353870223148</c:v>
                </c:pt>
                <c:pt idx="6009">
                  <c:v>-3.756244524076652</c:v>
                </c:pt>
                <c:pt idx="6010">
                  <c:v>-3.7601351779301559</c:v>
                </c:pt>
                <c:pt idx="6011">
                  <c:v>-3.7640258317836621</c:v>
                </c:pt>
                <c:pt idx="6012">
                  <c:v>-3.767916485637167</c:v>
                </c:pt>
                <c:pt idx="6013">
                  <c:v>-3.7718071394906718</c:v>
                </c:pt>
                <c:pt idx="6014">
                  <c:v>-3.7756977933441762</c:v>
                </c:pt>
                <c:pt idx="6015">
                  <c:v>-3.7795884471976811</c:v>
                </c:pt>
                <c:pt idx="6016">
                  <c:v>-3.7834791010511859</c:v>
                </c:pt>
                <c:pt idx="6017">
                  <c:v>-3.7873697549046912</c:v>
                </c:pt>
                <c:pt idx="6018">
                  <c:v>-3.791260408758196</c:v>
                </c:pt>
                <c:pt idx="6019">
                  <c:v>-3.7951510626117009</c:v>
                </c:pt>
                <c:pt idx="6020">
                  <c:v>-3.7990417164652048</c:v>
                </c:pt>
                <c:pt idx="6021">
                  <c:v>-3.802932370318711</c:v>
                </c:pt>
                <c:pt idx="6022">
                  <c:v>-3.8068230241722141</c:v>
                </c:pt>
                <c:pt idx="6023">
                  <c:v>-3.8107136780257211</c:v>
                </c:pt>
                <c:pt idx="6024">
                  <c:v>-3.8146037028325228</c:v>
                </c:pt>
                <c:pt idx="6025">
                  <c:v>-3.8184943566860281</c:v>
                </c:pt>
                <c:pt idx="6026">
                  <c:v>-3.8223850105395329</c:v>
                </c:pt>
                <c:pt idx="6027">
                  <c:v>-3.826275664393036</c:v>
                </c:pt>
                <c:pt idx="6028">
                  <c:v>-3.8301663182465422</c:v>
                </c:pt>
                <c:pt idx="6029">
                  <c:v>-3.834056972100047</c:v>
                </c:pt>
                <c:pt idx="6030">
                  <c:v>-3.8379476259535519</c:v>
                </c:pt>
                <c:pt idx="6031">
                  <c:v>-3.8418382798070572</c:v>
                </c:pt>
                <c:pt idx="6032">
                  <c:v>-3.845728933660562</c:v>
                </c:pt>
                <c:pt idx="6033">
                  <c:v>-3.8496195875140669</c:v>
                </c:pt>
                <c:pt idx="6034">
                  <c:v>-3.8535102413675708</c:v>
                </c:pt>
                <c:pt idx="6035">
                  <c:v>-3.8574008952210761</c:v>
                </c:pt>
                <c:pt idx="6036">
                  <c:v>-3.8612915490745809</c:v>
                </c:pt>
                <c:pt idx="6037">
                  <c:v>-3.8651822029280858</c:v>
                </c:pt>
                <c:pt idx="6038">
                  <c:v>-3.8690728567815911</c:v>
                </c:pt>
                <c:pt idx="6039">
                  <c:v>-3.872963510635095</c:v>
                </c:pt>
                <c:pt idx="6040">
                  <c:v>-3.8768541644885808</c:v>
                </c:pt>
                <c:pt idx="6041">
                  <c:v>-3.6705168422771219</c:v>
                </c:pt>
                <c:pt idx="6042">
                  <c:v>-3.6744074961306281</c:v>
                </c:pt>
                <c:pt idx="6043">
                  <c:v>-3.6782981499841321</c:v>
                </c:pt>
                <c:pt idx="6044">
                  <c:v>-3.6821888038376378</c:v>
                </c:pt>
                <c:pt idx="6045">
                  <c:v>-3.6860788286444399</c:v>
                </c:pt>
                <c:pt idx="6046">
                  <c:v>-3.6899694824979452</c:v>
                </c:pt>
                <c:pt idx="6047">
                  <c:v>-3.6938601363514501</c:v>
                </c:pt>
                <c:pt idx="6048">
                  <c:v>-3.7016414440584589</c:v>
                </c:pt>
                <c:pt idx="6049">
                  <c:v>-3.7055320979119641</c:v>
                </c:pt>
                <c:pt idx="6050">
                  <c:v>-3.7094227517654699</c:v>
                </c:pt>
                <c:pt idx="6051">
                  <c:v>-3.7133134056189738</c:v>
                </c:pt>
                <c:pt idx="6052">
                  <c:v>-3.71720405947248</c:v>
                </c:pt>
                <c:pt idx="6053">
                  <c:v>-3.7210947133259831</c:v>
                </c:pt>
                <c:pt idx="6054">
                  <c:v>-3.7249853671794879</c:v>
                </c:pt>
                <c:pt idx="6055">
                  <c:v>-3.7288760210329932</c:v>
                </c:pt>
                <c:pt idx="6056">
                  <c:v>-3.732766674886498</c:v>
                </c:pt>
                <c:pt idx="6057">
                  <c:v>-3.7366573287400029</c:v>
                </c:pt>
                <c:pt idx="6058">
                  <c:v>-3.7405479825935068</c:v>
                </c:pt>
                <c:pt idx="6059">
                  <c:v>-3.7444386364470121</c:v>
                </c:pt>
                <c:pt idx="6060">
                  <c:v>-3.748328661253816</c:v>
                </c:pt>
                <c:pt idx="6061">
                  <c:v>-3.75221931510732</c:v>
                </c:pt>
                <c:pt idx="6062">
                  <c:v>-3.7561099689608248</c:v>
                </c:pt>
                <c:pt idx="6063">
                  <c:v>-3.7600006228143301</c:v>
                </c:pt>
                <c:pt idx="6064">
                  <c:v>-3.7638912766678341</c:v>
                </c:pt>
                <c:pt idx="6065">
                  <c:v>-3.7677819305213398</c:v>
                </c:pt>
                <c:pt idx="6066">
                  <c:v>-3.7716725843748371</c:v>
                </c:pt>
                <c:pt idx="6067">
                  <c:v>-3.7755632382283491</c:v>
                </c:pt>
                <c:pt idx="6068">
                  <c:v>-3.7794538920818539</c:v>
                </c:pt>
                <c:pt idx="6069">
                  <c:v>-3.7833445459353601</c:v>
                </c:pt>
                <c:pt idx="6070">
                  <c:v>-3.7872351997888631</c:v>
                </c:pt>
                <c:pt idx="6071">
                  <c:v>-3.7911258536423702</c:v>
                </c:pt>
                <c:pt idx="6072">
                  <c:v>-3.7950165074958728</c:v>
                </c:pt>
                <c:pt idx="6073">
                  <c:v>-3.7989071613493781</c:v>
                </c:pt>
                <c:pt idx="6074">
                  <c:v>-3.802797815202883</c:v>
                </c:pt>
                <c:pt idx="6075">
                  <c:v>-3.806688469056386</c:v>
                </c:pt>
                <c:pt idx="6076">
                  <c:v>-3.8105784938631722</c:v>
                </c:pt>
                <c:pt idx="6077">
                  <c:v>-3.8144691477166961</c:v>
                </c:pt>
                <c:pt idx="6078">
                  <c:v>-3.8183598015702001</c:v>
                </c:pt>
                <c:pt idx="6079">
                  <c:v>-3.822250455423696</c:v>
                </c:pt>
                <c:pt idx="6080">
                  <c:v>-3.8261411092772102</c:v>
                </c:pt>
                <c:pt idx="6081">
                  <c:v>-3.830031763130715</c:v>
                </c:pt>
                <c:pt idx="6082">
                  <c:v>-3.8339224169842181</c:v>
                </c:pt>
                <c:pt idx="6083">
                  <c:v>-3.8378130708377252</c:v>
                </c:pt>
                <c:pt idx="6084">
                  <c:v>-3.84170372469123</c:v>
                </c:pt>
                <c:pt idx="6085">
                  <c:v>-3.8455943785447348</c:v>
                </c:pt>
                <c:pt idx="6086">
                  <c:v>-3.849485032398237</c:v>
                </c:pt>
                <c:pt idx="6087">
                  <c:v>-3.8533756862517441</c:v>
                </c:pt>
                <c:pt idx="6088">
                  <c:v>-3.857266340105248</c:v>
                </c:pt>
                <c:pt idx="6089">
                  <c:v>-3.861156993958752</c:v>
                </c:pt>
                <c:pt idx="6090">
                  <c:v>-3.86504764781226</c:v>
                </c:pt>
                <c:pt idx="6091">
                  <c:v>-3.868938301665763</c:v>
                </c:pt>
                <c:pt idx="6092">
                  <c:v>-3.6626009794542771</c:v>
                </c:pt>
                <c:pt idx="6093">
                  <c:v>-3.6664916333077882</c:v>
                </c:pt>
                <c:pt idx="6094">
                  <c:v>-3.6703822871612939</c:v>
                </c:pt>
                <c:pt idx="6095">
                  <c:v>-3.6742729410147992</c:v>
                </c:pt>
                <c:pt idx="6096">
                  <c:v>-3.678163594868304</c:v>
                </c:pt>
                <c:pt idx="6097">
                  <c:v>-3.6820536196751061</c:v>
                </c:pt>
                <c:pt idx="6098">
                  <c:v>-3.685944273528611</c:v>
                </c:pt>
                <c:pt idx="6099">
                  <c:v>-3.6898349273821158</c:v>
                </c:pt>
                <c:pt idx="6100">
                  <c:v>-3.6976162350891251</c:v>
                </c:pt>
                <c:pt idx="6101">
                  <c:v>-3.7015068889426299</c:v>
                </c:pt>
                <c:pt idx="6102">
                  <c:v>-3.7053975427961401</c:v>
                </c:pt>
                <c:pt idx="6103">
                  <c:v>-3.70928819664964</c:v>
                </c:pt>
                <c:pt idx="6104">
                  <c:v>-3.7131788505031449</c:v>
                </c:pt>
                <c:pt idx="6105">
                  <c:v>-3.7170695043566488</c:v>
                </c:pt>
                <c:pt idx="6106">
                  <c:v>-3.7209601582101541</c:v>
                </c:pt>
                <c:pt idx="6107">
                  <c:v>-3.724850812063659</c:v>
                </c:pt>
                <c:pt idx="6108">
                  <c:v>-3.7287414659171652</c:v>
                </c:pt>
                <c:pt idx="6109">
                  <c:v>-3.7326321197706571</c:v>
                </c:pt>
                <c:pt idx="6110">
                  <c:v>-3.7365227736241731</c:v>
                </c:pt>
                <c:pt idx="6111">
                  <c:v>-3.7404134274776801</c:v>
                </c:pt>
                <c:pt idx="6112">
                  <c:v>-3.7443034522844818</c:v>
                </c:pt>
                <c:pt idx="6113">
                  <c:v>-3.7481941061379871</c:v>
                </c:pt>
                <c:pt idx="6114">
                  <c:v>-3.752084759991491</c:v>
                </c:pt>
                <c:pt idx="6115">
                  <c:v>-3.7559754138449959</c:v>
                </c:pt>
                <c:pt idx="6116">
                  <c:v>-3.7598660676985012</c:v>
                </c:pt>
                <c:pt idx="6117">
                  <c:v>-3.763756721552006</c:v>
                </c:pt>
                <c:pt idx="6118">
                  <c:v>-3.76764737540551</c:v>
                </c:pt>
                <c:pt idx="6119">
                  <c:v>-3.7715380292590148</c:v>
                </c:pt>
                <c:pt idx="6120">
                  <c:v>-3.7754286831125201</c:v>
                </c:pt>
                <c:pt idx="6121">
                  <c:v>-3.779319336966025</c:v>
                </c:pt>
                <c:pt idx="6122">
                  <c:v>-3.7832099908195311</c:v>
                </c:pt>
                <c:pt idx="6123">
                  <c:v>-3.7871006446730351</c:v>
                </c:pt>
                <c:pt idx="6124">
                  <c:v>-3.7909912985265399</c:v>
                </c:pt>
                <c:pt idx="6125">
                  <c:v>-3.7948819523800452</c:v>
                </c:pt>
                <c:pt idx="6126">
                  <c:v>-3.7987726062335501</c:v>
                </c:pt>
                <c:pt idx="6127">
                  <c:v>-3.8026632600870549</c:v>
                </c:pt>
                <c:pt idx="6128">
                  <c:v>-3.806553284893857</c:v>
                </c:pt>
                <c:pt idx="6129">
                  <c:v>-3.8104439387473619</c:v>
                </c:pt>
                <c:pt idx="6130">
                  <c:v>-3.8143345926008672</c:v>
                </c:pt>
                <c:pt idx="6131">
                  <c:v>-3.818225246454372</c:v>
                </c:pt>
                <c:pt idx="6132">
                  <c:v>-3.822115900307876</c:v>
                </c:pt>
                <c:pt idx="6133">
                  <c:v>-3.8260065541613808</c:v>
                </c:pt>
                <c:pt idx="6134">
                  <c:v>-3.8298972080148861</c:v>
                </c:pt>
                <c:pt idx="6135">
                  <c:v>-3.8337878618683909</c:v>
                </c:pt>
                <c:pt idx="6136">
                  <c:v>-3.8376785157218962</c:v>
                </c:pt>
                <c:pt idx="6137">
                  <c:v>-3.8415691695754011</c:v>
                </c:pt>
                <c:pt idx="6138">
                  <c:v>-3.8454598234288859</c:v>
                </c:pt>
                <c:pt idx="6139">
                  <c:v>-3.8493504772824099</c:v>
                </c:pt>
                <c:pt idx="6140">
                  <c:v>-3.853241131135916</c:v>
                </c:pt>
                <c:pt idx="6141">
                  <c:v>-3.85713178498942</c:v>
                </c:pt>
                <c:pt idx="6142">
                  <c:v>-3.8610224388429262</c:v>
                </c:pt>
                <c:pt idx="6143">
                  <c:v>-3.8649130926964301</c:v>
                </c:pt>
                <c:pt idx="6144">
                  <c:v>-3.6546858939989568</c:v>
                </c:pt>
                <c:pt idx="6145">
                  <c:v>-3.6585765478524599</c:v>
                </c:pt>
                <c:pt idx="6146">
                  <c:v>-3.6624672017059661</c:v>
                </c:pt>
                <c:pt idx="6147">
                  <c:v>-3.6663578555594709</c:v>
                </c:pt>
                <c:pt idx="6148">
                  <c:v>-3.6702485094129762</c:v>
                </c:pt>
                <c:pt idx="6149">
                  <c:v>-3.674139163266481</c:v>
                </c:pt>
                <c:pt idx="6150">
                  <c:v>-3.6780291880732832</c:v>
                </c:pt>
                <c:pt idx="6151">
                  <c:v>-3.681919841926788</c:v>
                </c:pt>
                <c:pt idx="6152">
                  <c:v>-3.6858104957802929</c:v>
                </c:pt>
                <c:pt idx="6153">
                  <c:v>-3.6897011496337968</c:v>
                </c:pt>
                <c:pt idx="6154">
                  <c:v>-3.6935918034873021</c:v>
                </c:pt>
                <c:pt idx="6155">
                  <c:v>-3.6974824573408069</c:v>
                </c:pt>
                <c:pt idx="6156">
                  <c:v>-3.7013731111943118</c:v>
                </c:pt>
                <c:pt idx="6157">
                  <c:v>-3.7052637650478171</c:v>
                </c:pt>
                <c:pt idx="6158">
                  <c:v>-3.7130450727548259</c:v>
                </c:pt>
                <c:pt idx="6159">
                  <c:v>-3.716935726608332</c:v>
                </c:pt>
                <c:pt idx="6160">
                  <c:v>-3.720826380461836</c:v>
                </c:pt>
                <c:pt idx="6161">
                  <c:v>-3.7247170343153422</c:v>
                </c:pt>
                <c:pt idx="6162">
                  <c:v>-3.728607688168847</c:v>
                </c:pt>
                <c:pt idx="6163">
                  <c:v>-3.7324983420223501</c:v>
                </c:pt>
                <c:pt idx="6164">
                  <c:v>-3.7363889958758558</c:v>
                </c:pt>
                <c:pt idx="6165">
                  <c:v>-3.7402790206826602</c:v>
                </c:pt>
                <c:pt idx="6166">
                  <c:v>-3.7441696745361628</c:v>
                </c:pt>
                <c:pt idx="6167">
                  <c:v>-3.7480603283896681</c:v>
                </c:pt>
                <c:pt idx="6168">
                  <c:v>-3.7519509822431729</c:v>
                </c:pt>
                <c:pt idx="6169">
                  <c:v>-3.7558416360966782</c:v>
                </c:pt>
                <c:pt idx="6170">
                  <c:v>-3.759732289950183</c:v>
                </c:pt>
                <c:pt idx="6171">
                  <c:v>-3.763622943803687</c:v>
                </c:pt>
                <c:pt idx="6172">
                  <c:v>-3.7675135976571932</c:v>
                </c:pt>
                <c:pt idx="6173">
                  <c:v>-3.7714042515106971</c:v>
                </c:pt>
                <c:pt idx="6174">
                  <c:v>-3.775294905364202</c:v>
                </c:pt>
                <c:pt idx="6175">
                  <c:v>-3.7791855592177082</c:v>
                </c:pt>
                <c:pt idx="6176">
                  <c:v>-3.7830762130712121</c:v>
                </c:pt>
                <c:pt idx="6177">
                  <c:v>-3.7869668669247161</c:v>
                </c:pt>
                <c:pt idx="6178">
                  <c:v>-3.7908575207782218</c:v>
                </c:pt>
                <c:pt idx="6179">
                  <c:v>-3.7947481746317271</c:v>
                </c:pt>
                <c:pt idx="6180">
                  <c:v>-3.7986388284852319</c:v>
                </c:pt>
                <c:pt idx="6181">
                  <c:v>-3.8025288532920341</c:v>
                </c:pt>
                <c:pt idx="6182">
                  <c:v>-3.8064195071455389</c:v>
                </c:pt>
                <c:pt idx="6183">
                  <c:v>-3.8103101609990442</c:v>
                </c:pt>
                <c:pt idx="6184">
                  <c:v>-3.814200814852549</c:v>
                </c:pt>
                <c:pt idx="6185">
                  <c:v>-3.818091468706053</c:v>
                </c:pt>
                <c:pt idx="6186">
                  <c:v>-3.8219821225595578</c:v>
                </c:pt>
                <c:pt idx="6187">
                  <c:v>-3.8258727764130631</c:v>
                </c:pt>
                <c:pt idx="6188">
                  <c:v>-3.8297634302665671</c:v>
                </c:pt>
                <c:pt idx="6189">
                  <c:v>-3.8336540841200728</c:v>
                </c:pt>
                <c:pt idx="6190">
                  <c:v>-3.8375447379735781</c:v>
                </c:pt>
                <c:pt idx="6191">
                  <c:v>-3.841435391827082</c:v>
                </c:pt>
                <c:pt idx="6192">
                  <c:v>-3.8453260456805869</c:v>
                </c:pt>
                <c:pt idx="6193">
                  <c:v>-3.8492166995340931</c:v>
                </c:pt>
                <c:pt idx="6194">
                  <c:v>-3.853107353387597</c:v>
                </c:pt>
                <c:pt idx="6195">
                  <c:v>-3.8569980072411032</c:v>
                </c:pt>
                <c:pt idx="6196">
                  <c:v>-3.6467700311761169</c:v>
                </c:pt>
                <c:pt idx="6197">
                  <c:v>-3.6506606850296222</c:v>
                </c:pt>
                <c:pt idx="6198">
                  <c:v>-3.6545513388831261</c:v>
                </c:pt>
                <c:pt idx="6199">
                  <c:v>-3.658441992736631</c:v>
                </c:pt>
                <c:pt idx="6200">
                  <c:v>-3.6623326465901358</c:v>
                </c:pt>
                <c:pt idx="6201">
                  <c:v>-3.6662233004436411</c:v>
                </c:pt>
                <c:pt idx="6202">
                  <c:v>-3.6701139542971459</c:v>
                </c:pt>
                <c:pt idx="6203">
                  <c:v>-3.674003979103948</c:v>
                </c:pt>
                <c:pt idx="6204">
                  <c:v>-3.6778946329574529</c:v>
                </c:pt>
                <c:pt idx="6205">
                  <c:v>-3.6817852868109582</c:v>
                </c:pt>
                <c:pt idx="6206">
                  <c:v>-3.6856759406644621</c:v>
                </c:pt>
                <c:pt idx="6207">
                  <c:v>-3.689566594517967</c:v>
                </c:pt>
                <c:pt idx="6208">
                  <c:v>-3.6934572483714732</c:v>
                </c:pt>
                <c:pt idx="6209">
                  <c:v>-3.6973479022249771</c:v>
                </c:pt>
                <c:pt idx="6210">
                  <c:v>-3.7012385560784828</c:v>
                </c:pt>
                <c:pt idx="6211">
                  <c:v>-3.7051292099319868</c:v>
                </c:pt>
                <c:pt idx="6212">
                  <c:v>-3.7090198637854921</c:v>
                </c:pt>
                <c:pt idx="6213">
                  <c:v>-3.7129105176389969</c:v>
                </c:pt>
                <c:pt idx="6214">
                  <c:v>-3.7168011714925022</c:v>
                </c:pt>
                <c:pt idx="6215">
                  <c:v>-3.7206918253460071</c:v>
                </c:pt>
                <c:pt idx="6216">
                  <c:v>-3.7245824791995119</c:v>
                </c:pt>
                <c:pt idx="6217">
                  <c:v>-3.7284731330530159</c:v>
                </c:pt>
                <c:pt idx="6218">
                  <c:v>-3.7323637869065212</c:v>
                </c:pt>
                <c:pt idx="6219">
                  <c:v>-3.736253811713325</c:v>
                </c:pt>
                <c:pt idx="6220">
                  <c:v>-3.7401444655668281</c:v>
                </c:pt>
                <c:pt idx="6221">
                  <c:v>-3.744035119420333</c:v>
                </c:pt>
                <c:pt idx="6222">
                  <c:v>-3.74792577327384</c:v>
                </c:pt>
                <c:pt idx="6223">
                  <c:v>-3.7518164271273431</c:v>
                </c:pt>
                <c:pt idx="6224">
                  <c:v>-3.7557070809808488</c:v>
                </c:pt>
                <c:pt idx="6225">
                  <c:v>-3.7595977348343519</c:v>
                </c:pt>
                <c:pt idx="6226">
                  <c:v>-3.7634883886878572</c:v>
                </c:pt>
                <c:pt idx="6227">
                  <c:v>-3.7673790425413651</c:v>
                </c:pt>
                <c:pt idx="6228">
                  <c:v>-3.7712696963948571</c:v>
                </c:pt>
                <c:pt idx="6229">
                  <c:v>-3.775160350248373</c:v>
                </c:pt>
                <c:pt idx="6230">
                  <c:v>-3.7790510041018779</c:v>
                </c:pt>
                <c:pt idx="6231">
                  <c:v>-3.7829416579553818</c:v>
                </c:pt>
                <c:pt idx="6232">
                  <c:v>-3.7868323118088871</c:v>
                </c:pt>
                <c:pt idx="6233">
                  <c:v>-3.790722965662392</c:v>
                </c:pt>
                <c:pt idx="6234">
                  <c:v>-3.7946136195158968</c:v>
                </c:pt>
                <c:pt idx="6235">
                  <c:v>-3.7985036443226998</c:v>
                </c:pt>
                <c:pt idx="6236">
                  <c:v>-3.8023942981762038</c:v>
                </c:pt>
                <c:pt idx="6237">
                  <c:v>-3.8062849520297091</c:v>
                </c:pt>
                <c:pt idx="6238">
                  <c:v>-3.810175605883213</c:v>
                </c:pt>
                <c:pt idx="6239">
                  <c:v>-3.8140662597367179</c:v>
                </c:pt>
                <c:pt idx="6240">
                  <c:v>-3.8179569135902161</c:v>
                </c:pt>
                <c:pt idx="6241">
                  <c:v>-3.821847567443728</c:v>
                </c:pt>
                <c:pt idx="6242">
                  <c:v>-3.8257382212972342</c:v>
                </c:pt>
                <c:pt idx="6243">
                  <c:v>-3.829628875150739</c:v>
                </c:pt>
                <c:pt idx="6244">
                  <c:v>-3.8335195290042421</c:v>
                </c:pt>
                <c:pt idx="6245">
                  <c:v>-3.8374101828577478</c:v>
                </c:pt>
                <c:pt idx="6246">
                  <c:v>-3.8413008367112531</c:v>
                </c:pt>
                <c:pt idx="6247">
                  <c:v>-3.845191490564758</c:v>
                </c:pt>
                <c:pt idx="6248">
                  <c:v>-3.849082144418257</c:v>
                </c:pt>
                <c:pt idx="6249">
                  <c:v>-3.6427448222067822</c:v>
                </c:pt>
                <c:pt idx="6250">
                  <c:v>-3.6466354760602862</c:v>
                </c:pt>
                <c:pt idx="6251">
                  <c:v>-3.6505261299137901</c:v>
                </c:pt>
                <c:pt idx="6252">
                  <c:v>-3.6544167837672958</c:v>
                </c:pt>
                <c:pt idx="6253">
                  <c:v>-3.6583074376208011</c:v>
                </c:pt>
                <c:pt idx="6254">
                  <c:v>-3.662198091474306</c:v>
                </c:pt>
                <c:pt idx="6255">
                  <c:v>-3.6660887453278121</c:v>
                </c:pt>
                <c:pt idx="6256">
                  <c:v>-3.6699787701346138</c:v>
                </c:pt>
                <c:pt idx="6257">
                  <c:v>-3.6738694239881</c:v>
                </c:pt>
                <c:pt idx="6258">
                  <c:v>-3.677760077841624</c:v>
                </c:pt>
                <c:pt idx="6259">
                  <c:v>-3.6816507316951279</c:v>
                </c:pt>
                <c:pt idx="6260">
                  <c:v>-3.6855413855486332</c:v>
                </c:pt>
                <c:pt idx="6261">
                  <c:v>-3.689432039402138</c:v>
                </c:pt>
                <c:pt idx="6262">
                  <c:v>-3.6933226932556429</c:v>
                </c:pt>
                <c:pt idx="6263">
                  <c:v>-3.6972133471091482</c:v>
                </c:pt>
                <c:pt idx="6264">
                  <c:v>-3.7011040009626521</c:v>
                </c:pt>
                <c:pt idx="6265">
                  <c:v>-3.7049946548161561</c:v>
                </c:pt>
                <c:pt idx="6266">
                  <c:v>-3.7088853086696618</c:v>
                </c:pt>
                <c:pt idx="6267">
                  <c:v>-3.7127759625231671</c:v>
                </c:pt>
                <c:pt idx="6268">
                  <c:v>-3.7166666163766719</c:v>
                </c:pt>
                <c:pt idx="6269">
                  <c:v>-3.7205572702301768</c:v>
                </c:pt>
                <c:pt idx="6270">
                  <c:v>-3.7244479240836781</c:v>
                </c:pt>
                <c:pt idx="6271">
                  <c:v>-3.728338577937186</c:v>
                </c:pt>
                <c:pt idx="6272">
                  <c:v>-3.7322286027439899</c:v>
                </c:pt>
                <c:pt idx="6273">
                  <c:v>-3.736119256597493</c:v>
                </c:pt>
                <c:pt idx="6274">
                  <c:v>-3.7400099104510001</c:v>
                </c:pt>
                <c:pt idx="6275">
                  <c:v>-3.743900564304504</c:v>
                </c:pt>
                <c:pt idx="6276">
                  <c:v>-3.747791218158008</c:v>
                </c:pt>
                <c:pt idx="6277">
                  <c:v>-3.7516818720115142</c:v>
                </c:pt>
                <c:pt idx="6278">
                  <c:v>-3.7555725258650181</c:v>
                </c:pt>
                <c:pt idx="6279">
                  <c:v>-3.7594631797185221</c:v>
                </c:pt>
                <c:pt idx="6280">
                  <c:v>-3.7633538335720278</c:v>
                </c:pt>
                <c:pt idx="6281">
                  <c:v>-3.7672444874255331</c:v>
                </c:pt>
                <c:pt idx="6282">
                  <c:v>-3.7711351412790379</c:v>
                </c:pt>
                <c:pt idx="6283">
                  <c:v>-3.7750257951325432</c:v>
                </c:pt>
                <c:pt idx="6284">
                  <c:v>-3.7789164489860472</c:v>
                </c:pt>
                <c:pt idx="6285">
                  <c:v>-3.782807102839552</c:v>
                </c:pt>
                <c:pt idx="6286">
                  <c:v>-3.7866977566930569</c:v>
                </c:pt>
                <c:pt idx="6287">
                  <c:v>-3.790588410546563</c:v>
                </c:pt>
                <c:pt idx="6288">
                  <c:v>-3.794478435353362</c:v>
                </c:pt>
                <c:pt idx="6289">
                  <c:v>-3.7983690892068691</c:v>
                </c:pt>
                <c:pt idx="6290">
                  <c:v>-3.8022597430603748</c:v>
                </c:pt>
                <c:pt idx="6291">
                  <c:v>-3.806150396913877</c:v>
                </c:pt>
                <c:pt idx="6292">
                  <c:v>-3.8100410507673841</c:v>
                </c:pt>
                <c:pt idx="6293">
                  <c:v>-3.8139317046208889</c:v>
                </c:pt>
                <c:pt idx="6294">
                  <c:v>-3.8178223584743942</c:v>
                </c:pt>
                <c:pt idx="6295">
                  <c:v>-3.8217130123278999</c:v>
                </c:pt>
                <c:pt idx="6296">
                  <c:v>-3.8256036661814039</c:v>
                </c:pt>
                <c:pt idx="6297">
                  <c:v>-3.8294943200349092</c:v>
                </c:pt>
                <c:pt idx="6298">
                  <c:v>-3.8333849738884131</c:v>
                </c:pt>
                <c:pt idx="6299">
                  <c:v>-3.837275627741918</c:v>
                </c:pt>
                <c:pt idx="6300">
                  <c:v>-3.8411662815954228</c:v>
                </c:pt>
                <c:pt idx="6301">
                  <c:v>-3.6348289593839431</c:v>
                </c:pt>
                <c:pt idx="6302">
                  <c:v>-3.638719613237448</c:v>
                </c:pt>
                <c:pt idx="6303">
                  <c:v>-3.6426102670909528</c:v>
                </c:pt>
                <c:pt idx="6304">
                  <c:v>-3.6465009209444581</c:v>
                </c:pt>
                <c:pt idx="6305">
                  <c:v>-3.6503915747979621</c:v>
                </c:pt>
                <c:pt idx="6306">
                  <c:v>-3.6581728825049722</c:v>
                </c:pt>
                <c:pt idx="6307">
                  <c:v>-3.6620635363584779</c:v>
                </c:pt>
                <c:pt idx="6308">
                  <c:v>-3.66595356116528</c:v>
                </c:pt>
                <c:pt idx="6309">
                  <c:v>-3.6698442150187831</c:v>
                </c:pt>
                <c:pt idx="6310">
                  <c:v>-3.6737348688722902</c:v>
                </c:pt>
                <c:pt idx="6311">
                  <c:v>-3.6776255227257941</c:v>
                </c:pt>
                <c:pt idx="6312">
                  <c:v>-3.681516176579299</c:v>
                </c:pt>
                <c:pt idx="6313">
                  <c:v>-3.6931881381398139</c:v>
                </c:pt>
                <c:pt idx="6314">
                  <c:v>-3.6970787919933201</c:v>
                </c:pt>
                <c:pt idx="6315">
                  <c:v>-3.7009694458468232</c:v>
                </c:pt>
                <c:pt idx="6316">
                  <c:v>-3.704860099700328</c:v>
                </c:pt>
                <c:pt idx="6317">
                  <c:v>-3.7087507535538329</c:v>
                </c:pt>
                <c:pt idx="6318">
                  <c:v>-3.7126414074073391</c:v>
                </c:pt>
                <c:pt idx="6319">
                  <c:v>-3.716532061260843</c:v>
                </c:pt>
                <c:pt idx="6320">
                  <c:v>-3.720422715114347</c:v>
                </c:pt>
                <c:pt idx="6321">
                  <c:v>-3.7243133689678531</c:v>
                </c:pt>
                <c:pt idx="6322">
                  <c:v>-3.7282033937746561</c:v>
                </c:pt>
                <c:pt idx="6323">
                  <c:v>-3.7320940476281601</c:v>
                </c:pt>
                <c:pt idx="6324">
                  <c:v>-3.7359847014816649</c:v>
                </c:pt>
                <c:pt idx="6325">
                  <c:v>-3.7398753553351698</c:v>
                </c:pt>
                <c:pt idx="6326">
                  <c:v>-3.7437660091886751</c:v>
                </c:pt>
                <c:pt idx="6327">
                  <c:v>-3.7476566630421799</c:v>
                </c:pt>
                <c:pt idx="6328">
                  <c:v>-3.7515473168956839</c:v>
                </c:pt>
                <c:pt idx="6329">
                  <c:v>-3.7554379707491892</c:v>
                </c:pt>
                <c:pt idx="6330">
                  <c:v>-3.759328624602694</c:v>
                </c:pt>
                <c:pt idx="6331">
                  <c:v>-3.7632192784562002</c:v>
                </c:pt>
                <c:pt idx="6332">
                  <c:v>-3.767109932309705</c:v>
                </c:pt>
                <c:pt idx="6333">
                  <c:v>-3.7710005861632081</c:v>
                </c:pt>
                <c:pt idx="6334">
                  <c:v>-3.7748912400167129</c:v>
                </c:pt>
                <c:pt idx="6335">
                  <c:v>-3.77878189387022</c:v>
                </c:pt>
                <c:pt idx="6336">
                  <c:v>-3.7826725477237231</c:v>
                </c:pt>
                <c:pt idx="6337">
                  <c:v>-3.7865632015772301</c:v>
                </c:pt>
                <c:pt idx="6338">
                  <c:v>-3.7904532263840309</c:v>
                </c:pt>
                <c:pt idx="6339">
                  <c:v>-3.7943438802375362</c:v>
                </c:pt>
                <c:pt idx="6340">
                  <c:v>-3.7982345340910411</c:v>
                </c:pt>
                <c:pt idx="6341">
                  <c:v>-3.8021251879445459</c:v>
                </c:pt>
                <c:pt idx="6342">
                  <c:v>-3.8060158417980499</c:v>
                </c:pt>
                <c:pt idx="6343">
                  <c:v>-3.8099064956515551</c:v>
                </c:pt>
                <c:pt idx="6344">
                  <c:v>-3.81379714950506</c:v>
                </c:pt>
                <c:pt idx="6345">
                  <c:v>-3.8176878033585631</c:v>
                </c:pt>
                <c:pt idx="6346">
                  <c:v>-3.8215784572120701</c:v>
                </c:pt>
                <c:pt idx="6347">
                  <c:v>-3.8254691110655741</c:v>
                </c:pt>
                <c:pt idx="6348">
                  <c:v>-3.8293597649190789</c:v>
                </c:pt>
                <c:pt idx="6349">
                  <c:v>-3.8332504187725842</c:v>
                </c:pt>
                <c:pt idx="6350">
                  <c:v>-3.6269138739286149</c:v>
                </c:pt>
                <c:pt idx="6351">
                  <c:v>-3.6308045277821202</c:v>
                </c:pt>
                <c:pt idx="6352">
                  <c:v>-3.6346951816356241</c:v>
                </c:pt>
                <c:pt idx="6353">
                  <c:v>-3.6385858354891312</c:v>
                </c:pt>
                <c:pt idx="6354">
                  <c:v>-3.6424764893426351</c:v>
                </c:pt>
                <c:pt idx="6355">
                  <c:v>-3.6502577970496448</c:v>
                </c:pt>
                <c:pt idx="6356">
                  <c:v>-3.6541484509031501</c:v>
                </c:pt>
                <c:pt idx="6357">
                  <c:v>-3.6580391047566549</c:v>
                </c:pt>
                <c:pt idx="6358">
                  <c:v>-3.6619291295634571</c:v>
                </c:pt>
                <c:pt idx="6359">
                  <c:v>-3.6658197834169619</c:v>
                </c:pt>
                <c:pt idx="6360">
                  <c:v>-3.6697104372704672</c:v>
                </c:pt>
                <c:pt idx="6361">
                  <c:v>-3.6736010911239712</c:v>
                </c:pt>
                <c:pt idx="6362">
                  <c:v>-3.6774917449774751</c:v>
                </c:pt>
                <c:pt idx="6363">
                  <c:v>-3.6813823988309808</c:v>
                </c:pt>
                <c:pt idx="6364">
                  <c:v>-3.6852730526844861</c:v>
                </c:pt>
                <c:pt idx="6365">
                  <c:v>-3.689163706537991</c:v>
                </c:pt>
                <c:pt idx="6366">
                  <c:v>-3.6969450142449971</c:v>
                </c:pt>
                <c:pt idx="6367">
                  <c:v>-3.7008356680985051</c:v>
                </c:pt>
                <c:pt idx="6368">
                  <c:v>-3.7047263219520099</c:v>
                </c:pt>
                <c:pt idx="6369">
                  <c:v>-3.7086169758055161</c:v>
                </c:pt>
                <c:pt idx="6370">
                  <c:v>-3.71250762965902</c:v>
                </c:pt>
                <c:pt idx="6371">
                  <c:v>-3.716398283512524</c:v>
                </c:pt>
                <c:pt idx="6372">
                  <c:v>-3.7202889373660302</c:v>
                </c:pt>
                <c:pt idx="6373">
                  <c:v>-3.7241789621728332</c:v>
                </c:pt>
                <c:pt idx="6374">
                  <c:v>-3.7280696160263371</c:v>
                </c:pt>
                <c:pt idx="6375">
                  <c:v>-3.731960269879842</c:v>
                </c:pt>
                <c:pt idx="6376">
                  <c:v>-3.735850923733337</c:v>
                </c:pt>
                <c:pt idx="6377">
                  <c:v>-3.7397415775868521</c:v>
                </c:pt>
                <c:pt idx="6378">
                  <c:v>-3.743632231440357</c:v>
                </c:pt>
                <c:pt idx="6379">
                  <c:v>-3.7475228852938609</c:v>
                </c:pt>
                <c:pt idx="6380">
                  <c:v>-3.7514135391473662</c:v>
                </c:pt>
                <c:pt idx="6381">
                  <c:v>-3.755304193000871</c:v>
                </c:pt>
                <c:pt idx="6382">
                  <c:v>-3.7591948468543781</c:v>
                </c:pt>
                <c:pt idx="6383">
                  <c:v>-3.7630855007078821</c:v>
                </c:pt>
                <c:pt idx="6384">
                  <c:v>-3.766976154561386</c:v>
                </c:pt>
                <c:pt idx="6385">
                  <c:v>-3.77086680841489</c:v>
                </c:pt>
                <c:pt idx="6386">
                  <c:v>-3.7747574622683961</c:v>
                </c:pt>
                <c:pt idx="6387">
                  <c:v>-3.7786481161219001</c:v>
                </c:pt>
                <c:pt idx="6388">
                  <c:v>-3.7825387699754058</c:v>
                </c:pt>
                <c:pt idx="6389">
                  <c:v>-3.786428794782208</c:v>
                </c:pt>
                <c:pt idx="6390">
                  <c:v>-3.7903194486357119</c:v>
                </c:pt>
                <c:pt idx="6391">
                  <c:v>-3.7942101024892181</c:v>
                </c:pt>
                <c:pt idx="6392">
                  <c:v>-3.798100756342722</c:v>
                </c:pt>
                <c:pt idx="6393">
                  <c:v>-3.8019914101962269</c:v>
                </c:pt>
                <c:pt idx="6394">
                  <c:v>-3.8058820640497322</c:v>
                </c:pt>
                <c:pt idx="6395">
                  <c:v>-3.809772717903237</c:v>
                </c:pt>
                <c:pt idx="6396">
                  <c:v>-3.8136633717567419</c:v>
                </c:pt>
                <c:pt idx="6397">
                  <c:v>-3.8175540256102471</c:v>
                </c:pt>
                <c:pt idx="6398">
                  <c:v>-3.821444679463736</c:v>
                </c:pt>
                <c:pt idx="6399">
                  <c:v>-3.8253353333172559</c:v>
                </c:pt>
                <c:pt idx="6400">
                  <c:v>-3.618998011105778</c:v>
                </c:pt>
                <c:pt idx="6401">
                  <c:v>-3.6228886649592771</c:v>
                </c:pt>
                <c:pt idx="6402">
                  <c:v>-3.6267793188127881</c:v>
                </c:pt>
                <c:pt idx="6403">
                  <c:v>-3.630669972666293</c:v>
                </c:pt>
                <c:pt idx="6404">
                  <c:v>-3.6345606265197992</c:v>
                </c:pt>
                <c:pt idx="6405">
                  <c:v>-3.6384512803733031</c:v>
                </c:pt>
                <c:pt idx="6406">
                  <c:v>-3.6423419342268071</c:v>
                </c:pt>
                <c:pt idx="6407">
                  <c:v>-3.6462325880803119</c:v>
                </c:pt>
                <c:pt idx="6408">
                  <c:v>-3.6501232419338172</c:v>
                </c:pt>
                <c:pt idx="6409">
                  <c:v>-3.6540138957873229</c:v>
                </c:pt>
                <c:pt idx="6410">
                  <c:v>-3.6579039205941251</c:v>
                </c:pt>
                <c:pt idx="6411">
                  <c:v>-3.6617945744476299</c:v>
                </c:pt>
                <c:pt idx="6412">
                  <c:v>-3.6656852283011352</c:v>
                </c:pt>
                <c:pt idx="6413">
                  <c:v>-3.66957588215464</c:v>
                </c:pt>
                <c:pt idx="6414">
                  <c:v>-3.6734665360081431</c:v>
                </c:pt>
                <c:pt idx="6415">
                  <c:v>-3.6773571898616488</c:v>
                </c:pt>
                <c:pt idx="6416">
                  <c:v>-3.6812478437151541</c:v>
                </c:pt>
                <c:pt idx="6417">
                  <c:v>-3.685138497568659</c:v>
                </c:pt>
                <c:pt idx="6418">
                  <c:v>-3.6890291514221638</c:v>
                </c:pt>
                <c:pt idx="6419">
                  <c:v>-3.6929198052756682</c:v>
                </c:pt>
                <c:pt idx="6420">
                  <c:v>-3.6968104591291722</c:v>
                </c:pt>
                <c:pt idx="6421">
                  <c:v>-3.7007011129826779</c:v>
                </c:pt>
                <c:pt idx="6422">
                  <c:v>-3.7045917668361841</c:v>
                </c:pt>
                <c:pt idx="6423">
                  <c:v>-3.708482420689688</c:v>
                </c:pt>
                <c:pt idx="6424">
                  <c:v>-3.712373074543192</c:v>
                </c:pt>
                <c:pt idx="6425">
                  <c:v>-3.7162637283966982</c:v>
                </c:pt>
                <c:pt idx="6426">
                  <c:v>-3.7201537532035012</c:v>
                </c:pt>
                <c:pt idx="6427">
                  <c:v>-3.7240444070570051</c:v>
                </c:pt>
                <c:pt idx="6428">
                  <c:v>-3.72793506091051</c:v>
                </c:pt>
                <c:pt idx="6429">
                  <c:v>-3.7318257147640148</c:v>
                </c:pt>
                <c:pt idx="6430">
                  <c:v>-3.7357163686175201</c:v>
                </c:pt>
                <c:pt idx="6431">
                  <c:v>-3.7396070224710249</c:v>
                </c:pt>
                <c:pt idx="6432">
                  <c:v>-3.7434976763245298</c:v>
                </c:pt>
                <c:pt idx="6433">
                  <c:v>-3.7473883301780342</c:v>
                </c:pt>
                <c:pt idx="6434">
                  <c:v>-3.751278984031539</c:v>
                </c:pt>
                <c:pt idx="6435">
                  <c:v>-3.7551696378850439</c:v>
                </c:pt>
                <c:pt idx="6436">
                  <c:v>-3.7590602917385501</c:v>
                </c:pt>
                <c:pt idx="6437">
                  <c:v>-3.762950945592054</c:v>
                </c:pt>
                <c:pt idx="6438">
                  <c:v>-3.766841599445558</c:v>
                </c:pt>
                <c:pt idx="6439">
                  <c:v>-3.7707322532990641</c:v>
                </c:pt>
                <c:pt idx="6440">
                  <c:v>-3.7746229071525681</c:v>
                </c:pt>
                <c:pt idx="6441">
                  <c:v>-3.7785135610060729</c:v>
                </c:pt>
                <c:pt idx="6442">
                  <c:v>-3.7824035858128759</c:v>
                </c:pt>
                <c:pt idx="6443">
                  <c:v>-3.7862942396663808</c:v>
                </c:pt>
                <c:pt idx="6444">
                  <c:v>-3.7901848935198861</c:v>
                </c:pt>
                <c:pt idx="6445">
                  <c:v>-3.7940755473733909</c:v>
                </c:pt>
                <c:pt idx="6446">
                  <c:v>-3.7979662012268949</c:v>
                </c:pt>
                <c:pt idx="6447">
                  <c:v>-3.8018568550804002</c:v>
                </c:pt>
                <c:pt idx="6448">
                  <c:v>-3.805747508933905</c:v>
                </c:pt>
                <c:pt idx="6449">
                  <c:v>-3.8096381627874099</c:v>
                </c:pt>
                <c:pt idx="6450">
                  <c:v>-3.8135288166409151</c:v>
                </c:pt>
                <c:pt idx="6451">
                  <c:v>-3.8174194704944191</c:v>
                </c:pt>
                <c:pt idx="6452">
                  <c:v>-3.8213101243479239</c:v>
                </c:pt>
                <c:pt idx="6453">
                  <c:v>-3.6110821482829381</c:v>
                </c:pt>
                <c:pt idx="6454">
                  <c:v>-3.6149728021364438</c:v>
                </c:pt>
                <c:pt idx="6455">
                  <c:v>-3.6188634559899491</c:v>
                </c:pt>
                <c:pt idx="6456">
                  <c:v>-3.6227541098434539</c:v>
                </c:pt>
                <c:pt idx="6457">
                  <c:v>-3.6266447636969601</c:v>
                </c:pt>
                <c:pt idx="6458">
                  <c:v>-3.6305354175504641</c:v>
                </c:pt>
                <c:pt idx="6459">
                  <c:v>-3.634426071403968</c:v>
                </c:pt>
                <c:pt idx="6460">
                  <c:v>-3.638316725257472</c:v>
                </c:pt>
                <c:pt idx="6461">
                  <c:v>-3.6422073791109781</c:v>
                </c:pt>
                <c:pt idx="6462">
                  <c:v>-3.6538787116247899</c:v>
                </c:pt>
                <c:pt idx="6463">
                  <c:v>-3.6577693654782948</c:v>
                </c:pt>
                <c:pt idx="6464">
                  <c:v>-3.6616600193318001</c:v>
                </c:pt>
                <c:pt idx="6465">
                  <c:v>-3.665550673185304</c:v>
                </c:pt>
                <c:pt idx="6466">
                  <c:v>-3.6694413270388071</c:v>
                </c:pt>
                <c:pt idx="6467">
                  <c:v>-3.6733319808923142</c:v>
                </c:pt>
                <c:pt idx="6468">
                  <c:v>-3.6772226347458181</c:v>
                </c:pt>
                <c:pt idx="6469">
                  <c:v>-3.6811132885993239</c:v>
                </c:pt>
                <c:pt idx="6470">
                  <c:v>-3.68500394245283</c:v>
                </c:pt>
                <c:pt idx="6471">
                  <c:v>-3.6888945963063331</c:v>
                </c:pt>
                <c:pt idx="6472">
                  <c:v>-3.6927852501598388</c:v>
                </c:pt>
                <c:pt idx="6473">
                  <c:v>-3.6966759040133361</c:v>
                </c:pt>
                <c:pt idx="6474">
                  <c:v>-3.7005665578668498</c:v>
                </c:pt>
                <c:pt idx="6475">
                  <c:v>-3.7044572117203529</c:v>
                </c:pt>
                <c:pt idx="6476">
                  <c:v>-3.7083478655738582</c:v>
                </c:pt>
                <c:pt idx="6477">
                  <c:v>-3.712238519427363</c:v>
                </c:pt>
                <c:pt idx="6478">
                  <c:v>-3.7161285442341661</c:v>
                </c:pt>
                <c:pt idx="6479">
                  <c:v>-3.727800505794681</c:v>
                </c:pt>
                <c:pt idx="6480">
                  <c:v>-3.7316911596481841</c:v>
                </c:pt>
                <c:pt idx="6481">
                  <c:v>-3.7355818135016912</c:v>
                </c:pt>
                <c:pt idx="6482">
                  <c:v>-3.7394724673551951</c:v>
                </c:pt>
                <c:pt idx="6483">
                  <c:v>-3.7433631212086991</c:v>
                </c:pt>
                <c:pt idx="6484">
                  <c:v>-3.7472537750622048</c:v>
                </c:pt>
                <c:pt idx="6485">
                  <c:v>-3.7511444289157101</c:v>
                </c:pt>
                <c:pt idx="6486">
                  <c:v>-3.7550350827692149</c:v>
                </c:pt>
                <c:pt idx="6487">
                  <c:v>-3.7589257366227198</c:v>
                </c:pt>
                <c:pt idx="6488">
                  <c:v>-3.7628163904762242</c:v>
                </c:pt>
                <c:pt idx="6489">
                  <c:v>-3.766707044329729</c:v>
                </c:pt>
                <c:pt idx="6490">
                  <c:v>-3.7705976981832339</c:v>
                </c:pt>
                <c:pt idx="6491">
                  <c:v>-3.77448835203674</c:v>
                </c:pt>
                <c:pt idx="6492">
                  <c:v>-3.7783783768435408</c:v>
                </c:pt>
                <c:pt idx="6493">
                  <c:v>-3.7822690306970461</c:v>
                </c:pt>
                <c:pt idx="6494">
                  <c:v>-3.786159684550551</c:v>
                </c:pt>
                <c:pt idx="6495">
                  <c:v>-3.7900503384040558</c:v>
                </c:pt>
                <c:pt idx="6496">
                  <c:v>-3.7939409922575602</c:v>
                </c:pt>
                <c:pt idx="6497">
                  <c:v>-3.7978316461110651</c:v>
                </c:pt>
                <c:pt idx="6498">
                  <c:v>-3.8017222999645699</c:v>
                </c:pt>
                <c:pt idx="6499">
                  <c:v>-3.8056129538180761</c:v>
                </c:pt>
                <c:pt idx="6500">
                  <c:v>-3.80950360767158</c:v>
                </c:pt>
                <c:pt idx="6501">
                  <c:v>-3.8133942615250862</c:v>
                </c:pt>
                <c:pt idx="6502">
                  <c:v>-3.6070577166811151</c:v>
                </c:pt>
                <c:pt idx="6503">
                  <c:v>-3.6109483705346181</c:v>
                </c:pt>
                <c:pt idx="6504">
                  <c:v>-3.6148390243881261</c:v>
                </c:pt>
                <c:pt idx="6505">
                  <c:v>-3.6187296782416309</c:v>
                </c:pt>
                <c:pt idx="6506">
                  <c:v>-3.6226203320951358</c:v>
                </c:pt>
                <c:pt idx="6507">
                  <c:v>-3.6265109859486411</c:v>
                </c:pt>
                <c:pt idx="6508">
                  <c:v>-3.6304016398021441</c:v>
                </c:pt>
                <c:pt idx="6509">
                  <c:v>-3.6342922936556499</c:v>
                </c:pt>
                <c:pt idx="6510">
                  <c:v>-3.6381829475091552</c:v>
                </c:pt>
                <c:pt idx="6511">
                  <c:v>-3.6459642552161649</c:v>
                </c:pt>
                <c:pt idx="6512">
                  <c:v>-3.649854280022967</c:v>
                </c:pt>
                <c:pt idx="6513">
                  <c:v>-3.6537449338764718</c:v>
                </c:pt>
                <c:pt idx="6514">
                  <c:v>-3.6576355877299771</c:v>
                </c:pt>
                <c:pt idx="6515">
                  <c:v>-3.6615262415834811</c:v>
                </c:pt>
                <c:pt idx="6516">
                  <c:v>-3.6654168954369859</c:v>
                </c:pt>
                <c:pt idx="6517">
                  <c:v>-3.6693075492904912</c:v>
                </c:pt>
                <c:pt idx="6518">
                  <c:v>-3.673198203143996</c:v>
                </c:pt>
                <c:pt idx="6519">
                  <c:v>-3.6770888569975022</c:v>
                </c:pt>
                <c:pt idx="6520">
                  <c:v>-3.6887608185580159</c:v>
                </c:pt>
                <c:pt idx="6521">
                  <c:v>-3.6926514724115211</c:v>
                </c:pt>
                <c:pt idx="6522">
                  <c:v>-3.6965421262650171</c:v>
                </c:pt>
                <c:pt idx="6523">
                  <c:v>-3.7004327801185308</c:v>
                </c:pt>
                <c:pt idx="6524">
                  <c:v>-3.7043234339720348</c:v>
                </c:pt>
                <c:pt idx="6525">
                  <c:v>-3.7082140878255401</c:v>
                </c:pt>
                <c:pt idx="6526">
                  <c:v>-3.7121041126323431</c:v>
                </c:pt>
                <c:pt idx="6527">
                  <c:v>-3.715994766485847</c:v>
                </c:pt>
                <c:pt idx="6528">
                  <c:v>-3.7237760741928572</c:v>
                </c:pt>
                <c:pt idx="6529">
                  <c:v>-3.727666728046362</c:v>
                </c:pt>
                <c:pt idx="6530">
                  <c:v>-3.7315573818998682</c:v>
                </c:pt>
                <c:pt idx="6531">
                  <c:v>-3.7354480357533721</c:v>
                </c:pt>
                <c:pt idx="6532">
                  <c:v>-3.7393386896068761</c:v>
                </c:pt>
                <c:pt idx="6533">
                  <c:v>-3.7432293434603818</c:v>
                </c:pt>
                <c:pt idx="6534">
                  <c:v>-3.7471199973138871</c:v>
                </c:pt>
                <c:pt idx="6535">
                  <c:v>-3.751010651167392</c:v>
                </c:pt>
                <c:pt idx="6536">
                  <c:v>-3.7549013050208968</c:v>
                </c:pt>
                <c:pt idx="6537">
                  <c:v>-3.7587919588743999</c:v>
                </c:pt>
                <c:pt idx="6538">
                  <c:v>-3.7626826127279061</c:v>
                </c:pt>
                <c:pt idx="6539">
                  <c:v>-3.76657326658141</c:v>
                </c:pt>
                <c:pt idx="6540">
                  <c:v>-3.7704639204349162</c:v>
                </c:pt>
                <c:pt idx="6541">
                  <c:v>-3.7743539452417179</c:v>
                </c:pt>
                <c:pt idx="6542">
                  <c:v>-3.7782445990952231</c:v>
                </c:pt>
                <c:pt idx="6543">
                  <c:v>-3.782135252948728</c:v>
                </c:pt>
                <c:pt idx="6544">
                  <c:v>-3.7860259068022328</c:v>
                </c:pt>
                <c:pt idx="6545">
                  <c:v>-3.7899165606557368</c:v>
                </c:pt>
                <c:pt idx="6546">
                  <c:v>-3.7938072145092421</c:v>
                </c:pt>
                <c:pt idx="6547">
                  <c:v>-3.7976978683627469</c:v>
                </c:pt>
                <c:pt idx="6548">
                  <c:v>-3.8015885222162531</c:v>
                </c:pt>
                <c:pt idx="6549">
                  <c:v>-3.8054791760697571</c:v>
                </c:pt>
                <c:pt idx="6550">
                  <c:v>-3.5991418538582778</c:v>
                </c:pt>
                <c:pt idx="6551">
                  <c:v>-3.6030325077117822</c:v>
                </c:pt>
                <c:pt idx="6552">
                  <c:v>-3.606923161565287</c:v>
                </c:pt>
                <c:pt idx="6553">
                  <c:v>-3.6108138154187919</c:v>
                </c:pt>
                <c:pt idx="6554">
                  <c:v>-3.6147044692722972</c:v>
                </c:pt>
                <c:pt idx="6555">
                  <c:v>-3.6185951231257971</c:v>
                </c:pt>
                <c:pt idx="6556">
                  <c:v>-3.6224857769793068</c:v>
                </c:pt>
                <c:pt idx="6557">
                  <c:v>-3.6263764308328108</c:v>
                </c:pt>
                <c:pt idx="6558">
                  <c:v>-3.6302670846863161</c:v>
                </c:pt>
                <c:pt idx="6559">
                  <c:v>-3.6341577385398209</c:v>
                </c:pt>
                <c:pt idx="6560">
                  <c:v>-3.6380483923933258</c:v>
                </c:pt>
                <c:pt idx="6561">
                  <c:v>-3.6419390462468311</c:v>
                </c:pt>
                <c:pt idx="6562">
                  <c:v>-3.6458290710536341</c:v>
                </c:pt>
                <c:pt idx="6563">
                  <c:v>-3.649719724907138</c:v>
                </c:pt>
                <c:pt idx="6564">
                  <c:v>-3.6536103787606442</c:v>
                </c:pt>
                <c:pt idx="6565">
                  <c:v>-3.6575010326141482</c:v>
                </c:pt>
                <c:pt idx="6566">
                  <c:v>-3.6613916864676521</c:v>
                </c:pt>
                <c:pt idx="6567">
                  <c:v>-3.6652823403211579</c:v>
                </c:pt>
                <c:pt idx="6568">
                  <c:v>-3.6691729941746631</c:v>
                </c:pt>
                <c:pt idx="6569">
                  <c:v>-3.673063648028168</c:v>
                </c:pt>
                <c:pt idx="6570">
                  <c:v>-3.6769543018816728</c:v>
                </c:pt>
                <c:pt idx="6571">
                  <c:v>-3.6808449557351768</c:v>
                </c:pt>
                <c:pt idx="6572">
                  <c:v>-3.6847356095886821</c:v>
                </c:pt>
                <c:pt idx="6573">
                  <c:v>-3.6886262634421869</c:v>
                </c:pt>
                <c:pt idx="6574">
                  <c:v>-3.6925169172956922</c:v>
                </c:pt>
                <c:pt idx="6575">
                  <c:v>-3.696407571149197</c:v>
                </c:pt>
                <c:pt idx="6576">
                  <c:v>-3.700298225002701</c:v>
                </c:pt>
                <c:pt idx="6577">
                  <c:v>-3.7041888788562058</c:v>
                </c:pt>
                <c:pt idx="6578">
                  <c:v>-3.7080789036630102</c:v>
                </c:pt>
                <c:pt idx="6579">
                  <c:v>-3.7119695575165128</c:v>
                </c:pt>
                <c:pt idx="6580">
                  <c:v>-3.7158602113700181</c:v>
                </c:pt>
                <c:pt idx="6581">
                  <c:v>-3.7197508652235238</c:v>
                </c:pt>
                <c:pt idx="6582">
                  <c:v>-3.72364151907703</c:v>
                </c:pt>
                <c:pt idx="6583">
                  <c:v>-3.7275321729305331</c:v>
                </c:pt>
                <c:pt idx="6584">
                  <c:v>-3.7314228267840379</c:v>
                </c:pt>
                <c:pt idx="6585">
                  <c:v>-3.7353134806375432</c:v>
                </c:pt>
                <c:pt idx="6586">
                  <c:v>-3.739204134491048</c:v>
                </c:pt>
                <c:pt idx="6587">
                  <c:v>-3.7430947883445551</c:v>
                </c:pt>
                <c:pt idx="6588">
                  <c:v>-3.7469854421980582</c:v>
                </c:pt>
                <c:pt idx="6589">
                  <c:v>-3.750876096051563</c:v>
                </c:pt>
                <c:pt idx="6590">
                  <c:v>-3.754766749905067</c:v>
                </c:pt>
                <c:pt idx="6591">
                  <c:v>-3.7586574037585718</c:v>
                </c:pt>
                <c:pt idx="6592">
                  <c:v>-3.7625480576120771</c:v>
                </c:pt>
                <c:pt idx="6593">
                  <c:v>-3.766438711465582</c:v>
                </c:pt>
                <c:pt idx="6594">
                  <c:v>-3.7703287362723841</c:v>
                </c:pt>
                <c:pt idx="6595">
                  <c:v>-3.774219390125888</c:v>
                </c:pt>
                <c:pt idx="6596">
                  <c:v>-3.7781100439793942</c:v>
                </c:pt>
                <c:pt idx="6597">
                  <c:v>-3.782000697832899</c:v>
                </c:pt>
                <c:pt idx="6598">
                  <c:v>-3.785891351686403</c:v>
                </c:pt>
                <c:pt idx="6599">
                  <c:v>-3.7897820055399101</c:v>
                </c:pt>
                <c:pt idx="6600">
                  <c:v>-3.7936726593934131</c:v>
                </c:pt>
                <c:pt idx="6601">
                  <c:v>-3.7975633132469202</c:v>
                </c:pt>
                <c:pt idx="6602">
                  <c:v>-3.5912259910354378</c:v>
                </c:pt>
                <c:pt idx="6603">
                  <c:v>-3.5951166448889431</c:v>
                </c:pt>
                <c:pt idx="6604">
                  <c:v>-3.5990072987424471</c:v>
                </c:pt>
                <c:pt idx="6605">
                  <c:v>-3.6028979525959519</c:v>
                </c:pt>
                <c:pt idx="6606">
                  <c:v>-3.6067886064494572</c:v>
                </c:pt>
                <c:pt idx="6607">
                  <c:v>-3.610679260302962</c:v>
                </c:pt>
                <c:pt idx="6608">
                  <c:v>-3.6145699141564669</c:v>
                </c:pt>
                <c:pt idx="6609">
                  <c:v>-3.6184605680099722</c:v>
                </c:pt>
                <c:pt idx="6610">
                  <c:v>-3.6223512218634761</c:v>
                </c:pt>
                <c:pt idx="6611">
                  <c:v>-3.626241875716981</c:v>
                </c:pt>
                <c:pt idx="6612">
                  <c:v>-3.6301325295704872</c:v>
                </c:pt>
                <c:pt idx="6613">
                  <c:v>-3.6340231834239911</c:v>
                </c:pt>
                <c:pt idx="6614">
                  <c:v>-3.637913837277496</c:v>
                </c:pt>
                <c:pt idx="6615">
                  <c:v>-3.641803862084299</c:v>
                </c:pt>
                <c:pt idx="6616">
                  <c:v>-3.6456945159378038</c:v>
                </c:pt>
                <c:pt idx="6617">
                  <c:v>-3.6495851697913091</c:v>
                </c:pt>
                <c:pt idx="6618">
                  <c:v>-3.653475823644813</c:v>
                </c:pt>
                <c:pt idx="6619">
                  <c:v>-3.6573664774983179</c:v>
                </c:pt>
                <c:pt idx="6620">
                  <c:v>-3.6612571313518232</c:v>
                </c:pt>
                <c:pt idx="6621">
                  <c:v>-3.665147785205328</c:v>
                </c:pt>
                <c:pt idx="6622">
                  <c:v>-3.6690384390588142</c:v>
                </c:pt>
                <c:pt idx="6623">
                  <c:v>-3.6729290929123382</c:v>
                </c:pt>
                <c:pt idx="6624">
                  <c:v>-3.6768197467658421</c:v>
                </c:pt>
                <c:pt idx="6625">
                  <c:v>-3.680710400619347</c:v>
                </c:pt>
                <c:pt idx="6626">
                  <c:v>-3.6846010544728518</c:v>
                </c:pt>
                <c:pt idx="6627">
                  <c:v>-3.6884917083263602</c:v>
                </c:pt>
                <c:pt idx="6628">
                  <c:v>-3.6923823621798619</c:v>
                </c:pt>
                <c:pt idx="6629">
                  <c:v>-3.6962730160333659</c:v>
                </c:pt>
                <c:pt idx="6630">
                  <c:v>-3.7001636698868721</c:v>
                </c:pt>
                <c:pt idx="6631">
                  <c:v>-3.7040536946936751</c:v>
                </c:pt>
                <c:pt idx="6632">
                  <c:v>-3.7079443485471781</c:v>
                </c:pt>
                <c:pt idx="6633">
                  <c:v>-3.7118350024006839</c:v>
                </c:pt>
                <c:pt idx="6634">
                  <c:v>-3.7157256562541892</c:v>
                </c:pt>
                <c:pt idx="6635">
                  <c:v>-3.719616310107694</c:v>
                </c:pt>
                <c:pt idx="6636">
                  <c:v>-3.7235069639612002</c:v>
                </c:pt>
                <c:pt idx="6637">
                  <c:v>-3.7273976178147028</c:v>
                </c:pt>
                <c:pt idx="6638">
                  <c:v>-3.7312882716682081</c:v>
                </c:pt>
                <c:pt idx="6639">
                  <c:v>-3.7351789255217129</c:v>
                </c:pt>
                <c:pt idx="6640">
                  <c:v>-3.7390695793752182</c:v>
                </c:pt>
                <c:pt idx="6641">
                  <c:v>-3.7429602332287231</c:v>
                </c:pt>
                <c:pt idx="6642">
                  <c:v>-3.7468508870822279</c:v>
                </c:pt>
                <c:pt idx="6643">
                  <c:v>-3.7507415409357319</c:v>
                </c:pt>
                <c:pt idx="6644">
                  <c:v>-3.754632194789238</c:v>
                </c:pt>
                <c:pt idx="6645">
                  <c:v>-3.758522848642742</c:v>
                </c:pt>
                <c:pt idx="6646">
                  <c:v>-3.7624135024962482</c:v>
                </c:pt>
                <c:pt idx="6647">
                  <c:v>-3.7663035273030498</c:v>
                </c:pt>
                <c:pt idx="6648">
                  <c:v>-3.7701941811565538</c:v>
                </c:pt>
                <c:pt idx="6649">
                  <c:v>-3.77408483501006</c:v>
                </c:pt>
                <c:pt idx="6650">
                  <c:v>-3.7779754888635648</c:v>
                </c:pt>
                <c:pt idx="6651">
                  <c:v>-3.7818661427170701</c:v>
                </c:pt>
                <c:pt idx="6652">
                  <c:v>-3.7857567965705741</c:v>
                </c:pt>
                <c:pt idx="6653">
                  <c:v>-3.7896474504240789</c:v>
                </c:pt>
                <c:pt idx="6654">
                  <c:v>-3.58331090558011</c:v>
                </c:pt>
                <c:pt idx="6655">
                  <c:v>-3.5910922132871201</c:v>
                </c:pt>
                <c:pt idx="6656">
                  <c:v>-3.5949828671406241</c:v>
                </c:pt>
                <c:pt idx="6657">
                  <c:v>-3.5988735209941281</c:v>
                </c:pt>
                <c:pt idx="6658">
                  <c:v>-3.6027641748476338</c:v>
                </c:pt>
                <c:pt idx="6659">
                  <c:v>-3.6066548287011391</c:v>
                </c:pt>
                <c:pt idx="6660">
                  <c:v>-3.6105454825546421</c:v>
                </c:pt>
                <c:pt idx="6661">
                  <c:v>-3.6144361364081501</c:v>
                </c:pt>
                <c:pt idx="6662">
                  <c:v>-3.6183267902616532</c:v>
                </c:pt>
                <c:pt idx="6663">
                  <c:v>-3.622217444115158</c:v>
                </c:pt>
                <c:pt idx="6664">
                  <c:v>-3.6261080979686642</c:v>
                </c:pt>
                <c:pt idx="6665">
                  <c:v>-3.6299987518221681</c:v>
                </c:pt>
                <c:pt idx="6666">
                  <c:v>-3.6338894056756739</c:v>
                </c:pt>
                <c:pt idx="6667">
                  <c:v>-3.637779430482476</c:v>
                </c:pt>
                <c:pt idx="6668">
                  <c:v>-3.6416700843359808</c:v>
                </c:pt>
                <c:pt idx="6669">
                  <c:v>-3.6455607381894861</c:v>
                </c:pt>
                <c:pt idx="6670">
                  <c:v>-3.6494513920429901</c:v>
                </c:pt>
                <c:pt idx="6671">
                  <c:v>-3.6533420458964949</c:v>
                </c:pt>
                <c:pt idx="6672">
                  <c:v>-3.6572326997500002</c:v>
                </c:pt>
                <c:pt idx="6673">
                  <c:v>-3.661123353603505</c:v>
                </c:pt>
                <c:pt idx="6674">
                  <c:v>-3.6650140074570099</c:v>
                </c:pt>
                <c:pt idx="6675">
                  <c:v>-3.6689046613105152</c:v>
                </c:pt>
                <c:pt idx="6676">
                  <c:v>-3.6727953151640191</c:v>
                </c:pt>
                <c:pt idx="6677">
                  <c:v>-3.6766859690175231</c:v>
                </c:pt>
                <c:pt idx="6678">
                  <c:v>-3.6805766228710302</c:v>
                </c:pt>
                <c:pt idx="6679">
                  <c:v>-3.6844672767245341</c:v>
                </c:pt>
                <c:pt idx="6680">
                  <c:v>-3.688357930578039</c:v>
                </c:pt>
                <c:pt idx="6681">
                  <c:v>-3.6922485844315371</c:v>
                </c:pt>
                <c:pt idx="6682">
                  <c:v>-3.6961392382850491</c:v>
                </c:pt>
                <c:pt idx="6683">
                  <c:v>-3.7000292630918521</c:v>
                </c:pt>
                <c:pt idx="6684">
                  <c:v>-3.7039199169453561</c:v>
                </c:pt>
                <c:pt idx="6685">
                  <c:v>-3.7078105707988609</c:v>
                </c:pt>
                <c:pt idx="6686">
                  <c:v>-3.7117012246523662</c:v>
                </c:pt>
                <c:pt idx="6687">
                  <c:v>-3.715591878505871</c:v>
                </c:pt>
                <c:pt idx="6688">
                  <c:v>-3.7194825323593759</c:v>
                </c:pt>
                <c:pt idx="6689">
                  <c:v>-3.7233731862128798</c:v>
                </c:pt>
                <c:pt idx="6690">
                  <c:v>-3.7272638400663851</c:v>
                </c:pt>
                <c:pt idx="6691">
                  <c:v>-3.7311544939198771</c:v>
                </c:pt>
                <c:pt idx="6692">
                  <c:v>-3.7350451477733948</c:v>
                </c:pt>
                <c:pt idx="6693">
                  <c:v>-3.7389358016269001</c:v>
                </c:pt>
                <c:pt idx="6694">
                  <c:v>-3.7428264554804049</c:v>
                </c:pt>
                <c:pt idx="6695">
                  <c:v>-3.7467171093339089</c:v>
                </c:pt>
                <c:pt idx="6696">
                  <c:v>-3.7506077631874142</c:v>
                </c:pt>
                <c:pt idx="6697">
                  <c:v>-3.754498417040919</c:v>
                </c:pt>
                <c:pt idx="6698">
                  <c:v>-3.7583890708944252</c:v>
                </c:pt>
                <c:pt idx="6699">
                  <c:v>-3.7622790957012269</c:v>
                </c:pt>
                <c:pt idx="6700">
                  <c:v>-3.7661697495547322</c:v>
                </c:pt>
                <c:pt idx="6701">
                  <c:v>-3.7700604034082361</c:v>
                </c:pt>
                <c:pt idx="6702">
                  <c:v>-3.7739510572617418</c:v>
                </c:pt>
                <c:pt idx="6703">
                  <c:v>-3.7778417111152458</c:v>
                </c:pt>
                <c:pt idx="6704">
                  <c:v>-3.7817323649687511</c:v>
                </c:pt>
                <c:pt idx="6705">
                  <c:v>-3.57539504275727</c:v>
                </c:pt>
                <c:pt idx="6706">
                  <c:v>-3.579285696610774</c:v>
                </c:pt>
                <c:pt idx="6707">
                  <c:v>-3.5831763504642811</c:v>
                </c:pt>
                <c:pt idx="6708">
                  <c:v>-3.587067004317785</c:v>
                </c:pt>
                <c:pt idx="6709">
                  <c:v>-3.590957658171289</c:v>
                </c:pt>
                <c:pt idx="6710">
                  <c:v>-3.594848312024792</c:v>
                </c:pt>
                <c:pt idx="6711">
                  <c:v>-3.5987389658783</c:v>
                </c:pt>
                <c:pt idx="6712">
                  <c:v>-3.6026296197318031</c:v>
                </c:pt>
                <c:pt idx="6713">
                  <c:v>-3.6065202735853101</c:v>
                </c:pt>
                <c:pt idx="6714">
                  <c:v>-3.6104109274388141</c:v>
                </c:pt>
                <c:pt idx="6715">
                  <c:v>-3.6181922351458242</c:v>
                </c:pt>
                <c:pt idx="6716">
                  <c:v>-3.6220828889993291</c:v>
                </c:pt>
                <c:pt idx="6717">
                  <c:v>-3.625973542852833</c:v>
                </c:pt>
                <c:pt idx="6718">
                  <c:v>-3.6298641967063401</c:v>
                </c:pt>
                <c:pt idx="6719">
                  <c:v>-3.6337542215131409</c:v>
                </c:pt>
                <c:pt idx="6720">
                  <c:v>-3.6376448753666462</c:v>
                </c:pt>
                <c:pt idx="6721">
                  <c:v>-3.641535529220151</c:v>
                </c:pt>
                <c:pt idx="6722">
                  <c:v>-3.6454261830736541</c:v>
                </c:pt>
                <c:pt idx="6723">
                  <c:v>-3.6493168369271598</c:v>
                </c:pt>
                <c:pt idx="6724">
                  <c:v>-3.6532074907806651</c:v>
                </c:pt>
                <c:pt idx="6725">
                  <c:v>-3.6570981446341699</c:v>
                </c:pt>
                <c:pt idx="6726">
                  <c:v>-3.6609887984876748</c:v>
                </c:pt>
                <c:pt idx="6727">
                  <c:v>-3.6648794523411801</c:v>
                </c:pt>
                <c:pt idx="6728">
                  <c:v>-3.668770106194684</c:v>
                </c:pt>
                <c:pt idx="6729">
                  <c:v>-3.6726607600481902</c:v>
                </c:pt>
                <c:pt idx="6730">
                  <c:v>-3.676551413901695</c:v>
                </c:pt>
                <c:pt idx="6731">
                  <c:v>-3.6804420677551999</c:v>
                </c:pt>
                <c:pt idx="6732">
                  <c:v>-3.6843327216087052</c:v>
                </c:pt>
                <c:pt idx="6733">
                  <c:v>-3.68822337546221</c:v>
                </c:pt>
                <c:pt idx="6734">
                  <c:v>-3.692114029315714</c:v>
                </c:pt>
                <c:pt idx="6735">
                  <c:v>-3.696004054122517</c:v>
                </c:pt>
                <c:pt idx="6736">
                  <c:v>-3.6998947079760209</c:v>
                </c:pt>
                <c:pt idx="6737">
                  <c:v>-3.7037853618295258</c:v>
                </c:pt>
                <c:pt idx="6738">
                  <c:v>-3.7076760156830311</c:v>
                </c:pt>
                <c:pt idx="6739">
                  <c:v>-3.7115666695365359</c:v>
                </c:pt>
                <c:pt idx="6740">
                  <c:v>-3.7154573233900421</c:v>
                </c:pt>
                <c:pt idx="6741">
                  <c:v>-3.719347977243546</c:v>
                </c:pt>
                <c:pt idx="6742">
                  <c:v>-3.72323863109705</c:v>
                </c:pt>
                <c:pt idx="6743">
                  <c:v>-3.7271292849505548</c:v>
                </c:pt>
                <c:pt idx="6744">
                  <c:v>-3.731019938804061</c:v>
                </c:pt>
                <c:pt idx="6745">
                  <c:v>-3.7349105926575659</c:v>
                </c:pt>
                <c:pt idx="6746">
                  <c:v>-3.7388012465110698</c:v>
                </c:pt>
                <c:pt idx="6747">
                  <c:v>-3.7426919003645751</c:v>
                </c:pt>
                <c:pt idx="6748">
                  <c:v>-3.74658255421808</c:v>
                </c:pt>
                <c:pt idx="6749">
                  <c:v>-3.7504732080715848</c:v>
                </c:pt>
                <c:pt idx="6750">
                  <c:v>-3.7543638619250901</c:v>
                </c:pt>
                <c:pt idx="6751">
                  <c:v>-3.7582538867318922</c:v>
                </c:pt>
                <c:pt idx="6752">
                  <c:v>-3.7621445405853962</c:v>
                </c:pt>
                <c:pt idx="6753">
                  <c:v>-3.7660351944389019</c:v>
                </c:pt>
                <c:pt idx="6754">
                  <c:v>-3.7699258482924072</c:v>
                </c:pt>
                <c:pt idx="6755">
                  <c:v>-3.7738165021459111</c:v>
                </c:pt>
                <c:pt idx="6756">
                  <c:v>-3.777707155999416</c:v>
                </c:pt>
                <c:pt idx="6757">
                  <c:v>-3.5713698337879389</c:v>
                </c:pt>
                <c:pt idx="6758">
                  <c:v>-3.5752604876414442</c:v>
                </c:pt>
                <c:pt idx="6759">
                  <c:v>-3.57915114149495</c:v>
                </c:pt>
                <c:pt idx="6760">
                  <c:v>-3.5830417953484539</c:v>
                </c:pt>
                <c:pt idx="6761">
                  <c:v>-3.5869324492019579</c:v>
                </c:pt>
                <c:pt idx="6762">
                  <c:v>-3.590823103055464</c:v>
                </c:pt>
                <c:pt idx="6763">
                  <c:v>-3.594713756908968</c:v>
                </c:pt>
                <c:pt idx="6764">
                  <c:v>-3.5986044107624742</c:v>
                </c:pt>
                <c:pt idx="6765">
                  <c:v>-3.6024950646159781</c:v>
                </c:pt>
                <c:pt idx="6766">
                  <c:v>-3.6063857184694839</c:v>
                </c:pt>
                <c:pt idx="6767">
                  <c:v>-3.6141670261764922</c:v>
                </c:pt>
                <c:pt idx="6768">
                  <c:v>-3.6180576800299979</c:v>
                </c:pt>
                <c:pt idx="6769">
                  <c:v>-3.6219483338834961</c:v>
                </c:pt>
                <c:pt idx="6770">
                  <c:v>-3.6258389877370081</c:v>
                </c:pt>
                <c:pt idx="6771">
                  <c:v>-3.6297290125438102</c:v>
                </c:pt>
                <c:pt idx="6772">
                  <c:v>-3.633619666397315</c:v>
                </c:pt>
                <c:pt idx="6773">
                  <c:v>-3.6375103202508199</c:v>
                </c:pt>
                <c:pt idx="6774">
                  <c:v>-3.6414009741043238</c:v>
                </c:pt>
                <c:pt idx="6775">
                  <c:v>-3.64529162795783</c:v>
                </c:pt>
                <c:pt idx="6776">
                  <c:v>-3.649182281811334</c:v>
                </c:pt>
                <c:pt idx="6777">
                  <c:v>-3.6530729356648362</c:v>
                </c:pt>
                <c:pt idx="6778">
                  <c:v>-3.6569635895183441</c:v>
                </c:pt>
                <c:pt idx="6779">
                  <c:v>-3.6608542433718489</c:v>
                </c:pt>
                <c:pt idx="6780">
                  <c:v>-3.6647448972253529</c:v>
                </c:pt>
                <c:pt idx="6781">
                  <c:v>-3.6686355510788591</c:v>
                </c:pt>
                <c:pt idx="6782">
                  <c:v>-3.672526204932363</c:v>
                </c:pt>
                <c:pt idx="6783">
                  <c:v>-3.6764168587858692</c:v>
                </c:pt>
                <c:pt idx="6784">
                  <c:v>-3.6803075126393732</c:v>
                </c:pt>
                <c:pt idx="6785">
                  <c:v>-3.6841981664928771</c:v>
                </c:pt>
                <c:pt idx="6786">
                  <c:v>-3.6880888203463829</c:v>
                </c:pt>
                <c:pt idx="6787">
                  <c:v>-3.6919788451531859</c:v>
                </c:pt>
                <c:pt idx="6788">
                  <c:v>-3.6958694990066712</c:v>
                </c:pt>
                <c:pt idx="6789">
                  <c:v>-3.6997601528601951</c:v>
                </c:pt>
                <c:pt idx="6790">
                  <c:v>-3.7036508067137</c:v>
                </c:pt>
                <c:pt idx="6791">
                  <c:v>-3.7075414605672048</c:v>
                </c:pt>
                <c:pt idx="6792">
                  <c:v>-3.7114321144207101</c:v>
                </c:pt>
                <c:pt idx="6793">
                  <c:v>-3.715322768274214</c:v>
                </c:pt>
                <c:pt idx="6794">
                  <c:v>-3.7192134221277189</c:v>
                </c:pt>
                <c:pt idx="6795">
                  <c:v>-3.7231040759812242</c:v>
                </c:pt>
                <c:pt idx="6796">
                  <c:v>-3.726994729834729</c:v>
                </c:pt>
                <c:pt idx="6797">
                  <c:v>-3.7308853836882321</c:v>
                </c:pt>
                <c:pt idx="6798">
                  <c:v>-3.73477603754174</c:v>
                </c:pt>
                <c:pt idx="6799">
                  <c:v>-3.7386666913952431</c:v>
                </c:pt>
                <c:pt idx="6800">
                  <c:v>-3.7425573452487488</c:v>
                </c:pt>
                <c:pt idx="6801">
                  <c:v>-3.7464479991022541</c:v>
                </c:pt>
                <c:pt idx="6802">
                  <c:v>-3.7503386529557599</c:v>
                </c:pt>
                <c:pt idx="6803">
                  <c:v>-3.7542286777625611</c:v>
                </c:pt>
                <c:pt idx="6804">
                  <c:v>-3.7581193316160659</c:v>
                </c:pt>
                <c:pt idx="6805">
                  <c:v>-3.7620099854695712</c:v>
                </c:pt>
                <c:pt idx="6806">
                  <c:v>-3.7659006393230761</c:v>
                </c:pt>
                <c:pt idx="6807">
                  <c:v>-3.76979129317658</c:v>
                </c:pt>
                <c:pt idx="6808">
                  <c:v>-3.5634547483326098</c:v>
                </c:pt>
                <c:pt idx="6809">
                  <c:v>-3.567345402186116</c:v>
                </c:pt>
                <c:pt idx="6810">
                  <c:v>-3.5712360560396208</c:v>
                </c:pt>
                <c:pt idx="6811">
                  <c:v>-3.575126709893127</c:v>
                </c:pt>
                <c:pt idx="6812">
                  <c:v>-3.5790173637466309</c:v>
                </c:pt>
                <c:pt idx="6813">
                  <c:v>-3.5829080176001349</c:v>
                </c:pt>
                <c:pt idx="6814">
                  <c:v>-3.5867986714536411</c:v>
                </c:pt>
                <c:pt idx="6815">
                  <c:v>-3.5945799791606512</c:v>
                </c:pt>
                <c:pt idx="6816">
                  <c:v>-3.598470633014156</c:v>
                </c:pt>
                <c:pt idx="6817">
                  <c:v>-3.6023612868676609</c:v>
                </c:pt>
                <c:pt idx="6818">
                  <c:v>-3.6062519407211648</c:v>
                </c:pt>
                <c:pt idx="6819">
                  <c:v>-3.6101425945746701</c:v>
                </c:pt>
                <c:pt idx="6820">
                  <c:v>-3.614033248428175</c:v>
                </c:pt>
                <c:pt idx="6821">
                  <c:v>-3.6179239022816798</c:v>
                </c:pt>
                <c:pt idx="6822">
                  <c:v>-3.6218145561351851</c:v>
                </c:pt>
                <c:pt idx="6823">
                  <c:v>-3.6257045809419872</c:v>
                </c:pt>
                <c:pt idx="6824">
                  <c:v>-3.6295952347954921</c:v>
                </c:pt>
                <c:pt idx="6825">
                  <c:v>-3.6334858886489969</c:v>
                </c:pt>
                <c:pt idx="6826">
                  <c:v>-3.6373765425025009</c:v>
                </c:pt>
                <c:pt idx="6827">
                  <c:v>-3.6412671963560062</c:v>
                </c:pt>
                <c:pt idx="6828">
                  <c:v>-3.645157850209511</c:v>
                </c:pt>
                <c:pt idx="6829">
                  <c:v>-3.6490485040630158</c:v>
                </c:pt>
                <c:pt idx="6830">
                  <c:v>-3.6529391579165211</c:v>
                </c:pt>
                <c:pt idx="6831">
                  <c:v>-3.656829811770026</c:v>
                </c:pt>
                <c:pt idx="6832">
                  <c:v>-3.6607204656235299</c:v>
                </c:pt>
                <c:pt idx="6833">
                  <c:v>-3.6646111194770361</c:v>
                </c:pt>
                <c:pt idx="6834">
                  <c:v>-3.6685017733305401</c:v>
                </c:pt>
                <c:pt idx="6835">
                  <c:v>-3.6723924271840458</c:v>
                </c:pt>
                <c:pt idx="6836">
                  <c:v>-3.6762830810375511</c:v>
                </c:pt>
                <c:pt idx="6837">
                  <c:v>-3.6801737348910541</c:v>
                </c:pt>
                <c:pt idx="6838">
                  <c:v>-3.6840643887445599</c:v>
                </c:pt>
                <c:pt idx="6839">
                  <c:v>-3.6879544135513629</c:v>
                </c:pt>
                <c:pt idx="6840">
                  <c:v>-3.6918450674048571</c:v>
                </c:pt>
                <c:pt idx="6841">
                  <c:v>-3.6957357212583721</c:v>
                </c:pt>
                <c:pt idx="6842">
                  <c:v>-3.699626375111877</c:v>
                </c:pt>
                <c:pt idx="6843">
                  <c:v>-3.7035170289653832</c:v>
                </c:pt>
                <c:pt idx="6844">
                  <c:v>-3.7074076828188871</c:v>
                </c:pt>
                <c:pt idx="6845">
                  <c:v>-3.7112983366723911</c:v>
                </c:pt>
                <c:pt idx="6846">
                  <c:v>-3.7151889905258959</c:v>
                </c:pt>
                <c:pt idx="6847">
                  <c:v>-3.7190796443794021</c:v>
                </c:pt>
                <c:pt idx="6848">
                  <c:v>-3.722970298232906</c:v>
                </c:pt>
                <c:pt idx="6849">
                  <c:v>-3.7268609520864122</c:v>
                </c:pt>
                <c:pt idx="6850">
                  <c:v>-3.7307516059399162</c:v>
                </c:pt>
                <c:pt idx="6851">
                  <c:v>-3.7346422597934201</c:v>
                </c:pt>
                <c:pt idx="6852">
                  <c:v>-3.7385329136469259</c:v>
                </c:pt>
                <c:pt idx="6853">
                  <c:v>-3.7424235675004298</c:v>
                </c:pt>
                <c:pt idx="6854">
                  <c:v>-3.746314221353936</c:v>
                </c:pt>
                <c:pt idx="6855">
                  <c:v>-3.7502042461607381</c:v>
                </c:pt>
                <c:pt idx="6856">
                  <c:v>-3.754094900014243</c:v>
                </c:pt>
                <c:pt idx="6857">
                  <c:v>-3.7579855538677478</c:v>
                </c:pt>
                <c:pt idx="6858">
                  <c:v>-3.7618762077212531</c:v>
                </c:pt>
                <c:pt idx="6859">
                  <c:v>-3.555538885509772</c:v>
                </c:pt>
                <c:pt idx="6860">
                  <c:v>-3.559429539363276</c:v>
                </c:pt>
                <c:pt idx="6861">
                  <c:v>-3.5633201932167822</c:v>
                </c:pt>
                <c:pt idx="6862">
                  <c:v>-3.5672108470702861</c:v>
                </c:pt>
                <c:pt idx="6863">
                  <c:v>-3.5711015009237919</c:v>
                </c:pt>
                <c:pt idx="6864">
                  <c:v>-3.5749921547772971</c:v>
                </c:pt>
                <c:pt idx="6865">
                  <c:v>-3.5788828086308011</c:v>
                </c:pt>
                <c:pt idx="6866">
                  <c:v>-3.5827734624843059</c:v>
                </c:pt>
                <c:pt idx="6867">
                  <c:v>-3.5866641163378108</c:v>
                </c:pt>
                <c:pt idx="6868">
                  <c:v>-3.5905547701913161</c:v>
                </c:pt>
                <c:pt idx="6869">
                  <c:v>-3.5944454240448018</c:v>
                </c:pt>
                <c:pt idx="6870">
                  <c:v>-3.5983360778983262</c:v>
                </c:pt>
                <c:pt idx="6871">
                  <c:v>-3.6022267317518302</c:v>
                </c:pt>
                <c:pt idx="6872">
                  <c:v>-3.606117385605335</c:v>
                </c:pt>
                <c:pt idx="6873">
                  <c:v>-3.6100080394588212</c:v>
                </c:pt>
                <c:pt idx="6874">
                  <c:v>-3.6138986933123451</c:v>
                </c:pt>
                <c:pt idx="6875">
                  <c:v>-3.61778934716585</c:v>
                </c:pt>
                <c:pt idx="6876">
                  <c:v>-3.6216793719726521</c:v>
                </c:pt>
                <c:pt idx="6877">
                  <c:v>-3.625570025826157</c:v>
                </c:pt>
                <c:pt idx="6878">
                  <c:v>-3.6294606796796631</c:v>
                </c:pt>
                <c:pt idx="6879">
                  <c:v>-3.6333513335331671</c:v>
                </c:pt>
                <c:pt idx="6880">
                  <c:v>-3.637241987386671</c:v>
                </c:pt>
                <c:pt idx="6881">
                  <c:v>-3.6411326412401759</c:v>
                </c:pt>
                <c:pt idx="6882">
                  <c:v>-3.6450232950936821</c:v>
                </c:pt>
                <c:pt idx="6883">
                  <c:v>-3.648913948947186</c:v>
                </c:pt>
                <c:pt idx="6884">
                  <c:v>-3.6528046028006922</c:v>
                </c:pt>
                <c:pt idx="6885">
                  <c:v>-3.6566952566541961</c:v>
                </c:pt>
                <c:pt idx="6886">
                  <c:v>-3.660585910507701</c:v>
                </c:pt>
                <c:pt idx="6887">
                  <c:v>-3.6644765643612058</c:v>
                </c:pt>
                <c:pt idx="6888">
                  <c:v>-3.6683672182147111</c:v>
                </c:pt>
                <c:pt idx="6889">
                  <c:v>-3.672257872068216</c:v>
                </c:pt>
                <c:pt idx="6890">
                  <c:v>-3.6761485259217181</c:v>
                </c:pt>
                <c:pt idx="6891">
                  <c:v>-3.6800391797752252</c:v>
                </c:pt>
                <c:pt idx="6892">
                  <c:v>-3.6839292045820282</c:v>
                </c:pt>
                <c:pt idx="6893">
                  <c:v>-3.6878198584355322</c:v>
                </c:pt>
                <c:pt idx="6894">
                  <c:v>-3.691710512289037</c:v>
                </c:pt>
                <c:pt idx="6895">
                  <c:v>-3.6956011661425432</c:v>
                </c:pt>
                <c:pt idx="6896">
                  <c:v>-3.6994918199960471</c:v>
                </c:pt>
                <c:pt idx="6897">
                  <c:v>-3.7033824738495529</c:v>
                </c:pt>
                <c:pt idx="6898">
                  <c:v>-3.7072731277030568</c:v>
                </c:pt>
                <c:pt idx="6899">
                  <c:v>-3.7111637815565621</c:v>
                </c:pt>
                <c:pt idx="6900">
                  <c:v>-3.7150544354100661</c:v>
                </c:pt>
                <c:pt idx="6901">
                  <c:v>-3.7189450892635718</c:v>
                </c:pt>
                <c:pt idx="6902">
                  <c:v>-3.7228357431170771</c:v>
                </c:pt>
                <c:pt idx="6903">
                  <c:v>-3.7267263969705819</c:v>
                </c:pt>
                <c:pt idx="6904">
                  <c:v>-3.7306170508240859</c:v>
                </c:pt>
                <c:pt idx="6905">
                  <c:v>-3.7345077046775912</c:v>
                </c:pt>
                <c:pt idx="6906">
                  <c:v>-3.738398358531096</c:v>
                </c:pt>
                <c:pt idx="6907">
                  <c:v>-3.7422890123846009</c:v>
                </c:pt>
                <c:pt idx="6908">
                  <c:v>-3.746179037191403</c:v>
                </c:pt>
                <c:pt idx="6909">
                  <c:v>-3.7500696910449078</c:v>
                </c:pt>
                <c:pt idx="6910">
                  <c:v>-3.7539603448984131</c:v>
                </c:pt>
                <c:pt idx="6911">
                  <c:v>-3.5476236517336361</c:v>
                </c:pt>
                <c:pt idx="6912">
                  <c:v>-3.55151367654044</c:v>
                </c:pt>
                <c:pt idx="6913">
                  <c:v>-3.5554043303939431</c:v>
                </c:pt>
                <c:pt idx="6914">
                  <c:v>-3.5592949842474479</c:v>
                </c:pt>
                <c:pt idx="6915">
                  <c:v>-3.5631856381009519</c:v>
                </c:pt>
                <c:pt idx="6916">
                  <c:v>-3.5709669458079629</c:v>
                </c:pt>
                <c:pt idx="6917">
                  <c:v>-3.5748575996614669</c:v>
                </c:pt>
                <c:pt idx="6918">
                  <c:v>-3.5787482535149722</c:v>
                </c:pt>
                <c:pt idx="6919">
                  <c:v>-3.5865295612219819</c:v>
                </c:pt>
                <c:pt idx="6920">
                  <c:v>-3.5904202150754871</c:v>
                </c:pt>
                <c:pt idx="6921">
                  <c:v>-3.594310868928992</c:v>
                </c:pt>
                <c:pt idx="6922">
                  <c:v>-3.5982015227824959</c:v>
                </c:pt>
                <c:pt idx="6923">
                  <c:v>-3.6020921766360008</c:v>
                </c:pt>
                <c:pt idx="6924">
                  <c:v>-3.6059828304895061</c:v>
                </c:pt>
                <c:pt idx="6925">
                  <c:v>-3.609873484343002</c:v>
                </c:pt>
                <c:pt idx="6926">
                  <c:v>-3.6137641381965162</c:v>
                </c:pt>
                <c:pt idx="6927">
                  <c:v>-3.6215448168568241</c:v>
                </c:pt>
                <c:pt idx="6928">
                  <c:v>-3.6254354707103289</c:v>
                </c:pt>
                <c:pt idx="6929">
                  <c:v>-3.6293261245638329</c:v>
                </c:pt>
                <c:pt idx="6930">
                  <c:v>-3.6332167784173381</c:v>
                </c:pt>
                <c:pt idx="6931">
                  <c:v>-3.637107432270843</c:v>
                </c:pt>
                <c:pt idx="6932">
                  <c:v>-3.6409980861243478</c:v>
                </c:pt>
                <c:pt idx="6933">
                  <c:v>-3.6448887399778531</c:v>
                </c:pt>
                <c:pt idx="6934">
                  <c:v>-3.648779393831358</c:v>
                </c:pt>
                <c:pt idx="6935">
                  <c:v>-3.6526700476848619</c:v>
                </c:pt>
                <c:pt idx="6936">
                  <c:v>-3.6565607015383672</c:v>
                </c:pt>
                <c:pt idx="6937">
                  <c:v>-3.6604513553918721</c:v>
                </c:pt>
                <c:pt idx="6938">
                  <c:v>-3.6643420092453769</c:v>
                </c:pt>
                <c:pt idx="6939">
                  <c:v>-3.6682326630988822</c:v>
                </c:pt>
                <c:pt idx="6940">
                  <c:v>-3.6721233169523861</c:v>
                </c:pt>
                <c:pt idx="6941">
                  <c:v>-3.6760139708058901</c:v>
                </c:pt>
                <c:pt idx="6942">
                  <c:v>-3.6799039956126949</c:v>
                </c:pt>
                <c:pt idx="6943">
                  <c:v>-3.6837946494661979</c:v>
                </c:pt>
                <c:pt idx="6944">
                  <c:v>-3.6876853033197041</c:v>
                </c:pt>
                <c:pt idx="6945">
                  <c:v>-3.6915759571732081</c:v>
                </c:pt>
                <c:pt idx="6946">
                  <c:v>-3.6954666110267138</c:v>
                </c:pt>
                <c:pt idx="6947">
                  <c:v>-3.6993572648802191</c:v>
                </c:pt>
                <c:pt idx="6948">
                  <c:v>-3.7032479187337231</c:v>
                </c:pt>
                <c:pt idx="6949">
                  <c:v>-3.707138572587227</c:v>
                </c:pt>
                <c:pt idx="6950">
                  <c:v>-3.7110292264407332</c:v>
                </c:pt>
                <c:pt idx="6951">
                  <c:v>-3.714919880294238</c:v>
                </c:pt>
                <c:pt idx="6952">
                  <c:v>-3.7188105341477429</c:v>
                </c:pt>
                <c:pt idx="6953">
                  <c:v>-3.7227011880012482</c:v>
                </c:pt>
                <c:pt idx="6954">
                  <c:v>-3.7265918418547521</c:v>
                </c:pt>
                <c:pt idx="6955">
                  <c:v>-3.7304824957082561</c:v>
                </c:pt>
                <c:pt idx="6956">
                  <c:v>-3.7343731495617618</c:v>
                </c:pt>
                <c:pt idx="6957">
                  <c:v>-3.7382638034152671</c:v>
                </c:pt>
                <c:pt idx="6958">
                  <c:v>-3.7421538282220701</c:v>
                </c:pt>
                <c:pt idx="6959">
                  <c:v>-3.7460444820755741</c:v>
                </c:pt>
                <c:pt idx="6960">
                  <c:v>-3.5397077889107962</c:v>
                </c:pt>
                <c:pt idx="6961">
                  <c:v>-3.543598442764301</c:v>
                </c:pt>
                <c:pt idx="6962">
                  <c:v>-3.547488467571104</c:v>
                </c:pt>
                <c:pt idx="6963">
                  <c:v>-3.551379121424608</c:v>
                </c:pt>
                <c:pt idx="6964">
                  <c:v>-3.5552697752781128</c:v>
                </c:pt>
                <c:pt idx="6965">
                  <c:v>-3.5591604291316181</c:v>
                </c:pt>
                <c:pt idx="6966">
                  <c:v>-3.563051082985123</c:v>
                </c:pt>
                <c:pt idx="6967">
                  <c:v>-3.5669417368386278</c:v>
                </c:pt>
                <c:pt idx="6968">
                  <c:v>-3.5708323906921322</c:v>
                </c:pt>
                <c:pt idx="6969">
                  <c:v>-3.5747230445456371</c:v>
                </c:pt>
                <c:pt idx="6970">
                  <c:v>-3.5825043522526472</c:v>
                </c:pt>
                <c:pt idx="6971">
                  <c:v>-3.586395006106152</c:v>
                </c:pt>
                <c:pt idx="6972">
                  <c:v>-3.5902856599596582</c:v>
                </c:pt>
                <c:pt idx="6973">
                  <c:v>-3.5941763138131622</c:v>
                </c:pt>
                <c:pt idx="6974">
                  <c:v>-3.598066967666667</c:v>
                </c:pt>
                <c:pt idx="6975">
                  <c:v>-3.6019576215201718</c:v>
                </c:pt>
                <c:pt idx="6976">
                  <c:v>-3.6058482753736771</c:v>
                </c:pt>
                <c:pt idx="6977">
                  <c:v>-3.609738929227182</c:v>
                </c:pt>
                <c:pt idx="6978">
                  <c:v>-3.6136289540339841</c:v>
                </c:pt>
                <c:pt idx="6979">
                  <c:v>-3.6175196078874898</c:v>
                </c:pt>
                <c:pt idx="6980">
                  <c:v>-3.6214102617409938</c:v>
                </c:pt>
                <c:pt idx="6981">
                  <c:v>-3.6253009155944982</c:v>
                </c:pt>
                <c:pt idx="6982">
                  <c:v>-3.629191569448003</c:v>
                </c:pt>
                <c:pt idx="6983">
                  <c:v>-3.6330822233015079</c:v>
                </c:pt>
                <c:pt idx="6984">
                  <c:v>-3.6369728771550132</c:v>
                </c:pt>
                <c:pt idx="6985">
                  <c:v>-3.640863531008518</c:v>
                </c:pt>
                <c:pt idx="6986">
                  <c:v>-3.6447541848620228</c:v>
                </c:pt>
                <c:pt idx="6987">
                  <c:v>-3.6486448387155268</c:v>
                </c:pt>
                <c:pt idx="6988">
                  <c:v>-3.6525354925690321</c:v>
                </c:pt>
                <c:pt idx="6989">
                  <c:v>-3.6564261464225369</c:v>
                </c:pt>
                <c:pt idx="6990">
                  <c:v>-3.6603168002760418</c:v>
                </c:pt>
                <c:pt idx="6991">
                  <c:v>-3.6642074541295471</c:v>
                </c:pt>
                <c:pt idx="6992">
                  <c:v>-3.668098107983051</c:v>
                </c:pt>
                <c:pt idx="6993">
                  <c:v>-3.6719887618365559</c:v>
                </c:pt>
                <c:pt idx="6994">
                  <c:v>-3.6758787866433602</c:v>
                </c:pt>
                <c:pt idx="6995">
                  <c:v>-3.6797694404968642</c:v>
                </c:pt>
                <c:pt idx="6996">
                  <c:v>-3.683660094350369</c:v>
                </c:pt>
                <c:pt idx="6997">
                  <c:v>-3.6875507482038739</c:v>
                </c:pt>
                <c:pt idx="6998">
                  <c:v>-3.69144140205738</c:v>
                </c:pt>
                <c:pt idx="6999">
                  <c:v>-3.695332055910884</c:v>
                </c:pt>
                <c:pt idx="7000">
                  <c:v>-3.6992227097643879</c:v>
                </c:pt>
                <c:pt idx="7001">
                  <c:v>-3.7031133636178928</c:v>
                </c:pt>
                <c:pt idx="7002">
                  <c:v>-3.7070040174713981</c:v>
                </c:pt>
                <c:pt idx="7003">
                  <c:v>-3.7108946713249029</c:v>
                </c:pt>
                <c:pt idx="7004">
                  <c:v>-3.7147853251784091</c:v>
                </c:pt>
                <c:pt idx="7005">
                  <c:v>-3.718675979031913</c:v>
                </c:pt>
                <c:pt idx="7006">
                  <c:v>-3.722566632885417</c:v>
                </c:pt>
                <c:pt idx="7007">
                  <c:v>-3.7264572867389232</c:v>
                </c:pt>
                <c:pt idx="7008">
                  <c:v>-3.7303479405924271</c:v>
                </c:pt>
                <c:pt idx="7009">
                  <c:v>-3.7342385944459329</c:v>
                </c:pt>
                <c:pt idx="7010">
                  <c:v>-3.738128619252735</c:v>
                </c:pt>
                <c:pt idx="7011">
                  <c:v>-3.7420192731062398</c:v>
                </c:pt>
                <c:pt idx="7012">
                  <c:v>-3.5356833573089732</c:v>
                </c:pt>
                <c:pt idx="7013">
                  <c:v>-3.5395740111624781</c:v>
                </c:pt>
                <c:pt idx="7014">
                  <c:v>-3.5434640359692811</c:v>
                </c:pt>
                <c:pt idx="7015">
                  <c:v>-3.547354689822785</c:v>
                </c:pt>
                <c:pt idx="7016">
                  <c:v>-3.551245343676277</c:v>
                </c:pt>
                <c:pt idx="7017">
                  <c:v>-3.5551359975297951</c:v>
                </c:pt>
                <c:pt idx="7018">
                  <c:v>-3.5590266513833</c:v>
                </c:pt>
                <c:pt idx="7019">
                  <c:v>-3.5629173052368048</c:v>
                </c:pt>
                <c:pt idx="7020">
                  <c:v>-3.5668079590903088</c:v>
                </c:pt>
                <c:pt idx="7021">
                  <c:v>-3.570698612943815</c:v>
                </c:pt>
                <c:pt idx="7022">
                  <c:v>-3.5745892667973198</c:v>
                </c:pt>
                <c:pt idx="7023">
                  <c:v>-3.5862612283578348</c:v>
                </c:pt>
                <c:pt idx="7024">
                  <c:v>-3.5901518822113379</c:v>
                </c:pt>
                <c:pt idx="7025">
                  <c:v>-3.594042536064836</c:v>
                </c:pt>
                <c:pt idx="7026">
                  <c:v>-3.5979331899183489</c:v>
                </c:pt>
                <c:pt idx="7027">
                  <c:v>-3.6018238437718542</c:v>
                </c:pt>
                <c:pt idx="7028">
                  <c:v>-3.6057144976253599</c:v>
                </c:pt>
                <c:pt idx="7029">
                  <c:v>-3.6096045224321611</c:v>
                </c:pt>
                <c:pt idx="7030">
                  <c:v>-3.613495176285666</c:v>
                </c:pt>
                <c:pt idx="7031">
                  <c:v>-3.6173858301391708</c:v>
                </c:pt>
                <c:pt idx="7032">
                  <c:v>-3.6212764839926752</c:v>
                </c:pt>
                <c:pt idx="7033">
                  <c:v>-3.6251671378461801</c:v>
                </c:pt>
                <c:pt idx="7034">
                  <c:v>-3.6290577916996849</c:v>
                </c:pt>
                <c:pt idx="7035">
                  <c:v>-3.6329484455531711</c:v>
                </c:pt>
                <c:pt idx="7036">
                  <c:v>-3.6368390994066941</c:v>
                </c:pt>
                <c:pt idx="7037">
                  <c:v>-3.6407297532601999</c:v>
                </c:pt>
                <c:pt idx="7038">
                  <c:v>-3.6446204071137038</c:v>
                </c:pt>
                <c:pt idx="7039">
                  <c:v>-3.64851106096721</c:v>
                </c:pt>
                <c:pt idx="7040">
                  <c:v>-3.652401714820714</c:v>
                </c:pt>
                <c:pt idx="7041">
                  <c:v>-3.6562923686742201</c:v>
                </c:pt>
                <c:pt idx="7042">
                  <c:v>-3.6601830225277241</c:v>
                </c:pt>
                <c:pt idx="7043">
                  <c:v>-3.6640736763812281</c:v>
                </c:pt>
                <c:pt idx="7044">
                  <c:v>-3.6679643302347338</c:v>
                </c:pt>
                <c:pt idx="7045">
                  <c:v>-3.6718543550415368</c:v>
                </c:pt>
                <c:pt idx="7046">
                  <c:v>-3.6757450088950412</c:v>
                </c:pt>
                <c:pt idx="7047">
                  <c:v>-3.679635662748546</c:v>
                </c:pt>
                <c:pt idx="7048">
                  <c:v>-3.6835263166020509</c:v>
                </c:pt>
                <c:pt idx="7049">
                  <c:v>-3.6874169704555562</c:v>
                </c:pt>
                <c:pt idx="7050">
                  <c:v>-3.6913076243090601</c:v>
                </c:pt>
                <c:pt idx="7051">
                  <c:v>-3.695198278162565</c:v>
                </c:pt>
                <c:pt idx="7052">
                  <c:v>-3.6990889320160698</c:v>
                </c:pt>
                <c:pt idx="7053">
                  <c:v>-3.7029795858695751</c:v>
                </c:pt>
                <c:pt idx="7054">
                  <c:v>-3.7068702397230791</c:v>
                </c:pt>
                <c:pt idx="7055">
                  <c:v>-3.7107608935765861</c:v>
                </c:pt>
                <c:pt idx="7056">
                  <c:v>-3.7146515474300901</c:v>
                </c:pt>
                <c:pt idx="7057">
                  <c:v>-3.718542201283594</c:v>
                </c:pt>
                <c:pt idx="7058">
                  <c:v>-3.7224328551371002</c:v>
                </c:pt>
                <c:pt idx="7059">
                  <c:v>-3.7263235089906042</c:v>
                </c:pt>
                <c:pt idx="7060">
                  <c:v>-3.7302141628441099</c:v>
                </c:pt>
                <c:pt idx="7061">
                  <c:v>-3.734104187650912</c:v>
                </c:pt>
                <c:pt idx="7062">
                  <c:v>-3.5277674944861341</c:v>
                </c:pt>
                <c:pt idx="7063">
                  <c:v>-3.5316581483396381</c:v>
                </c:pt>
                <c:pt idx="7064">
                  <c:v>-3.535548802193142</c:v>
                </c:pt>
                <c:pt idx="7065">
                  <c:v>-3.5394388269999459</c:v>
                </c:pt>
                <c:pt idx="7066">
                  <c:v>-3.5433294808534499</c:v>
                </c:pt>
                <c:pt idx="7067">
                  <c:v>-3.5472201347069561</c:v>
                </c:pt>
                <c:pt idx="7068">
                  <c:v>-3.55111078856046</c:v>
                </c:pt>
                <c:pt idx="7069">
                  <c:v>-3.5550014424139662</c:v>
                </c:pt>
                <c:pt idx="7070">
                  <c:v>-3.5588920962674711</c:v>
                </c:pt>
                <c:pt idx="7071">
                  <c:v>-3.5627827501209741</c:v>
                </c:pt>
                <c:pt idx="7072">
                  <c:v>-3.566673403974479</c:v>
                </c:pt>
                <c:pt idx="7073">
                  <c:v>-3.5705640578279838</c:v>
                </c:pt>
                <c:pt idx="7074">
                  <c:v>-3.57445471168149</c:v>
                </c:pt>
                <c:pt idx="7075">
                  <c:v>-3.5783453655349948</c:v>
                </c:pt>
                <c:pt idx="7076">
                  <c:v>-3.5822360193885001</c:v>
                </c:pt>
                <c:pt idx="7077">
                  <c:v>-3.5861266732420041</c:v>
                </c:pt>
                <c:pt idx="7078">
                  <c:v>-3.5900173270955089</c:v>
                </c:pt>
                <c:pt idx="7079">
                  <c:v>-3.5939079809490142</c:v>
                </c:pt>
                <c:pt idx="7080">
                  <c:v>-3.5977986348025199</c:v>
                </c:pt>
                <c:pt idx="7081">
                  <c:v>-3.6016892886560239</c:v>
                </c:pt>
                <c:pt idx="7082">
                  <c:v>-3.605579313462826</c:v>
                </c:pt>
                <c:pt idx="7083">
                  <c:v>-3.6094699673163309</c:v>
                </c:pt>
                <c:pt idx="7084">
                  <c:v>-3.6133606211698361</c:v>
                </c:pt>
                <c:pt idx="7085">
                  <c:v>-3.6172512750233401</c:v>
                </c:pt>
                <c:pt idx="7086">
                  <c:v>-3.6211419288768449</c:v>
                </c:pt>
                <c:pt idx="7087">
                  <c:v>-3.6250325827303498</c:v>
                </c:pt>
                <c:pt idx="7088">
                  <c:v>-3.6289232365838551</c:v>
                </c:pt>
                <c:pt idx="7089">
                  <c:v>-3.6328138904373608</c:v>
                </c:pt>
                <c:pt idx="7090">
                  <c:v>-3.6367045442908661</c:v>
                </c:pt>
                <c:pt idx="7091">
                  <c:v>-3.64059519814437</c:v>
                </c:pt>
                <c:pt idx="7092">
                  <c:v>-3.6444858519978749</c:v>
                </c:pt>
                <c:pt idx="7093">
                  <c:v>-3.6483765058513802</c:v>
                </c:pt>
                <c:pt idx="7094">
                  <c:v>-3.6522671597048761</c:v>
                </c:pt>
                <c:pt idx="7095">
                  <c:v>-3.6561578135583899</c:v>
                </c:pt>
                <c:pt idx="7096">
                  <c:v>-3.6600484674118938</c:v>
                </c:pt>
                <c:pt idx="7097">
                  <c:v>-3.6639391212654</c:v>
                </c:pt>
                <c:pt idx="7098">
                  <c:v>-3.6678291460722021</c:v>
                </c:pt>
                <c:pt idx="7099">
                  <c:v>-3.6717197999257061</c:v>
                </c:pt>
                <c:pt idx="7100">
                  <c:v>-3.6756104537791972</c:v>
                </c:pt>
                <c:pt idx="7101">
                  <c:v>-3.6795011076327162</c:v>
                </c:pt>
                <c:pt idx="7102">
                  <c:v>-3.683391761486221</c:v>
                </c:pt>
                <c:pt idx="7103">
                  <c:v>-3.6872824153397268</c:v>
                </c:pt>
                <c:pt idx="7104">
                  <c:v>-3.6911730691932312</c:v>
                </c:pt>
                <c:pt idx="7105">
                  <c:v>-3.6950637230467351</c:v>
                </c:pt>
                <c:pt idx="7106">
                  <c:v>-3.6989543769002409</c:v>
                </c:pt>
                <c:pt idx="7107">
                  <c:v>-3.7028450307537271</c:v>
                </c:pt>
                <c:pt idx="7108">
                  <c:v>-3.706735684607251</c:v>
                </c:pt>
                <c:pt idx="7109">
                  <c:v>-3.7106263384607558</c:v>
                </c:pt>
                <c:pt idx="7110">
                  <c:v>-3.7145169923142598</c:v>
                </c:pt>
                <c:pt idx="7111">
                  <c:v>-3.7184076461677651</c:v>
                </c:pt>
                <c:pt idx="7112">
                  <c:v>-3.7222983000212699</c:v>
                </c:pt>
                <c:pt idx="7113">
                  <c:v>-3.7261889538747748</c:v>
                </c:pt>
                <c:pt idx="7114">
                  <c:v>-3.519851631663296</c:v>
                </c:pt>
                <c:pt idx="7115">
                  <c:v>-3.523742285516803</c:v>
                </c:pt>
                <c:pt idx="7116">
                  <c:v>-3.527632939370307</c:v>
                </c:pt>
                <c:pt idx="7117">
                  <c:v>-3.5315235932238118</c:v>
                </c:pt>
                <c:pt idx="7118">
                  <c:v>-3.5354136180306148</c:v>
                </c:pt>
                <c:pt idx="7119">
                  <c:v>-3.5393042718841201</c:v>
                </c:pt>
                <c:pt idx="7120">
                  <c:v>-3.5431949257376241</c:v>
                </c:pt>
                <c:pt idx="7121">
                  <c:v>-3.5470855795911289</c:v>
                </c:pt>
                <c:pt idx="7122">
                  <c:v>-3.5509762334446351</c:v>
                </c:pt>
                <c:pt idx="7123">
                  <c:v>-3.554866887298139</c:v>
                </c:pt>
                <c:pt idx="7124">
                  <c:v>-3.558757541151643</c:v>
                </c:pt>
                <c:pt idx="7125">
                  <c:v>-3.5626481950051301</c:v>
                </c:pt>
                <c:pt idx="7126">
                  <c:v>-3.5665388488586531</c:v>
                </c:pt>
                <c:pt idx="7127">
                  <c:v>-3.5704295027121602</c:v>
                </c:pt>
                <c:pt idx="7128">
                  <c:v>-3.5743201565656642</c:v>
                </c:pt>
                <c:pt idx="7129">
                  <c:v>-3.578210810419169</c:v>
                </c:pt>
                <c:pt idx="7130">
                  <c:v>-3.582101464272673</c:v>
                </c:pt>
                <c:pt idx="7131">
                  <c:v>-3.5898827719796831</c:v>
                </c:pt>
                <c:pt idx="7132">
                  <c:v>-3.593773425833187</c:v>
                </c:pt>
                <c:pt idx="7133">
                  <c:v>-3.5976640796866932</c:v>
                </c:pt>
                <c:pt idx="7134">
                  <c:v>-3.6015541044934949</c:v>
                </c:pt>
                <c:pt idx="7135">
                  <c:v>-3.6054447583470002</c:v>
                </c:pt>
                <c:pt idx="7136">
                  <c:v>-3.609335412200505</c:v>
                </c:pt>
                <c:pt idx="7137">
                  <c:v>-3.613226066054009</c:v>
                </c:pt>
                <c:pt idx="7138">
                  <c:v>-3.6171167199075138</c:v>
                </c:pt>
                <c:pt idx="7139">
                  <c:v>-3.62100737376102</c:v>
                </c:pt>
                <c:pt idx="7140">
                  <c:v>-3.624898027614524</c:v>
                </c:pt>
                <c:pt idx="7141">
                  <c:v>-3.6287886814680301</c:v>
                </c:pt>
                <c:pt idx="7142">
                  <c:v>-3.6326793353215341</c:v>
                </c:pt>
                <c:pt idx="7143">
                  <c:v>-3.636569989175038</c:v>
                </c:pt>
                <c:pt idx="7144">
                  <c:v>-3.6404606430285442</c:v>
                </c:pt>
                <c:pt idx="7145">
                  <c:v>-3.6443512968820482</c:v>
                </c:pt>
                <c:pt idx="7146">
                  <c:v>-3.6482419507355539</c:v>
                </c:pt>
                <c:pt idx="7147">
                  <c:v>-3.6521326045890592</c:v>
                </c:pt>
                <c:pt idx="7148">
                  <c:v>-3.6560232584425618</c:v>
                </c:pt>
                <c:pt idx="7149">
                  <c:v>-3.659913912296068</c:v>
                </c:pt>
                <c:pt idx="7150">
                  <c:v>-3.663803937102871</c:v>
                </c:pt>
                <c:pt idx="7151">
                  <c:v>-3.667694590956375</c:v>
                </c:pt>
                <c:pt idx="7152">
                  <c:v>-3.6715852448098798</c:v>
                </c:pt>
                <c:pt idx="7153">
                  <c:v>-3.6754758986633851</c:v>
                </c:pt>
                <c:pt idx="7154">
                  <c:v>-3.6793665525168899</c:v>
                </c:pt>
                <c:pt idx="7155">
                  <c:v>-3.6832572063703952</c:v>
                </c:pt>
                <c:pt idx="7156">
                  <c:v>-3.6871478602239001</c:v>
                </c:pt>
                <c:pt idx="7157">
                  <c:v>-3.691038514077404</c:v>
                </c:pt>
                <c:pt idx="7158">
                  <c:v>-3.6949291679309102</c:v>
                </c:pt>
                <c:pt idx="7159">
                  <c:v>-3.6988198217844142</c:v>
                </c:pt>
                <c:pt idx="7160">
                  <c:v>-3.7027104756379199</c:v>
                </c:pt>
                <c:pt idx="7161">
                  <c:v>-3.7066011294914252</c:v>
                </c:pt>
                <c:pt idx="7162">
                  <c:v>-3.71049178334493</c:v>
                </c:pt>
                <c:pt idx="7163">
                  <c:v>-3.714382437198434</c:v>
                </c:pt>
                <c:pt idx="7164">
                  <c:v>-3.7182730910519401</c:v>
                </c:pt>
                <c:pt idx="7165">
                  <c:v>-3.5119365462079699</c:v>
                </c:pt>
                <c:pt idx="7166">
                  <c:v>-3.5158272000614752</c:v>
                </c:pt>
                <c:pt idx="7167">
                  <c:v>-3.51971785391498</c:v>
                </c:pt>
                <c:pt idx="7168">
                  <c:v>-3.523608507768484</c:v>
                </c:pt>
                <c:pt idx="7169">
                  <c:v>-3.5274991616219902</c:v>
                </c:pt>
                <c:pt idx="7170">
                  <c:v>-3.5313891864287918</c:v>
                </c:pt>
                <c:pt idx="7171">
                  <c:v>-3.5352798402822958</c:v>
                </c:pt>
                <c:pt idx="7172">
                  <c:v>-3.539170494135802</c:v>
                </c:pt>
                <c:pt idx="7173">
                  <c:v>-3.5430611479893059</c:v>
                </c:pt>
                <c:pt idx="7174">
                  <c:v>-3.5469518018428121</c:v>
                </c:pt>
                <c:pt idx="7175">
                  <c:v>-3.550842455696317</c:v>
                </c:pt>
                <c:pt idx="7176">
                  <c:v>-3.55473310954982</c:v>
                </c:pt>
                <c:pt idx="7177">
                  <c:v>-3.5586237634033262</c:v>
                </c:pt>
                <c:pt idx="7178">
                  <c:v>-3.562514417256831</c:v>
                </c:pt>
                <c:pt idx="7179">
                  <c:v>-3.5664050711103359</c:v>
                </c:pt>
                <c:pt idx="7180">
                  <c:v>-3.570295724963839</c:v>
                </c:pt>
                <c:pt idx="7181">
                  <c:v>-3.574186378817346</c:v>
                </c:pt>
                <c:pt idx="7182">
                  <c:v>-3.57807703267085</c:v>
                </c:pt>
                <c:pt idx="7183">
                  <c:v>-3.5819676865243548</c:v>
                </c:pt>
                <c:pt idx="7184">
                  <c:v>-3.5858583403778601</c:v>
                </c:pt>
                <c:pt idx="7185">
                  <c:v>-3.5897489942313641</c:v>
                </c:pt>
                <c:pt idx="7186">
                  <c:v>-3.5936396480848698</c:v>
                </c:pt>
                <c:pt idx="7187">
                  <c:v>-3.6014203267451772</c:v>
                </c:pt>
                <c:pt idx="7188">
                  <c:v>-3.605310980598682</c:v>
                </c:pt>
                <c:pt idx="7189">
                  <c:v>-3.609201634452186</c:v>
                </c:pt>
                <c:pt idx="7190">
                  <c:v>-3.6130922883056908</c:v>
                </c:pt>
                <c:pt idx="7191">
                  <c:v>-3.6169829421591961</c:v>
                </c:pt>
                <c:pt idx="7192">
                  <c:v>-3.620873596012701</c:v>
                </c:pt>
                <c:pt idx="7193">
                  <c:v>-3.6247642498662058</c:v>
                </c:pt>
                <c:pt idx="7194">
                  <c:v>-3.6286549037197111</c:v>
                </c:pt>
                <c:pt idx="7195">
                  <c:v>-3.6325455575732151</c:v>
                </c:pt>
                <c:pt idx="7196">
                  <c:v>-3.6364362114267208</c:v>
                </c:pt>
                <c:pt idx="7197">
                  <c:v>-3.6403268652802261</c:v>
                </c:pt>
                <c:pt idx="7198">
                  <c:v>-3.6442175191337309</c:v>
                </c:pt>
                <c:pt idx="7199">
                  <c:v>-3.6481081729872362</c:v>
                </c:pt>
                <c:pt idx="7200">
                  <c:v>-3.6519988268407402</c:v>
                </c:pt>
                <c:pt idx="7201">
                  <c:v>-3.6558894806942361</c:v>
                </c:pt>
                <c:pt idx="7202">
                  <c:v>-3.659779505501048</c:v>
                </c:pt>
                <c:pt idx="7203">
                  <c:v>-3.663670159354552</c:v>
                </c:pt>
                <c:pt idx="7204">
                  <c:v>-3.6675608132080568</c:v>
                </c:pt>
                <c:pt idx="7205">
                  <c:v>-3.6714514670615621</c:v>
                </c:pt>
                <c:pt idx="7206">
                  <c:v>-3.6753421209150661</c:v>
                </c:pt>
                <c:pt idx="7207">
                  <c:v>-3.6792327747685731</c:v>
                </c:pt>
                <c:pt idx="7208">
                  <c:v>-3.6831234286220762</c:v>
                </c:pt>
                <c:pt idx="7209">
                  <c:v>-3.687014082475581</c:v>
                </c:pt>
                <c:pt idx="7210">
                  <c:v>-3.6909047363290872</c:v>
                </c:pt>
                <c:pt idx="7211">
                  <c:v>-3.6947953901825921</c:v>
                </c:pt>
                <c:pt idx="7212">
                  <c:v>-3.6986860440360969</c:v>
                </c:pt>
                <c:pt idx="7213">
                  <c:v>-3.7025766978896022</c:v>
                </c:pt>
                <c:pt idx="7214">
                  <c:v>-3.7064673517431062</c:v>
                </c:pt>
                <c:pt idx="7215">
                  <c:v>-3.710358005596611</c:v>
                </c:pt>
                <c:pt idx="7216">
                  <c:v>-3.50402068338513</c:v>
                </c:pt>
                <c:pt idx="7217">
                  <c:v>-3.5079113372386348</c:v>
                </c:pt>
                <c:pt idx="7218">
                  <c:v>-3.511801991092141</c:v>
                </c:pt>
                <c:pt idx="7219">
                  <c:v>-3.515692644945644</c:v>
                </c:pt>
                <c:pt idx="7220">
                  <c:v>-3.5195832987991489</c:v>
                </c:pt>
                <c:pt idx="7221">
                  <c:v>-3.5234739526526542</c:v>
                </c:pt>
                <c:pt idx="7222">
                  <c:v>-3.5273639774594572</c:v>
                </c:pt>
                <c:pt idx="7223">
                  <c:v>-3.531254631312962</c:v>
                </c:pt>
                <c:pt idx="7224">
                  <c:v>-3.5351452851664669</c:v>
                </c:pt>
                <c:pt idx="7225">
                  <c:v>-3.5390359390199722</c:v>
                </c:pt>
                <c:pt idx="7226">
                  <c:v>-3.542926592873477</c:v>
                </c:pt>
                <c:pt idx="7227">
                  <c:v>-3.5468172467269818</c:v>
                </c:pt>
                <c:pt idx="7228">
                  <c:v>-3.5507079005804858</c:v>
                </c:pt>
                <c:pt idx="7229">
                  <c:v>-3.5545985544339911</c:v>
                </c:pt>
                <c:pt idx="7230">
                  <c:v>-3.5584892082874959</c:v>
                </c:pt>
                <c:pt idx="7231">
                  <c:v>-3.5623798621410012</c:v>
                </c:pt>
                <c:pt idx="7232">
                  <c:v>-3.5662705159945061</c:v>
                </c:pt>
                <c:pt idx="7233">
                  <c:v>-3.5701611698480109</c:v>
                </c:pt>
                <c:pt idx="7234">
                  <c:v>-3.5740518237015149</c:v>
                </c:pt>
                <c:pt idx="7235">
                  <c:v>-3.5779424775550202</c:v>
                </c:pt>
                <c:pt idx="7236">
                  <c:v>-3.589614439115536</c:v>
                </c:pt>
                <c:pt idx="7237">
                  <c:v>-3.597395117775843</c:v>
                </c:pt>
                <c:pt idx="7238">
                  <c:v>-3.6012857716293478</c:v>
                </c:pt>
                <c:pt idx="7239">
                  <c:v>-3.6051764254828522</c:v>
                </c:pt>
                <c:pt idx="7240">
                  <c:v>-3.6090670793363562</c:v>
                </c:pt>
                <c:pt idx="7241">
                  <c:v>-3.6129577331898561</c:v>
                </c:pt>
                <c:pt idx="7242">
                  <c:v>-3.6168483870433561</c:v>
                </c:pt>
                <c:pt idx="7243">
                  <c:v>-3.620739040896872</c:v>
                </c:pt>
                <c:pt idx="7244">
                  <c:v>-3.6246296947503769</c:v>
                </c:pt>
                <c:pt idx="7245">
                  <c:v>-3.6285203486038808</c:v>
                </c:pt>
                <c:pt idx="7246">
                  <c:v>-3.6324110024573861</c:v>
                </c:pt>
                <c:pt idx="7247">
                  <c:v>-3.636301656310891</c:v>
                </c:pt>
                <c:pt idx="7248">
                  <c:v>-3.6401923101643958</c:v>
                </c:pt>
                <c:pt idx="7249">
                  <c:v>-3.6440829640179011</c:v>
                </c:pt>
                <c:pt idx="7250">
                  <c:v>-3.6479736178714051</c:v>
                </c:pt>
                <c:pt idx="7251">
                  <c:v>-3.6518642717249099</c:v>
                </c:pt>
                <c:pt idx="7252">
                  <c:v>-3.6557542965317138</c:v>
                </c:pt>
                <c:pt idx="7253">
                  <c:v>-3.6596449503852182</c:v>
                </c:pt>
                <c:pt idx="7254">
                  <c:v>-3.6635356042387222</c:v>
                </c:pt>
                <c:pt idx="7255">
                  <c:v>-3.667426258092227</c:v>
                </c:pt>
                <c:pt idx="7256">
                  <c:v>-3.6713169119457332</c:v>
                </c:pt>
                <c:pt idx="7257">
                  <c:v>-3.675207565799238</c:v>
                </c:pt>
                <c:pt idx="7258">
                  <c:v>-3.679098219652742</c:v>
                </c:pt>
                <c:pt idx="7259">
                  <c:v>-3.6829888735062468</c:v>
                </c:pt>
                <c:pt idx="7260">
                  <c:v>-3.6868795273597521</c:v>
                </c:pt>
                <c:pt idx="7261">
                  <c:v>-3.690770181213257</c:v>
                </c:pt>
                <c:pt idx="7262">
                  <c:v>-3.6946608350667618</c:v>
                </c:pt>
                <c:pt idx="7263">
                  <c:v>-3.6985514889202671</c:v>
                </c:pt>
                <c:pt idx="7264">
                  <c:v>-3.702442142773771</c:v>
                </c:pt>
                <c:pt idx="7265">
                  <c:v>-3.4999954744157962</c:v>
                </c:pt>
                <c:pt idx="7266">
                  <c:v>-3.503886128269301</c:v>
                </c:pt>
                <c:pt idx="7267">
                  <c:v>-3.5077767821228059</c:v>
                </c:pt>
                <c:pt idx="7268">
                  <c:v>-3.5116674359763111</c:v>
                </c:pt>
                <c:pt idx="7269">
                  <c:v>-3.515558089829812</c:v>
                </c:pt>
                <c:pt idx="7270">
                  <c:v>-3.5194487436833191</c:v>
                </c:pt>
                <c:pt idx="7271">
                  <c:v>-3.5233387684901221</c:v>
                </c:pt>
                <c:pt idx="7272">
                  <c:v>-3.5272294223436269</c:v>
                </c:pt>
                <c:pt idx="7273">
                  <c:v>-3.5311200761971322</c:v>
                </c:pt>
                <c:pt idx="7274">
                  <c:v>-3.535010730050637</c:v>
                </c:pt>
                <c:pt idx="7275">
                  <c:v>-3.5389013839041419</c:v>
                </c:pt>
                <c:pt idx="7276">
                  <c:v>-3.5427920377576472</c:v>
                </c:pt>
                <c:pt idx="7277">
                  <c:v>-3.5466826916111511</c:v>
                </c:pt>
                <c:pt idx="7278">
                  <c:v>-3.550573345464656</c:v>
                </c:pt>
                <c:pt idx="7279">
                  <c:v>-3.5544639993181422</c:v>
                </c:pt>
                <c:pt idx="7280">
                  <c:v>-3.558354653171667</c:v>
                </c:pt>
                <c:pt idx="7281">
                  <c:v>-3.5622453070251701</c:v>
                </c:pt>
                <c:pt idx="7282">
                  <c:v>-3.5661359608786771</c:v>
                </c:pt>
                <c:pt idx="7283">
                  <c:v>-3.5700266147321811</c:v>
                </c:pt>
                <c:pt idx="7284">
                  <c:v>-3.573917268585685</c:v>
                </c:pt>
                <c:pt idx="7285">
                  <c:v>-3.5855892301462009</c:v>
                </c:pt>
                <c:pt idx="7286">
                  <c:v>-3.589479254953003</c:v>
                </c:pt>
                <c:pt idx="7287">
                  <c:v>-3.5933699088065079</c:v>
                </c:pt>
                <c:pt idx="7288">
                  <c:v>-3.5972605626600132</c:v>
                </c:pt>
                <c:pt idx="7289">
                  <c:v>-3.6011512165135171</c:v>
                </c:pt>
                <c:pt idx="7290">
                  <c:v>-3.605041870367022</c:v>
                </c:pt>
                <c:pt idx="7291">
                  <c:v>-3.6089325242205268</c:v>
                </c:pt>
                <c:pt idx="7292">
                  <c:v>-3.6128231780740321</c:v>
                </c:pt>
                <c:pt idx="7293">
                  <c:v>-3.6167138319275369</c:v>
                </c:pt>
                <c:pt idx="7294">
                  <c:v>-3.6206044857810422</c:v>
                </c:pt>
                <c:pt idx="7295">
                  <c:v>-3.6244951396345462</c:v>
                </c:pt>
                <c:pt idx="7296">
                  <c:v>-3.628385793488051</c:v>
                </c:pt>
                <c:pt idx="7297">
                  <c:v>-3.6322764473415559</c:v>
                </c:pt>
                <c:pt idx="7298">
                  <c:v>-3.6361671011950611</c:v>
                </c:pt>
                <c:pt idx="7299">
                  <c:v>-3.640057755048566</c:v>
                </c:pt>
                <c:pt idx="7300">
                  <c:v>-3.6439484089020699</c:v>
                </c:pt>
                <c:pt idx="7301">
                  <c:v>-3.6478390627555748</c:v>
                </c:pt>
                <c:pt idx="7302">
                  <c:v>-3.65172908756238</c:v>
                </c:pt>
                <c:pt idx="7303">
                  <c:v>-3.6556197414158831</c:v>
                </c:pt>
                <c:pt idx="7304">
                  <c:v>-3.6595103952693879</c:v>
                </c:pt>
                <c:pt idx="7305">
                  <c:v>-3.6634010491228932</c:v>
                </c:pt>
                <c:pt idx="7306">
                  <c:v>-3.6672917029763998</c:v>
                </c:pt>
                <c:pt idx="7307">
                  <c:v>-3.6711823568299029</c:v>
                </c:pt>
                <c:pt idx="7308">
                  <c:v>-3.6750730106834069</c:v>
                </c:pt>
                <c:pt idx="7309">
                  <c:v>-3.6789636645369121</c:v>
                </c:pt>
                <c:pt idx="7310">
                  <c:v>-3.682854318390417</c:v>
                </c:pt>
                <c:pt idx="7311">
                  <c:v>-3.6867449722439218</c:v>
                </c:pt>
                <c:pt idx="7312">
                  <c:v>-3.6906356260974271</c:v>
                </c:pt>
                <c:pt idx="7313">
                  <c:v>-3.694526279950932</c:v>
                </c:pt>
                <c:pt idx="7314">
                  <c:v>-3.6984169338044359</c:v>
                </c:pt>
                <c:pt idx="7315">
                  <c:v>-3.492080388960467</c:v>
                </c:pt>
                <c:pt idx="7316">
                  <c:v>-3.4959710428139719</c:v>
                </c:pt>
                <c:pt idx="7317">
                  <c:v>-3.499861696667478</c:v>
                </c:pt>
                <c:pt idx="7318">
                  <c:v>-3.5037523505209829</c:v>
                </c:pt>
                <c:pt idx="7319">
                  <c:v>-3.515424312081497</c:v>
                </c:pt>
                <c:pt idx="7320">
                  <c:v>-3.5232049907418039</c:v>
                </c:pt>
                <c:pt idx="7321">
                  <c:v>-3.5270956445953101</c:v>
                </c:pt>
                <c:pt idx="7322">
                  <c:v>-3.5348769523023198</c:v>
                </c:pt>
                <c:pt idx="7323">
                  <c:v>-3.5387676061558242</c:v>
                </c:pt>
                <c:pt idx="7324">
                  <c:v>-3.5426582600093282</c:v>
                </c:pt>
                <c:pt idx="7325">
                  <c:v>-3.546548913862833</c:v>
                </c:pt>
                <c:pt idx="7326">
                  <c:v>-3.5504395677163378</c:v>
                </c:pt>
                <c:pt idx="7327">
                  <c:v>-3.554330221569844</c:v>
                </c:pt>
                <c:pt idx="7328">
                  <c:v>-3.558220875423348</c:v>
                </c:pt>
                <c:pt idx="7329">
                  <c:v>-3.5621115292768541</c:v>
                </c:pt>
                <c:pt idx="7330">
                  <c:v>-3.5660021831303581</c:v>
                </c:pt>
                <c:pt idx="7331">
                  <c:v>-3.5698928369838621</c:v>
                </c:pt>
                <c:pt idx="7332">
                  <c:v>-3.5737834908373678</c:v>
                </c:pt>
                <c:pt idx="7333">
                  <c:v>-3.5776741446908731</c:v>
                </c:pt>
                <c:pt idx="7334">
                  <c:v>-3.581564798544377</c:v>
                </c:pt>
                <c:pt idx="7335">
                  <c:v>-3.58545482335118</c:v>
                </c:pt>
                <c:pt idx="7336">
                  <c:v>-3.589345477204684</c:v>
                </c:pt>
                <c:pt idx="7337">
                  <c:v>-3.5932361310581902</c:v>
                </c:pt>
                <c:pt idx="7338">
                  <c:v>-3.5971267849116941</c:v>
                </c:pt>
                <c:pt idx="7339">
                  <c:v>-3.601017438765199</c:v>
                </c:pt>
                <c:pt idx="7340">
                  <c:v>-3.6049080926187038</c:v>
                </c:pt>
                <c:pt idx="7341">
                  <c:v>-3.60879874647221</c:v>
                </c:pt>
                <c:pt idx="7342">
                  <c:v>-3.6126894003257131</c:v>
                </c:pt>
                <c:pt idx="7343">
                  <c:v>-3.6165800541792188</c:v>
                </c:pt>
                <c:pt idx="7344">
                  <c:v>-3.6204707080327232</c:v>
                </c:pt>
                <c:pt idx="7345">
                  <c:v>-3.624361361886228</c:v>
                </c:pt>
                <c:pt idx="7346">
                  <c:v>-3.6282520157397329</c:v>
                </c:pt>
                <c:pt idx="7347">
                  <c:v>-3.63214266959322</c:v>
                </c:pt>
                <c:pt idx="7348">
                  <c:v>-3.6360333234467421</c:v>
                </c:pt>
                <c:pt idx="7349">
                  <c:v>-3.639923977300247</c:v>
                </c:pt>
                <c:pt idx="7350">
                  <c:v>-3.6438146311537531</c:v>
                </c:pt>
                <c:pt idx="7351">
                  <c:v>-3.6477046559605562</c:v>
                </c:pt>
                <c:pt idx="7352">
                  <c:v>-3.6515953098140601</c:v>
                </c:pt>
                <c:pt idx="7353">
                  <c:v>-3.6554859636675641</c:v>
                </c:pt>
                <c:pt idx="7354">
                  <c:v>-3.6593766175210698</c:v>
                </c:pt>
                <c:pt idx="7355">
                  <c:v>-3.6632672713745751</c:v>
                </c:pt>
                <c:pt idx="7356">
                  <c:v>-3.6671579252280799</c:v>
                </c:pt>
                <c:pt idx="7357">
                  <c:v>-3.6710485790815821</c:v>
                </c:pt>
                <c:pt idx="7358">
                  <c:v>-3.6749392329350901</c:v>
                </c:pt>
                <c:pt idx="7359">
                  <c:v>-3.678829886788594</c:v>
                </c:pt>
                <c:pt idx="7360">
                  <c:v>-3.6827205406421002</c:v>
                </c:pt>
                <c:pt idx="7361">
                  <c:v>-3.6866111944956041</c:v>
                </c:pt>
                <c:pt idx="7362">
                  <c:v>-3.6905018483491099</c:v>
                </c:pt>
                <c:pt idx="7363">
                  <c:v>-3.4841645261376302</c:v>
                </c:pt>
                <c:pt idx="7364">
                  <c:v>-3.4880551799911341</c:v>
                </c:pt>
                <c:pt idx="7365">
                  <c:v>-3.4919458338446199</c:v>
                </c:pt>
                <c:pt idx="7366">
                  <c:v>-3.495836487698142</c:v>
                </c:pt>
                <c:pt idx="7367">
                  <c:v>-3.49972714155165</c:v>
                </c:pt>
                <c:pt idx="7368">
                  <c:v>-3.5036177954051539</c:v>
                </c:pt>
                <c:pt idx="7369">
                  <c:v>-3.5075084492586579</c:v>
                </c:pt>
                <c:pt idx="7370">
                  <c:v>-3.5113991031121632</c:v>
                </c:pt>
                <c:pt idx="7371">
                  <c:v>-3.5191797817724702</c:v>
                </c:pt>
                <c:pt idx="7372">
                  <c:v>-3.523070435625975</c:v>
                </c:pt>
                <c:pt idx="7373">
                  <c:v>-3.530851743332986</c:v>
                </c:pt>
                <c:pt idx="7374">
                  <c:v>-3.53474239718649</c:v>
                </c:pt>
                <c:pt idx="7375">
                  <c:v>-3.5386330510399939</c:v>
                </c:pt>
                <c:pt idx="7376">
                  <c:v>-3.5425237048935001</c:v>
                </c:pt>
                <c:pt idx="7377">
                  <c:v>-3.5464143587470041</c:v>
                </c:pt>
                <c:pt idx="7378">
                  <c:v>-3.5503050126005098</c:v>
                </c:pt>
                <c:pt idx="7379">
                  <c:v>-3.5541956664540151</c:v>
                </c:pt>
                <c:pt idx="7380">
                  <c:v>-3.5580863203075199</c:v>
                </c:pt>
                <c:pt idx="7381">
                  <c:v>-3.5619769741610239</c:v>
                </c:pt>
                <c:pt idx="7382">
                  <c:v>-3.5658676280145292</c:v>
                </c:pt>
                <c:pt idx="7383">
                  <c:v>-3.569758281868034</c:v>
                </c:pt>
                <c:pt idx="7384">
                  <c:v>-3.573648935721538</c:v>
                </c:pt>
                <c:pt idx="7385">
                  <c:v>-3.5775395895750441</c:v>
                </c:pt>
                <c:pt idx="7386">
                  <c:v>-3.5853202682353502</c:v>
                </c:pt>
                <c:pt idx="7387">
                  <c:v>-3.5892109220888559</c:v>
                </c:pt>
                <c:pt idx="7388">
                  <c:v>-3.5931015759423599</c:v>
                </c:pt>
                <c:pt idx="7389">
                  <c:v>-3.596992229795863</c:v>
                </c:pt>
                <c:pt idx="7390">
                  <c:v>-3.60088288364937</c:v>
                </c:pt>
                <c:pt idx="7391">
                  <c:v>-3.6047735375028749</c:v>
                </c:pt>
                <c:pt idx="7392">
                  <c:v>-3.6086641913563811</c:v>
                </c:pt>
                <c:pt idx="7393">
                  <c:v>-3.6125548452098841</c:v>
                </c:pt>
                <c:pt idx="7394">
                  <c:v>-3.6164454990633699</c:v>
                </c:pt>
                <c:pt idx="7395">
                  <c:v>-3.6203361529168938</c:v>
                </c:pt>
                <c:pt idx="7396">
                  <c:v>-3.6242268067704</c:v>
                </c:pt>
                <c:pt idx="7397">
                  <c:v>-3.6281174606239048</c:v>
                </c:pt>
                <c:pt idx="7398">
                  <c:v>-3.6320081144774101</c:v>
                </c:pt>
                <c:pt idx="7399">
                  <c:v>-3.6358987683309132</c:v>
                </c:pt>
                <c:pt idx="7400">
                  <c:v>-3.6397894221844189</c:v>
                </c:pt>
                <c:pt idx="7401">
                  <c:v>-3.6436794469912219</c:v>
                </c:pt>
                <c:pt idx="7402">
                  <c:v>-3.6475701008447259</c:v>
                </c:pt>
                <c:pt idx="7403">
                  <c:v>-3.6514607546982312</c:v>
                </c:pt>
                <c:pt idx="7404">
                  <c:v>-3.655351408551736</c:v>
                </c:pt>
                <c:pt idx="7405">
                  <c:v>-3.6592420624052391</c:v>
                </c:pt>
                <c:pt idx="7406">
                  <c:v>-3.6631327162587461</c:v>
                </c:pt>
                <c:pt idx="7407">
                  <c:v>-3.6670233701122501</c:v>
                </c:pt>
                <c:pt idx="7408">
                  <c:v>-3.6709140239657549</c:v>
                </c:pt>
                <c:pt idx="7409">
                  <c:v>-3.6748046778192611</c:v>
                </c:pt>
                <c:pt idx="7410">
                  <c:v>-3.6786953316727651</c:v>
                </c:pt>
                <c:pt idx="7411">
                  <c:v>-3.6825859855262708</c:v>
                </c:pt>
                <c:pt idx="7412">
                  <c:v>-3.4762486633147711</c:v>
                </c:pt>
                <c:pt idx="7413">
                  <c:v>-3.4801393171682942</c:v>
                </c:pt>
                <c:pt idx="7414">
                  <c:v>-3.484029971021799</c:v>
                </c:pt>
                <c:pt idx="7415">
                  <c:v>-3.4879206248753039</c:v>
                </c:pt>
                <c:pt idx="7416">
                  <c:v>-3.4918112787288091</c:v>
                </c:pt>
                <c:pt idx="7417">
                  <c:v>-3.495701932582314</c:v>
                </c:pt>
                <c:pt idx="7418">
                  <c:v>-3.4995925864358188</c:v>
                </c:pt>
                <c:pt idx="7419">
                  <c:v>-3.5034832402893228</c:v>
                </c:pt>
                <c:pt idx="7420">
                  <c:v>-3.507373894142829</c:v>
                </c:pt>
                <c:pt idx="7421">
                  <c:v>-3.511263918949632</c:v>
                </c:pt>
                <c:pt idx="7422">
                  <c:v>-3.515154572803135</c:v>
                </c:pt>
                <c:pt idx="7423">
                  <c:v>-3.519045226656639</c:v>
                </c:pt>
                <c:pt idx="7424">
                  <c:v>-3.5229358805101461</c:v>
                </c:pt>
                <c:pt idx="7425">
                  <c:v>-3.52682653436365</c:v>
                </c:pt>
                <c:pt idx="7426">
                  <c:v>-3.5307171882171562</c:v>
                </c:pt>
                <c:pt idx="7427">
                  <c:v>-3.5346078420706601</c:v>
                </c:pt>
                <c:pt idx="7428">
                  <c:v>-3.538498495924157</c:v>
                </c:pt>
                <c:pt idx="7429">
                  <c:v>-3.5423891497776698</c:v>
                </c:pt>
                <c:pt idx="7430">
                  <c:v>-3.5462798036311751</c:v>
                </c:pt>
                <c:pt idx="7431">
                  <c:v>-3.55017045748468</c:v>
                </c:pt>
                <c:pt idx="7432">
                  <c:v>-3.554061111338183</c:v>
                </c:pt>
                <c:pt idx="7433">
                  <c:v>-3.561842419045175</c:v>
                </c:pt>
                <c:pt idx="7434">
                  <c:v>-3.5657330728986998</c:v>
                </c:pt>
                <c:pt idx="7435">
                  <c:v>-3.5696237267522042</c:v>
                </c:pt>
                <c:pt idx="7436">
                  <c:v>-3.5735143806057099</c:v>
                </c:pt>
                <c:pt idx="7437">
                  <c:v>-3.581295059266016</c:v>
                </c:pt>
                <c:pt idx="7438">
                  <c:v>-3.5851857131195222</c:v>
                </c:pt>
                <c:pt idx="7439">
                  <c:v>-3.5890763669730261</c:v>
                </c:pt>
                <c:pt idx="7440">
                  <c:v>-3.5929670208265301</c:v>
                </c:pt>
                <c:pt idx="7441">
                  <c:v>-3.5968576746800358</c:v>
                </c:pt>
                <c:pt idx="7442">
                  <c:v>-3.6007483285335411</c:v>
                </c:pt>
                <c:pt idx="7443">
                  <c:v>-3.6046389823870459</c:v>
                </c:pt>
                <c:pt idx="7444">
                  <c:v>-3.6085296362405508</c:v>
                </c:pt>
                <c:pt idx="7445">
                  <c:v>-3.6124202900940552</c:v>
                </c:pt>
                <c:pt idx="7446">
                  <c:v>-3.61631094394756</c:v>
                </c:pt>
                <c:pt idx="7447">
                  <c:v>-3.6202015978010649</c:v>
                </c:pt>
                <c:pt idx="7448">
                  <c:v>-3.6240922516545702</c:v>
                </c:pt>
                <c:pt idx="7449">
                  <c:v>-3.627982905508075</c:v>
                </c:pt>
                <c:pt idx="7450">
                  <c:v>-3.631873559361579</c:v>
                </c:pt>
                <c:pt idx="7451">
                  <c:v>-3.6357642132150838</c:v>
                </c:pt>
                <c:pt idx="7452">
                  <c:v>-3.6396542380218881</c:v>
                </c:pt>
                <c:pt idx="7453">
                  <c:v>-3.6435448918753912</c:v>
                </c:pt>
                <c:pt idx="7454">
                  <c:v>-3.6474355457288961</c:v>
                </c:pt>
                <c:pt idx="7455">
                  <c:v>-3.6513261995824018</c:v>
                </c:pt>
                <c:pt idx="7456">
                  <c:v>-3.6552168534359071</c:v>
                </c:pt>
                <c:pt idx="7457">
                  <c:v>-3.6591075072894119</c:v>
                </c:pt>
                <c:pt idx="7458">
                  <c:v>-3.6629981611429159</c:v>
                </c:pt>
                <c:pt idx="7459">
                  <c:v>-3.6668888149964212</c:v>
                </c:pt>
                <c:pt idx="7460">
                  <c:v>-3.670779468849926</c:v>
                </c:pt>
                <c:pt idx="7461">
                  <c:v>-3.6746701227034309</c:v>
                </c:pt>
                <c:pt idx="7462">
                  <c:v>-3.4683335778594619</c:v>
                </c:pt>
                <c:pt idx="7463">
                  <c:v>-3.4722242317129668</c:v>
                </c:pt>
                <c:pt idx="7464">
                  <c:v>-3.4761148855664712</c:v>
                </c:pt>
                <c:pt idx="7465">
                  <c:v>-3.480005539419976</c:v>
                </c:pt>
                <c:pt idx="7466">
                  <c:v>-3.48389619327348</c:v>
                </c:pt>
                <c:pt idx="7467">
                  <c:v>-3.4877868471269871</c:v>
                </c:pt>
                <c:pt idx="7468">
                  <c:v>-3.491677500980491</c:v>
                </c:pt>
                <c:pt idx="7469">
                  <c:v>-3.4955681548339959</c:v>
                </c:pt>
                <c:pt idx="7470">
                  <c:v>-3.4994588086874998</c:v>
                </c:pt>
                <c:pt idx="7471">
                  <c:v>-3.503349462541006</c:v>
                </c:pt>
                <c:pt idx="7472">
                  <c:v>-3.507239487347809</c:v>
                </c:pt>
                <c:pt idx="7473">
                  <c:v>-3.5111301412013121</c:v>
                </c:pt>
                <c:pt idx="7474">
                  <c:v>-3.5150207950548178</c:v>
                </c:pt>
                <c:pt idx="7475">
                  <c:v>-3.5189114489083222</c:v>
                </c:pt>
                <c:pt idx="7476">
                  <c:v>-3.5266927566153319</c:v>
                </c:pt>
                <c:pt idx="7477">
                  <c:v>-3.5305834104688372</c:v>
                </c:pt>
                <c:pt idx="7478">
                  <c:v>-3.534474064322342</c:v>
                </c:pt>
                <c:pt idx="7479">
                  <c:v>-3.5383647181758469</c:v>
                </c:pt>
                <c:pt idx="7480">
                  <c:v>-3.5422553720293521</c:v>
                </c:pt>
                <c:pt idx="7481">
                  <c:v>-3.546146025882857</c:v>
                </c:pt>
                <c:pt idx="7482">
                  <c:v>-3.5500366797363618</c:v>
                </c:pt>
                <c:pt idx="7483">
                  <c:v>-3.5578179874433711</c:v>
                </c:pt>
                <c:pt idx="7484">
                  <c:v>-3.5617086412968759</c:v>
                </c:pt>
                <c:pt idx="7485">
                  <c:v>-3.5655992951503812</c:v>
                </c:pt>
                <c:pt idx="7486">
                  <c:v>-3.5694899490038861</c:v>
                </c:pt>
                <c:pt idx="7487">
                  <c:v>-3.5733799738106891</c:v>
                </c:pt>
                <c:pt idx="7488">
                  <c:v>-3.577270627664193</c:v>
                </c:pt>
                <c:pt idx="7489">
                  <c:v>-3.5811612815176979</c:v>
                </c:pt>
                <c:pt idx="7490">
                  <c:v>-3.5850519353712031</c:v>
                </c:pt>
                <c:pt idx="7491">
                  <c:v>-3.588942589224708</c:v>
                </c:pt>
                <c:pt idx="7492">
                  <c:v>-3.5928332430782128</c:v>
                </c:pt>
                <c:pt idx="7493">
                  <c:v>-3.5967238969317181</c:v>
                </c:pt>
                <c:pt idx="7494">
                  <c:v>-3.600614550785223</c:v>
                </c:pt>
                <c:pt idx="7495">
                  <c:v>-3.6045052046387278</c:v>
                </c:pt>
                <c:pt idx="7496">
                  <c:v>-3.6083958584922309</c:v>
                </c:pt>
                <c:pt idx="7497">
                  <c:v>-3.6122865123457371</c:v>
                </c:pt>
                <c:pt idx="7498">
                  <c:v>-3.6161771661992419</c:v>
                </c:pt>
                <c:pt idx="7499">
                  <c:v>-3.6200678200527472</c:v>
                </c:pt>
                <c:pt idx="7500">
                  <c:v>-3.623958473906252</c:v>
                </c:pt>
                <c:pt idx="7501">
                  <c:v>-3.627849127759756</c:v>
                </c:pt>
                <c:pt idx="7502">
                  <c:v>-3.6317397816132608</c:v>
                </c:pt>
                <c:pt idx="7503">
                  <c:v>-3.6356298064200652</c:v>
                </c:pt>
                <c:pt idx="7504">
                  <c:v>-3.6395204602735691</c:v>
                </c:pt>
                <c:pt idx="7505">
                  <c:v>-3.6434111141270731</c:v>
                </c:pt>
                <c:pt idx="7506">
                  <c:v>-3.6473017679805801</c:v>
                </c:pt>
                <c:pt idx="7507">
                  <c:v>-3.6511924218340841</c:v>
                </c:pt>
                <c:pt idx="7508">
                  <c:v>-3.6550830756875889</c:v>
                </c:pt>
                <c:pt idx="7509">
                  <c:v>-3.6589737295410929</c:v>
                </c:pt>
                <c:pt idx="7510">
                  <c:v>-3.6628643833945982</c:v>
                </c:pt>
                <c:pt idx="7511">
                  <c:v>-3.6667550372481021</c:v>
                </c:pt>
                <c:pt idx="7512">
                  <c:v>-3.4604177150366251</c:v>
                </c:pt>
                <c:pt idx="7513">
                  <c:v>-3.4643083688901299</c:v>
                </c:pt>
                <c:pt idx="7514">
                  <c:v>-3.4681990227436348</c:v>
                </c:pt>
                <c:pt idx="7515">
                  <c:v>-3.4720896765971392</c:v>
                </c:pt>
                <c:pt idx="7516">
                  <c:v>-3.475980330450644</c:v>
                </c:pt>
                <c:pt idx="7517">
                  <c:v>-3.479870984304136</c:v>
                </c:pt>
                <c:pt idx="7518">
                  <c:v>-3.4837616381576542</c:v>
                </c:pt>
                <c:pt idx="7519">
                  <c:v>-3.4915429458646621</c:v>
                </c:pt>
                <c:pt idx="7520">
                  <c:v>-3.495433599718166</c:v>
                </c:pt>
                <c:pt idx="7521">
                  <c:v>-3.4993242535716731</c:v>
                </c:pt>
                <c:pt idx="7522">
                  <c:v>-3.5032142783784761</c:v>
                </c:pt>
                <c:pt idx="7523">
                  <c:v>-3.5071049322319801</c:v>
                </c:pt>
                <c:pt idx="7524">
                  <c:v>-3.5109955860854858</c:v>
                </c:pt>
                <c:pt idx="7525">
                  <c:v>-3.5148862399389911</c:v>
                </c:pt>
                <c:pt idx="7526">
                  <c:v>-3.5226675476460012</c:v>
                </c:pt>
                <c:pt idx="7527">
                  <c:v>-3.5265582014995052</c:v>
                </c:pt>
                <c:pt idx="7528">
                  <c:v>-3.53044885535301</c:v>
                </c:pt>
                <c:pt idx="7529">
                  <c:v>-3.5343395092065149</c:v>
                </c:pt>
                <c:pt idx="7530">
                  <c:v>-3.5382301630600201</c:v>
                </c:pt>
                <c:pt idx="7531">
                  <c:v>-3.542120816913525</c:v>
                </c:pt>
                <c:pt idx="7532">
                  <c:v>-3.5460114707670298</c:v>
                </c:pt>
                <c:pt idx="7533">
                  <c:v>-3.55379277847404</c:v>
                </c:pt>
                <c:pt idx="7534">
                  <c:v>-3.5576834323275439</c:v>
                </c:pt>
                <c:pt idx="7535">
                  <c:v>-3.5615740861810501</c:v>
                </c:pt>
                <c:pt idx="7536">
                  <c:v>-3.565464740034554</c:v>
                </c:pt>
                <c:pt idx="7537">
                  <c:v>-3.5693547648413571</c:v>
                </c:pt>
                <c:pt idx="7538">
                  <c:v>-3.573245418694857</c:v>
                </c:pt>
                <c:pt idx="7539">
                  <c:v>-3.5810267264018711</c:v>
                </c:pt>
                <c:pt idx="7540">
                  <c:v>-3.5849173802553751</c:v>
                </c:pt>
                <c:pt idx="7541">
                  <c:v>-3.5888080341088622</c:v>
                </c:pt>
                <c:pt idx="7542">
                  <c:v>-3.5926986879623861</c:v>
                </c:pt>
                <c:pt idx="7543">
                  <c:v>-3.596589341815891</c:v>
                </c:pt>
                <c:pt idx="7544">
                  <c:v>-3.6004799956693958</c:v>
                </c:pt>
                <c:pt idx="7545">
                  <c:v>-3.6043706495229002</c:v>
                </c:pt>
                <c:pt idx="7546">
                  <c:v>-3.608261303376405</c:v>
                </c:pt>
                <c:pt idx="7547">
                  <c:v>-3.6121519572299099</c:v>
                </c:pt>
                <c:pt idx="7548">
                  <c:v>-3.6160426110834121</c:v>
                </c:pt>
                <c:pt idx="7549">
                  <c:v>-3.61993326493692</c:v>
                </c:pt>
                <c:pt idx="7550">
                  <c:v>-3.623823918790424</c:v>
                </c:pt>
                <c:pt idx="7551">
                  <c:v>-3.6277145726439302</c:v>
                </c:pt>
                <c:pt idx="7552">
                  <c:v>-3.6316045974507332</c:v>
                </c:pt>
                <c:pt idx="7553">
                  <c:v>-3.6354952513042371</c:v>
                </c:pt>
                <c:pt idx="7554">
                  <c:v>-3.6393859051577411</c:v>
                </c:pt>
                <c:pt idx="7555">
                  <c:v>-3.6432765590112468</c:v>
                </c:pt>
                <c:pt idx="7556">
                  <c:v>-3.6471672128647512</c:v>
                </c:pt>
                <c:pt idx="7557">
                  <c:v>-3.6510578667182569</c:v>
                </c:pt>
                <c:pt idx="7558">
                  <c:v>-3.6549485205717591</c:v>
                </c:pt>
                <c:pt idx="7559">
                  <c:v>-3.6588391744252662</c:v>
                </c:pt>
                <c:pt idx="7560">
                  <c:v>-3.4563925060672909</c:v>
                </c:pt>
                <c:pt idx="7561">
                  <c:v>-3.4602831599207962</c:v>
                </c:pt>
                <c:pt idx="7562">
                  <c:v>-3.464173813774301</c:v>
                </c:pt>
                <c:pt idx="7563">
                  <c:v>-3.468064467627805</c:v>
                </c:pt>
                <c:pt idx="7564">
                  <c:v>-3.4719551214813098</c:v>
                </c:pt>
                <c:pt idx="7565">
                  <c:v>-3.475845775334816</c:v>
                </c:pt>
                <c:pt idx="7566">
                  <c:v>-3.479736429188319</c:v>
                </c:pt>
                <c:pt idx="7567">
                  <c:v>-3.4836270830418261</c:v>
                </c:pt>
                <c:pt idx="7568">
                  <c:v>-3.4875177368953301</c:v>
                </c:pt>
                <c:pt idx="7569">
                  <c:v>-3.4914083907488149</c:v>
                </c:pt>
                <c:pt idx="7570">
                  <c:v>-3.4952990446023402</c:v>
                </c:pt>
                <c:pt idx="7571">
                  <c:v>-3.4991890694091432</c:v>
                </c:pt>
                <c:pt idx="7572">
                  <c:v>-3.5030797232626472</c:v>
                </c:pt>
                <c:pt idx="7573">
                  <c:v>-3.506970377116152</c:v>
                </c:pt>
                <c:pt idx="7574">
                  <c:v>-3.5108610309696568</c:v>
                </c:pt>
                <c:pt idx="7575">
                  <c:v>-3.5147516848231621</c:v>
                </c:pt>
                <c:pt idx="7576">
                  <c:v>-3.518642338676667</c:v>
                </c:pt>
                <c:pt idx="7577">
                  <c:v>-3.5225329925301709</c:v>
                </c:pt>
                <c:pt idx="7578">
                  <c:v>-3.5264236463836758</c:v>
                </c:pt>
                <c:pt idx="7579">
                  <c:v>-3.5303143002371811</c:v>
                </c:pt>
                <c:pt idx="7580">
                  <c:v>-3.5342049540906859</c:v>
                </c:pt>
                <c:pt idx="7581">
                  <c:v>-3.5380956079441912</c:v>
                </c:pt>
                <c:pt idx="7582">
                  <c:v>-3.541986261797696</c:v>
                </c:pt>
                <c:pt idx="7583">
                  <c:v>-3.5458769156512</c:v>
                </c:pt>
                <c:pt idx="7584">
                  <c:v>-3.5497675695047048</c:v>
                </c:pt>
                <c:pt idx="7585">
                  <c:v>-3.5536582233581919</c:v>
                </c:pt>
                <c:pt idx="7586">
                  <c:v>-3.557548877211715</c:v>
                </c:pt>
                <c:pt idx="7587">
                  <c:v>-3.5614395310652212</c:v>
                </c:pt>
                <c:pt idx="7588">
                  <c:v>-3.5653295558720219</c:v>
                </c:pt>
                <c:pt idx="7589">
                  <c:v>-3.5692202097255281</c:v>
                </c:pt>
                <c:pt idx="7590">
                  <c:v>-3.577001517432536</c:v>
                </c:pt>
                <c:pt idx="7591">
                  <c:v>-3.5808921712860422</c:v>
                </c:pt>
                <c:pt idx="7592">
                  <c:v>-3.584782825139547</c:v>
                </c:pt>
                <c:pt idx="7593">
                  <c:v>-3.5886734789930519</c:v>
                </c:pt>
                <c:pt idx="7594">
                  <c:v>-3.5925641328465572</c:v>
                </c:pt>
                <c:pt idx="7595">
                  <c:v>-3.596454786700062</c:v>
                </c:pt>
                <c:pt idx="7596">
                  <c:v>-3.600345440553566</c:v>
                </c:pt>
                <c:pt idx="7597">
                  <c:v>-3.6042360944070708</c:v>
                </c:pt>
                <c:pt idx="7598">
                  <c:v>-3.6081267482605801</c:v>
                </c:pt>
                <c:pt idx="7599">
                  <c:v>-3.6120174021140801</c:v>
                </c:pt>
                <c:pt idx="7600">
                  <c:v>-3.6159080559675858</c:v>
                </c:pt>
                <c:pt idx="7601">
                  <c:v>-3.6197987098210902</c:v>
                </c:pt>
                <c:pt idx="7602">
                  <c:v>-3.623689363674595</c:v>
                </c:pt>
                <c:pt idx="7603">
                  <c:v>-3.627579388481398</c:v>
                </c:pt>
                <c:pt idx="7604">
                  <c:v>-3.6314700423349029</c:v>
                </c:pt>
                <c:pt idx="7605">
                  <c:v>-3.6353606961884082</c:v>
                </c:pt>
                <c:pt idx="7606">
                  <c:v>-3.639251350041913</c:v>
                </c:pt>
                <c:pt idx="7607">
                  <c:v>-3.6431420038954179</c:v>
                </c:pt>
                <c:pt idx="7608">
                  <c:v>-3.6470326577489232</c:v>
                </c:pt>
                <c:pt idx="7609">
                  <c:v>-3.6509233116024271</c:v>
                </c:pt>
                <c:pt idx="7610">
                  <c:v>-3.654813965455932</c:v>
                </c:pt>
                <c:pt idx="7611">
                  <c:v>-3.4484766432444509</c:v>
                </c:pt>
                <c:pt idx="7612">
                  <c:v>-3.4523672970979562</c:v>
                </c:pt>
                <c:pt idx="7613">
                  <c:v>-3.456257950951461</c:v>
                </c:pt>
                <c:pt idx="7614">
                  <c:v>-3.4601486048049672</c:v>
                </c:pt>
                <c:pt idx="7615">
                  <c:v>-3.4640392586584698</c:v>
                </c:pt>
                <c:pt idx="7616">
                  <c:v>-3.4679299125119751</c:v>
                </c:pt>
                <c:pt idx="7617">
                  <c:v>-3.4718205663654809</c:v>
                </c:pt>
                <c:pt idx="7618">
                  <c:v>-3.4757112202189862</c:v>
                </c:pt>
                <c:pt idx="7619">
                  <c:v>-3.479601874072491</c:v>
                </c:pt>
                <c:pt idx="7620">
                  <c:v>-3.4834925279259958</c:v>
                </c:pt>
                <c:pt idx="7621">
                  <c:v>-3.4873831817794998</c:v>
                </c:pt>
                <c:pt idx="7622">
                  <c:v>-3.4912738356329989</c:v>
                </c:pt>
                <c:pt idx="7623">
                  <c:v>-3.4951638604398081</c:v>
                </c:pt>
                <c:pt idx="7624">
                  <c:v>-3.499054514293312</c:v>
                </c:pt>
                <c:pt idx="7625">
                  <c:v>-3.5029451681468169</c:v>
                </c:pt>
                <c:pt idx="7626">
                  <c:v>-3.5068358220003222</c:v>
                </c:pt>
                <c:pt idx="7627">
                  <c:v>-3.510726475853827</c:v>
                </c:pt>
                <c:pt idx="7628">
                  <c:v>-3.5146171297073319</c:v>
                </c:pt>
                <c:pt idx="7629">
                  <c:v>-3.5185077835608358</c:v>
                </c:pt>
                <c:pt idx="7630">
                  <c:v>-3.522398437414342</c:v>
                </c:pt>
                <c:pt idx="7631">
                  <c:v>-3.526289091267846</c:v>
                </c:pt>
                <c:pt idx="7632">
                  <c:v>-3.5301797451213508</c:v>
                </c:pt>
                <c:pt idx="7633">
                  <c:v>-3.534070398974857</c:v>
                </c:pt>
                <c:pt idx="7634">
                  <c:v>-3.5379610528283618</c:v>
                </c:pt>
                <c:pt idx="7635">
                  <c:v>-3.5418517066818662</c:v>
                </c:pt>
                <c:pt idx="7636">
                  <c:v>-3.5457423605353711</c:v>
                </c:pt>
                <c:pt idx="7637">
                  <c:v>-3.5496330143888759</c:v>
                </c:pt>
                <c:pt idx="7638">
                  <c:v>-3.5535236682423799</c:v>
                </c:pt>
                <c:pt idx="7639">
                  <c:v>-3.557414322095886</c:v>
                </c:pt>
                <c:pt idx="7640">
                  <c:v>-3.5613043469026882</c:v>
                </c:pt>
                <c:pt idx="7641">
                  <c:v>-3.565195000756193</c:v>
                </c:pt>
                <c:pt idx="7642">
                  <c:v>-3.5690856546096978</c:v>
                </c:pt>
                <c:pt idx="7643">
                  <c:v>-3.5729763084632018</c:v>
                </c:pt>
                <c:pt idx="7644">
                  <c:v>-3.5768669623167071</c:v>
                </c:pt>
                <c:pt idx="7645">
                  <c:v>-3.5807576161702119</c:v>
                </c:pt>
                <c:pt idx="7646">
                  <c:v>-3.5846482700237172</c:v>
                </c:pt>
                <c:pt idx="7647">
                  <c:v>-3.5885389238772221</c:v>
                </c:pt>
                <c:pt idx="7648">
                  <c:v>-3.5924295777307269</c:v>
                </c:pt>
                <c:pt idx="7649">
                  <c:v>-3.5963202315842309</c:v>
                </c:pt>
                <c:pt idx="7650">
                  <c:v>-3.6002108854377362</c:v>
                </c:pt>
                <c:pt idx="7651">
                  <c:v>-3.604101539291241</c:v>
                </c:pt>
                <c:pt idx="7652">
                  <c:v>-3.6079921931447472</c:v>
                </c:pt>
                <c:pt idx="7653">
                  <c:v>-3.6118828469982511</c:v>
                </c:pt>
                <c:pt idx="7654">
                  <c:v>-3.6157735008517551</c:v>
                </c:pt>
                <c:pt idx="7655">
                  <c:v>-3.619664154705259</c:v>
                </c:pt>
                <c:pt idx="7656">
                  <c:v>-3.6235541795120638</c:v>
                </c:pt>
                <c:pt idx="7657">
                  <c:v>-3.6274448333655682</c:v>
                </c:pt>
                <c:pt idx="7658">
                  <c:v>-3.6313354872190731</c:v>
                </c:pt>
                <c:pt idx="7659">
                  <c:v>-3.6352261410725779</c:v>
                </c:pt>
                <c:pt idx="7660">
                  <c:v>-3.6391167949260832</c:v>
                </c:pt>
                <c:pt idx="7661">
                  <c:v>-3.643007448779588</c:v>
                </c:pt>
                <c:pt idx="7662">
                  <c:v>-3.646898102633092</c:v>
                </c:pt>
                <c:pt idx="7663">
                  <c:v>-3.4405615577891231</c:v>
                </c:pt>
                <c:pt idx="7664">
                  <c:v>-3.4444522116426279</c:v>
                </c:pt>
                <c:pt idx="7665">
                  <c:v>-3.4483428654961341</c:v>
                </c:pt>
                <c:pt idx="7666">
                  <c:v>-3.4522335193496381</c:v>
                </c:pt>
                <c:pt idx="7667">
                  <c:v>-3.456124173203142</c:v>
                </c:pt>
                <c:pt idx="7668">
                  <c:v>-3.4600148270566482</c:v>
                </c:pt>
                <c:pt idx="7669">
                  <c:v>-3.463905480910153</c:v>
                </c:pt>
                <c:pt idx="7670">
                  <c:v>-3.4677961347636579</c:v>
                </c:pt>
                <c:pt idx="7671">
                  <c:v>-3.4716867886171632</c:v>
                </c:pt>
                <c:pt idx="7672">
                  <c:v>-3.475577442470668</c:v>
                </c:pt>
                <c:pt idx="7673">
                  <c:v>-3.479468096324172</c:v>
                </c:pt>
                <c:pt idx="7674">
                  <c:v>-3.4833587501776759</c:v>
                </c:pt>
                <c:pt idx="7675">
                  <c:v>-3.4872494040311821</c:v>
                </c:pt>
                <c:pt idx="7676">
                  <c:v>-3.4911394288379851</c:v>
                </c:pt>
                <c:pt idx="7677">
                  <c:v>-3.49503008269149</c:v>
                </c:pt>
                <c:pt idx="7678">
                  <c:v>-3.4989207365449939</c:v>
                </c:pt>
                <c:pt idx="7679">
                  <c:v>-3.5028113903984992</c:v>
                </c:pt>
                <c:pt idx="7680">
                  <c:v>-3.506702044252004</c:v>
                </c:pt>
                <c:pt idx="7681">
                  <c:v>-3.5105926981055089</c:v>
                </c:pt>
                <c:pt idx="7682">
                  <c:v>-3.5144833519590128</c:v>
                </c:pt>
                <c:pt idx="7683">
                  <c:v>-3.5183740058125181</c:v>
                </c:pt>
                <c:pt idx="7684">
                  <c:v>-3.522264659666023</c:v>
                </c:pt>
                <c:pt idx="7685">
                  <c:v>-3.526155313519526</c:v>
                </c:pt>
                <c:pt idx="7686">
                  <c:v>-3.530045967373034</c:v>
                </c:pt>
                <c:pt idx="7687">
                  <c:v>-3.5339366212265402</c:v>
                </c:pt>
                <c:pt idx="7688">
                  <c:v>-3.5417179289335481</c:v>
                </c:pt>
                <c:pt idx="7689">
                  <c:v>-3.5456085827870529</c:v>
                </c:pt>
                <c:pt idx="7690">
                  <c:v>-3.5533898904940631</c:v>
                </c:pt>
                <c:pt idx="7691">
                  <c:v>-3.557279915300863</c:v>
                </c:pt>
                <c:pt idx="7692">
                  <c:v>-3.56117056915437</c:v>
                </c:pt>
                <c:pt idx="7693">
                  <c:v>-3.5650612230078749</c:v>
                </c:pt>
                <c:pt idx="7694">
                  <c:v>-3.5689518768613802</c:v>
                </c:pt>
                <c:pt idx="7695">
                  <c:v>-3.572842530714865</c:v>
                </c:pt>
                <c:pt idx="7696">
                  <c:v>-3.576733184568389</c:v>
                </c:pt>
                <c:pt idx="7697">
                  <c:v>-3.5806238384218938</c:v>
                </c:pt>
                <c:pt idx="7698">
                  <c:v>-3.5845144922754</c:v>
                </c:pt>
                <c:pt idx="7699">
                  <c:v>-3.5884051461289039</c:v>
                </c:pt>
                <c:pt idx="7700">
                  <c:v>-3.5922957999824079</c:v>
                </c:pt>
                <c:pt idx="7701">
                  <c:v>-3.5961864538359141</c:v>
                </c:pt>
                <c:pt idx="7702">
                  <c:v>-3.600077107689418</c:v>
                </c:pt>
                <c:pt idx="7703">
                  <c:v>-3.6039677615429242</c:v>
                </c:pt>
                <c:pt idx="7704">
                  <c:v>-3.607858415396429</c:v>
                </c:pt>
                <c:pt idx="7705">
                  <c:v>-3.6117490692499321</c:v>
                </c:pt>
                <c:pt idx="7706">
                  <c:v>-3.6156397231034378</c:v>
                </c:pt>
                <c:pt idx="7707">
                  <c:v>-3.6195297479102408</c:v>
                </c:pt>
                <c:pt idx="7708">
                  <c:v>-3.6234204017637448</c:v>
                </c:pt>
                <c:pt idx="7709">
                  <c:v>-3.6273110556172501</c:v>
                </c:pt>
                <c:pt idx="7710">
                  <c:v>-3.6312017094707549</c:v>
                </c:pt>
                <c:pt idx="7711">
                  <c:v>-3.6350923633242571</c:v>
                </c:pt>
                <c:pt idx="7712">
                  <c:v>-3.6389830171777651</c:v>
                </c:pt>
                <c:pt idx="7713">
                  <c:v>-3.4326456949662658</c:v>
                </c:pt>
                <c:pt idx="7714">
                  <c:v>-3.4365363488197889</c:v>
                </c:pt>
                <c:pt idx="7715">
                  <c:v>-3.4404270026732942</c:v>
                </c:pt>
                <c:pt idx="7716">
                  <c:v>-3.4443176565267999</c:v>
                </c:pt>
                <c:pt idx="7717">
                  <c:v>-3.4482083103803038</c:v>
                </c:pt>
                <c:pt idx="7718">
                  <c:v>-3.45209896423379</c:v>
                </c:pt>
                <c:pt idx="7719">
                  <c:v>-3.4559896180873131</c:v>
                </c:pt>
                <c:pt idx="7720">
                  <c:v>-3.4598802719408179</c:v>
                </c:pt>
                <c:pt idx="7721">
                  <c:v>-3.4637709257943232</c:v>
                </c:pt>
                <c:pt idx="7722">
                  <c:v>-3.4676615796478281</c:v>
                </c:pt>
                <c:pt idx="7723">
                  <c:v>-3.4715522335013329</c:v>
                </c:pt>
                <c:pt idx="7724">
                  <c:v>-3.475442887354836</c:v>
                </c:pt>
                <c:pt idx="7725">
                  <c:v>-3.4793335412083422</c:v>
                </c:pt>
                <c:pt idx="7726">
                  <c:v>-3.483224195061847</c:v>
                </c:pt>
                <c:pt idx="7727">
                  <c:v>-3.48711421986865</c:v>
                </c:pt>
                <c:pt idx="7728">
                  <c:v>-3.491004873722154</c:v>
                </c:pt>
                <c:pt idx="7729">
                  <c:v>-3.4948955275756601</c:v>
                </c:pt>
                <c:pt idx="7730">
                  <c:v>-3.4987861814291641</c:v>
                </c:pt>
                <c:pt idx="7731">
                  <c:v>-3.5026768352826698</c:v>
                </c:pt>
                <c:pt idx="7732">
                  <c:v>-3.5065674891361751</c:v>
                </c:pt>
                <c:pt idx="7733">
                  <c:v>-3.5104581429896791</c:v>
                </c:pt>
                <c:pt idx="7734">
                  <c:v>-3.514348796843183</c:v>
                </c:pt>
                <c:pt idx="7735">
                  <c:v>-3.5182394506966892</c:v>
                </c:pt>
                <c:pt idx="7736">
                  <c:v>-3.522130104550194</c:v>
                </c:pt>
                <c:pt idx="7737">
                  <c:v>-3.5260207584037002</c:v>
                </c:pt>
                <c:pt idx="7738">
                  <c:v>-3.5299114122572042</c:v>
                </c:pt>
                <c:pt idx="7739">
                  <c:v>-3.5338020661107081</c:v>
                </c:pt>
                <c:pt idx="7740">
                  <c:v>-3.537692719964213</c:v>
                </c:pt>
                <c:pt idx="7741">
                  <c:v>-3.5415833738177178</c:v>
                </c:pt>
                <c:pt idx="7742">
                  <c:v>-3.5454740276712231</c:v>
                </c:pt>
                <c:pt idx="7743">
                  <c:v>-3.5493646815247279</c:v>
                </c:pt>
                <c:pt idx="7744">
                  <c:v>-3.5532547063315301</c:v>
                </c:pt>
                <c:pt idx="7745">
                  <c:v>-3.5571453601850349</c:v>
                </c:pt>
                <c:pt idx="7746">
                  <c:v>-3.5610360140385411</c:v>
                </c:pt>
                <c:pt idx="7747">
                  <c:v>-3.5649266678920442</c:v>
                </c:pt>
                <c:pt idx="7748">
                  <c:v>-3.568817321745549</c:v>
                </c:pt>
                <c:pt idx="7749">
                  <c:v>-3.5727079755990552</c:v>
                </c:pt>
                <c:pt idx="7750">
                  <c:v>-3.57659862945256</c:v>
                </c:pt>
                <c:pt idx="7751">
                  <c:v>-3.5804892833060649</c:v>
                </c:pt>
                <c:pt idx="7752">
                  <c:v>-3.5843799371595702</c:v>
                </c:pt>
                <c:pt idx="7753">
                  <c:v>-3.5882705910130741</c:v>
                </c:pt>
                <c:pt idx="7754">
                  <c:v>-3.5921612448665798</c:v>
                </c:pt>
                <c:pt idx="7755">
                  <c:v>-3.5960518987200838</c:v>
                </c:pt>
                <c:pt idx="7756">
                  <c:v>-3.5999425525735891</c:v>
                </c:pt>
                <c:pt idx="7757">
                  <c:v>-3.603833206427093</c:v>
                </c:pt>
                <c:pt idx="7758">
                  <c:v>-3.607723860280597</c:v>
                </c:pt>
                <c:pt idx="7759">
                  <c:v>-3.6116145141341032</c:v>
                </c:pt>
                <c:pt idx="7760">
                  <c:v>-3.6155045389409062</c:v>
                </c:pt>
                <c:pt idx="7761">
                  <c:v>-3.6193951927944101</c:v>
                </c:pt>
                <c:pt idx="7762">
                  <c:v>-3.623285846647915</c:v>
                </c:pt>
                <c:pt idx="7763">
                  <c:v>-3.6271765005014198</c:v>
                </c:pt>
                <c:pt idx="7764">
                  <c:v>-3.6310671543549251</c:v>
                </c:pt>
                <c:pt idx="7765">
                  <c:v>-3.4247298321434458</c:v>
                </c:pt>
                <c:pt idx="7766">
                  <c:v>-3.4286204859969511</c:v>
                </c:pt>
                <c:pt idx="7767">
                  <c:v>-3.4325111398504551</c:v>
                </c:pt>
                <c:pt idx="7768">
                  <c:v>-3.436401793703959</c:v>
                </c:pt>
                <c:pt idx="7769">
                  <c:v>-3.4402924475574652</c:v>
                </c:pt>
                <c:pt idx="7770">
                  <c:v>-3.4441831014109701</c:v>
                </c:pt>
                <c:pt idx="7771">
                  <c:v>-3.4480737552644749</c:v>
                </c:pt>
                <c:pt idx="7772">
                  <c:v>-3.4519644091179789</c:v>
                </c:pt>
                <c:pt idx="7773">
                  <c:v>-3.4636363706784938</c:v>
                </c:pt>
                <c:pt idx="7774">
                  <c:v>-3.467527024532</c:v>
                </c:pt>
                <c:pt idx="7775">
                  <c:v>-3.471417678385504</c:v>
                </c:pt>
                <c:pt idx="7776">
                  <c:v>-3.475308332239007</c:v>
                </c:pt>
                <c:pt idx="7777">
                  <c:v>-3.4791989860925141</c:v>
                </c:pt>
                <c:pt idx="7778">
                  <c:v>-3.4830890108993162</c:v>
                </c:pt>
                <c:pt idx="7779">
                  <c:v>-3.4869796647528211</c:v>
                </c:pt>
                <c:pt idx="7780">
                  <c:v>-3.4908703186063259</c:v>
                </c:pt>
                <c:pt idx="7781">
                  <c:v>-3.4947609724598312</c:v>
                </c:pt>
                <c:pt idx="7782">
                  <c:v>-3.498651626313336</c:v>
                </c:pt>
                <c:pt idx="7783">
                  <c:v>-3.50254228016684</c:v>
                </c:pt>
                <c:pt idx="7784">
                  <c:v>-3.506432934020344</c:v>
                </c:pt>
                <c:pt idx="7785">
                  <c:v>-3.5103235878738501</c:v>
                </c:pt>
                <c:pt idx="7786">
                  <c:v>-3.5142142417273541</c:v>
                </c:pt>
                <c:pt idx="7787">
                  <c:v>-3.5181048955808598</c:v>
                </c:pt>
                <c:pt idx="7788">
                  <c:v>-3.5219955494343651</c:v>
                </c:pt>
                <c:pt idx="7789">
                  <c:v>-3.5258862032878699</c:v>
                </c:pt>
                <c:pt idx="7790">
                  <c:v>-3.5297768571413739</c:v>
                </c:pt>
                <c:pt idx="7791">
                  <c:v>-3.5336675109948792</c:v>
                </c:pt>
                <c:pt idx="7792">
                  <c:v>-3.537558164848384</c:v>
                </c:pt>
                <c:pt idx="7793">
                  <c:v>-3.541448818701888</c:v>
                </c:pt>
                <c:pt idx="7794">
                  <c:v>-3.5453394725553942</c:v>
                </c:pt>
                <c:pt idx="7795">
                  <c:v>-3.5492294973621972</c:v>
                </c:pt>
                <c:pt idx="7796">
                  <c:v>-3.553120151215702</c:v>
                </c:pt>
                <c:pt idx="7797">
                  <c:v>-3.5570108050692069</c:v>
                </c:pt>
                <c:pt idx="7798">
                  <c:v>-3.5609014589227099</c:v>
                </c:pt>
                <c:pt idx="7799">
                  <c:v>-3.5647921127762161</c:v>
                </c:pt>
                <c:pt idx="7800">
                  <c:v>-3.5686827666297209</c:v>
                </c:pt>
                <c:pt idx="7801">
                  <c:v>-3.572573420483216</c:v>
                </c:pt>
                <c:pt idx="7802">
                  <c:v>-3.5764640743367311</c:v>
                </c:pt>
                <c:pt idx="7803">
                  <c:v>-3.5803547281902359</c:v>
                </c:pt>
                <c:pt idx="7804">
                  <c:v>-3.584245382043739</c:v>
                </c:pt>
                <c:pt idx="7805">
                  <c:v>-3.5881360358972452</c:v>
                </c:pt>
                <c:pt idx="7806">
                  <c:v>-3.59202668975075</c:v>
                </c:pt>
                <c:pt idx="7807">
                  <c:v>-3.5959173436042549</c:v>
                </c:pt>
                <c:pt idx="7808">
                  <c:v>-3.5998079974577601</c:v>
                </c:pt>
                <c:pt idx="7809">
                  <c:v>-3.6036986513112641</c:v>
                </c:pt>
                <c:pt idx="7810">
                  <c:v>-3.6075893051647689</c:v>
                </c:pt>
                <c:pt idx="7811">
                  <c:v>-3.6114793299715728</c:v>
                </c:pt>
                <c:pt idx="7812">
                  <c:v>-3.6153699838250768</c:v>
                </c:pt>
                <c:pt idx="7813">
                  <c:v>-3.6192606376785821</c:v>
                </c:pt>
                <c:pt idx="7814">
                  <c:v>-3.623151291532086</c:v>
                </c:pt>
                <c:pt idx="7815">
                  <c:v>-3.4207054005416229</c:v>
                </c:pt>
                <c:pt idx="7816">
                  <c:v>-3.4245960543951282</c:v>
                </c:pt>
                <c:pt idx="7817">
                  <c:v>-3.4284867082486321</c:v>
                </c:pt>
                <c:pt idx="7818">
                  <c:v>-3.432377362102137</c:v>
                </c:pt>
                <c:pt idx="7819">
                  <c:v>-3.436268015955636</c:v>
                </c:pt>
                <c:pt idx="7820">
                  <c:v>-3.4401586698091471</c:v>
                </c:pt>
                <c:pt idx="7821">
                  <c:v>-3.4440493236626519</c:v>
                </c:pt>
                <c:pt idx="7822">
                  <c:v>-3.4479399775161559</c:v>
                </c:pt>
                <c:pt idx="7823">
                  <c:v>-3.455721285223166</c:v>
                </c:pt>
                <c:pt idx="7824">
                  <c:v>-3.459611939076662</c:v>
                </c:pt>
                <c:pt idx="7825">
                  <c:v>-3.4635025929301761</c:v>
                </c:pt>
                <c:pt idx="7826">
                  <c:v>-3.467393246783681</c:v>
                </c:pt>
                <c:pt idx="7827">
                  <c:v>-3.4712839006371841</c:v>
                </c:pt>
                <c:pt idx="7828">
                  <c:v>-3.4751745544906911</c:v>
                </c:pt>
                <c:pt idx="7829">
                  <c:v>-3.4790645792974941</c:v>
                </c:pt>
                <c:pt idx="7830">
                  <c:v>-3.4829552331509981</c:v>
                </c:pt>
                <c:pt idx="7831">
                  <c:v>-3.486845887004502</c:v>
                </c:pt>
                <c:pt idx="7832">
                  <c:v>-3.4907365408580082</c:v>
                </c:pt>
                <c:pt idx="7833">
                  <c:v>-3.4946271947115131</c:v>
                </c:pt>
                <c:pt idx="7834">
                  <c:v>-3.498517848565017</c:v>
                </c:pt>
                <c:pt idx="7835">
                  <c:v>-3.5024085024185219</c:v>
                </c:pt>
                <c:pt idx="7836">
                  <c:v>-3.5062991562720272</c:v>
                </c:pt>
                <c:pt idx="7837">
                  <c:v>-3.510189810125532</c:v>
                </c:pt>
                <c:pt idx="7838">
                  <c:v>-3.5140804639790368</c:v>
                </c:pt>
                <c:pt idx="7839">
                  <c:v>-3.5179711178325421</c:v>
                </c:pt>
                <c:pt idx="7840">
                  <c:v>-3.521861771686047</c:v>
                </c:pt>
                <c:pt idx="7841">
                  <c:v>-3.52575242553955</c:v>
                </c:pt>
                <c:pt idx="7842">
                  <c:v>-3.5296430793930562</c:v>
                </c:pt>
                <c:pt idx="7843">
                  <c:v>-3.5335337332465611</c:v>
                </c:pt>
                <c:pt idx="7844">
                  <c:v>-3.5374243871000659</c:v>
                </c:pt>
                <c:pt idx="7845">
                  <c:v>-3.5413150409535721</c:v>
                </c:pt>
                <c:pt idx="7846">
                  <c:v>-3.5452050657603742</c:v>
                </c:pt>
                <c:pt idx="7847">
                  <c:v>-3.549095719613879</c:v>
                </c:pt>
                <c:pt idx="7848">
                  <c:v>-3.5529863734673839</c:v>
                </c:pt>
                <c:pt idx="7849">
                  <c:v>-3.5568770273208861</c:v>
                </c:pt>
                <c:pt idx="7850">
                  <c:v>-3.5607676811743918</c:v>
                </c:pt>
                <c:pt idx="7851">
                  <c:v>-3.564658335027898</c:v>
                </c:pt>
                <c:pt idx="7852">
                  <c:v>-3.5685489888814028</c:v>
                </c:pt>
                <c:pt idx="7853">
                  <c:v>-3.5724396427349081</c:v>
                </c:pt>
                <c:pt idx="7854">
                  <c:v>-3.5763302965884129</c:v>
                </c:pt>
                <c:pt idx="7855">
                  <c:v>-3.580220950441916</c:v>
                </c:pt>
                <c:pt idx="7856">
                  <c:v>-3.5841116042954222</c:v>
                </c:pt>
                <c:pt idx="7857">
                  <c:v>-3.588002258148927</c:v>
                </c:pt>
                <c:pt idx="7858">
                  <c:v>-3.5918929120024319</c:v>
                </c:pt>
                <c:pt idx="7859">
                  <c:v>-3.5957835658559372</c:v>
                </c:pt>
                <c:pt idx="7860">
                  <c:v>-3.5996742197094411</c:v>
                </c:pt>
                <c:pt idx="7861">
                  <c:v>-3.603564873562946</c:v>
                </c:pt>
                <c:pt idx="7862">
                  <c:v>-3.6074548983697499</c:v>
                </c:pt>
                <c:pt idx="7863">
                  <c:v>-3.6113455522232538</c:v>
                </c:pt>
                <c:pt idx="7864">
                  <c:v>-3.61523620607676</c:v>
                </c:pt>
                <c:pt idx="7865">
                  <c:v>-3.619126859930264</c:v>
                </c:pt>
                <c:pt idx="7866">
                  <c:v>-3.412789537718786</c:v>
                </c:pt>
                <c:pt idx="7867">
                  <c:v>-3.41668019157229</c:v>
                </c:pt>
                <c:pt idx="7868">
                  <c:v>-3.4205708454257961</c:v>
                </c:pt>
                <c:pt idx="7869">
                  <c:v>-3.4244614992793001</c:v>
                </c:pt>
                <c:pt idx="7870">
                  <c:v>-3.4283521531328041</c:v>
                </c:pt>
                <c:pt idx="7871">
                  <c:v>-3.4322428069863098</c:v>
                </c:pt>
                <c:pt idx="7872">
                  <c:v>-3.4361334608398151</c:v>
                </c:pt>
                <c:pt idx="7873">
                  <c:v>-3.4400241146933199</c:v>
                </c:pt>
                <c:pt idx="7874">
                  <c:v>-3.4439147685468239</c:v>
                </c:pt>
                <c:pt idx="7875">
                  <c:v>-3.4478054224003292</c:v>
                </c:pt>
                <c:pt idx="7876">
                  <c:v>-3.451696076253834</c:v>
                </c:pt>
                <c:pt idx="7877">
                  <c:v>-3.4555867301073402</c:v>
                </c:pt>
                <c:pt idx="7878">
                  <c:v>-3.459477383960837</c:v>
                </c:pt>
                <c:pt idx="7879">
                  <c:v>-3.463368037814349</c:v>
                </c:pt>
                <c:pt idx="7880">
                  <c:v>-3.4672586916678529</c:v>
                </c:pt>
                <c:pt idx="7881">
                  <c:v>-3.47114934552136</c:v>
                </c:pt>
                <c:pt idx="7882">
                  <c:v>-3.4750393703281621</c:v>
                </c:pt>
                <c:pt idx="7883">
                  <c:v>-3.4789300241816661</c:v>
                </c:pt>
                <c:pt idx="7884">
                  <c:v>-3.4828206780351709</c:v>
                </c:pt>
                <c:pt idx="7885">
                  <c:v>-3.4867113318886762</c:v>
                </c:pt>
                <c:pt idx="7886">
                  <c:v>-3.4906019857421811</c:v>
                </c:pt>
                <c:pt idx="7887">
                  <c:v>-3.494492639595677</c:v>
                </c:pt>
                <c:pt idx="7888">
                  <c:v>-3.4983832934491899</c:v>
                </c:pt>
                <c:pt idx="7889">
                  <c:v>-3.5022739473026951</c:v>
                </c:pt>
                <c:pt idx="7890">
                  <c:v>-3.5061646011562</c:v>
                </c:pt>
                <c:pt idx="7891">
                  <c:v>-3.5100552550097031</c:v>
                </c:pt>
                <c:pt idx="7892">
                  <c:v>-3.5139459088632101</c:v>
                </c:pt>
                <c:pt idx="7893">
                  <c:v>-3.517836562716715</c:v>
                </c:pt>
                <c:pt idx="7894">
                  <c:v>-3.5217272165702198</c:v>
                </c:pt>
                <c:pt idx="7895">
                  <c:v>-3.5256178704237242</c:v>
                </c:pt>
                <c:pt idx="7896">
                  <c:v>-3.5295085242772291</c:v>
                </c:pt>
                <c:pt idx="7897">
                  <c:v>-3.5333991781307339</c:v>
                </c:pt>
                <c:pt idx="7898">
                  <c:v>-3.5372898319842401</c:v>
                </c:pt>
                <c:pt idx="7899">
                  <c:v>-3.5411798567910422</c:v>
                </c:pt>
                <c:pt idx="7900">
                  <c:v>-3.545070510644547</c:v>
                </c:pt>
                <c:pt idx="7901">
                  <c:v>-3.5489611644980519</c:v>
                </c:pt>
                <c:pt idx="7902">
                  <c:v>-3.5528518183515558</c:v>
                </c:pt>
                <c:pt idx="7903">
                  <c:v>-3.556742472205058</c:v>
                </c:pt>
                <c:pt idx="7904">
                  <c:v>-3.560633126058566</c:v>
                </c:pt>
                <c:pt idx="7905">
                  <c:v>-3.5645237799120699</c:v>
                </c:pt>
                <c:pt idx="7906">
                  <c:v>-3.5684144337655761</c:v>
                </c:pt>
                <c:pt idx="7907">
                  <c:v>-3.5723050876190801</c:v>
                </c:pt>
                <c:pt idx="7908">
                  <c:v>-3.5761957414725849</c:v>
                </c:pt>
                <c:pt idx="7909">
                  <c:v>-3.5800863953260902</c:v>
                </c:pt>
                <c:pt idx="7910">
                  <c:v>-3.583977049179595</c:v>
                </c:pt>
                <c:pt idx="7911">
                  <c:v>-3.5878677030330999</c:v>
                </c:pt>
                <c:pt idx="7912">
                  <c:v>-3.5917583568866052</c:v>
                </c:pt>
                <c:pt idx="7913">
                  <c:v>-3.595649010740106</c:v>
                </c:pt>
                <c:pt idx="7914">
                  <c:v>-3.599539664593614</c:v>
                </c:pt>
                <c:pt idx="7915">
                  <c:v>-3.6034296894004179</c:v>
                </c:pt>
                <c:pt idx="7916">
                  <c:v>-3.6073203432539218</c:v>
                </c:pt>
                <c:pt idx="7917">
                  <c:v>-3.6112109971074271</c:v>
                </c:pt>
                <c:pt idx="7918">
                  <c:v>-3.4048743039426501</c:v>
                </c:pt>
                <c:pt idx="7919">
                  <c:v>-3.4087643287494518</c:v>
                </c:pt>
                <c:pt idx="7920">
                  <c:v>-3.4126549826029571</c:v>
                </c:pt>
                <c:pt idx="7921">
                  <c:v>-3.416545636456457</c:v>
                </c:pt>
                <c:pt idx="7922">
                  <c:v>-3.4204362903099659</c:v>
                </c:pt>
                <c:pt idx="7923">
                  <c:v>-3.4243269441634712</c:v>
                </c:pt>
                <c:pt idx="7924">
                  <c:v>-3.428217598016976</c:v>
                </c:pt>
                <c:pt idx="7925">
                  <c:v>-3.4321082518704809</c:v>
                </c:pt>
                <c:pt idx="7926">
                  <c:v>-3.435998905723987</c:v>
                </c:pt>
                <c:pt idx="7927">
                  <c:v>-3.439889559577491</c:v>
                </c:pt>
                <c:pt idx="7928">
                  <c:v>-3.4437802134309949</c:v>
                </c:pt>
                <c:pt idx="7929">
                  <c:v>-3.4476708672845011</c:v>
                </c:pt>
                <c:pt idx="7930">
                  <c:v>-3.4593428288450161</c:v>
                </c:pt>
                <c:pt idx="7931">
                  <c:v>-3.46323348269852</c:v>
                </c:pt>
                <c:pt idx="7932">
                  <c:v>-3.4671241365520249</c:v>
                </c:pt>
                <c:pt idx="7933">
                  <c:v>-3.471014161358827</c:v>
                </c:pt>
                <c:pt idx="7934">
                  <c:v>-3.4749048152123319</c:v>
                </c:pt>
                <c:pt idx="7935">
                  <c:v>-3.4787954690658371</c:v>
                </c:pt>
                <c:pt idx="7936">
                  <c:v>-3.482686122919342</c:v>
                </c:pt>
                <c:pt idx="7937">
                  <c:v>-3.4865767767728468</c:v>
                </c:pt>
                <c:pt idx="7938">
                  <c:v>-3.4904674306263521</c:v>
                </c:pt>
                <c:pt idx="7939">
                  <c:v>-3.4943580844798561</c:v>
                </c:pt>
                <c:pt idx="7940">
                  <c:v>-3.49824873833336</c:v>
                </c:pt>
                <c:pt idx="7941">
                  <c:v>-3.5021393921868662</c:v>
                </c:pt>
                <c:pt idx="7942">
                  <c:v>-3.5060300460403711</c:v>
                </c:pt>
                <c:pt idx="7943">
                  <c:v>-3.5099206998938759</c:v>
                </c:pt>
                <c:pt idx="7944">
                  <c:v>-3.5138113537473821</c:v>
                </c:pt>
                <c:pt idx="7945">
                  <c:v>-3.517702007600886</c:v>
                </c:pt>
                <c:pt idx="7946">
                  <c:v>-3.52159266145439</c:v>
                </c:pt>
                <c:pt idx="7947">
                  <c:v>-3.5254833153078962</c:v>
                </c:pt>
                <c:pt idx="7948">
                  <c:v>-3.529373969161401</c:v>
                </c:pt>
                <c:pt idx="7949">
                  <c:v>-3.5332646230149058</c:v>
                </c:pt>
                <c:pt idx="7950">
                  <c:v>-3.537154647821708</c:v>
                </c:pt>
                <c:pt idx="7951">
                  <c:v>-3.5410453016752128</c:v>
                </c:pt>
                <c:pt idx="7952">
                  <c:v>-3.5449359555287181</c:v>
                </c:pt>
                <c:pt idx="7953">
                  <c:v>-3.5488266093822221</c:v>
                </c:pt>
                <c:pt idx="7954">
                  <c:v>-3.5527172632357269</c:v>
                </c:pt>
                <c:pt idx="7955">
                  <c:v>-3.5566079170892322</c:v>
                </c:pt>
                <c:pt idx="7956">
                  <c:v>-3.560498570942737</c:v>
                </c:pt>
                <c:pt idx="7957">
                  <c:v>-3.5643892247962419</c:v>
                </c:pt>
                <c:pt idx="7958">
                  <c:v>-3.5682798786497472</c:v>
                </c:pt>
                <c:pt idx="7959">
                  <c:v>-3.5721705325032511</c:v>
                </c:pt>
                <c:pt idx="7960">
                  <c:v>-3.576061186356756</c:v>
                </c:pt>
                <c:pt idx="7961">
                  <c:v>-3.5799518402102608</c:v>
                </c:pt>
                <c:pt idx="7962">
                  <c:v>-3.5838424940637479</c:v>
                </c:pt>
                <c:pt idx="7963">
                  <c:v>-3.5877331479172709</c:v>
                </c:pt>
                <c:pt idx="7964">
                  <c:v>-3.5916238017707749</c:v>
                </c:pt>
                <c:pt idx="7965">
                  <c:v>-3.5955144556242811</c:v>
                </c:pt>
                <c:pt idx="7966">
                  <c:v>-3.5994044804310841</c:v>
                </c:pt>
                <c:pt idx="7967">
                  <c:v>-3.6032951342845871</c:v>
                </c:pt>
                <c:pt idx="7968">
                  <c:v>-3.3969592184873219</c:v>
                </c:pt>
                <c:pt idx="7969">
                  <c:v>-3.4008498723408271</c:v>
                </c:pt>
                <c:pt idx="7970">
                  <c:v>-3.4047398971476301</c:v>
                </c:pt>
                <c:pt idx="7971">
                  <c:v>-3.4086305510011341</c:v>
                </c:pt>
                <c:pt idx="7972">
                  <c:v>-3.4125212048546389</c:v>
                </c:pt>
                <c:pt idx="7973">
                  <c:v>-3.4164118587081429</c:v>
                </c:pt>
                <c:pt idx="7974">
                  <c:v>-3.4203025125616482</c:v>
                </c:pt>
                <c:pt idx="7975">
                  <c:v>-3.424193166415153</c:v>
                </c:pt>
                <c:pt idx="7976">
                  <c:v>-3.4280838202686579</c:v>
                </c:pt>
                <c:pt idx="7977">
                  <c:v>-3.4319744741221641</c:v>
                </c:pt>
                <c:pt idx="7978">
                  <c:v>-3.435865127975656</c:v>
                </c:pt>
                <c:pt idx="7979">
                  <c:v>-3.439755781829172</c:v>
                </c:pt>
                <c:pt idx="7980">
                  <c:v>-3.4436464356826781</c:v>
                </c:pt>
                <c:pt idx="7981">
                  <c:v>-3.4553183972431931</c:v>
                </c:pt>
                <c:pt idx="7982">
                  <c:v>-3.4592090510966971</c:v>
                </c:pt>
                <c:pt idx="7983">
                  <c:v>-3.4630997049502019</c:v>
                </c:pt>
                <c:pt idx="7984">
                  <c:v>-3.4669897297570049</c:v>
                </c:pt>
                <c:pt idx="7985">
                  <c:v>-3.470880383610508</c:v>
                </c:pt>
                <c:pt idx="7986">
                  <c:v>-3.4825523451710239</c:v>
                </c:pt>
                <c:pt idx="7987">
                  <c:v>-3.48644299902451</c:v>
                </c:pt>
                <c:pt idx="7988">
                  <c:v>-3.4903336528780331</c:v>
                </c:pt>
                <c:pt idx="7989">
                  <c:v>-3.4942243067315379</c:v>
                </c:pt>
                <c:pt idx="7990">
                  <c:v>-3.4981149605850428</c:v>
                </c:pt>
                <c:pt idx="7991">
                  <c:v>-3.502005614438537</c:v>
                </c:pt>
                <c:pt idx="7992">
                  <c:v>-3.5058962682920529</c:v>
                </c:pt>
                <c:pt idx="7993">
                  <c:v>-3.50978692214556</c:v>
                </c:pt>
                <c:pt idx="7994">
                  <c:v>-3.5136775759990631</c:v>
                </c:pt>
                <c:pt idx="7995">
                  <c:v>-3.517568229852567</c:v>
                </c:pt>
                <c:pt idx="7996">
                  <c:v>-3.5214588837060732</c:v>
                </c:pt>
                <c:pt idx="7997">
                  <c:v>-3.525349537559578</c:v>
                </c:pt>
                <c:pt idx="7998">
                  <c:v>-3.529240191413082</c:v>
                </c:pt>
                <c:pt idx="7999">
                  <c:v>-3.533130216219885</c:v>
                </c:pt>
                <c:pt idx="8000">
                  <c:v>-3.5370208700733898</c:v>
                </c:pt>
                <c:pt idx="8001">
                  <c:v>-3.5409115239268951</c:v>
                </c:pt>
                <c:pt idx="8002">
                  <c:v>-3.5448021777804</c:v>
                </c:pt>
                <c:pt idx="8003">
                  <c:v>-3.5486928316339039</c:v>
                </c:pt>
                <c:pt idx="8004">
                  <c:v>-3.5525834854874092</c:v>
                </c:pt>
                <c:pt idx="8005">
                  <c:v>-3.5564741393409141</c:v>
                </c:pt>
                <c:pt idx="8006">
                  <c:v>-3.5603647931944198</c:v>
                </c:pt>
                <c:pt idx="8007">
                  <c:v>-3.5642554470479242</c:v>
                </c:pt>
                <c:pt idx="8008">
                  <c:v>-3.5681461009014281</c:v>
                </c:pt>
                <c:pt idx="8009">
                  <c:v>-3.572036754754933</c:v>
                </c:pt>
                <c:pt idx="8010">
                  <c:v>-3.5759274086084378</c:v>
                </c:pt>
                <c:pt idx="8011">
                  <c:v>-3.579818062461944</c:v>
                </c:pt>
                <c:pt idx="8012">
                  <c:v>-3.583708716315448</c:v>
                </c:pt>
                <c:pt idx="8013">
                  <c:v>-3.5875993701689519</c:v>
                </c:pt>
                <c:pt idx="8014">
                  <c:v>-3.5914900240224581</c:v>
                </c:pt>
                <c:pt idx="8015">
                  <c:v>-3.5953800488292611</c:v>
                </c:pt>
                <c:pt idx="8016">
                  <c:v>-3.3890433556644819</c:v>
                </c:pt>
                <c:pt idx="8017">
                  <c:v>-3.3929340095179872</c:v>
                </c:pt>
                <c:pt idx="8018">
                  <c:v>-3.396824663371492</c:v>
                </c:pt>
                <c:pt idx="8019">
                  <c:v>-3.400714688178295</c:v>
                </c:pt>
                <c:pt idx="8020">
                  <c:v>-3.404605342031799</c:v>
                </c:pt>
                <c:pt idx="8021">
                  <c:v>-3.4084959958853052</c:v>
                </c:pt>
                <c:pt idx="8022">
                  <c:v>-3.412386649738806</c:v>
                </c:pt>
                <c:pt idx="8023">
                  <c:v>-3.4162773035923131</c:v>
                </c:pt>
                <c:pt idx="8024">
                  <c:v>-3.4201679574458201</c:v>
                </c:pt>
                <c:pt idx="8025">
                  <c:v>-3.4240586112993241</c:v>
                </c:pt>
                <c:pt idx="8026">
                  <c:v>-3.4279492651528289</c:v>
                </c:pt>
                <c:pt idx="8027">
                  <c:v>-3.4318399190063329</c:v>
                </c:pt>
                <c:pt idx="8028">
                  <c:v>-3.4357305728598382</c:v>
                </c:pt>
                <c:pt idx="8029">
                  <c:v>-3.439621226713343</c:v>
                </c:pt>
                <c:pt idx="8030">
                  <c:v>-3.4435118805668479</c:v>
                </c:pt>
                <c:pt idx="8031">
                  <c:v>-3.4474025344203532</c:v>
                </c:pt>
                <c:pt idx="8032">
                  <c:v>-3.451293188273858</c:v>
                </c:pt>
                <c:pt idx="8033">
                  <c:v>-3.455183842127362</c:v>
                </c:pt>
                <c:pt idx="8034">
                  <c:v>-3.459074495980857</c:v>
                </c:pt>
                <c:pt idx="8035">
                  <c:v>-3.4629645207876698</c:v>
                </c:pt>
                <c:pt idx="8036">
                  <c:v>-3.466855174641172</c:v>
                </c:pt>
                <c:pt idx="8037">
                  <c:v>-3.4707458284946791</c:v>
                </c:pt>
                <c:pt idx="8038">
                  <c:v>-3.474636482348183</c:v>
                </c:pt>
                <c:pt idx="8039">
                  <c:v>-3.4785271362016901</c:v>
                </c:pt>
                <c:pt idx="8040">
                  <c:v>-3.482417790055194</c:v>
                </c:pt>
                <c:pt idx="8041">
                  <c:v>-3.486308443908698</c:v>
                </c:pt>
                <c:pt idx="8042">
                  <c:v>-3.4901990977622042</c:v>
                </c:pt>
                <c:pt idx="8043">
                  <c:v>-3.494089751615709</c:v>
                </c:pt>
                <c:pt idx="8044">
                  <c:v>-3.4979804054692138</c:v>
                </c:pt>
                <c:pt idx="8045">
                  <c:v>-3.50187105932272</c:v>
                </c:pt>
                <c:pt idx="8046">
                  <c:v>-3.505761713176224</c:v>
                </c:pt>
                <c:pt idx="8047">
                  <c:v>-3.509652367029727</c:v>
                </c:pt>
                <c:pt idx="8048">
                  <c:v>-3.5135430208832328</c:v>
                </c:pt>
                <c:pt idx="8049">
                  <c:v>-3.5174336747367381</c:v>
                </c:pt>
                <c:pt idx="8050">
                  <c:v>-3.5213243285902429</c:v>
                </c:pt>
                <c:pt idx="8051">
                  <c:v>-3.5252149824437482</c:v>
                </c:pt>
                <c:pt idx="8052">
                  <c:v>-3.5291050072505499</c:v>
                </c:pt>
                <c:pt idx="8053">
                  <c:v>-3.5329956611040552</c:v>
                </c:pt>
                <c:pt idx="8054">
                  <c:v>-3.53688631495756</c:v>
                </c:pt>
                <c:pt idx="8055">
                  <c:v>-3.540776968811064</c:v>
                </c:pt>
                <c:pt idx="8056">
                  <c:v>-3.5446676226645688</c:v>
                </c:pt>
                <c:pt idx="8057">
                  <c:v>-3.548558276518075</c:v>
                </c:pt>
                <c:pt idx="8058">
                  <c:v>-3.5524489303715598</c:v>
                </c:pt>
                <c:pt idx="8059">
                  <c:v>-3.5563395842250851</c:v>
                </c:pt>
                <c:pt idx="8060">
                  <c:v>-3.56023023807859</c:v>
                </c:pt>
                <c:pt idx="8061">
                  <c:v>-3.564120891932093</c:v>
                </c:pt>
                <c:pt idx="8062">
                  <c:v>-3.5680115457855979</c:v>
                </c:pt>
                <c:pt idx="8063">
                  <c:v>-3.5719021996390961</c:v>
                </c:pt>
                <c:pt idx="8064">
                  <c:v>-3.5757928534926089</c:v>
                </c:pt>
                <c:pt idx="8065">
                  <c:v>-3.5796835073461142</c:v>
                </c:pt>
                <c:pt idx="8066">
                  <c:v>-3.5835741611996168</c:v>
                </c:pt>
                <c:pt idx="8067">
                  <c:v>-3.587464815053123</c:v>
                </c:pt>
                <c:pt idx="8068">
                  <c:v>-3.3850181466951468</c:v>
                </c:pt>
                <c:pt idx="8069">
                  <c:v>-3.3889088005486521</c:v>
                </c:pt>
                <c:pt idx="8070">
                  <c:v>-3.3927994544021569</c:v>
                </c:pt>
                <c:pt idx="8071">
                  <c:v>-3.3966894792089408</c:v>
                </c:pt>
                <c:pt idx="8072">
                  <c:v>-3.4005801330624652</c:v>
                </c:pt>
                <c:pt idx="8073">
                  <c:v>-3.40447078691597</c:v>
                </c:pt>
                <c:pt idx="8074">
                  <c:v>-3.408361440769474</c:v>
                </c:pt>
                <c:pt idx="8075">
                  <c:v>-3.4122520946229771</c:v>
                </c:pt>
                <c:pt idx="8076">
                  <c:v>-3.4161427484764841</c:v>
                </c:pt>
                <c:pt idx="8077">
                  <c:v>-3.420033402329989</c:v>
                </c:pt>
                <c:pt idx="8078">
                  <c:v>-3.4239240561834938</c:v>
                </c:pt>
                <c:pt idx="8079">
                  <c:v>-3.4278147100369978</c:v>
                </c:pt>
                <c:pt idx="8080">
                  <c:v>-3.4317053638905031</c:v>
                </c:pt>
                <c:pt idx="8081">
                  <c:v>-3.4355960177440079</c:v>
                </c:pt>
                <c:pt idx="8082">
                  <c:v>-3.4394866715975132</c:v>
                </c:pt>
                <c:pt idx="8083">
                  <c:v>-3.443377325451018</c:v>
                </c:pt>
                <c:pt idx="8084">
                  <c:v>-3.4472679793045229</c:v>
                </c:pt>
                <c:pt idx="8085">
                  <c:v>-3.4511586331580082</c:v>
                </c:pt>
                <c:pt idx="8086">
                  <c:v>-3.455049287011533</c:v>
                </c:pt>
                <c:pt idx="8087">
                  <c:v>-3.458939311818336</c:v>
                </c:pt>
                <c:pt idx="8088">
                  <c:v>-3.46282996567184</c:v>
                </c:pt>
                <c:pt idx="8089">
                  <c:v>-3.4667206195253448</c:v>
                </c:pt>
                <c:pt idx="8090">
                  <c:v>-3.4706112733788501</c:v>
                </c:pt>
                <c:pt idx="8091">
                  <c:v>-3.474501927232355</c:v>
                </c:pt>
                <c:pt idx="8092">
                  <c:v>-3.4783925810858598</c:v>
                </c:pt>
                <c:pt idx="8093">
                  <c:v>-3.4822832349393642</c:v>
                </c:pt>
                <c:pt idx="8094">
                  <c:v>-3.4861738887928699</c:v>
                </c:pt>
                <c:pt idx="8095">
                  <c:v>-3.490064542646373</c:v>
                </c:pt>
                <c:pt idx="8096">
                  <c:v>-3.4939551964998761</c:v>
                </c:pt>
                <c:pt idx="8097">
                  <c:v>-3.497845850353384</c:v>
                </c:pt>
                <c:pt idx="8098">
                  <c:v>-3.5017365042068889</c:v>
                </c:pt>
                <c:pt idx="8099">
                  <c:v>-3.5056271580603928</c:v>
                </c:pt>
                <c:pt idx="8100">
                  <c:v>-3.5095178119138981</c:v>
                </c:pt>
                <c:pt idx="8101">
                  <c:v>-3.513408465767403</c:v>
                </c:pt>
                <c:pt idx="8102">
                  <c:v>-3.5172991196209078</c:v>
                </c:pt>
                <c:pt idx="8103">
                  <c:v>-3.5211897734744131</c:v>
                </c:pt>
                <c:pt idx="8104">
                  <c:v>-3.5250797982812161</c:v>
                </c:pt>
                <c:pt idx="8105">
                  <c:v>-3.52897045213472</c:v>
                </c:pt>
                <c:pt idx="8106">
                  <c:v>-3.532861105988216</c:v>
                </c:pt>
                <c:pt idx="8107">
                  <c:v>-3.5367517598417302</c:v>
                </c:pt>
                <c:pt idx="8108">
                  <c:v>-3.5406424136952159</c:v>
                </c:pt>
                <c:pt idx="8109">
                  <c:v>-3.5445330675487399</c:v>
                </c:pt>
                <c:pt idx="8110">
                  <c:v>-3.5484237214022452</c:v>
                </c:pt>
                <c:pt idx="8111">
                  <c:v>-3.55231437525575</c:v>
                </c:pt>
                <c:pt idx="8112">
                  <c:v>-3.5562050291092362</c:v>
                </c:pt>
                <c:pt idx="8113">
                  <c:v>-3.5600956829627601</c:v>
                </c:pt>
                <c:pt idx="8114">
                  <c:v>-3.5639863368162641</c:v>
                </c:pt>
                <c:pt idx="8115">
                  <c:v>-3.567876990669768</c:v>
                </c:pt>
                <c:pt idx="8116">
                  <c:v>-3.5717676445232742</c:v>
                </c:pt>
                <c:pt idx="8117">
                  <c:v>-3.5756582983767791</c:v>
                </c:pt>
                <c:pt idx="8118">
                  <c:v>-3.579548952230283</c:v>
                </c:pt>
                <c:pt idx="8119">
                  <c:v>-3.377102283872309</c:v>
                </c:pt>
                <c:pt idx="8120">
                  <c:v>-3.380992937725813</c:v>
                </c:pt>
                <c:pt idx="8121">
                  <c:v>-3.3848835915793201</c:v>
                </c:pt>
                <c:pt idx="8122">
                  <c:v>-3.3887742454328231</c:v>
                </c:pt>
                <c:pt idx="8123">
                  <c:v>-3.3926642702396261</c:v>
                </c:pt>
                <c:pt idx="8124">
                  <c:v>-3.3965549240931119</c:v>
                </c:pt>
                <c:pt idx="8125">
                  <c:v>-3.4004455779466358</c:v>
                </c:pt>
                <c:pt idx="8126">
                  <c:v>-3.4043362318001398</c:v>
                </c:pt>
                <c:pt idx="8127">
                  <c:v>-3.4082268856536451</c:v>
                </c:pt>
                <c:pt idx="8128">
                  <c:v>-3.4121175395071499</c:v>
                </c:pt>
                <c:pt idx="8129">
                  <c:v>-3.4160081933606361</c:v>
                </c:pt>
                <c:pt idx="8130">
                  <c:v>-3.41989884721416</c:v>
                </c:pt>
                <c:pt idx="8131">
                  <c:v>-3.423789501067664</c:v>
                </c:pt>
                <c:pt idx="8132">
                  <c:v>-3.4276801549211688</c:v>
                </c:pt>
                <c:pt idx="8133">
                  <c:v>-3.431570808774675</c:v>
                </c:pt>
                <c:pt idx="8134">
                  <c:v>-3.435461462628179</c:v>
                </c:pt>
                <c:pt idx="8135">
                  <c:v>-3.439352116481682</c:v>
                </c:pt>
                <c:pt idx="8136">
                  <c:v>-3.44324277033519</c:v>
                </c:pt>
                <c:pt idx="8137">
                  <c:v>-3.4471334241886931</c:v>
                </c:pt>
                <c:pt idx="8138">
                  <c:v>-3.4510240780422001</c:v>
                </c:pt>
                <c:pt idx="8139">
                  <c:v>-3.4549141028490018</c:v>
                </c:pt>
                <c:pt idx="8140">
                  <c:v>-3.4588047567025062</c:v>
                </c:pt>
                <c:pt idx="8141">
                  <c:v>-3.462695410556011</c:v>
                </c:pt>
                <c:pt idx="8142">
                  <c:v>-3.4665860644095159</c:v>
                </c:pt>
                <c:pt idx="8143">
                  <c:v>-3.4704767182630212</c:v>
                </c:pt>
                <c:pt idx="8144">
                  <c:v>-3.474367372116526</c:v>
                </c:pt>
                <c:pt idx="8145">
                  <c:v>-3.47825802597003</c:v>
                </c:pt>
                <c:pt idx="8146">
                  <c:v>-3.482148679823533</c:v>
                </c:pt>
                <c:pt idx="8147">
                  <c:v>-3.4860393336770401</c:v>
                </c:pt>
                <c:pt idx="8148">
                  <c:v>-3.489929987530545</c:v>
                </c:pt>
                <c:pt idx="8149">
                  <c:v>-3.4938206413840498</c:v>
                </c:pt>
                <c:pt idx="8150">
                  <c:v>-3.4977112952375551</c:v>
                </c:pt>
                <c:pt idx="8151">
                  <c:v>-3.5016019490910599</c:v>
                </c:pt>
                <c:pt idx="8152">
                  <c:v>-3.5054926029445639</c:v>
                </c:pt>
                <c:pt idx="8153">
                  <c:v>-3.5093832567980701</c:v>
                </c:pt>
                <c:pt idx="8154">
                  <c:v>-3.513273910651574</c:v>
                </c:pt>
                <c:pt idx="8155">
                  <c:v>-3.5171645645050802</c:v>
                </c:pt>
                <c:pt idx="8156">
                  <c:v>-3.5210545893118819</c:v>
                </c:pt>
                <c:pt idx="8157">
                  <c:v>-3.5249452431653872</c:v>
                </c:pt>
                <c:pt idx="8158">
                  <c:v>-3.528835897018892</c:v>
                </c:pt>
                <c:pt idx="8159">
                  <c:v>-3.532726550872396</c:v>
                </c:pt>
                <c:pt idx="8160">
                  <c:v>-3.5366172047259008</c:v>
                </c:pt>
                <c:pt idx="8161">
                  <c:v>-3.5405078585794061</c:v>
                </c:pt>
                <c:pt idx="8162">
                  <c:v>-3.54439851243291</c:v>
                </c:pt>
                <c:pt idx="8163">
                  <c:v>-3.5482891662864162</c:v>
                </c:pt>
                <c:pt idx="8164">
                  <c:v>-3.5521798201399211</c:v>
                </c:pt>
                <c:pt idx="8165">
                  <c:v>-3.556070473993417</c:v>
                </c:pt>
                <c:pt idx="8166">
                  <c:v>-3.5599611278469299</c:v>
                </c:pt>
                <c:pt idx="8167">
                  <c:v>-3.5638517817004352</c:v>
                </c:pt>
                <c:pt idx="8168">
                  <c:v>-3.56774243555394</c:v>
                </c:pt>
                <c:pt idx="8169">
                  <c:v>-3.5716330894074448</c:v>
                </c:pt>
                <c:pt idx="8170">
                  <c:v>-3.5755237432609501</c:v>
                </c:pt>
                <c:pt idx="8171">
                  <c:v>-3.3691871984169799</c:v>
                </c:pt>
                <c:pt idx="8172">
                  <c:v>-3.3730778522704861</c:v>
                </c:pt>
                <c:pt idx="8173">
                  <c:v>-3.37696850612399</c:v>
                </c:pt>
                <c:pt idx="8174">
                  <c:v>-3.3808591599774962</c:v>
                </c:pt>
                <c:pt idx="8175">
                  <c:v>-3.384749813831001</c:v>
                </c:pt>
                <c:pt idx="8176">
                  <c:v>-3.3886398386378032</c:v>
                </c:pt>
                <c:pt idx="8177">
                  <c:v>-3.392530492491308</c:v>
                </c:pt>
                <c:pt idx="8178">
                  <c:v>-3.3964211463448128</c:v>
                </c:pt>
                <c:pt idx="8179">
                  <c:v>-3.4003118001983168</c:v>
                </c:pt>
                <c:pt idx="8180">
                  <c:v>-3.4042024540518221</c:v>
                </c:pt>
                <c:pt idx="8181">
                  <c:v>-3.4080931079053269</c:v>
                </c:pt>
                <c:pt idx="8182">
                  <c:v>-3.4158744156123371</c:v>
                </c:pt>
                <c:pt idx="8183">
                  <c:v>-3.419765069465837</c:v>
                </c:pt>
                <c:pt idx="8184">
                  <c:v>-3.4236557233193459</c:v>
                </c:pt>
                <c:pt idx="8185">
                  <c:v>-3.427546377172852</c:v>
                </c:pt>
                <c:pt idx="8186">
                  <c:v>-3.431437031026356</c:v>
                </c:pt>
                <c:pt idx="8187">
                  <c:v>-3.4353276848798622</c:v>
                </c:pt>
                <c:pt idx="8188">
                  <c:v>-3.439218338733367</c:v>
                </c:pt>
                <c:pt idx="8189">
                  <c:v>-3.443108992586871</c:v>
                </c:pt>
                <c:pt idx="8190">
                  <c:v>-3.4469996464403758</c:v>
                </c:pt>
                <c:pt idx="8191">
                  <c:v>-3.4508896712471788</c:v>
                </c:pt>
                <c:pt idx="8192">
                  <c:v>-3.4547803251006828</c:v>
                </c:pt>
                <c:pt idx="8193">
                  <c:v>-3.4586709789541881</c:v>
                </c:pt>
                <c:pt idx="8194">
                  <c:v>-3.4625616328076929</c:v>
                </c:pt>
                <c:pt idx="8195">
                  <c:v>-3.4664522866611982</c:v>
                </c:pt>
                <c:pt idx="8196">
                  <c:v>-3.470342940514703</c:v>
                </c:pt>
                <c:pt idx="8197">
                  <c:v>-3.474233594368207</c:v>
                </c:pt>
                <c:pt idx="8198">
                  <c:v>-3.4781242482217141</c:v>
                </c:pt>
                <c:pt idx="8199">
                  <c:v>-3.4820149020752171</c:v>
                </c:pt>
                <c:pt idx="8200">
                  <c:v>-3.485905555928722</c:v>
                </c:pt>
                <c:pt idx="8201">
                  <c:v>-3.4897962097822268</c:v>
                </c:pt>
                <c:pt idx="8202">
                  <c:v>-3.493686863635733</c:v>
                </c:pt>
                <c:pt idx="8203">
                  <c:v>-3.4975775174892361</c:v>
                </c:pt>
                <c:pt idx="8204">
                  <c:v>-3.50146817134274</c:v>
                </c:pt>
                <c:pt idx="8205">
                  <c:v>-3.5053588251962471</c:v>
                </c:pt>
                <c:pt idx="8206">
                  <c:v>-3.5092494790497319</c:v>
                </c:pt>
                <c:pt idx="8207">
                  <c:v>-3.5131401329032572</c:v>
                </c:pt>
                <c:pt idx="8208">
                  <c:v>-3.5170301577100598</c:v>
                </c:pt>
                <c:pt idx="8209">
                  <c:v>-3.5209208115635642</c:v>
                </c:pt>
                <c:pt idx="8210">
                  <c:v>-3.5248114654170699</c:v>
                </c:pt>
                <c:pt idx="8211">
                  <c:v>-3.528702119270573</c:v>
                </c:pt>
                <c:pt idx="8212">
                  <c:v>-3.5325927731240778</c:v>
                </c:pt>
                <c:pt idx="8213">
                  <c:v>-3.5364834269775831</c:v>
                </c:pt>
                <c:pt idx="8214">
                  <c:v>-3.540374080831088</c:v>
                </c:pt>
                <c:pt idx="8215">
                  <c:v>-3.5442647346845928</c:v>
                </c:pt>
                <c:pt idx="8216">
                  <c:v>-3.5481553885380981</c:v>
                </c:pt>
                <c:pt idx="8217">
                  <c:v>-3.552046042391602</c:v>
                </c:pt>
                <c:pt idx="8218">
                  <c:v>-3.5559366962451069</c:v>
                </c:pt>
                <c:pt idx="8219">
                  <c:v>-3.5598273500986122</c:v>
                </c:pt>
                <c:pt idx="8220">
                  <c:v>-3.563718003952117</c:v>
                </c:pt>
                <c:pt idx="8221">
                  <c:v>-3.5676086578056219</c:v>
                </c:pt>
                <c:pt idx="8222">
                  <c:v>-3.361271335594139</c:v>
                </c:pt>
                <c:pt idx="8223">
                  <c:v>-3.3651619894476461</c:v>
                </c:pt>
                <c:pt idx="8224">
                  <c:v>-3.3690526433011501</c:v>
                </c:pt>
                <c:pt idx="8225">
                  <c:v>-3.3729432971546558</c:v>
                </c:pt>
                <c:pt idx="8226">
                  <c:v>-3.3807246048616659</c:v>
                </c:pt>
                <c:pt idx="8227">
                  <c:v>-3.384614629668468</c:v>
                </c:pt>
                <c:pt idx="8228">
                  <c:v>-3.3885052835219729</c:v>
                </c:pt>
                <c:pt idx="8229">
                  <c:v>-3.3923959373754791</c:v>
                </c:pt>
                <c:pt idx="8230">
                  <c:v>-3.396286591228983</c:v>
                </c:pt>
                <c:pt idx="8231">
                  <c:v>-3.400177245082487</c:v>
                </c:pt>
                <c:pt idx="8232">
                  <c:v>-3.4040678989359918</c:v>
                </c:pt>
                <c:pt idx="8233">
                  <c:v>-3.4118492066429988</c:v>
                </c:pt>
                <c:pt idx="8234">
                  <c:v>-3.4157398604965068</c:v>
                </c:pt>
                <c:pt idx="8235">
                  <c:v>-3.4196305143500121</c:v>
                </c:pt>
                <c:pt idx="8236">
                  <c:v>-3.423521168203516</c:v>
                </c:pt>
                <c:pt idx="8237">
                  <c:v>-3.4274118220570222</c:v>
                </c:pt>
                <c:pt idx="8238">
                  <c:v>-3.4351931297640319</c:v>
                </c:pt>
                <c:pt idx="8239">
                  <c:v>-3.4390837836175359</c:v>
                </c:pt>
                <c:pt idx="8240">
                  <c:v>-3.4429744374710411</c:v>
                </c:pt>
                <c:pt idx="8241">
                  <c:v>-3.4468644622778442</c:v>
                </c:pt>
                <c:pt idx="8242">
                  <c:v>-3.4507551161313481</c:v>
                </c:pt>
                <c:pt idx="8243">
                  <c:v>-3.4546457699848521</c:v>
                </c:pt>
                <c:pt idx="8244">
                  <c:v>-3.4585364238383578</c:v>
                </c:pt>
                <c:pt idx="8245">
                  <c:v>-3.4624270776918631</c:v>
                </c:pt>
                <c:pt idx="8246">
                  <c:v>-3.4663177315453679</c:v>
                </c:pt>
                <c:pt idx="8247">
                  <c:v>-3.4702083853988528</c:v>
                </c:pt>
                <c:pt idx="8248">
                  <c:v>-3.4740990392523781</c:v>
                </c:pt>
                <c:pt idx="8249">
                  <c:v>-3.477989693105882</c:v>
                </c:pt>
                <c:pt idx="8250">
                  <c:v>-3.4818803469593882</c:v>
                </c:pt>
                <c:pt idx="8251">
                  <c:v>-3.4857710008128922</c:v>
                </c:pt>
                <c:pt idx="8252">
                  <c:v>-3.4896616546663979</c:v>
                </c:pt>
                <c:pt idx="8253">
                  <c:v>-3.4935523085199018</c:v>
                </c:pt>
                <c:pt idx="8254">
                  <c:v>-3.4974429623734071</c:v>
                </c:pt>
                <c:pt idx="8255">
                  <c:v>-3.501333616226912</c:v>
                </c:pt>
                <c:pt idx="8256">
                  <c:v>-3.5052242700804159</c:v>
                </c:pt>
                <c:pt idx="8257">
                  <c:v>-3.5091149239339221</c:v>
                </c:pt>
                <c:pt idx="8258">
                  <c:v>-3.516895602594226</c:v>
                </c:pt>
                <c:pt idx="8259">
                  <c:v>-3.5207862564477339</c:v>
                </c:pt>
                <c:pt idx="8260">
                  <c:v>-3.5246769103012379</c:v>
                </c:pt>
                <c:pt idx="8261">
                  <c:v>-3.5285675641547432</c:v>
                </c:pt>
                <c:pt idx="8262">
                  <c:v>-3.532458218008236</c:v>
                </c:pt>
                <c:pt idx="8263">
                  <c:v>-3.5363488718617528</c:v>
                </c:pt>
                <c:pt idx="8264">
                  <c:v>-3.5402395257152599</c:v>
                </c:pt>
                <c:pt idx="8265">
                  <c:v>-3.544130179568763</c:v>
                </c:pt>
                <c:pt idx="8266">
                  <c:v>-3.5480208334222669</c:v>
                </c:pt>
                <c:pt idx="8267">
                  <c:v>-3.5519114872757731</c:v>
                </c:pt>
                <c:pt idx="8268">
                  <c:v>-3.5558021411292771</c:v>
                </c:pt>
                <c:pt idx="8269">
                  <c:v>-3.5596927949827828</c:v>
                </c:pt>
                <c:pt idx="8270">
                  <c:v>-3.3533554727713049</c:v>
                </c:pt>
                <c:pt idx="8271">
                  <c:v>-3.3572461266247902</c:v>
                </c:pt>
                <c:pt idx="8272">
                  <c:v>-3.3611367804783132</c:v>
                </c:pt>
                <c:pt idx="8273">
                  <c:v>-3.3650274343318181</c:v>
                </c:pt>
                <c:pt idx="8274">
                  <c:v>-3.3689180881853238</c:v>
                </c:pt>
                <c:pt idx="8275">
                  <c:v>-3.3766993958923339</c:v>
                </c:pt>
                <c:pt idx="8276">
                  <c:v>-3.380589420699136</c:v>
                </c:pt>
                <c:pt idx="8277">
                  <c:v>-3.3844800745526409</c:v>
                </c:pt>
                <c:pt idx="8278">
                  <c:v>-3.3883707284061462</c:v>
                </c:pt>
                <c:pt idx="8279">
                  <c:v>-3.392261382259651</c:v>
                </c:pt>
                <c:pt idx="8280">
                  <c:v>-3.3961520361131359</c:v>
                </c:pt>
                <c:pt idx="8281">
                  <c:v>-3.400042689966658</c:v>
                </c:pt>
                <c:pt idx="8282">
                  <c:v>-3.403933343820166</c:v>
                </c:pt>
                <c:pt idx="8283">
                  <c:v>-3.4078239976736708</c:v>
                </c:pt>
                <c:pt idx="8284">
                  <c:v>-3.4117146515271748</c:v>
                </c:pt>
                <c:pt idx="8285">
                  <c:v>-3.415605305380677</c:v>
                </c:pt>
                <c:pt idx="8286">
                  <c:v>-3.419495959234176</c:v>
                </c:pt>
                <c:pt idx="8287">
                  <c:v>-3.4233866130876902</c:v>
                </c:pt>
                <c:pt idx="8288">
                  <c:v>-3.4272772669411951</c:v>
                </c:pt>
                <c:pt idx="8289">
                  <c:v>-3.431167920794699</c:v>
                </c:pt>
                <c:pt idx="8290">
                  <c:v>-3.4350585746481852</c:v>
                </c:pt>
                <c:pt idx="8291">
                  <c:v>-3.4389492285017091</c:v>
                </c:pt>
                <c:pt idx="8292">
                  <c:v>-3.4428392533085121</c:v>
                </c:pt>
                <c:pt idx="8293">
                  <c:v>-3.4467299071620161</c:v>
                </c:pt>
                <c:pt idx="8294">
                  <c:v>-3.4506205610155209</c:v>
                </c:pt>
                <c:pt idx="8295">
                  <c:v>-3.4545112148690258</c:v>
                </c:pt>
                <c:pt idx="8296">
                  <c:v>-3.4584018687225311</c:v>
                </c:pt>
                <c:pt idx="8297">
                  <c:v>-3.4622925225760359</c:v>
                </c:pt>
                <c:pt idx="8298">
                  <c:v>-3.4661831764295399</c:v>
                </c:pt>
                <c:pt idx="8299">
                  <c:v>-3.4700738302830461</c:v>
                </c:pt>
                <c:pt idx="8300">
                  <c:v>-3.47396448413655</c:v>
                </c:pt>
                <c:pt idx="8301">
                  <c:v>-3.4778551379900562</c:v>
                </c:pt>
                <c:pt idx="8302">
                  <c:v>-3.481745791843561</c:v>
                </c:pt>
                <c:pt idx="8303">
                  <c:v>-3.4856364456970659</c:v>
                </c:pt>
                <c:pt idx="8304">
                  <c:v>-3.4895270995505698</c:v>
                </c:pt>
                <c:pt idx="8305">
                  <c:v>-3.4934177534040751</c:v>
                </c:pt>
                <c:pt idx="8306">
                  <c:v>-3.49730840725758</c:v>
                </c:pt>
                <c:pt idx="8307">
                  <c:v>-3.5050897149645901</c:v>
                </c:pt>
                <c:pt idx="8308">
                  <c:v>-3.5089797397713922</c:v>
                </c:pt>
                <c:pt idx="8309">
                  <c:v>-3.512870393624878</c:v>
                </c:pt>
                <c:pt idx="8310">
                  <c:v>-3.5167610474784019</c:v>
                </c:pt>
                <c:pt idx="8311">
                  <c:v>-3.5206517013319059</c:v>
                </c:pt>
                <c:pt idx="8312">
                  <c:v>-3.5245423551854111</c:v>
                </c:pt>
                <c:pt idx="8313">
                  <c:v>-3.528433009038916</c:v>
                </c:pt>
                <c:pt idx="8314">
                  <c:v>-3.5323236628924208</c:v>
                </c:pt>
                <c:pt idx="8315">
                  <c:v>-3.536214316745927</c:v>
                </c:pt>
                <c:pt idx="8316">
                  <c:v>-3.540104970599431</c:v>
                </c:pt>
                <c:pt idx="8317">
                  <c:v>-3.5439956244529349</c:v>
                </c:pt>
                <c:pt idx="8318">
                  <c:v>-3.5478862783064402</c:v>
                </c:pt>
                <c:pt idx="8319">
                  <c:v>-3.5517769321599451</c:v>
                </c:pt>
                <c:pt idx="8320">
                  <c:v>-3.3493310411694819</c:v>
                </c:pt>
                <c:pt idx="8321">
                  <c:v>-3.3532216950229858</c:v>
                </c:pt>
                <c:pt idx="8322">
                  <c:v>-3.3571123488764898</c:v>
                </c:pt>
                <c:pt idx="8323">
                  <c:v>-3.361003002729996</c:v>
                </c:pt>
                <c:pt idx="8324">
                  <c:v>-3.3648936565835008</c:v>
                </c:pt>
                <c:pt idx="8325">
                  <c:v>-3.3687843104370061</c:v>
                </c:pt>
                <c:pt idx="8326">
                  <c:v>-3.3765649890973131</c:v>
                </c:pt>
                <c:pt idx="8327">
                  <c:v>-3.3804556429508179</c:v>
                </c:pt>
                <c:pt idx="8328">
                  <c:v>-3.3843462968043241</c:v>
                </c:pt>
                <c:pt idx="8329">
                  <c:v>-3.388236950657828</c:v>
                </c:pt>
                <c:pt idx="8330">
                  <c:v>-3.392127604511332</c:v>
                </c:pt>
                <c:pt idx="8331">
                  <c:v>-3.3999089122183421</c:v>
                </c:pt>
                <c:pt idx="8332">
                  <c:v>-3.4037995660718479</c:v>
                </c:pt>
                <c:pt idx="8333">
                  <c:v>-3.4154715276323619</c:v>
                </c:pt>
                <c:pt idx="8334">
                  <c:v>-3.419362181485857</c:v>
                </c:pt>
                <c:pt idx="8335">
                  <c:v>-3.4232528353393721</c:v>
                </c:pt>
                <c:pt idx="8336">
                  <c:v>-3.4271434891928769</c:v>
                </c:pt>
                <c:pt idx="8337">
                  <c:v>-3.4310341430463809</c:v>
                </c:pt>
                <c:pt idx="8338">
                  <c:v>-3.4349247968998862</c:v>
                </c:pt>
                <c:pt idx="8339">
                  <c:v>-3.4388148217066892</c:v>
                </c:pt>
                <c:pt idx="8340">
                  <c:v>-3.4427054755601931</c:v>
                </c:pt>
                <c:pt idx="8341">
                  <c:v>-3.4465961294136971</c:v>
                </c:pt>
                <c:pt idx="8342">
                  <c:v>-3.4504867832672028</c:v>
                </c:pt>
                <c:pt idx="8343">
                  <c:v>-3.454377437120709</c:v>
                </c:pt>
                <c:pt idx="8344">
                  <c:v>-3.4582680909742121</c:v>
                </c:pt>
                <c:pt idx="8345">
                  <c:v>-3.4621587448277169</c:v>
                </c:pt>
                <c:pt idx="8346">
                  <c:v>-3.4660493986812231</c:v>
                </c:pt>
                <c:pt idx="8347">
                  <c:v>-3.469940052534727</c:v>
                </c:pt>
                <c:pt idx="8348">
                  <c:v>-3.4738307063882332</c:v>
                </c:pt>
                <c:pt idx="8349">
                  <c:v>-3.4777213602417372</c:v>
                </c:pt>
                <c:pt idx="8350">
                  <c:v>-3.481612014095242</c:v>
                </c:pt>
                <c:pt idx="8351">
                  <c:v>-3.4855026679487469</c:v>
                </c:pt>
                <c:pt idx="8352">
                  <c:v>-3.4893933218022521</c:v>
                </c:pt>
                <c:pt idx="8353">
                  <c:v>-3.493283975655757</c:v>
                </c:pt>
                <c:pt idx="8354">
                  <c:v>-3.5010652833627671</c:v>
                </c:pt>
                <c:pt idx="8355">
                  <c:v>-3.5049553081695688</c:v>
                </c:pt>
                <c:pt idx="8356">
                  <c:v>-3.5088459620230741</c:v>
                </c:pt>
                <c:pt idx="8357">
                  <c:v>-3.5127366158765789</c:v>
                </c:pt>
                <c:pt idx="8358">
                  <c:v>-3.5166272697300829</c:v>
                </c:pt>
                <c:pt idx="8359">
                  <c:v>-3.5205179235835882</c:v>
                </c:pt>
                <c:pt idx="8360">
                  <c:v>-3.524408577437093</c:v>
                </c:pt>
                <c:pt idx="8361">
                  <c:v>-3.5282992312905979</c:v>
                </c:pt>
                <c:pt idx="8362">
                  <c:v>-3.532189885144104</c:v>
                </c:pt>
                <c:pt idx="8363">
                  <c:v>-3.536080538997608</c:v>
                </c:pt>
                <c:pt idx="8364">
                  <c:v>-3.5399711928511119</c:v>
                </c:pt>
                <c:pt idx="8365">
                  <c:v>-3.5438618467046168</c:v>
                </c:pt>
                <c:pt idx="8366">
                  <c:v>-3.3414151783466428</c:v>
                </c:pt>
                <c:pt idx="8367">
                  <c:v>-3.3491964860536521</c:v>
                </c:pt>
                <c:pt idx="8368">
                  <c:v>-3.3530871399071569</c:v>
                </c:pt>
                <c:pt idx="8369">
                  <c:v>-3.3569777937606622</c:v>
                </c:pt>
                <c:pt idx="8370">
                  <c:v>-3.360868447614167</c:v>
                </c:pt>
                <c:pt idx="8371">
                  <c:v>-3.3647591014676719</c:v>
                </c:pt>
                <c:pt idx="8372">
                  <c:v>-3.3686497553211772</c:v>
                </c:pt>
                <c:pt idx="8373">
                  <c:v>-3.3725397801279802</c:v>
                </c:pt>
                <c:pt idx="8374">
                  <c:v>-3.376430433981477</c:v>
                </c:pt>
                <c:pt idx="8375">
                  <c:v>-3.3803210878349899</c:v>
                </c:pt>
                <c:pt idx="8376">
                  <c:v>-3.3842117416884929</c:v>
                </c:pt>
                <c:pt idx="8377">
                  <c:v>-3.388102395542</c:v>
                </c:pt>
                <c:pt idx="8378">
                  <c:v>-3.3958837032490061</c:v>
                </c:pt>
                <c:pt idx="8379">
                  <c:v>-3.3997743571025141</c:v>
                </c:pt>
                <c:pt idx="8380">
                  <c:v>-3.4075556648095229</c:v>
                </c:pt>
                <c:pt idx="8381">
                  <c:v>-3.4114463186630171</c:v>
                </c:pt>
                <c:pt idx="8382">
                  <c:v>-3.415336972516533</c:v>
                </c:pt>
                <c:pt idx="8383">
                  <c:v>-3.4192276263700379</c:v>
                </c:pt>
                <c:pt idx="8384">
                  <c:v>-3.4231182802235431</c:v>
                </c:pt>
                <c:pt idx="8385">
                  <c:v>-3.4270089340770471</c:v>
                </c:pt>
                <c:pt idx="8386">
                  <c:v>-3.4308995879305519</c:v>
                </c:pt>
                <c:pt idx="8387">
                  <c:v>-3.4347896127373549</c:v>
                </c:pt>
                <c:pt idx="8388">
                  <c:v>-3.4386802665908589</c:v>
                </c:pt>
                <c:pt idx="8389">
                  <c:v>-3.4425709204443651</c:v>
                </c:pt>
                <c:pt idx="8390">
                  <c:v>-3.446461574297869</c:v>
                </c:pt>
                <c:pt idx="8391">
                  <c:v>-3.4503522281513752</c:v>
                </c:pt>
                <c:pt idx="8392">
                  <c:v>-3.4542428820048761</c:v>
                </c:pt>
                <c:pt idx="8393">
                  <c:v>-3.458133535858384</c:v>
                </c:pt>
                <c:pt idx="8394">
                  <c:v>-3.4620241897118871</c:v>
                </c:pt>
                <c:pt idx="8395">
                  <c:v>-3.4659148435653928</c:v>
                </c:pt>
                <c:pt idx="8396">
                  <c:v>-3.4698054974188799</c:v>
                </c:pt>
                <c:pt idx="8397">
                  <c:v>-3.4736961512724038</c:v>
                </c:pt>
                <c:pt idx="8398">
                  <c:v>-3.47758680512591</c:v>
                </c:pt>
                <c:pt idx="8399">
                  <c:v>-3.4814774589794131</c:v>
                </c:pt>
                <c:pt idx="8400">
                  <c:v>-3.4853681128329179</c:v>
                </c:pt>
                <c:pt idx="8401">
                  <c:v>-3.4892587666864232</c:v>
                </c:pt>
                <c:pt idx="8402">
                  <c:v>-3.4931494205399281</c:v>
                </c:pt>
                <c:pt idx="8403">
                  <c:v>-3.4970400743934329</c:v>
                </c:pt>
                <c:pt idx="8404">
                  <c:v>-3.500930099200235</c:v>
                </c:pt>
                <c:pt idx="8405">
                  <c:v>-3.5048207530537399</c:v>
                </c:pt>
                <c:pt idx="8406">
                  <c:v>-3.508711406907246</c:v>
                </c:pt>
                <c:pt idx="8407">
                  <c:v>-3.51260206076075</c:v>
                </c:pt>
                <c:pt idx="8408">
                  <c:v>-3.5164927146142531</c:v>
                </c:pt>
                <c:pt idx="8409">
                  <c:v>-3.5203833684677601</c:v>
                </c:pt>
                <c:pt idx="8410">
                  <c:v>-3.524274022321265</c:v>
                </c:pt>
                <c:pt idx="8411">
                  <c:v>-3.5281646761747698</c:v>
                </c:pt>
                <c:pt idx="8412">
                  <c:v>-3.532055330028256</c:v>
                </c:pt>
                <c:pt idx="8413">
                  <c:v>-3.53594598388176</c:v>
                </c:pt>
                <c:pt idx="8414">
                  <c:v>-3.3334993155237971</c:v>
                </c:pt>
                <c:pt idx="8415">
                  <c:v>-3.3451712770843169</c:v>
                </c:pt>
                <c:pt idx="8416">
                  <c:v>-3.3490619309378218</c:v>
                </c:pt>
                <c:pt idx="8417">
                  <c:v>-3.3529525847913271</c:v>
                </c:pt>
                <c:pt idx="8418">
                  <c:v>-3.3568432386448128</c:v>
                </c:pt>
                <c:pt idx="8419">
                  <c:v>-3.3607338924983372</c:v>
                </c:pt>
                <c:pt idx="8420">
                  <c:v>-3.364624546351842</c:v>
                </c:pt>
                <c:pt idx="8421">
                  <c:v>-3.3685145711586451</c:v>
                </c:pt>
                <c:pt idx="8422">
                  <c:v>-3.372405225012137</c:v>
                </c:pt>
                <c:pt idx="8423">
                  <c:v>-3.3762958788656552</c:v>
                </c:pt>
                <c:pt idx="8424">
                  <c:v>-3.38018653271916</c:v>
                </c:pt>
                <c:pt idx="8425">
                  <c:v>-3.384077186572664</c:v>
                </c:pt>
                <c:pt idx="8426">
                  <c:v>-3.3879678404261702</c:v>
                </c:pt>
                <c:pt idx="8427">
                  <c:v>-3.3918584942796519</c:v>
                </c:pt>
                <c:pt idx="8428">
                  <c:v>-3.3957491481331781</c:v>
                </c:pt>
                <c:pt idx="8429">
                  <c:v>-3.3996398019866829</c:v>
                </c:pt>
                <c:pt idx="8430">
                  <c:v>-3.4035304558401882</c:v>
                </c:pt>
                <c:pt idx="8431">
                  <c:v>-3.4074211096936931</c:v>
                </c:pt>
                <c:pt idx="8432">
                  <c:v>-3.4113117635471979</c:v>
                </c:pt>
                <c:pt idx="8433">
                  <c:v>-3.4152024174006961</c:v>
                </c:pt>
                <c:pt idx="8434">
                  <c:v>-3.419093071254208</c:v>
                </c:pt>
                <c:pt idx="8435">
                  <c:v>-3.422983725107712</c:v>
                </c:pt>
                <c:pt idx="8436">
                  <c:v>-3.4268743789612182</c:v>
                </c:pt>
                <c:pt idx="8437">
                  <c:v>-3.4307644037680181</c:v>
                </c:pt>
                <c:pt idx="8438">
                  <c:v>-3.4346550576215251</c:v>
                </c:pt>
                <c:pt idx="8439">
                  <c:v>-3.43854571147503</c:v>
                </c:pt>
                <c:pt idx="8440">
                  <c:v>-3.4424363653285348</c:v>
                </c:pt>
                <c:pt idx="8441">
                  <c:v>-3.4463270191820401</c:v>
                </c:pt>
                <c:pt idx="8442">
                  <c:v>-3.4502176730355441</c:v>
                </c:pt>
                <c:pt idx="8443">
                  <c:v>-3.454108326889048</c:v>
                </c:pt>
                <c:pt idx="8444">
                  <c:v>-3.4579989807425542</c:v>
                </c:pt>
                <c:pt idx="8445">
                  <c:v>-3.461889634596059</c:v>
                </c:pt>
                <c:pt idx="8446">
                  <c:v>-3.4657802884495639</c:v>
                </c:pt>
                <c:pt idx="8447">
                  <c:v>-3.4696709423030692</c:v>
                </c:pt>
                <c:pt idx="8448">
                  <c:v>-3.473561596156574</c:v>
                </c:pt>
                <c:pt idx="8449">
                  <c:v>-3.477452250010078</c:v>
                </c:pt>
                <c:pt idx="8450">
                  <c:v>-3.481342903863577</c:v>
                </c:pt>
                <c:pt idx="8451">
                  <c:v>-3.4852335577170881</c:v>
                </c:pt>
                <c:pt idx="8452">
                  <c:v>-3.4891242115705929</c:v>
                </c:pt>
                <c:pt idx="8453">
                  <c:v>-3.4930148654241</c:v>
                </c:pt>
                <c:pt idx="8454">
                  <c:v>-3.4969048902309008</c:v>
                </c:pt>
                <c:pt idx="8455">
                  <c:v>-3.5007955440844061</c:v>
                </c:pt>
                <c:pt idx="8456">
                  <c:v>-3.5046861979379109</c:v>
                </c:pt>
                <c:pt idx="8457">
                  <c:v>-3.508576851791414</c:v>
                </c:pt>
                <c:pt idx="8458">
                  <c:v>-3.5124675056449202</c:v>
                </c:pt>
                <c:pt idx="8459">
                  <c:v>-3.5202488133519299</c:v>
                </c:pt>
                <c:pt idx="8460">
                  <c:v>-3.5241394672054351</c:v>
                </c:pt>
                <c:pt idx="8461">
                  <c:v>-3.52803012105894</c:v>
                </c:pt>
                <c:pt idx="8462">
                  <c:v>-3.5319207749124439</c:v>
                </c:pt>
                <c:pt idx="8463">
                  <c:v>-3.325584230068475</c:v>
                </c:pt>
                <c:pt idx="8464">
                  <c:v>-3.3294748839219799</c:v>
                </c:pt>
                <c:pt idx="8465">
                  <c:v>-3.3333655377754852</c:v>
                </c:pt>
                <c:pt idx="8466">
                  <c:v>-3.341146845482494</c:v>
                </c:pt>
                <c:pt idx="8467">
                  <c:v>-3.3450374993359988</c:v>
                </c:pt>
                <c:pt idx="8468">
                  <c:v>-3.3489281531895041</c:v>
                </c:pt>
                <c:pt idx="8469">
                  <c:v>-3.3528188070429992</c:v>
                </c:pt>
                <c:pt idx="8470">
                  <c:v>-3.3567094608965151</c:v>
                </c:pt>
                <c:pt idx="8471">
                  <c:v>-3.3606001147500191</c:v>
                </c:pt>
                <c:pt idx="8472">
                  <c:v>-3.3644901395568221</c:v>
                </c:pt>
                <c:pt idx="8473">
                  <c:v>-3.3683807934103269</c:v>
                </c:pt>
                <c:pt idx="8474">
                  <c:v>-3.3722714472638322</c:v>
                </c:pt>
                <c:pt idx="8475">
                  <c:v>-3.3761621011173362</c:v>
                </c:pt>
                <c:pt idx="8476">
                  <c:v>-3.380052754970841</c:v>
                </c:pt>
                <c:pt idx="8477">
                  <c:v>-3.3839434088243459</c:v>
                </c:pt>
                <c:pt idx="8478">
                  <c:v>-3.3878340626778511</c:v>
                </c:pt>
                <c:pt idx="8479">
                  <c:v>-3.391724716531356</c:v>
                </c:pt>
                <c:pt idx="8480">
                  <c:v>-3.3956153703848408</c:v>
                </c:pt>
                <c:pt idx="8481">
                  <c:v>-3.3995060242383621</c:v>
                </c:pt>
                <c:pt idx="8482">
                  <c:v>-3.4033966780918701</c:v>
                </c:pt>
                <c:pt idx="8483">
                  <c:v>-3.4072873319453749</c:v>
                </c:pt>
                <c:pt idx="8484">
                  <c:v>-3.411177985798878</c:v>
                </c:pt>
                <c:pt idx="8485">
                  <c:v>-3.4150686396523771</c:v>
                </c:pt>
                <c:pt idx="8486">
                  <c:v>-3.418959293505877</c:v>
                </c:pt>
                <c:pt idx="8487">
                  <c:v>-3.4228499473593952</c:v>
                </c:pt>
                <c:pt idx="8488">
                  <c:v>-3.4267399721661982</c:v>
                </c:pt>
                <c:pt idx="8489">
                  <c:v>-3.4306306260197021</c:v>
                </c:pt>
                <c:pt idx="8490">
                  <c:v>-3.434521279873207</c:v>
                </c:pt>
                <c:pt idx="8491">
                  <c:v>-3.4384119337267118</c:v>
                </c:pt>
                <c:pt idx="8492">
                  <c:v>-3.4423025875802171</c:v>
                </c:pt>
                <c:pt idx="8493">
                  <c:v>-3.446193241433722</c:v>
                </c:pt>
                <c:pt idx="8494">
                  <c:v>-3.4500838952872259</c:v>
                </c:pt>
                <c:pt idx="8495">
                  <c:v>-3.4539745491407312</c:v>
                </c:pt>
                <c:pt idx="8496">
                  <c:v>-3.4578652029942361</c:v>
                </c:pt>
                <c:pt idx="8497">
                  <c:v>-3.4617558568477409</c:v>
                </c:pt>
                <c:pt idx="8498">
                  <c:v>-3.4656465107012462</c:v>
                </c:pt>
                <c:pt idx="8499">
                  <c:v>-3.469537164554751</c:v>
                </c:pt>
                <c:pt idx="8500">
                  <c:v>-3.473427818408255</c:v>
                </c:pt>
                <c:pt idx="8501">
                  <c:v>-3.4773184722617598</c:v>
                </c:pt>
                <c:pt idx="8502">
                  <c:v>-3.481209126115266</c:v>
                </c:pt>
                <c:pt idx="8503">
                  <c:v>-3.48509977996877</c:v>
                </c:pt>
                <c:pt idx="8504">
                  <c:v>-3.4889904338222761</c:v>
                </c:pt>
                <c:pt idx="8505">
                  <c:v>-3.4928804586290778</c:v>
                </c:pt>
                <c:pt idx="8506">
                  <c:v>-3.4967711124825831</c:v>
                </c:pt>
                <c:pt idx="8507">
                  <c:v>-3.5006617663360879</c:v>
                </c:pt>
                <c:pt idx="8508">
                  <c:v>-3.5045524201895919</c:v>
                </c:pt>
                <c:pt idx="8509">
                  <c:v>-3.5084430740430972</c:v>
                </c:pt>
                <c:pt idx="8510">
                  <c:v>-3.5162243817501069</c:v>
                </c:pt>
                <c:pt idx="8511">
                  <c:v>-3.5201150356036122</c:v>
                </c:pt>
                <c:pt idx="8512">
                  <c:v>-3.524005689457117</c:v>
                </c:pt>
                <c:pt idx="8513">
                  <c:v>-3.3176683672456351</c:v>
                </c:pt>
                <c:pt idx="8514">
                  <c:v>-3.321559021099139</c:v>
                </c:pt>
                <c:pt idx="8515">
                  <c:v>-3.3254496749526461</c:v>
                </c:pt>
                <c:pt idx="8516">
                  <c:v>-3.3293403288061501</c:v>
                </c:pt>
                <c:pt idx="8517">
                  <c:v>-3.3332309826596558</c:v>
                </c:pt>
                <c:pt idx="8518">
                  <c:v>-3.341012290366665</c:v>
                </c:pt>
                <c:pt idx="8519">
                  <c:v>-3.3449029442201699</c:v>
                </c:pt>
                <c:pt idx="8520">
                  <c:v>-3.3487935980736752</c:v>
                </c:pt>
                <c:pt idx="8521">
                  <c:v>-3.35268425192718</c:v>
                </c:pt>
                <c:pt idx="8522">
                  <c:v>-3.3565749057806831</c:v>
                </c:pt>
                <c:pt idx="8523">
                  <c:v>-3.360464930587487</c:v>
                </c:pt>
                <c:pt idx="8524">
                  <c:v>-3.3643555844409918</c:v>
                </c:pt>
                <c:pt idx="8525">
                  <c:v>-3.3682462382944971</c:v>
                </c:pt>
                <c:pt idx="8526">
                  <c:v>-3.3721368921480011</c:v>
                </c:pt>
                <c:pt idx="8527">
                  <c:v>-3.3760275460015059</c:v>
                </c:pt>
                <c:pt idx="8528">
                  <c:v>-3.3799181998550121</c:v>
                </c:pt>
                <c:pt idx="8529">
                  <c:v>-3.383808853708516</c:v>
                </c:pt>
                <c:pt idx="8530">
                  <c:v>-3.3876995075620222</c:v>
                </c:pt>
                <c:pt idx="8531">
                  <c:v>-3.3915901614155262</c:v>
                </c:pt>
                <c:pt idx="8532">
                  <c:v>-3.3954808152690301</c:v>
                </c:pt>
                <c:pt idx="8533">
                  <c:v>-3.3993714691225358</c:v>
                </c:pt>
                <c:pt idx="8534">
                  <c:v>-3.4032621229760411</c:v>
                </c:pt>
                <c:pt idx="8535">
                  <c:v>-3.407152776829546</c:v>
                </c:pt>
                <c:pt idx="8536">
                  <c:v>-3.4110434306830322</c:v>
                </c:pt>
                <c:pt idx="8537">
                  <c:v>-3.4149340845365548</c:v>
                </c:pt>
                <c:pt idx="8538">
                  <c:v>-3.4188247383900601</c:v>
                </c:pt>
                <c:pt idx="8539">
                  <c:v>-3.4227147631968631</c:v>
                </c:pt>
                <c:pt idx="8540">
                  <c:v>-3.426605417050367</c:v>
                </c:pt>
                <c:pt idx="8541">
                  <c:v>-3.4304960709038719</c:v>
                </c:pt>
                <c:pt idx="8542">
                  <c:v>-3.4343867247573772</c:v>
                </c:pt>
                <c:pt idx="8543">
                  <c:v>-3.438277378610882</c:v>
                </c:pt>
                <c:pt idx="8544">
                  <c:v>-3.4421680324643869</c:v>
                </c:pt>
                <c:pt idx="8545">
                  <c:v>-3.446058686317877</c:v>
                </c:pt>
                <c:pt idx="8546">
                  <c:v>-3.4499493401713961</c:v>
                </c:pt>
                <c:pt idx="8547">
                  <c:v>-3.4538399940249001</c:v>
                </c:pt>
                <c:pt idx="8548">
                  <c:v>-3.4577306478784058</c:v>
                </c:pt>
                <c:pt idx="8549">
                  <c:v>-3.4616213017319111</c:v>
                </c:pt>
                <c:pt idx="8550">
                  <c:v>-3.4655119555854159</c:v>
                </c:pt>
                <c:pt idx="8551">
                  <c:v>-3.469402609438919</c:v>
                </c:pt>
                <c:pt idx="8552">
                  <c:v>-3.473293263292426</c:v>
                </c:pt>
                <c:pt idx="8553">
                  <c:v>-3.4771839171459309</c:v>
                </c:pt>
                <c:pt idx="8554">
                  <c:v>-3.4810745709994362</c:v>
                </c:pt>
                <c:pt idx="8555">
                  <c:v>-3.484965224852941</c:v>
                </c:pt>
                <c:pt idx="8556">
                  <c:v>-3.4888552496597431</c:v>
                </c:pt>
                <c:pt idx="8557">
                  <c:v>-3.4927459035132271</c:v>
                </c:pt>
                <c:pt idx="8558">
                  <c:v>-3.4966365573667528</c:v>
                </c:pt>
                <c:pt idx="8559">
                  <c:v>-3.5005272112202568</c:v>
                </c:pt>
                <c:pt idx="8560">
                  <c:v>-3.5044178650737621</c:v>
                </c:pt>
                <c:pt idx="8561">
                  <c:v>-3.5083085189272669</c:v>
                </c:pt>
                <c:pt idx="8562">
                  <c:v>-3.5121991727807722</c:v>
                </c:pt>
                <c:pt idx="8563">
                  <c:v>-3.516089826634277</c:v>
                </c:pt>
                <c:pt idx="8564">
                  <c:v>-3.3136431582763022</c:v>
                </c:pt>
                <c:pt idx="8565">
                  <c:v>-3.317533812129807</c:v>
                </c:pt>
                <c:pt idx="8566">
                  <c:v>-3.3214244659833119</c:v>
                </c:pt>
                <c:pt idx="8567">
                  <c:v>-3.3253151198368172</c:v>
                </c:pt>
                <c:pt idx="8568">
                  <c:v>-3.329205773690322</c:v>
                </c:pt>
                <c:pt idx="8569">
                  <c:v>-3.3408777352508361</c:v>
                </c:pt>
                <c:pt idx="8570">
                  <c:v>-3.34476838910434</c:v>
                </c:pt>
                <c:pt idx="8571">
                  <c:v>-3.3486590429578462</c:v>
                </c:pt>
                <c:pt idx="8572">
                  <c:v>-3.3525496968113511</c:v>
                </c:pt>
                <c:pt idx="8573">
                  <c:v>-3.3564397216181541</c:v>
                </c:pt>
                <c:pt idx="8574">
                  <c:v>-3.360330375471658</c:v>
                </c:pt>
                <c:pt idx="8575">
                  <c:v>-3.3642210293251642</c:v>
                </c:pt>
                <c:pt idx="8576">
                  <c:v>-3.3681116831786682</c:v>
                </c:pt>
                <c:pt idx="8577">
                  <c:v>-3.372002337032173</c:v>
                </c:pt>
                <c:pt idx="8578">
                  <c:v>-3.3758929908856761</c:v>
                </c:pt>
                <c:pt idx="8579">
                  <c:v>-3.3797836447391831</c:v>
                </c:pt>
                <c:pt idx="8580">
                  <c:v>-3.383674298592688</c:v>
                </c:pt>
                <c:pt idx="8581">
                  <c:v>-3.3914556062996781</c:v>
                </c:pt>
                <c:pt idx="8582">
                  <c:v>-3.399236914006706</c:v>
                </c:pt>
                <c:pt idx="8583">
                  <c:v>-3.4031275678602131</c:v>
                </c:pt>
                <c:pt idx="8584">
                  <c:v>-3.407018221713717</c:v>
                </c:pt>
                <c:pt idx="8585">
                  <c:v>-3.410908875567221</c:v>
                </c:pt>
                <c:pt idx="8586">
                  <c:v>-3.4147995294207258</c:v>
                </c:pt>
                <c:pt idx="8587">
                  <c:v>-3.4186895542275288</c:v>
                </c:pt>
                <c:pt idx="8588">
                  <c:v>-3.4225802080810328</c:v>
                </c:pt>
                <c:pt idx="8589">
                  <c:v>-3.4303615157880429</c:v>
                </c:pt>
                <c:pt idx="8590">
                  <c:v>-3.434252169641546</c:v>
                </c:pt>
                <c:pt idx="8591">
                  <c:v>-3.4381428234950531</c:v>
                </c:pt>
                <c:pt idx="8592">
                  <c:v>-3.442033477348557</c:v>
                </c:pt>
                <c:pt idx="8593">
                  <c:v>-3.4459241312020632</c:v>
                </c:pt>
                <c:pt idx="8594">
                  <c:v>-3.449814785055568</c:v>
                </c:pt>
                <c:pt idx="8595">
                  <c:v>-3.4537054389090729</c:v>
                </c:pt>
                <c:pt idx="8596">
                  <c:v>-3.4575960927625768</c:v>
                </c:pt>
                <c:pt idx="8597">
                  <c:v>-3.461486746616083</c:v>
                </c:pt>
                <c:pt idx="8598">
                  <c:v>-3.465377400469587</c:v>
                </c:pt>
                <c:pt idx="8599">
                  <c:v>-3.4692680543230918</c:v>
                </c:pt>
                <c:pt idx="8600">
                  <c:v>-3.4731587081765971</c:v>
                </c:pt>
                <c:pt idx="8601">
                  <c:v>-3.477049362030102</c:v>
                </c:pt>
                <c:pt idx="8602">
                  <c:v>-3.4809400158836068</c:v>
                </c:pt>
                <c:pt idx="8603">
                  <c:v>-3.4848300406904098</c:v>
                </c:pt>
                <c:pt idx="8604">
                  <c:v>-3.4887206945439142</c:v>
                </c:pt>
                <c:pt idx="8605">
                  <c:v>-3.4926113483974199</c:v>
                </c:pt>
                <c:pt idx="8606">
                  <c:v>-3.496502002250923</c:v>
                </c:pt>
                <c:pt idx="8607">
                  <c:v>-3.5003926561044278</c:v>
                </c:pt>
                <c:pt idx="8608">
                  <c:v>-3.5042833099579331</c:v>
                </c:pt>
                <c:pt idx="8609">
                  <c:v>-3.508173963811438</c:v>
                </c:pt>
                <c:pt idx="8610">
                  <c:v>-3.3057280728209748</c:v>
                </c:pt>
                <c:pt idx="8611">
                  <c:v>-3.3212906882349942</c:v>
                </c:pt>
                <c:pt idx="8612">
                  <c:v>-3.3251813420884999</c:v>
                </c:pt>
                <c:pt idx="8613">
                  <c:v>-3.329071995942003</c:v>
                </c:pt>
                <c:pt idx="8614">
                  <c:v>-3.332962649795506</c:v>
                </c:pt>
                <c:pt idx="8615">
                  <c:v>-3.336853303648994</c:v>
                </c:pt>
                <c:pt idx="8616">
                  <c:v>-3.340743957502518</c:v>
                </c:pt>
                <c:pt idx="8617">
                  <c:v>-3.3446346113560228</c:v>
                </c:pt>
                <c:pt idx="8618">
                  <c:v>-3.3485252652095281</c:v>
                </c:pt>
                <c:pt idx="8619">
                  <c:v>-3.3524152900163311</c:v>
                </c:pt>
                <c:pt idx="8620">
                  <c:v>-3.356305943869816</c:v>
                </c:pt>
                <c:pt idx="8621">
                  <c:v>-3.3601965977233408</c:v>
                </c:pt>
                <c:pt idx="8622">
                  <c:v>-3.3640872515768452</c:v>
                </c:pt>
                <c:pt idx="8623">
                  <c:v>-3.36797790543035</c:v>
                </c:pt>
                <c:pt idx="8624">
                  <c:v>-3.3718685592838362</c:v>
                </c:pt>
                <c:pt idx="8625">
                  <c:v>-3.3757592131373602</c:v>
                </c:pt>
                <c:pt idx="8626">
                  <c:v>-3.379649866990857</c:v>
                </c:pt>
                <c:pt idx="8627">
                  <c:v>-3.3874311746978738</c:v>
                </c:pt>
                <c:pt idx="8628">
                  <c:v>-3.39132182855138</c:v>
                </c:pt>
                <c:pt idx="8629">
                  <c:v>-3.3952124824048648</c:v>
                </c:pt>
                <c:pt idx="8630">
                  <c:v>-3.3991031362583861</c:v>
                </c:pt>
                <c:pt idx="8631">
                  <c:v>-3.4029937901118941</c:v>
                </c:pt>
                <c:pt idx="8632">
                  <c:v>-3.406884443965398</c:v>
                </c:pt>
                <c:pt idx="8633">
                  <c:v>-3.4107750978189029</c:v>
                </c:pt>
                <c:pt idx="8634">
                  <c:v>-3.414665122625697</c:v>
                </c:pt>
                <c:pt idx="8635">
                  <c:v>-3.4185557764792098</c:v>
                </c:pt>
                <c:pt idx="8636">
                  <c:v>-3.42633708418622</c:v>
                </c:pt>
                <c:pt idx="8637">
                  <c:v>-3.4302277380397261</c:v>
                </c:pt>
                <c:pt idx="8638">
                  <c:v>-3.434118391893231</c:v>
                </c:pt>
                <c:pt idx="8639">
                  <c:v>-3.438009045746734</c:v>
                </c:pt>
                <c:pt idx="8640">
                  <c:v>-3.441899699600238</c:v>
                </c:pt>
                <c:pt idx="8641">
                  <c:v>-3.4457903534537451</c:v>
                </c:pt>
                <c:pt idx="8642">
                  <c:v>-3.4496810073072499</c:v>
                </c:pt>
                <c:pt idx="8643">
                  <c:v>-3.4535716611607552</c:v>
                </c:pt>
                <c:pt idx="8644">
                  <c:v>-3.457462315014256</c:v>
                </c:pt>
                <c:pt idx="8645">
                  <c:v>-3.461352968867764</c:v>
                </c:pt>
                <c:pt idx="8646">
                  <c:v>-3.4652436227212671</c:v>
                </c:pt>
                <c:pt idx="8647">
                  <c:v>-3.4691342765747741</c:v>
                </c:pt>
                <c:pt idx="8648">
                  <c:v>-3.473024930428279</c:v>
                </c:pt>
                <c:pt idx="8649">
                  <c:v>-3.476915584281782</c:v>
                </c:pt>
                <c:pt idx="8650">
                  <c:v>-3.4808056090885771</c:v>
                </c:pt>
                <c:pt idx="8651">
                  <c:v>-3.4846962629420908</c:v>
                </c:pt>
                <c:pt idx="8652">
                  <c:v>-3.4885869167955961</c:v>
                </c:pt>
                <c:pt idx="8653">
                  <c:v>-3.4924775706491</c:v>
                </c:pt>
                <c:pt idx="8654">
                  <c:v>-3.4963682245026031</c:v>
                </c:pt>
                <c:pt idx="8655">
                  <c:v>-3.500258878356111</c:v>
                </c:pt>
                <c:pt idx="8656">
                  <c:v>-3.2978122099981371</c:v>
                </c:pt>
                <c:pt idx="8657">
                  <c:v>-3.3017028638516428</c:v>
                </c:pt>
                <c:pt idx="8658">
                  <c:v>-3.3055935177051472</c:v>
                </c:pt>
                <c:pt idx="8659">
                  <c:v>-3.309484171558652</c:v>
                </c:pt>
                <c:pt idx="8660">
                  <c:v>-3.3172654792656431</c:v>
                </c:pt>
                <c:pt idx="8661">
                  <c:v>-3.3211561331191479</c:v>
                </c:pt>
                <c:pt idx="8662">
                  <c:v>-3.325046786972671</c:v>
                </c:pt>
                <c:pt idx="8663">
                  <c:v>-3.3289374408261758</c:v>
                </c:pt>
                <c:pt idx="8664">
                  <c:v>-3.332828094679662</c:v>
                </c:pt>
                <c:pt idx="8665">
                  <c:v>-3.336718748533186</c:v>
                </c:pt>
                <c:pt idx="8666">
                  <c:v>-3.3406094023866908</c:v>
                </c:pt>
                <c:pt idx="8667">
                  <c:v>-3.3445000562401961</c:v>
                </c:pt>
                <c:pt idx="8668">
                  <c:v>-3.3483900810469982</c:v>
                </c:pt>
                <c:pt idx="8669">
                  <c:v>-3.352280734900503</c:v>
                </c:pt>
                <c:pt idx="8670">
                  <c:v>-3.3561713887540092</c:v>
                </c:pt>
                <c:pt idx="8671">
                  <c:v>-3.3600620426075118</c:v>
                </c:pt>
                <c:pt idx="8672">
                  <c:v>-3.363952696461018</c:v>
                </c:pt>
                <c:pt idx="8673">
                  <c:v>-3.3678433503145229</c:v>
                </c:pt>
                <c:pt idx="8674">
                  <c:v>-3.3717340041680282</c:v>
                </c:pt>
                <c:pt idx="8675">
                  <c:v>-3.3834059657285418</c:v>
                </c:pt>
                <c:pt idx="8676">
                  <c:v>-3.3872966195820471</c:v>
                </c:pt>
                <c:pt idx="8677">
                  <c:v>-3.3911872734355519</c:v>
                </c:pt>
                <c:pt idx="8678">
                  <c:v>-3.3950779272890572</c:v>
                </c:pt>
                <c:pt idx="8679">
                  <c:v>-3.3989685811425621</c:v>
                </c:pt>
                <c:pt idx="8680">
                  <c:v>-3.402859234996066</c:v>
                </c:pt>
                <c:pt idx="8681">
                  <c:v>-3.4067498888495709</c:v>
                </c:pt>
                <c:pt idx="8682">
                  <c:v>-3.4106399136563739</c:v>
                </c:pt>
                <c:pt idx="8683">
                  <c:v>-3.4145305675098778</c:v>
                </c:pt>
                <c:pt idx="8684">
                  <c:v>-3.418421221363384</c:v>
                </c:pt>
                <c:pt idx="8685">
                  <c:v>-3.422311875216888</c:v>
                </c:pt>
                <c:pt idx="8686">
                  <c:v>-3.4262025290703941</c:v>
                </c:pt>
                <c:pt idx="8687">
                  <c:v>-3.430093182923899</c:v>
                </c:pt>
                <c:pt idx="8688">
                  <c:v>-3.433983836777402</c:v>
                </c:pt>
                <c:pt idx="8689">
                  <c:v>-3.4378744906309082</c:v>
                </c:pt>
                <c:pt idx="8690">
                  <c:v>-3.4417651444844131</c:v>
                </c:pt>
                <c:pt idx="8691">
                  <c:v>-3.4456557983379179</c:v>
                </c:pt>
                <c:pt idx="8692">
                  <c:v>-3.4495464521914232</c:v>
                </c:pt>
                <c:pt idx="8693">
                  <c:v>-3.453437106044928</c:v>
                </c:pt>
                <c:pt idx="8694">
                  <c:v>-3.457327759898432</c:v>
                </c:pt>
                <c:pt idx="8695">
                  <c:v>-3.4612184137519368</c:v>
                </c:pt>
                <c:pt idx="8696">
                  <c:v>-3.4651090676054421</c:v>
                </c:pt>
                <c:pt idx="8697">
                  <c:v>-3.468999721458947</c:v>
                </c:pt>
                <c:pt idx="8698">
                  <c:v>-3.4728903753124518</c:v>
                </c:pt>
                <c:pt idx="8699">
                  <c:v>-3.476780400119253</c:v>
                </c:pt>
                <c:pt idx="8700">
                  <c:v>-3.4806710539727601</c:v>
                </c:pt>
                <c:pt idx="8701">
                  <c:v>-3.4845617078262641</c:v>
                </c:pt>
                <c:pt idx="8702">
                  <c:v>-3.488452361679768</c:v>
                </c:pt>
                <c:pt idx="8703">
                  <c:v>-3.4923430155332542</c:v>
                </c:pt>
                <c:pt idx="8704">
                  <c:v>-3.496233669386779</c:v>
                </c:pt>
                <c:pt idx="8705">
                  <c:v>-3.2898963471753002</c:v>
                </c:pt>
                <c:pt idx="8706">
                  <c:v>-3.2937870010288042</c:v>
                </c:pt>
                <c:pt idx="8707">
                  <c:v>-3.2976776548823099</c:v>
                </c:pt>
                <c:pt idx="8708">
                  <c:v>-3.301568308735813</c:v>
                </c:pt>
                <c:pt idx="8709">
                  <c:v>-3.3054589625893178</c:v>
                </c:pt>
                <c:pt idx="8710">
                  <c:v>-3.3093496164428231</c:v>
                </c:pt>
                <c:pt idx="8711">
                  <c:v>-3.3132402702963279</c:v>
                </c:pt>
                <c:pt idx="8712">
                  <c:v>-3.3171309241498328</c:v>
                </c:pt>
                <c:pt idx="8713">
                  <c:v>-3.3210215780033372</c:v>
                </c:pt>
                <c:pt idx="8714">
                  <c:v>-3.324912231856842</c:v>
                </c:pt>
                <c:pt idx="8715">
                  <c:v>-3.3288028857103469</c:v>
                </c:pt>
                <c:pt idx="8716">
                  <c:v>-3.3326935395638331</c:v>
                </c:pt>
                <c:pt idx="8717">
                  <c:v>-3.3404748472708619</c:v>
                </c:pt>
                <c:pt idx="8718">
                  <c:v>-3.3443648720776649</c:v>
                </c:pt>
                <c:pt idx="8719">
                  <c:v>-3.3482555259311702</c:v>
                </c:pt>
                <c:pt idx="8720">
                  <c:v>-3.3521461797846559</c:v>
                </c:pt>
                <c:pt idx="8721">
                  <c:v>-3.3560368336381599</c:v>
                </c:pt>
                <c:pt idx="8722">
                  <c:v>-3.3599274874916838</c:v>
                </c:pt>
                <c:pt idx="8723">
                  <c:v>-3.3638181413451891</c:v>
                </c:pt>
                <c:pt idx="8724">
                  <c:v>-3.3677087951986939</c:v>
                </c:pt>
                <c:pt idx="8725">
                  <c:v>-3.379380756759208</c:v>
                </c:pt>
                <c:pt idx="8726">
                  <c:v>-3.3832714106127129</c:v>
                </c:pt>
                <c:pt idx="8727">
                  <c:v>-3.3871620644662181</c:v>
                </c:pt>
                <c:pt idx="8728">
                  <c:v>-3.3910527183197221</c:v>
                </c:pt>
                <c:pt idx="8729">
                  <c:v>-3.3949433721732261</c:v>
                </c:pt>
                <c:pt idx="8730">
                  <c:v>-3.3988340260267318</c:v>
                </c:pt>
                <c:pt idx="8731">
                  <c:v>-3.402724679880238</c:v>
                </c:pt>
                <c:pt idx="8732">
                  <c:v>-3.406614704687041</c:v>
                </c:pt>
                <c:pt idx="8733">
                  <c:v>-3.410505358540544</c:v>
                </c:pt>
                <c:pt idx="8734">
                  <c:v>-3.4143960123940502</c:v>
                </c:pt>
                <c:pt idx="8735">
                  <c:v>-3.4182866662475551</c:v>
                </c:pt>
                <c:pt idx="8736">
                  <c:v>-3.4221773201010599</c:v>
                </c:pt>
                <c:pt idx="8737">
                  <c:v>-3.426067973954563</c:v>
                </c:pt>
                <c:pt idx="8738">
                  <c:v>-3.429958627808066</c:v>
                </c:pt>
                <c:pt idx="8739">
                  <c:v>-3.433849281661574</c:v>
                </c:pt>
                <c:pt idx="8740">
                  <c:v>-3.4377399355150788</c:v>
                </c:pt>
                <c:pt idx="8741">
                  <c:v>-3.4416305893685841</c:v>
                </c:pt>
                <c:pt idx="8742">
                  <c:v>-3.4455212432220899</c:v>
                </c:pt>
                <c:pt idx="8743">
                  <c:v>-3.4494118970755938</c:v>
                </c:pt>
                <c:pt idx="8744">
                  <c:v>-3.4533025509290982</c:v>
                </c:pt>
                <c:pt idx="8745">
                  <c:v>-3.4571932047826031</c:v>
                </c:pt>
                <c:pt idx="8746">
                  <c:v>-3.4610838586361079</c:v>
                </c:pt>
                <c:pt idx="8747">
                  <c:v>-3.4649745124896132</c:v>
                </c:pt>
                <c:pt idx="8748">
                  <c:v>-3.468865166343118</c:v>
                </c:pt>
                <c:pt idx="8749">
                  <c:v>-3.472755191149917</c:v>
                </c:pt>
                <c:pt idx="8750">
                  <c:v>-3.476645845003417</c:v>
                </c:pt>
                <c:pt idx="8751">
                  <c:v>-3.4805364988569298</c:v>
                </c:pt>
                <c:pt idx="8752">
                  <c:v>-3.4844271527104338</c:v>
                </c:pt>
                <c:pt idx="8753">
                  <c:v>-3.48831780656394</c:v>
                </c:pt>
                <c:pt idx="8754">
                  <c:v>-3.2819804843524598</c:v>
                </c:pt>
                <c:pt idx="8755">
                  <c:v>-3.2858711382059642</c:v>
                </c:pt>
                <c:pt idx="8756">
                  <c:v>-3.2897617920594699</c:v>
                </c:pt>
                <c:pt idx="8757">
                  <c:v>-3.2975430997664779</c:v>
                </c:pt>
                <c:pt idx="8758">
                  <c:v>-3.305324407473488</c:v>
                </c:pt>
                <c:pt idx="8759">
                  <c:v>-3.3092150613269928</c:v>
                </c:pt>
                <c:pt idx="8760">
                  <c:v>-3.313105715180499</c:v>
                </c:pt>
                <c:pt idx="8761">
                  <c:v>-3.3169963690340021</c:v>
                </c:pt>
                <c:pt idx="8762">
                  <c:v>-3.3208870228875069</c:v>
                </c:pt>
                <c:pt idx="8763">
                  <c:v>-3.3247776767410122</c:v>
                </c:pt>
                <c:pt idx="8764">
                  <c:v>-3.3286683305945171</c:v>
                </c:pt>
                <c:pt idx="8765">
                  <c:v>-3.3325589844480041</c:v>
                </c:pt>
                <c:pt idx="8766">
                  <c:v>-3.3364496383015161</c:v>
                </c:pt>
                <c:pt idx="8767">
                  <c:v>-3.3403396631083302</c:v>
                </c:pt>
                <c:pt idx="8768">
                  <c:v>-3.344230316961835</c:v>
                </c:pt>
                <c:pt idx="8769">
                  <c:v>-3.3481209708153399</c:v>
                </c:pt>
                <c:pt idx="8770">
                  <c:v>-3.3520116246688252</c:v>
                </c:pt>
                <c:pt idx="8771">
                  <c:v>-3.35590227852235</c:v>
                </c:pt>
                <c:pt idx="8772">
                  <c:v>-3.3597929323758531</c:v>
                </c:pt>
                <c:pt idx="8773">
                  <c:v>-3.3636835862293601</c:v>
                </c:pt>
                <c:pt idx="8774">
                  <c:v>-3.3675742400828641</c:v>
                </c:pt>
                <c:pt idx="8775">
                  <c:v>-3.3714648939363681</c:v>
                </c:pt>
                <c:pt idx="8776">
                  <c:v>-3.3753555477898729</c:v>
                </c:pt>
                <c:pt idx="8777">
                  <c:v>-3.3792462016433791</c:v>
                </c:pt>
                <c:pt idx="8778">
                  <c:v>-3.383136855496883</c:v>
                </c:pt>
                <c:pt idx="8779">
                  <c:v>-3.3870275093503901</c:v>
                </c:pt>
                <c:pt idx="8780">
                  <c:v>-3.390918163203875</c:v>
                </c:pt>
                <c:pt idx="8781">
                  <c:v>-3.3948088170573971</c:v>
                </c:pt>
                <c:pt idx="8782">
                  <c:v>-3.3986994709109029</c:v>
                </c:pt>
                <c:pt idx="8783">
                  <c:v>-3.4025894957177059</c:v>
                </c:pt>
                <c:pt idx="8784">
                  <c:v>-3.4064801495712098</c:v>
                </c:pt>
                <c:pt idx="8785">
                  <c:v>-3.4103708034247151</c:v>
                </c:pt>
                <c:pt idx="8786">
                  <c:v>-3.4142614572782191</c:v>
                </c:pt>
                <c:pt idx="8787">
                  <c:v>-3.418152111131723</c:v>
                </c:pt>
                <c:pt idx="8788">
                  <c:v>-3.4220427649852301</c:v>
                </c:pt>
                <c:pt idx="8789">
                  <c:v>-3.425933418838734</c:v>
                </c:pt>
                <c:pt idx="8790">
                  <c:v>-3.4298240726922402</c:v>
                </c:pt>
                <c:pt idx="8791">
                  <c:v>-3.4337147265457442</c:v>
                </c:pt>
                <c:pt idx="8792">
                  <c:v>-3.437605380399237</c:v>
                </c:pt>
                <c:pt idx="8793">
                  <c:v>-3.4414960342527539</c:v>
                </c:pt>
                <c:pt idx="8794">
                  <c:v>-3.44538668810626</c:v>
                </c:pt>
                <c:pt idx="8795">
                  <c:v>-3.449277341959764</c:v>
                </c:pt>
                <c:pt idx="8796">
                  <c:v>-3.4531679958132671</c:v>
                </c:pt>
                <c:pt idx="8797">
                  <c:v>-3.4570586496667741</c:v>
                </c:pt>
                <c:pt idx="8798">
                  <c:v>-3.4609493035202781</c:v>
                </c:pt>
                <c:pt idx="8799">
                  <c:v>-3.4648399573737838</c:v>
                </c:pt>
                <c:pt idx="8800">
                  <c:v>-3.4687299821805859</c:v>
                </c:pt>
                <c:pt idx="8801">
                  <c:v>-3.472620636034077</c:v>
                </c:pt>
                <c:pt idx="8802">
                  <c:v>-3.4765112898875961</c:v>
                </c:pt>
                <c:pt idx="8803">
                  <c:v>-3.4804019437411</c:v>
                </c:pt>
                <c:pt idx="8804">
                  <c:v>-3.277956052750636</c:v>
                </c:pt>
                <c:pt idx="8805">
                  <c:v>-3.2818467066041408</c:v>
                </c:pt>
                <c:pt idx="8806">
                  <c:v>-3.2857373604576461</c:v>
                </c:pt>
                <c:pt idx="8807">
                  <c:v>-3.2896280143111509</c:v>
                </c:pt>
                <c:pt idx="8808">
                  <c:v>-3.2935186681646549</c:v>
                </c:pt>
                <c:pt idx="8809">
                  <c:v>-3.2974093220181602</c:v>
                </c:pt>
                <c:pt idx="8810">
                  <c:v>-3.301299975871665</c:v>
                </c:pt>
                <c:pt idx="8811">
                  <c:v>-3.3051906297251699</c:v>
                </c:pt>
                <c:pt idx="8812">
                  <c:v>-3.309081283578676</c:v>
                </c:pt>
                <c:pt idx="8813">
                  <c:v>-3.31297193743218</c:v>
                </c:pt>
                <c:pt idx="8814">
                  <c:v>-3.3168625912856649</c:v>
                </c:pt>
                <c:pt idx="8815">
                  <c:v>-3.3207532451391901</c:v>
                </c:pt>
                <c:pt idx="8816">
                  <c:v>-3.3246438989926941</c:v>
                </c:pt>
                <c:pt idx="8817">
                  <c:v>-3.3285345528461998</c:v>
                </c:pt>
                <c:pt idx="8818">
                  <c:v>-3.3324252066996971</c:v>
                </c:pt>
                <c:pt idx="8819">
                  <c:v>-3.3363152315065072</c:v>
                </c:pt>
                <c:pt idx="8820">
                  <c:v>-3.3402058853600121</c:v>
                </c:pt>
                <c:pt idx="8821">
                  <c:v>-3.3440965392135169</c:v>
                </c:pt>
                <c:pt idx="8822">
                  <c:v>-3.3479871930670209</c:v>
                </c:pt>
                <c:pt idx="8823">
                  <c:v>-3.3518778469205261</c:v>
                </c:pt>
                <c:pt idx="8824">
                  <c:v>-3.3557685007740301</c:v>
                </c:pt>
                <c:pt idx="8825">
                  <c:v>-3.3596591546275358</c:v>
                </c:pt>
                <c:pt idx="8826">
                  <c:v>-3.363549808481042</c:v>
                </c:pt>
                <c:pt idx="8827">
                  <c:v>-3.3674404623345451</c:v>
                </c:pt>
                <c:pt idx="8828">
                  <c:v>-3.3713311161880499</c:v>
                </c:pt>
                <c:pt idx="8829">
                  <c:v>-3.3752217700415561</c:v>
                </c:pt>
                <c:pt idx="8830">
                  <c:v>-3.3791124238950561</c:v>
                </c:pt>
                <c:pt idx="8831">
                  <c:v>-3.3830030777485658</c:v>
                </c:pt>
                <c:pt idx="8832">
                  <c:v>-3.3868937316020711</c:v>
                </c:pt>
                <c:pt idx="8833">
                  <c:v>-3.390784385455575</c:v>
                </c:pt>
                <c:pt idx="8834">
                  <c:v>-3.3946750393090608</c:v>
                </c:pt>
                <c:pt idx="8835">
                  <c:v>-3.3985650641158771</c:v>
                </c:pt>
                <c:pt idx="8836">
                  <c:v>-3.4024557179693868</c:v>
                </c:pt>
                <c:pt idx="8837">
                  <c:v>-3.4063463718228921</c:v>
                </c:pt>
                <c:pt idx="8838">
                  <c:v>-3.410237025676397</c:v>
                </c:pt>
                <c:pt idx="8839">
                  <c:v>-3.4141276795299018</c:v>
                </c:pt>
                <c:pt idx="8840">
                  <c:v>-3.418018333383396</c:v>
                </c:pt>
                <c:pt idx="8841">
                  <c:v>-3.4219089872369111</c:v>
                </c:pt>
                <c:pt idx="8842">
                  <c:v>-3.4257996410904159</c:v>
                </c:pt>
                <c:pt idx="8843">
                  <c:v>-3.4296902949439212</c:v>
                </c:pt>
                <c:pt idx="8844">
                  <c:v>-3.433580948797426</c:v>
                </c:pt>
                <c:pt idx="8845">
                  <c:v>-3.4374716026509309</c:v>
                </c:pt>
                <c:pt idx="8846">
                  <c:v>-3.4413622565044362</c:v>
                </c:pt>
                <c:pt idx="8847">
                  <c:v>-3.445252910357941</c:v>
                </c:pt>
                <c:pt idx="8848">
                  <c:v>-3.449143564211445</c:v>
                </c:pt>
                <c:pt idx="8849">
                  <c:v>-3.4530342180649498</c:v>
                </c:pt>
                <c:pt idx="8850">
                  <c:v>-3.456924871918456</c:v>
                </c:pt>
                <c:pt idx="8851">
                  <c:v>-3.4608155257719608</c:v>
                </c:pt>
                <c:pt idx="8852">
                  <c:v>-3.4647055505787629</c:v>
                </c:pt>
                <c:pt idx="8853">
                  <c:v>-3.4685962044322678</c:v>
                </c:pt>
                <c:pt idx="8854">
                  <c:v>-3.4724868582857731</c:v>
                </c:pt>
                <c:pt idx="8855">
                  <c:v>-3.270040189927796</c:v>
                </c:pt>
                <c:pt idx="8856">
                  <c:v>-3.2739308437813008</c:v>
                </c:pt>
                <c:pt idx="8857">
                  <c:v>-3.277821497634807</c:v>
                </c:pt>
                <c:pt idx="8858">
                  <c:v>-3.281712151488311</c:v>
                </c:pt>
                <c:pt idx="8859">
                  <c:v>-3.2856028053418171</c:v>
                </c:pt>
                <c:pt idx="8860">
                  <c:v>-3.2894934591953211</c:v>
                </c:pt>
                <c:pt idx="8861">
                  <c:v>-3.2933841130488251</c:v>
                </c:pt>
                <c:pt idx="8862">
                  <c:v>-3.2972747669023299</c:v>
                </c:pt>
                <c:pt idx="8863">
                  <c:v>-3.3011654207558361</c:v>
                </c:pt>
                <c:pt idx="8864">
                  <c:v>-3.30505607460934</c:v>
                </c:pt>
                <c:pt idx="8865">
                  <c:v>-3.3089467284628449</c:v>
                </c:pt>
                <c:pt idx="8866">
                  <c:v>-3.3128373823163502</c:v>
                </c:pt>
                <c:pt idx="8867">
                  <c:v>-3.3167280361698359</c:v>
                </c:pt>
                <c:pt idx="8868">
                  <c:v>-3.3206186900233581</c:v>
                </c:pt>
                <c:pt idx="8869">
                  <c:v>-3.3361806763906769</c:v>
                </c:pt>
                <c:pt idx="8870">
                  <c:v>-3.3400713302441831</c:v>
                </c:pt>
                <c:pt idx="8871">
                  <c:v>-3.3439619840976871</c:v>
                </c:pt>
                <c:pt idx="8872">
                  <c:v>-3.347852637951191</c:v>
                </c:pt>
                <c:pt idx="8873">
                  <c:v>-3.3517432918046972</c:v>
                </c:pt>
                <c:pt idx="8874">
                  <c:v>-3.3556339456582021</c:v>
                </c:pt>
                <c:pt idx="8875">
                  <c:v>-3.3595245995117069</c:v>
                </c:pt>
                <c:pt idx="8876">
                  <c:v>-3.3673059072187161</c:v>
                </c:pt>
                <c:pt idx="8877">
                  <c:v>-3.371196561072221</c:v>
                </c:pt>
                <c:pt idx="8878">
                  <c:v>-3.3750872149257258</c:v>
                </c:pt>
                <c:pt idx="8879">
                  <c:v>-3.3789778687792311</c:v>
                </c:pt>
                <c:pt idx="8880">
                  <c:v>-3.382868522632736</c:v>
                </c:pt>
                <c:pt idx="8881">
                  <c:v>-3.386759176486239</c:v>
                </c:pt>
                <c:pt idx="8882">
                  <c:v>-3.3906498303397261</c:v>
                </c:pt>
                <c:pt idx="8883">
                  <c:v>-3.3945398551465482</c:v>
                </c:pt>
                <c:pt idx="8884">
                  <c:v>-3.3984305090000522</c:v>
                </c:pt>
                <c:pt idx="8885">
                  <c:v>-3.402321162853557</c:v>
                </c:pt>
                <c:pt idx="8886">
                  <c:v>-3.4062118167070619</c:v>
                </c:pt>
                <c:pt idx="8887">
                  <c:v>-3.410102470560568</c:v>
                </c:pt>
                <c:pt idx="8888">
                  <c:v>-3.4178837782675759</c:v>
                </c:pt>
                <c:pt idx="8889">
                  <c:v>-3.4217744321210821</c:v>
                </c:pt>
                <c:pt idx="8890">
                  <c:v>-3.4256650859745861</c:v>
                </c:pt>
                <c:pt idx="8891">
                  <c:v>-3.4295557398280918</c:v>
                </c:pt>
                <c:pt idx="8892">
                  <c:v>-3.4334463936815971</c:v>
                </c:pt>
                <c:pt idx="8893">
                  <c:v>-3.4373370475351019</c:v>
                </c:pt>
                <c:pt idx="8894">
                  <c:v>-3.4412277013886059</c:v>
                </c:pt>
                <c:pt idx="8895">
                  <c:v>-3.4451183552421112</c:v>
                </c:pt>
                <c:pt idx="8896">
                  <c:v>-3.449009009095616</c:v>
                </c:pt>
                <c:pt idx="8897">
                  <c:v>-3.45289966294912</c:v>
                </c:pt>
                <c:pt idx="8898">
                  <c:v>-3.4567903168026262</c:v>
                </c:pt>
                <c:pt idx="8899">
                  <c:v>-3.4606803416094278</c:v>
                </c:pt>
                <c:pt idx="8900">
                  <c:v>-3.4645709954629331</c:v>
                </c:pt>
                <c:pt idx="8901">
                  <c:v>-3.2621243271049578</c:v>
                </c:pt>
                <c:pt idx="8902">
                  <c:v>-3.2660149809584631</c:v>
                </c:pt>
                <c:pt idx="8903">
                  <c:v>-3.2699056348119671</c:v>
                </c:pt>
                <c:pt idx="8904">
                  <c:v>-3.2737962886654741</c:v>
                </c:pt>
                <c:pt idx="8905">
                  <c:v>-3.2776869425189772</c:v>
                </c:pt>
                <c:pt idx="8906">
                  <c:v>-3.281577596372482</c:v>
                </c:pt>
                <c:pt idx="8907">
                  <c:v>-3.2854682502259869</c:v>
                </c:pt>
                <c:pt idx="8908">
                  <c:v>-3.2893589040794922</c:v>
                </c:pt>
                <c:pt idx="8909">
                  <c:v>-3.2932495579329961</c:v>
                </c:pt>
                <c:pt idx="8910">
                  <c:v>-3.3010308656400071</c:v>
                </c:pt>
                <c:pt idx="8911">
                  <c:v>-3.3049215194935111</c:v>
                </c:pt>
                <c:pt idx="8912">
                  <c:v>-3.312702827200519</c:v>
                </c:pt>
                <c:pt idx="8913">
                  <c:v>-3.3165934810540261</c:v>
                </c:pt>
                <c:pt idx="8914">
                  <c:v>-3.3204841349075309</c:v>
                </c:pt>
                <c:pt idx="8915">
                  <c:v>-3.3243747887610371</c:v>
                </c:pt>
                <c:pt idx="8916">
                  <c:v>-3.3282648135678392</c:v>
                </c:pt>
                <c:pt idx="8917">
                  <c:v>-3.3321554674213441</c:v>
                </c:pt>
                <c:pt idx="8918">
                  <c:v>-3.3360461212748298</c:v>
                </c:pt>
                <c:pt idx="8919">
                  <c:v>-3.3399367751283529</c:v>
                </c:pt>
                <c:pt idx="8920">
                  <c:v>-3.3438274289818581</c:v>
                </c:pt>
                <c:pt idx="8921">
                  <c:v>-3.347718082835363</c:v>
                </c:pt>
                <c:pt idx="8922">
                  <c:v>-3.3516087366888492</c:v>
                </c:pt>
                <c:pt idx="8923">
                  <c:v>-3.3554993905423731</c:v>
                </c:pt>
                <c:pt idx="8924">
                  <c:v>-3.3632806982493819</c:v>
                </c:pt>
                <c:pt idx="8925">
                  <c:v>-3.3671713521028872</c:v>
                </c:pt>
                <c:pt idx="8926">
                  <c:v>-3.371062005956392</c:v>
                </c:pt>
                <c:pt idx="8927">
                  <c:v>-3.374952659809896</c:v>
                </c:pt>
                <c:pt idx="8928">
                  <c:v>-3.3788433136633831</c:v>
                </c:pt>
                <c:pt idx="8929">
                  <c:v>-3.3827339675169061</c:v>
                </c:pt>
                <c:pt idx="8930">
                  <c:v>-3.386624621370411</c:v>
                </c:pt>
                <c:pt idx="8931">
                  <c:v>-3.390514646177214</c:v>
                </c:pt>
                <c:pt idx="8932">
                  <c:v>-3.3944053000307171</c:v>
                </c:pt>
                <c:pt idx="8933">
                  <c:v>-3.3982959538842161</c:v>
                </c:pt>
                <c:pt idx="8934">
                  <c:v>-3.4021866077377281</c:v>
                </c:pt>
                <c:pt idx="8935">
                  <c:v>-3.4060772615912338</c:v>
                </c:pt>
                <c:pt idx="8936">
                  <c:v>-3.4099679154447391</c:v>
                </c:pt>
                <c:pt idx="8937">
                  <c:v>-3.413858569298224</c:v>
                </c:pt>
                <c:pt idx="8938">
                  <c:v>-3.417749223151747</c:v>
                </c:pt>
                <c:pt idx="8939">
                  <c:v>-3.4216398770052532</c:v>
                </c:pt>
                <c:pt idx="8940">
                  <c:v>-3.425530530858758</c:v>
                </c:pt>
                <c:pt idx="8941">
                  <c:v>-3.4294211847122629</c:v>
                </c:pt>
                <c:pt idx="8942">
                  <c:v>-3.4333118385657682</c:v>
                </c:pt>
                <c:pt idx="8943">
                  <c:v>-3.4372024924192721</c:v>
                </c:pt>
                <c:pt idx="8944">
                  <c:v>-3.441093146272777</c:v>
                </c:pt>
                <c:pt idx="8945">
                  <c:v>-3.4449838001262818</c:v>
                </c:pt>
                <c:pt idx="8946">
                  <c:v>-3.4488744539797871</c:v>
                </c:pt>
                <c:pt idx="8947">
                  <c:v>-3.4527651078332728</c:v>
                </c:pt>
                <c:pt idx="8948">
                  <c:v>-3.456655132640075</c:v>
                </c:pt>
                <c:pt idx="8949">
                  <c:v>-3.2542098706963318</c:v>
                </c:pt>
                <c:pt idx="8950">
                  <c:v>-3.2580998955031362</c:v>
                </c:pt>
                <c:pt idx="8951">
                  <c:v>-3.2619905493566401</c:v>
                </c:pt>
                <c:pt idx="8952">
                  <c:v>-3.2658812032101441</c:v>
                </c:pt>
                <c:pt idx="8953">
                  <c:v>-3.2697718570636498</c:v>
                </c:pt>
                <c:pt idx="8954">
                  <c:v>-3.2736625109171551</c:v>
                </c:pt>
                <c:pt idx="8955">
                  <c:v>-3.2775531647706599</c:v>
                </c:pt>
                <c:pt idx="8956">
                  <c:v>-3.2814438186241639</c:v>
                </c:pt>
                <c:pt idx="8957">
                  <c:v>-3.2853344724776679</c:v>
                </c:pt>
                <c:pt idx="8958">
                  <c:v>-3.289225126331174</c:v>
                </c:pt>
                <c:pt idx="8959">
                  <c:v>-3.2931157801846802</c:v>
                </c:pt>
                <c:pt idx="8960">
                  <c:v>-3.2970064340381771</c:v>
                </c:pt>
                <c:pt idx="8961">
                  <c:v>-3.3008970878916881</c:v>
                </c:pt>
                <c:pt idx="8962">
                  <c:v>-3.3047877417451921</c:v>
                </c:pt>
                <c:pt idx="8963">
                  <c:v>-3.308678395598696</c:v>
                </c:pt>
                <c:pt idx="8964">
                  <c:v>-3.3125690494522031</c:v>
                </c:pt>
                <c:pt idx="8965">
                  <c:v>-3.3164597033056888</c:v>
                </c:pt>
                <c:pt idx="8966">
                  <c:v>-3.3203503571592128</c:v>
                </c:pt>
                <c:pt idx="8967">
                  <c:v>-3.3242403819660158</c:v>
                </c:pt>
                <c:pt idx="8968">
                  <c:v>-3.3281310358195211</c:v>
                </c:pt>
                <c:pt idx="8969">
                  <c:v>-3.332021689673017</c:v>
                </c:pt>
                <c:pt idx="8970">
                  <c:v>-3.3359123435265299</c:v>
                </c:pt>
                <c:pt idx="8971">
                  <c:v>-3.3398029973800321</c:v>
                </c:pt>
                <c:pt idx="8972">
                  <c:v>-3.34369365123354</c:v>
                </c:pt>
                <c:pt idx="8973">
                  <c:v>-3.3475843050870449</c:v>
                </c:pt>
                <c:pt idx="8974">
                  <c:v>-3.3514749589405501</c:v>
                </c:pt>
                <c:pt idx="8975">
                  <c:v>-3.3553656127940541</c:v>
                </c:pt>
                <c:pt idx="8976">
                  <c:v>-3.3592562666475589</c:v>
                </c:pt>
                <c:pt idx="8977">
                  <c:v>-3.3631469205010638</c:v>
                </c:pt>
                <c:pt idx="8978">
                  <c:v>-3.36703757435457</c:v>
                </c:pt>
                <c:pt idx="8979">
                  <c:v>-3.3709282282080739</c:v>
                </c:pt>
                <c:pt idx="8980">
                  <c:v>-3.3748188820615792</c:v>
                </c:pt>
                <c:pt idx="8981">
                  <c:v>-3.3787095359150832</c:v>
                </c:pt>
                <c:pt idx="8982">
                  <c:v>-3.382600189768576</c:v>
                </c:pt>
                <c:pt idx="8983">
                  <c:v>-3.386490214575391</c:v>
                </c:pt>
                <c:pt idx="8984">
                  <c:v>-3.390380868428895</c:v>
                </c:pt>
                <c:pt idx="8985">
                  <c:v>-3.3942715222824011</c:v>
                </c:pt>
                <c:pt idx="8986">
                  <c:v>-3.3981621761359051</c:v>
                </c:pt>
                <c:pt idx="8987">
                  <c:v>-3.4020528299893971</c:v>
                </c:pt>
                <c:pt idx="8988">
                  <c:v>-3.4059434838429161</c:v>
                </c:pt>
                <c:pt idx="8989">
                  <c:v>-3.4098341376964201</c:v>
                </c:pt>
                <c:pt idx="8990">
                  <c:v>-3.4137247915499249</c:v>
                </c:pt>
                <c:pt idx="8991">
                  <c:v>-3.4176154454034302</c:v>
                </c:pt>
                <c:pt idx="8992">
                  <c:v>-3.4215060992569351</c:v>
                </c:pt>
                <c:pt idx="8993">
                  <c:v>-3.4253967531104399</c:v>
                </c:pt>
                <c:pt idx="8994">
                  <c:v>-3.4292874069639452</c:v>
                </c:pt>
                <c:pt idx="8995">
                  <c:v>-3.43317806081745</c:v>
                </c:pt>
                <c:pt idx="8996">
                  <c:v>-3.437068714670954</c:v>
                </c:pt>
                <c:pt idx="8997">
                  <c:v>-3.4409593685244602</c:v>
                </c:pt>
                <c:pt idx="8998">
                  <c:v>-3.4448500223779641</c:v>
                </c:pt>
                <c:pt idx="8999">
                  <c:v>-3.448740676231469</c:v>
                </c:pt>
                <c:pt idx="9000">
                  <c:v>-3.4526307010382711</c:v>
                </c:pt>
                <c:pt idx="9001">
                  <c:v>-3.246294007873495</c:v>
                </c:pt>
                <c:pt idx="9002">
                  <c:v>-3.2501846617269998</c:v>
                </c:pt>
                <c:pt idx="9003">
                  <c:v>-3.2540746865338042</c:v>
                </c:pt>
                <c:pt idx="9004">
                  <c:v>-3.2579653403873068</c:v>
                </c:pt>
                <c:pt idx="9005">
                  <c:v>-3.2618559942408121</c:v>
                </c:pt>
                <c:pt idx="9006">
                  <c:v>-3.2657466480943169</c:v>
                </c:pt>
                <c:pt idx="9007">
                  <c:v>-3.2696373019478222</c:v>
                </c:pt>
                <c:pt idx="9008">
                  <c:v>-3.273527955801327</c:v>
                </c:pt>
                <c:pt idx="9009">
                  <c:v>-3.2774186096548319</c:v>
                </c:pt>
                <c:pt idx="9010">
                  <c:v>-3.2813092635083358</c:v>
                </c:pt>
                <c:pt idx="9011">
                  <c:v>-3.285199917361842</c:v>
                </c:pt>
                <c:pt idx="9012">
                  <c:v>-3.289090571215346</c:v>
                </c:pt>
                <c:pt idx="9013">
                  <c:v>-3.2929812250688522</c:v>
                </c:pt>
                <c:pt idx="9014">
                  <c:v>-3.2968718789223561</c:v>
                </c:pt>
                <c:pt idx="9015">
                  <c:v>-3.3007625327758601</c:v>
                </c:pt>
                <c:pt idx="9016">
                  <c:v>-3.3046531866293658</c:v>
                </c:pt>
                <c:pt idx="9017">
                  <c:v>-3.3085438404828711</c:v>
                </c:pt>
                <c:pt idx="9018">
                  <c:v>-3.3124344943363759</c:v>
                </c:pt>
                <c:pt idx="9019">
                  <c:v>-3.316325148189879</c:v>
                </c:pt>
                <c:pt idx="9020">
                  <c:v>-3.3202151729966838</c:v>
                </c:pt>
                <c:pt idx="9021">
                  <c:v>-3.3241058268501891</c:v>
                </c:pt>
                <c:pt idx="9022">
                  <c:v>-3.3279964807036939</c:v>
                </c:pt>
                <c:pt idx="9023">
                  <c:v>-3.3357777884107032</c:v>
                </c:pt>
                <c:pt idx="9024">
                  <c:v>-3.339668442264196</c:v>
                </c:pt>
                <c:pt idx="9025">
                  <c:v>-3.3435590961177128</c:v>
                </c:pt>
                <c:pt idx="9026">
                  <c:v>-3.3474497499712181</c:v>
                </c:pt>
                <c:pt idx="9027">
                  <c:v>-3.351340403824703</c:v>
                </c:pt>
                <c:pt idx="9028">
                  <c:v>-3.3552310576782269</c:v>
                </c:pt>
                <c:pt idx="9029">
                  <c:v>-3.3591217115317318</c:v>
                </c:pt>
                <c:pt idx="9030">
                  <c:v>-3.3630123653852371</c:v>
                </c:pt>
                <c:pt idx="9031">
                  <c:v>-3.366903019238737</c:v>
                </c:pt>
                <c:pt idx="9032">
                  <c:v>-3.3707936730922472</c:v>
                </c:pt>
                <c:pt idx="9033">
                  <c:v>-3.3746843269457512</c:v>
                </c:pt>
                <c:pt idx="9034">
                  <c:v>-3.378574980799256</c:v>
                </c:pt>
                <c:pt idx="9035">
                  <c:v>-3.382465005606059</c:v>
                </c:pt>
                <c:pt idx="9036">
                  <c:v>-3.3863556594595621</c:v>
                </c:pt>
                <c:pt idx="9037">
                  <c:v>-3.39024631331305</c:v>
                </c:pt>
                <c:pt idx="9038">
                  <c:v>-3.3941369671665731</c:v>
                </c:pt>
                <c:pt idx="9039">
                  <c:v>-3.3980276210200788</c:v>
                </c:pt>
                <c:pt idx="9040">
                  <c:v>-3.4019182748735841</c:v>
                </c:pt>
                <c:pt idx="9041">
                  <c:v>-3.4058089287270881</c:v>
                </c:pt>
                <c:pt idx="9042">
                  <c:v>-3.4096995825805929</c:v>
                </c:pt>
                <c:pt idx="9043">
                  <c:v>-3.4135902364340982</c:v>
                </c:pt>
                <c:pt idx="9044">
                  <c:v>-3.417480890287603</c:v>
                </c:pt>
                <c:pt idx="9045">
                  <c:v>-3.4213715441411079</c:v>
                </c:pt>
                <c:pt idx="9046">
                  <c:v>-3.4252621979946132</c:v>
                </c:pt>
                <c:pt idx="9047">
                  <c:v>-3.4291528518481171</c:v>
                </c:pt>
                <c:pt idx="9048">
                  <c:v>-3.433043505701622</c:v>
                </c:pt>
                <c:pt idx="9049">
                  <c:v>-3.4369341595551268</c:v>
                </c:pt>
                <c:pt idx="9050">
                  <c:v>-3.4408248134086321</c:v>
                </c:pt>
                <c:pt idx="9051">
                  <c:v>-3.444715467262137</c:v>
                </c:pt>
                <c:pt idx="9052">
                  <c:v>-3.2422687989041612</c:v>
                </c:pt>
                <c:pt idx="9053">
                  <c:v>-3.246159452757666</c:v>
                </c:pt>
                <c:pt idx="9054">
                  <c:v>-3.250049477564469</c:v>
                </c:pt>
                <c:pt idx="9055">
                  <c:v>-3.253940131417973</c:v>
                </c:pt>
                <c:pt idx="9056">
                  <c:v>-3.257830785271477</c:v>
                </c:pt>
                <c:pt idx="9057">
                  <c:v>-3.2617214391249831</c:v>
                </c:pt>
                <c:pt idx="9058">
                  <c:v>-3.265612092978488</c:v>
                </c:pt>
                <c:pt idx="9059">
                  <c:v>-3.269502746831995</c:v>
                </c:pt>
                <c:pt idx="9060">
                  <c:v>-3.2733934006854968</c:v>
                </c:pt>
                <c:pt idx="9061">
                  <c:v>-3.2772840545390021</c:v>
                </c:pt>
                <c:pt idx="9062">
                  <c:v>-3.28117470839251</c:v>
                </c:pt>
                <c:pt idx="9063">
                  <c:v>-3.2850653622460122</c:v>
                </c:pt>
                <c:pt idx="9064">
                  <c:v>-3.288956016099517</c:v>
                </c:pt>
                <c:pt idx="9065">
                  <c:v>-3.292846669953017</c:v>
                </c:pt>
                <c:pt idx="9066">
                  <c:v>-3.300627977660032</c:v>
                </c:pt>
                <c:pt idx="9067">
                  <c:v>-3.304518631513536</c:v>
                </c:pt>
                <c:pt idx="9068">
                  <c:v>-3.3122999392205279</c:v>
                </c:pt>
                <c:pt idx="9069">
                  <c:v>-3.3161899640273491</c:v>
                </c:pt>
                <c:pt idx="9070">
                  <c:v>-3.320080617880854</c:v>
                </c:pt>
                <c:pt idx="9071">
                  <c:v>-3.3239712717343601</c:v>
                </c:pt>
                <c:pt idx="9072">
                  <c:v>-3.3278619255878632</c:v>
                </c:pt>
                <c:pt idx="9073">
                  <c:v>-3.3395338871483782</c:v>
                </c:pt>
                <c:pt idx="9074">
                  <c:v>-3.343424541001883</c:v>
                </c:pt>
                <c:pt idx="9075">
                  <c:v>-3.347315194855387</c:v>
                </c:pt>
                <c:pt idx="9076">
                  <c:v>-3.3512058487088918</c:v>
                </c:pt>
                <c:pt idx="9077">
                  <c:v>-3.3550965025623971</c:v>
                </c:pt>
                <c:pt idx="9078">
                  <c:v>-3.358987156415902</c:v>
                </c:pt>
                <c:pt idx="9079">
                  <c:v>-3.3628778102694081</c:v>
                </c:pt>
                <c:pt idx="9080">
                  <c:v>-3.370659117976416</c:v>
                </c:pt>
                <c:pt idx="9081">
                  <c:v>-3.3745497718299222</c:v>
                </c:pt>
                <c:pt idx="9082">
                  <c:v>-3.3784397966367248</c:v>
                </c:pt>
                <c:pt idx="9083">
                  <c:v>-3.3823304504902292</c:v>
                </c:pt>
                <c:pt idx="9084">
                  <c:v>-3.386221104343734</c:v>
                </c:pt>
                <c:pt idx="9085">
                  <c:v>-3.390111758197238</c:v>
                </c:pt>
                <c:pt idx="9086">
                  <c:v>-3.394002412050737</c:v>
                </c:pt>
                <c:pt idx="9087">
                  <c:v>-3.3978930659042481</c:v>
                </c:pt>
                <c:pt idx="9088">
                  <c:v>-3.401783719757753</c:v>
                </c:pt>
                <c:pt idx="9089">
                  <c:v>-3.4056743736112578</c:v>
                </c:pt>
                <c:pt idx="9090">
                  <c:v>-3.4095650274647631</c:v>
                </c:pt>
                <c:pt idx="9091">
                  <c:v>-3.4134556813182488</c:v>
                </c:pt>
                <c:pt idx="9092">
                  <c:v>-3.4173463351717732</c:v>
                </c:pt>
                <c:pt idx="9093">
                  <c:v>-3.4212369890252781</c:v>
                </c:pt>
                <c:pt idx="9094">
                  <c:v>-3.425127642878782</c:v>
                </c:pt>
                <c:pt idx="9095">
                  <c:v>-3.4290182967322869</c:v>
                </c:pt>
                <c:pt idx="9096">
                  <c:v>-3.432908950585793</c:v>
                </c:pt>
                <c:pt idx="9097">
                  <c:v>-3.436799604439297</c:v>
                </c:pt>
                <c:pt idx="9098">
                  <c:v>-3.234353713448832</c:v>
                </c:pt>
                <c:pt idx="9099">
                  <c:v>-3.2382443673023369</c:v>
                </c:pt>
                <c:pt idx="9100">
                  <c:v>-3.2421350211558431</c:v>
                </c:pt>
                <c:pt idx="9101">
                  <c:v>-3.2460250459626461</c:v>
                </c:pt>
                <c:pt idx="9102">
                  <c:v>-3.24991569981615</c:v>
                </c:pt>
                <c:pt idx="9103">
                  <c:v>-3.2538063536696549</c:v>
                </c:pt>
                <c:pt idx="9104">
                  <c:v>-3.2576970075231602</c:v>
                </c:pt>
                <c:pt idx="9105">
                  <c:v>-3.261587661376665</c:v>
                </c:pt>
                <c:pt idx="9106">
                  <c:v>-3.2654783152301698</c:v>
                </c:pt>
                <c:pt idx="9107">
                  <c:v>-3.2693689690836738</c:v>
                </c:pt>
                <c:pt idx="9108">
                  <c:v>-3.27325962293718</c:v>
                </c:pt>
                <c:pt idx="9109">
                  <c:v>-3.2771502767906839</c:v>
                </c:pt>
                <c:pt idx="9110">
                  <c:v>-3.2849315844976941</c:v>
                </c:pt>
                <c:pt idx="9111">
                  <c:v>-3.288822238351198</c:v>
                </c:pt>
                <c:pt idx="9112">
                  <c:v>-3.2927128922047029</c:v>
                </c:pt>
                <c:pt idx="9113">
                  <c:v>-3.296603546058209</c:v>
                </c:pt>
                <c:pt idx="9114">
                  <c:v>-3.300494199911713</c:v>
                </c:pt>
                <c:pt idx="9115">
                  <c:v>-3.3043848537652201</c:v>
                </c:pt>
                <c:pt idx="9116">
                  <c:v>-3.308275507618724</c:v>
                </c:pt>
                <c:pt idx="9117">
                  <c:v>-3.3121655324255261</c:v>
                </c:pt>
                <c:pt idx="9118">
                  <c:v>-3.3160561862790119</c:v>
                </c:pt>
                <c:pt idx="9119">
                  <c:v>-3.3199468401325358</c:v>
                </c:pt>
                <c:pt idx="9120">
                  <c:v>-3.3238374939860398</c:v>
                </c:pt>
                <c:pt idx="9121">
                  <c:v>-3.331618801693037</c:v>
                </c:pt>
                <c:pt idx="9122">
                  <c:v>-3.3355094555465552</c:v>
                </c:pt>
                <c:pt idx="9123">
                  <c:v>-3.339400109400056</c:v>
                </c:pt>
                <c:pt idx="9124">
                  <c:v>-3.343290763253564</c:v>
                </c:pt>
                <c:pt idx="9125">
                  <c:v>-3.3471814171070702</c:v>
                </c:pt>
                <c:pt idx="9126">
                  <c:v>-3.351072070960575</c:v>
                </c:pt>
                <c:pt idx="9127">
                  <c:v>-3.3549627248140781</c:v>
                </c:pt>
                <c:pt idx="9128">
                  <c:v>-3.3588533786675852</c:v>
                </c:pt>
                <c:pt idx="9129">
                  <c:v>-3.3627440325210891</c:v>
                </c:pt>
                <c:pt idx="9130">
                  <c:v>-3.3666346863745931</c:v>
                </c:pt>
                <c:pt idx="9131">
                  <c:v>-3.3705253402280988</c:v>
                </c:pt>
                <c:pt idx="9132">
                  <c:v>-3.3744153650349018</c:v>
                </c:pt>
                <c:pt idx="9133">
                  <c:v>-3.3783060188884062</c:v>
                </c:pt>
                <c:pt idx="9134">
                  <c:v>-3.382196672741911</c:v>
                </c:pt>
                <c:pt idx="9135">
                  <c:v>-3.3860873265954159</c:v>
                </c:pt>
                <c:pt idx="9136">
                  <c:v>-3.3899779804489212</c:v>
                </c:pt>
                <c:pt idx="9137">
                  <c:v>-3.393868634302426</c:v>
                </c:pt>
                <c:pt idx="9138">
                  <c:v>-3.39775928815593</c:v>
                </c:pt>
                <c:pt idx="9139">
                  <c:v>-3.4016499420094348</c:v>
                </c:pt>
                <c:pt idx="9140">
                  <c:v>-3.4055405958629401</c:v>
                </c:pt>
                <c:pt idx="9141">
                  <c:v>-3.409431249716445</c:v>
                </c:pt>
                <c:pt idx="9142">
                  <c:v>-3.4133219035699498</c:v>
                </c:pt>
                <c:pt idx="9143">
                  <c:v>-3.417212557423456</c:v>
                </c:pt>
                <c:pt idx="9144">
                  <c:v>-3.4211032112769599</c:v>
                </c:pt>
                <c:pt idx="9145">
                  <c:v>-3.4249938651304639</c:v>
                </c:pt>
                <c:pt idx="9146">
                  <c:v>-3.4288845189839701</c:v>
                </c:pt>
                <c:pt idx="9147">
                  <c:v>-3.2264378506259939</c:v>
                </c:pt>
                <c:pt idx="9148">
                  <c:v>-3.2303285044795</c:v>
                </c:pt>
                <c:pt idx="9149">
                  <c:v>-3.234219158333004</c:v>
                </c:pt>
                <c:pt idx="9150">
                  <c:v>-3.2381098121865102</c:v>
                </c:pt>
                <c:pt idx="9151">
                  <c:v>-3.2419998369933118</c:v>
                </c:pt>
                <c:pt idx="9152">
                  <c:v>-3.2458904908468158</c:v>
                </c:pt>
                <c:pt idx="9153">
                  <c:v>-3.2497811447003211</c:v>
                </c:pt>
                <c:pt idx="9154">
                  <c:v>-3.2536717985538259</c:v>
                </c:pt>
                <c:pt idx="9155">
                  <c:v>-3.2575624524073312</c:v>
                </c:pt>
                <c:pt idx="9156">
                  <c:v>-3.2614531062608361</c:v>
                </c:pt>
                <c:pt idx="9157">
                  <c:v>-3.26534376011434</c:v>
                </c:pt>
                <c:pt idx="9158">
                  <c:v>-3.2692344139678449</c:v>
                </c:pt>
                <c:pt idx="9159">
                  <c:v>-3.2731250678213502</c:v>
                </c:pt>
                <c:pt idx="9160">
                  <c:v>-3.277015721674855</c:v>
                </c:pt>
                <c:pt idx="9161">
                  <c:v>-3.2809063755283612</c:v>
                </c:pt>
                <c:pt idx="9162">
                  <c:v>-3.2847970293818651</c:v>
                </c:pt>
                <c:pt idx="9163">
                  <c:v>-3.28868768323537</c:v>
                </c:pt>
                <c:pt idx="9164">
                  <c:v>-3.292578337088873</c:v>
                </c:pt>
                <c:pt idx="9165">
                  <c:v>-3.2964689909423801</c:v>
                </c:pt>
                <c:pt idx="9166">
                  <c:v>-3.3003596447958841</c:v>
                </c:pt>
                <c:pt idx="9167">
                  <c:v>-3.3042502986493898</c:v>
                </c:pt>
                <c:pt idx="9168">
                  <c:v>-3.3081403234561919</c:v>
                </c:pt>
                <c:pt idx="9169">
                  <c:v>-3.3120309773096972</c:v>
                </c:pt>
                <c:pt idx="9170">
                  <c:v>-3.315921631163202</c:v>
                </c:pt>
                <c:pt idx="9171">
                  <c:v>-3.319812285016706</c:v>
                </c:pt>
                <c:pt idx="9172">
                  <c:v>-3.3237029388702108</c:v>
                </c:pt>
                <c:pt idx="9173">
                  <c:v>-3.3353749004307272</c:v>
                </c:pt>
                <c:pt idx="9174">
                  <c:v>-3.339265554284216</c:v>
                </c:pt>
                <c:pt idx="9175">
                  <c:v>-3.3431562081377351</c:v>
                </c:pt>
                <c:pt idx="9176">
                  <c:v>-3.3470468619912408</c:v>
                </c:pt>
                <c:pt idx="9177">
                  <c:v>-3.3509375158447461</c:v>
                </c:pt>
                <c:pt idx="9178">
                  <c:v>-3.3548281696982318</c:v>
                </c:pt>
                <c:pt idx="9179">
                  <c:v>-3.3587188235517562</c:v>
                </c:pt>
                <c:pt idx="9180">
                  <c:v>-3.3626094774052571</c:v>
                </c:pt>
                <c:pt idx="9181">
                  <c:v>-3.366500131258757</c:v>
                </c:pt>
                <c:pt idx="9182">
                  <c:v>-3.370390156065568</c:v>
                </c:pt>
                <c:pt idx="9183">
                  <c:v>-3.374280809919072</c:v>
                </c:pt>
                <c:pt idx="9184">
                  <c:v>-3.3781714637725768</c:v>
                </c:pt>
                <c:pt idx="9185">
                  <c:v>-3.3820621176260821</c:v>
                </c:pt>
                <c:pt idx="9186">
                  <c:v>-3.385952771479587</c:v>
                </c:pt>
                <c:pt idx="9187">
                  <c:v>-3.3898434253330731</c:v>
                </c:pt>
                <c:pt idx="9188">
                  <c:v>-3.397624733040101</c:v>
                </c:pt>
                <c:pt idx="9189">
                  <c:v>-3.4015153868936059</c:v>
                </c:pt>
                <c:pt idx="9190">
                  <c:v>-3.4054060407471121</c:v>
                </c:pt>
                <c:pt idx="9191">
                  <c:v>-3.409296694600616</c:v>
                </c:pt>
                <c:pt idx="9192">
                  <c:v>-3.4131873484541222</c:v>
                </c:pt>
                <c:pt idx="9193">
                  <c:v>-3.4170780023076262</c:v>
                </c:pt>
                <c:pt idx="9194">
                  <c:v>-3.420968656161131</c:v>
                </c:pt>
                <c:pt idx="9195">
                  <c:v>-3.2185219878031548</c:v>
                </c:pt>
                <c:pt idx="9196">
                  <c:v>-3.2224126416566601</c:v>
                </c:pt>
                <c:pt idx="9197">
                  <c:v>-3.226303295510164</c:v>
                </c:pt>
                <c:pt idx="9198">
                  <c:v>-3.2340846032171742</c:v>
                </c:pt>
                <c:pt idx="9199">
                  <c:v>-3.2379746280239772</c:v>
                </c:pt>
                <c:pt idx="9200">
                  <c:v>-3.241865281877482</c:v>
                </c:pt>
                <c:pt idx="9201">
                  <c:v>-3.245755935730986</c:v>
                </c:pt>
                <c:pt idx="9202">
                  <c:v>-3.2496465895844922</c:v>
                </c:pt>
                <c:pt idx="9203">
                  <c:v>-3.2535372434380001</c:v>
                </c:pt>
                <c:pt idx="9204">
                  <c:v>-3.2574278972915018</c:v>
                </c:pt>
                <c:pt idx="9205">
                  <c:v>-3.2613185511450058</c:v>
                </c:pt>
                <c:pt idx="9206">
                  <c:v>-3.2652092049985111</c:v>
                </c:pt>
                <c:pt idx="9207">
                  <c:v>-3.269099858852015</c:v>
                </c:pt>
                <c:pt idx="9208">
                  <c:v>-3.2729905127055212</c:v>
                </c:pt>
                <c:pt idx="9209">
                  <c:v>-3.2768811665590261</c:v>
                </c:pt>
                <c:pt idx="9210">
                  <c:v>-3.28077182041253</c:v>
                </c:pt>
                <c:pt idx="9211">
                  <c:v>-3.2885531281195401</c:v>
                </c:pt>
                <c:pt idx="9212">
                  <c:v>-3.3080057683403621</c:v>
                </c:pt>
                <c:pt idx="9213">
                  <c:v>-3.3118964221938492</c:v>
                </c:pt>
                <c:pt idx="9214">
                  <c:v>-3.3157870760473722</c:v>
                </c:pt>
                <c:pt idx="9215">
                  <c:v>-3.3196777299008771</c:v>
                </c:pt>
                <c:pt idx="9216">
                  <c:v>-3.3235683837543819</c:v>
                </c:pt>
                <c:pt idx="9217">
                  <c:v>-3.3274590376078872</c:v>
                </c:pt>
                <c:pt idx="9218">
                  <c:v>-3.331349691461392</c:v>
                </c:pt>
                <c:pt idx="9219">
                  <c:v>-3.3391309991683991</c:v>
                </c:pt>
                <c:pt idx="9220">
                  <c:v>-3.3430216530219061</c:v>
                </c:pt>
                <c:pt idx="9221">
                  <c:v>-3.346912306875411</c:v>
                </c:pt>
                <c:pt idx="9222">
                  <c:v>-3.3508029607289158</c:v>
                </c:pt>
                <c:pt idx="9223">
                  <c:v>-3.3546936145824211</c:v>
                </c:pt>
                <c:pt idx="9224">
                  <c:v>-3.3585842684359251</c:v>
                </c:pt>
                <c:pt idx="9225">
                  <c:v>-3.3624749222894299</c:v>
                </c:pt>
                <c:pt idx="9226">
                  <c:v>-3.3663649470962329</c:v>
                </c:pt>
                <c:pt idx="9227">
                  <c:v>-3.3702556009497182</c:v>
                </c:pt>
                <c:pt idx="9228">
                  <c:v>-3.374146254803243</c:v>
                </c:pt>
                <c:pt idx="9229">
                  <c:v>-3.378036908656747</c:v>
                </c:pt>
                <c:pt idx="9230">
                  <c:v>-3.3819275625102518</c:v>
                </c:pt>
                <c:pt idx="9231">
                  <c:v>-3.385818216363758</c:v>
                </c:pt>
                <c:pt idx="9232">
                  <c:v>-3.3897088702172611</c:v>
                </c:pt>
                <c:pt idx="9233">
                  <c:v>-3.3935995240707668</c:v>
                </c:pt>
                <c:pt idx="9234">
                  <c:v>-3.3974901779242721</c:v>
                </c:pt>
                <c:pt idx="9235">
                  <c:v>-3.4013808317777769</c:v>
                </c:pt>
                <c:pt idx="9236">
                  <c:v>-3.4052714856312818</c:v>
                </c:pt>
                <c:pt idx="9237">
                  <c:v>-3.409162139484776</c:v>
                </c:pt>
                <c:pt idx="9238">
                  <c:v>-3.4130527933382719</c:v>
                </c:pt>
                <c:pt idx="9239">
                  <c:v>-3.210606902347827</c:v>
                </c:pt>
                <c:pt idx="9240">
                  <c:v>-3.214497556201334</c:v>
                </c:pt>
                <c:pt idx="9241">
                  <c:v>-3.2183882100548371</c:v>
                </c:pt>
                <c:pt idx="9242">
                  <c:v>-3.2222788639083411</c:v>
                </c:pt>
                <c:pt idx="9243">
                  <c:v>-3.2261695177618459</c:v>
                </c:pt>
                <c:pt idx="9244">
                  <c:v>-3.2300601716153512</c:v>
                </c:pt>
                <c:pt idx="9245">
                  <c:v>-3.2339501964221551</c:v>
                </c:pt>
                <c:pt idx="9246">
                  <c:v>-3.2378408502756599</c:v>
                </c:pt>
                <c:pt idx="9247">
                  <c:v>-3.241731504129163</c:v>
                </c:pt>
                <c:pt idx="9248">
                  <c:v>-3.2456221579826701</c:v>
                </c:pt>
                <c:pt idx="9249">
                  <c:v>-3.2495128118361731</c:v>
                </c:pt>
                <c:pt idx="9250">
                  <c:v>-3.2534034656896789</c:v>
                </c:pt>
                <c:pt idx="9251">
                  <c:v>-3.2572941195431828</c:v>
                </c:pt>
                <c:pt idx="9252">
                  <c:v>-3.2611847733966872</c:v>
                </c:pt>
                <c:pt idx="9253">
                  <c:v>-3.265075427250193</c:v>
                </c:pt>
                <c:pt idx="9254">
                  <c:v>-3.2689660811036978</c:v>
                </c:pt>
                <c:pt idx="9255">
                  <c:v>-3.2728567349572031</c:v>
                </c:pt>
                <c:pt idx="9256">
                  <c:v>-3.276747388810707</c:v>
                </c:pt>
                <c:pt idx="9257">
                  <c:v>-3.2806380426642119</c:v>
                </c:pt>
                <c:pt idx="9258">
                  <c:v>-3.2845286965177172</c:v>
                </c:pt>
                <c:pt idx="9259">
                  <c:v>-3.2923100042247269</c:v>
                </c:pt>
                <c:pt idx="9260">
                  <c:v>-3.2962006580782321</c:v>
                </c:pt>
                <c:pt idx="9261">
                  <c:v>-3.3000906828850352</c:v>
                </c:pt>
                <c:pt idx="9262">
                  <c:v>-3.3078719905920448</c:v>
                </c:pt>
                <c:pt idx="9263">
                  <c:v>-3.311762644445547</c:v>
                </c:pt>
                <c:pt idx="9264">
                  <c:v>-3.3156532982990541</c:v>
                </c:pt>
                <c:pt idx="9265">
                  <c:v>-3.3195439521525589</c:v>
                </c:pt>
                <c:pt idx="9266">
                  <c:v>-3.3234346060060642</c:v>
                </c:pt>
                <c:pt idx="9267">
                  <c:v>-3.32732525985957</c:v>
                </c:pt>
                <c:pt idx="9268">
                  <c:v>-3.3351065675665779</c:v>
                </c:pt>
                <c:pt idx="9269">
                  <c:v>-3.3428878752735871</c:v>
                </c:pt>
                <c:pt idx="9270">
                  <c:v>-3.3467785291270928</c:v>
                </c:pt>
                <c:pt idx="9271">
                  <c:v>-3.3506691829805981</c:v>
                </c:pt>
                <c:pt idx="9272">
                  <c:v>-3.3545598368341021</c:v>
                </c:pt>
                <c:pt idx="9273">
                  <c:v>-3.358450490687606</c:v>
                </c:pt>
                <c:pt idx="9274">
                  <c:v>-3.3623405154944099</c:v>
                </c:pt>
                <c:pt idx="9275">
                  <c:v>-3.3662311693479139</c:v>
                </c:pt>
                <c:pt idx="9276">
                  <c:v>-3.3701218232014201</c:v>
                </c:pt>
                <c:pt idx="9277">
                  <c:v>-3.374012477054924</c:v>
                </c:pt>
                <c:pt idx="9278">
                  <c:v>-3.3779031309084302</c:v>
                </c:pt>
                <c:pt idx="9279">
                  <c:v>-3.3817937847619342</c:v>
                </c:pt>
                <c:pt idx="9280">
                  <c:v>-3.3856844386154381</c:v>
                </c:pt>
                <c:pt idx="9281">
                  <c:v>-3.3895750924689438</c:v>
                </c:pt>
                <c:pt idx="9282">
                  <c:v>-3.39346574632245</c:v>
                </c:pt>
                <c:pt idx="9283">
                  <c:v>-3.397356400175954</c:v>
                </c:pt>
                <c:pt idx="9284">
                  <c:v>-3.4012470540294588</c:v>
                </c:pt>
                <c:pt idx="9285">
                  <c:v>-3.4051377078829641</c:v>
                </c:pt>
                <c:pt idx="9286">
                  <c:v>-3.4090283617364681</c:v>
                </c:pt>
                <c:pt idx="9287">
                  <c:v>-3.202691039524987</c:v>
                </c:pt>
                <c:pt idx="9288">
                  <c:v>-3.2065816933784919</c:v>
                </c:pt>
                <c:pt idx="9289">
                  <c:v>-3.2104723472319971</c:v>
                </c:pt>
                <c:pt idx="9290">
                  <c:v>-3.214363001085502</c:v>
                </c:pt>
                <c:pt idx="9291">
                  <c:v>-3.2182536549390059</c:v>
                </c:pt>
                <c:pt idx="9292">
                  <c:v>-3.2221443087925108</c:v>
                </c:pt>
                <c:pt idx="9293">
                  <c:v>-3.2260349626460161</c:v>
                </c:pt>
                <c:pt idx="9294">
                  <c:v>-3.22992498745282</c:v>
                </c:pt>
                <c:pt idx="9295">
                  <c:v>-3.2377062951598292</c:v>
                </c:pt>
                <c:pt idx="9296">
                  <c:v>-3.2415969490133341</c:v>
                </c:pt>
                <c:pt idx="9297">
                  <c:v>-3.2454876028668398</c:v>
                </c:pt>
                <c:pt idx="9298">
                  <c:v>-3.2493782567203442</c:v>
                </c:pt>
                <c:pt idx="9299">
                  <c:v>-3.253268910573837</c:v>
                </c:pt>
                <c:pt idx="9300">
                  <c:v>-3.2571595644273521</c:v>
                </c:pt>
                <c:pt idx="9301">
                  <c:v>-3.2610502182808578</c:v>
                </c:pt>
                <c:pt idx="9302">
                  <c:v>-3.2649408721343631</c:v>
                </c:pt>
                <c:pt idx="9303">
                  <c:v>-3.268831525987868</c:v>
                </c:pt>
                <c:pt idx="9304">
                  <c:v>-3.2727221798413719</c:v>
                </c:pt>
                <c:pt idx="9305">
                  <c:v>-3.2766128336948581</c:v>
                </c:pt>
                <c:pt idx="9306">
                  <c:v>-3.2805034875483821</c:v>
                </c:pt>
                <c:pt idx="9307">
                  <c:v>-3.2843941414018869</c:v>
                </c:pt>
                <c:pt idx="9308">
                  <c:v>-3.2882847952553931</c:v>
                </c:pt>
                <c:pt idx="9309">
                  <c:v>-3.292175449108897</c:v>
                </c:pt>
                <c:pt idx="9310">
                  <c:v>-3.3038467816227102</c:v>
                </c:pt>
                <c:pt idx="9311">
                  <c:v>-3.3077374354762141</c:v>
                </c:pt>
                <c:pt idx="9312">
                  <c:v>-3.3116280893296999</c:v>
                </c:pt>
                <c:pt idx="9313">
                  <c:v>-3.315518743183222</c:v>
                </c:pt>
                <c:pt idx="9314">
                  <c:v>-3.3233000508902339</c:v>
                </c:pt>
                <c:pt idx="9315">
                  <c:v>-3.3271907047437379</c:v>
                </c:pt>
                <c:pt idx="9316">
                  <c:v>-3.334972012450748</c:v>
                </c:pt>
                <c:pt idx="9317">
                  <c:v>-3.338862666304236</c:v>
                </c:pt>
                <c:pt idx="9318">
                  <c:v>-3.3427533201577591</c:v>
                </c:pt>
                <c:pt idx="9319">
                  <c:v>-3.3466439740112439</c:v>
                </c:pt>
                <c:pt idx="9320">
                  <c:v>-3.350534627864767</c:v>
                </c:pt>
                <c:pt idx="9321">
                  <c:v>-3.3544252817182731</c:v>
                </c:pt>
                <c:pt idx="9322">
                  <c:v>-3.3583153065250761</c:v>
                </c:pt>
                <c:pt idx="9323">
                  <c:v>-3.3622059603785761</c:v>
                </c:pt>
                <c:pt idx="9324">
                  <c:v>-3.3660966142320841</c:v>
                </c:pt>
                <c:pt idx="9325">
                  <c:v>-3.3699872680855898</c:v>
                </c:pt>
                <c:pt idx="9326">
                  <c:v>-3.3738779219390951</c:v>
                </c:pt>
                <c:pt idx="9327">
                  <c:v>-3.3777685757925999</c:v>
                </c:pt>
                <c:pt idx="9328">
                  <c:v>-3.3816592296461021</c:v>
                </c:pt>
                <c:pt idx="9329">
                  <c:v>-3.3855498834996061</c:v>
                </c:pt>
                <c:pt idx="9330">
                  <c:v>-3.389440537353114</c:v>
                </c:pt>
                <c:pt idx="9331">
                  <c:v>-3.3933311912066202</c:v>
                </c:pt>
                <c:pt idx="9332">
                  <c:v>-3.3972218450601241</c:v>
                </c:pt>
                <c:pt idx="9333">
                  <c:v>-3.401112498913629</c:v>
                </c:pt>
                <c:pt idx="9334">
                  <c:v>-3.1986658305556559</c:v>
                </c:pt>
                <c:pt idx="9335">
                  <c:v>-3.202556484409159</c:v>
                </c:pt>
                <c:pt idx="9336">
                  <c:v>-3.206447138262666</c:v>
                </c:pt>
                <c:pt idx="9337">
                  <c:v>-3.2103377921161709</c:v>
                </c:pt>
                <c:pt idx="9338">
                  <c:v>-3.2142284459696748</c:v>
                </c:pt>
                <c:pt idx="9339">
                  <c:v>-3.218119099823181</c:v>
                </c:pt>
                <c:pt idx="9340">
                  <c:v>-3.222009753676685</c:v>
                </c:pt>
                <c:pt idx="9341">
                  <c:v>-3.2258997784834902</c:v>
                </c:pt>
                <c:pt idx="9342">
                  <c:v>-3.2297904323369919</c:v>
                </c:pt>
                <c:pt idx="9343">
                  <c:v>-3.2375717400440021</c:v>
                </c:pt>
                <c:pt idx="9344">
                  <c:v>-3.2414623938975078</c:v>
                </c:pt>
                <c:pt idx="9345">
                  <c:v>-3.2453530477510131</c:v>
                </c:pt>
                <c:pt idx="9346">
                  <c:v>-3.249243701604517</c:v>
                </c:pt>
                <c:pt idx="9347">
                  <c:v>-3.2531343554580219</c:v>
                </c:pt>
                <c:pt idx="9348">
                  <c:v>-3.2570250093115272</c:v>
                </c:pt>
                <c:pt idx="9349">
                  <c:v>-3.260915663165032</c:v>
                </c:pt>
                <c:pt idx="9350">
                  <c:v>-3.2648063170185369</c:v>
                </c:pt>
                <c:pt idx="9351">
                  <c:v>-3.2686969708720408</c:v>
                </c:pt>
                <c:pt idx="9352">
                  <c:v>-3.2725876247255461</c:v>
                </c:pt>
                <c:pt idx="9353">
                  <c:v>-3.2764782785790509</c:v>
                </c:pt>
                <c:pt idx="9354">
                  <c:v>-3.2803689324325558</c:v>
                </c:pt>
                <c:pt idx="9355">
                  <c:v>-3.2842595862860611</c:v>
                </c:pt>
                <c:pt idx="9356">
                  <c:v>-3.2881502401395659</c:v>
                </c:pt>
                <c:pt idx="9357">
                  <c:v>-3.2920402649463689</c:v>
                </c:pt>
                <c:pt idx="9358">
                  <c:v>-3.2959309187998742</c:v>
                </c:pt>
                <c:pt idx="9359">
                  <c:v>-3.2998215726533799</c:v>
                </c:pt>
                <c:pt idx="9360">
                  <c:v>-3.3076028803603879</c:v>
                </c:pt>
                <c:pt idx="9361">
                  <c:v>-3.311493534213874</c:v>
                </c:pt>
                <c:pt idx="9362">
                  <c:v>-3.315384188067398</c:v>
                </c:pt>
                <c:pt idx="9363">
                  <c:v>-3.3192748419209028</c:v>
                </c:pt>
                <c:pt idx="9364">
                  <c:v>-3.3231654957744068</c:v>
                </c:pt>
                <c:pt idx="9365">
                  <c:v>-3.3270561496279121</c:v>
                </c:pt>
                <c:pt idx="9366">
                  <c:v>-3.3309468034814169</c:v>
                </c:pt>
                <c:pt idx="9367">
                  <c:v>-3.3387281111884271</c:v>
                </c:pt>
                <c:pt idx="9368">
                  <c:v>-3.3426187650419319</c:v>
                </c:pt>
                <c:pt idx="9369">
                  <c:v>-3.3465094188954359</c:v>
                </c:pt>
                <c:pt idx="9370">
                  <c:v>-3.350400072748942</c:v>
                </c:pt>
                <c:pt idx="9371">
                  <c:v>-3.354290097555745</c:v>
                </c:pt>
                <c:pt idx="9372">
                  <c:v>-3.3581807514092481</c:v>
                </c:pt>
                <c:pt idx="9373">
                  <c:v>-3.3620714052627538</c:v>
                </c:pt>
                <c:pt idx="9374">
                  <c:v>-3.3659620591162591</c:v>
                </c:pt>
                <c:pt idx="9375">
                  <c:v>-3.3698527129697631</c:v>
                </c:pt>
                <c:pt idx="9376">
                  <c:v>-3.373743366823267</c:v>
                </c:pt>
                <c:pt idx="9377">
                  <c:v>-3.3776340206767732</c:v>
                </c:pt>
                <c:pt idx="9378">
                  <c:v>-3.3815246745302781</c:v>
                </c:pt>
                <c:pt idx="9379">
                  <c:v>-3.385415328383782</c:v>
                </c:pt>
                <c:pt idx="9380">
                  <c:v>-3.3893059822372882</c:v>
                </c:pt>
                <c:pt idx="9381">
                  <c:v>-3.393196636090793</c:v>
                </c:pt>
                <c:pt idx="9382">
                  <c:v>-3.1907499677328159</c:v>
                </c:pt>
                <c:pt idx="9383">
                  <c:v>-3.1946406215863221</c:v>
                </c:pt>
                <c:pt idx="9384">
                  <c:v>-3.1985312754398261</c:v>
                </c:pt>
                <c:pt idx="9385">
                  <c:v>-3.2024219292933318</c:v>
                </c:pt>
                <c:pt idx="9386">
                  <c:v>-3.2140938908538459</c:v>
                </c:pt>
                <c:pt idx="9387">
                  <c:v>-3.2179845447073498</c:v>
                </c:pt>
                <c:pt idx="9388">
                  <c:v>-3.2218745695141542</c:v>
                </c:pt>
                <c:pt idx="9389">
                  <c:v>-3.229655877221163</c:v>
                </c:pt>
                <c:pt idx="9390">
                  <c:v>-3.2335465310746678</c:v>
                </c:pt>
                <c:pt idx="9391">
                  <c:v>-3.2374371849281731</c:v>
                </c:pt>
                <c:pt idx="9392">
                  <c:v>-3.241327838781678</c:v>
                </c:pt>
                <c:pt idx="9393">
                  <c:v>-3.2452184926351819</c:v>
                </c:pt>
                <c:pt idx="9394">
                  <c:v>-3.2491091464886872</c:v>
                </c:pt>
                <c:pt idx="9395">
                  <c:v>-3.252999800342192</c:v>
                </c:pt>
                <c:pt idx="9396">
                  <c:v>-3.2568904541956969</c:v>
                </c:pt>
                <c:pt idx="9397">
                  <c:v>-3.2607811080492022</c:v>
                </c:pt>
                <c:pt idx="9398">
                  <c:v>-3.264671761902707</c:v>
                </c:pt>
                <c:pt idx="9399">
                  <c:v>-3.268562415756211</c:v>
                </c:pt>
                <c:pt idx="9400">
                  <c:v>-3.2724530696097172</c:v>
                </c:pt>
                <c:pt idx="9401">
                  <c:v>-3.276343723463222</c:v>
                </c:pt>
                <c:pt idx="9402">
                  <c:v>-3.2841250311702321</c:v>
                </c:pt>
                <c:pt idx="9403">
                  <c:v>-3.2880150559770338</c:v>
                </c:pt>
                <c:pt idx="9404">
                  <c:v>-3.29190570983054</c:v>
                </c:pt>
                <c:pt idx="9405">
                  <c:v>-3.2957963636840439</c:v>
                </c:pt>
                <c:pt idx="9406">
                  <c:v>-3.2996870175375479</c:v>
                </c:pt>
                <c:pt idx="9407">
                  <c:v>-3.307468325244558</c:v>
                </c:pt>
                <c:pt idx="9408">
                  <c:v>-3.3113589790980442</c:v>
                </c:pt>
                <c:pt idx="9409">
                  <c:v>-3.3152496329515571</c:v>
                </c:pt>
                <c:pt idx="9410">
                  <c:v>-3.319140286805073</c:v>
                </c:pt>
                <c:pt idx="9411">
                  <c:v>-3.323030940658577</c:v>
                </c:pt>
                <c:pt idx="9412">
                  <c:v>-3.3269215945120831</c:v>
                </c:pt>
                <c:pt idx="9413">
                  <c:v>-3.3347029022190928</c:v>
                </c:pt>
                <c:pt idx="9414">
                  <c:v>-3.3385935560725968</c:v>
                </c:pt>
                <c:pt idx="9415">
                  <c:v>-3.3463748637796069</c:v>
                </c:pt>
                <c:pt idx="9416">
                  <c:v>-3.3502648885864099</c:v>
                </c:pt>
                <c:pt idx="9417">
                  <c:v>-3.3541555424399139</c:v>
                </c:pt>
                <c:pt idx="9418">
                  <c:v>-3.3580461962934161</c:v>
                </c:pt>
                <c:pt idx="9419">
                  <c:v>-3.361936850146924</c:v>
                </c:pt>
                <c:pt idx="9420">
                  <c:v>-3.3658275040004288</c:v>
                </c:pt>
                <c:pt idx="9421">
                  <c:v>-3.3697181578539341</c:v>
                </c:pt>
                <c:pt idx="9422">
                  <c:v>-3.3736088117074381</c:v>
                </c:pt>
                <c:pt idx="9423">
                  <c:v>-3.3774994655609429</c:v>
                </c:pt>
                <c:pt idx="9424">
                  <c:v>-3.3813901194144478</c:v>
                </c:pt>
                <c:pt idx="9425">
                  <c:v>-3.3852807732679531</c:v>
                </c:pt>
                <c:pt idx="9426">
                  <c:v>-3.1828348822774899</c:v>
                </c:pt>
                <c:pt idx="9427">
                  <c:v>-3.186725536130993</c:v>
                </c:pt>
                <c:pt idx="9428">
                  <c:v>-3.1906161899844991</c:v>
                </c:pt>
                <c:pt idx="9429">
                  <c:v>-3.194506843838004</c:v>
                </c:pt>
                <c:pt idx="9430">
                  <c:v>-3.1983974976915102</c:v>
                </c:pt>
                <c:pt idx="9431">
                  <c:v>-3.2022881515450141</c:v>
                </c:pt>
                <c:pt idx="9432">
                  <c:v>-3.2061788053985181</c:v>
                </c:pt>
                <c:pt idx="9433">
                  <c:v>-3.2100694592520229</c:v>
                </c:pt>
                <c:pt idx="9434">
                  <c:v>-3.2139601131055282</c:v>
                </c:pt>
                <c:pt idx="9435">
                  <c:v>-3.2178501379123312</c:v>
                </c:pt>
                <c:pt idx="9436">
                  <c:v>-3.22563144561934</c:v>
                </c:pt>
                <c:pt idx="9437">
                  <c:v>-3.2295220994728449</c:v>
                </c:pt>
                <c:pt idx="9438">
                  <c:v>-3.2334127533263501</c:v>
                </c:pt>
                <c:pt idx="9439">
                  <c:v>-3.237303407179855</c:v>
                </c:pt>
                <c:pt idx="9440">
                  <c:v>-3.2411940610333598</c:v>
                </c:pt>
                <c:pt idx="9441">
                  <c:v>-3.2450847148868638</c:v>
                </c:pt>
                <c:pt idx="9442">
                  <c:v>-3.24897536874037</c:v>
                </c:pt>
                <c:pt idx="9443">
                  <c:v>-3.252866022593873</c:v>
                </c:pt>
                <c:pt idx="9444">
                  <c:v>-3.2567566764473801</c:v>
                </c:pt>
                <c:pt idx="9445">
                  <c:v>-3.2606473303008841</c:v>
                </c:pt>
                <c:pt idx="9446">
                  <c:v>-3.264537984154388</c:v>
                </c:pt>
                <c:pt idx="9447">
                  <c:v>-3.2684286380078942</c:v>
                </c:pt>
                <c:pt idx="9448">
                  <c:v>-3.2723192918613981</c:v>
                </c:pt>
                <c:pt idx="9449">
                  <c:v>-3.2762099457149039</c:v>
                </c:pt>
                <c:pt idx="9450">
                  <c:v>-3.28010059956841</c:v>
                </c:pt>
                <c:pt idx="9451">
                  <c:v>-3.2839906243752108</c:v>
                </c:pt>
                <c:pt idx="9452">
                  <c:v>-3.2878812782287161</c:v>
                </c:pt>
                <c:pt idx="9453">
                  <c:v>-3.291771932082221</c:v>
                </c:pt>
                <c:pt idx="9454">
                  <c:v>-3.295662585935724</c:v>
                </c:pt>
                <c:pt idx="9455">
                  <c:v>-3.3034438936427351</c:v>
                </c:pt>
                <c:pt idx="9456">
                  <c:v>-3.3073345474962399</c:v>
                </c:pt>
                <c:pt idx="9457">
                  <c:v>-3.3112252013497461</c:v>
                </c:pt>
                <c:pt idx="9458">
                  <c:v>-3.31511585520325</c:v>
                </c:pt>
                <c:pt idx="9459">
                  <c:v>-3.3190065090567531</c:v>
                </c:pt>
                <c:pt idx="9460">
                  <c:v>-3.3228971629102602</c:v>
                </c:pt>
                <c:pt idx="9461">
                  <c:v>-3.326787816763765</c:v>
                </c:pt>
                <c:pt idx="9462">
                  <c:v>-3.3306784706172561</c:v>
                </c:pt>
                <c:pt idx="9463">
                  <c:v>-3.342350432177783</c:v>
                </c:pt>
                <c:pt idx="9464">
                  <c:v>-3.3462404569845861</c:v>
                </c:pt>
                <c:pt idx="9465">
                  <c:v>-3.3501311108380909</c:v>
                </c:pt>
                <c:pt idx="9466">
                  <c:v>-3.3540217646915962</c:v>
                </c:pt>
                <c:pt idx="9467">
                  <c:v>-3.357912418545101</c:v>
                </c:pt>
                <c:pt idx="9468">
                  <c:v>-3.3618030723986059</c:v>
                </c:pt>
                <c:pt idx="9469">
                  <c:v>-3.3656937262521112</c:v>
                </c:pt>
                <c:pt idx="9470">
                  <c:v>-3.3695843801056151</c:v>
                </c:pt>
                <c:pt idx="9471">
                  <c:v>-3.3734750339591009</c:v>
                </c:pt>
                <c:pt idx="9472">
                  <c:v>-3.3773656878126248</c:v>
                </c:pt>
                <c:pt idx="9473">
                  <c:v>-3.1749190194546499</c:v>
                </c:pt>
                <c:pt idx="9474">
                  <c:v>-3.178809673308153</c:v>
                </c:pt>
                <c:pt idx="9475">
                  <c:v>-3.1827003271616601</c:v>
                </c:pt>
                <c:pt idx="9476">
                  <c:v>-3.186590981015164</c:v>
                </c:pt>
                <c:pt idx="9477">
                  <c:v>-3.190481634868668</c:v>
                </c:pt>
                <c:pt idx="9478">
                  <c:v>-3.1943722887221742</c:v>
                </c:pt>
                <c:pt idx="9479">
                  <c:v>-3.198262942575679</c:v>
                </c:pt>
                <c:pt idx="9480">
                  <c:v>-3.202153596429183</c:v>
                </c:pt>
                <c:pt idx="9481">
                  <c:v>-3.2060442502826878</c:v>
                </c:pt>
                <c:pt idx="9482">
                  <c:v>-3.2099349041361931</c:v>
                </c:pt>
                <c:pt idx="9483">
                  <c:v>-3.2138249289429961</c:v>
                </c:pt>
                <c:pt idx="9484">
                  <c:v>-3.2177155827965001</c:v>
                </c:pt>
                <c:pt idx="9485">
                  <c:v>-3.2216062366500049</c:v>
                </c:pt>
                <c:pt idx="9486">
                  <c:v>-3.2254968905035111</c:v>
                </c:pt>
                <c:pt idx="9487">
                  <c:v>-3.229387544357015</c:v>
                </c:pt>
                <c:pt idx="9488">
                  <c:v>-3.2332781982105212</c:v>
                </c:pt>
                <c:pt idx="9489">
                  <c:v>-3.2371688520640252</c:v>
                </c:pt>
                <c:pt idx="9490">
                  <c:v>-3.24105950591753</c:v>
                </c:pt>
                <c:pt idx="9491">
                  <c:v>-3.2449501597710348</c:v>
                </c:pt>
                <c:pt idx="9492">
                  <c:v>-3.2488408136245401</c:v>
                </c:pt>
                <c:pt idx="9493">
                  <c:v>-3.252731467478045</c:v>
                </c:pt>
                <c:pt idx="9494">
                  <c:v>-3.256622121331548</c:v>
                </c:pt>
                <c:pt idx="9495">
                  <c:v>-3.2605127751850529</c:v>
                </c:pt>
                <c:pt idx="9496">
                  <c:v>-3.2644034290385591</c:v>
                </c:pt>
                <c:pt idx="9497">
                  <c:v>-3.268294082892063</c:v>
                </c:pt>
                <c:pt idx="9498">
                  <c:v>-3.2721847367455701</c:v>
                </c:pt>
                <c:pt idx="9499">
                  <c:v>-3.276075390599074</c:v>
                </c:pt>
                <c:pt idx="9500">
                  <c:v>-3.279965415405877</c:v>
                </c:pt>
                <c:pt idx="9501">
                  <c:v>-3.283856069259381</c:v>
                </c:pt>
                <c:pt idx="9502">
                  <c:v>-3.2877467231128872</c:v>
                </c:pt>
                <c:pt idx="9503">
                  <c:v>-3.2916373769663898</c:v>
                </c:pt>
                <c:pt idx="9504">
                  <c:v>-3.299418684673399</c:v>
                </c:pt>
                <c:pt idx="9505">
                  <c:v>-3.3033093385269061</c:v>
                </c:pt>
                <c:pt idx="9506">
                  <c:v>-3.307199992380411</c:v>
                </c:pt>
                <c:pt idx="9507">
                  <c:v>-3.3110906462339149</c:v>
                </c:pt>
                <c:pt idx="9508">
                  <c:v>-3.3149813000874202</c:v>
                </c:pt>
                <c:pt idx="9509">
                  <c:v>-3.318871953940925</c:v>
                </c:pt>
                <c:pt idx="9510">
                  <c:v>-3.3227626077944299</c:v>
                </c:pt>
                <c:pt idx="9511">
                  <c:v>-3.3266532616479352</c:v>
                </c:pt>
                <c:pt idx="9512">
                  <c:v>-3.334434569354944</c:v>
                </c:pt>
                <c:pt idx="9513">
                  <c:v>-3.338325223208447</c:v>
                </c:pt>
                <c:pt idx="9514">
                  <c:v>-3.3422152480152518</c:v>
                </c:pt>
                <c:pt idx="9515">
                  <c:v>-3.3461059018687558</c:v>
                </c:pt>
                <c:pt idx="9516">
                  <c:v>-3.3499965557222611</c:v>
                </c:pt>
                <c:pt idx="9517">
                  <c:v>-3.3538872095757659</c:v>
                </c:pt>
                <c:pt idx="9518">
                  <c:v>-3.3577778634292721</c:v>
                </c:pt>
                <c:pt idx="9519">
                  <c:v>-3.361668517282776</c:v>
                </c:pt>
                <c:pt idx="9520">
                  <c:v>-3.36555917113628</c:v>
                </c:pt>
                <c:pt idx="9521">
                  <c:v>-3.3694498249897671</c:v>
                </c:pt>
                <c:pt idx="9522">
                  <c:v>-3.373340478843291</c:v>
                </c:pt>
                <c:pt idx="9523">
                  <c:v>-3.1670031566318109</c:v>
                </c:pt>
                <c:pt idx="9524">
                  <c:v>-3.1708938104853162</c:v>
                </c:pt>
                <c:pt idx="9525">
                  <c:v>-3.174784464338821</c:v>
                </c:pt>
                <c:pt idx="9526">
                  <c:v>-3.178675118192325</c:v>
                </c:pt>
                <c:pt idx="9527">
                  <c:v>-3.1825657720458298</c:v>
                </c:pt>
                <c:pt idx="9528">
                  <c:v>-3.1864564258993351</c:v>
                </c:pt>
                <c:pt idx="9529">
                  <c:v>-3.1903470797528399</c:v>
                </c:pt>
                <c:pt idx="9530">
                  <c:v>-3.1942377336063452</c:v>
                </c:pt>
                <c:pt idx="9531">
                  <c:v>-3.1981283874598492</c:v>
                </c:pt>
                <c:pt idx="9532">
                  <c:v>-3.202019041313354</c:v>
                </c:pt>
                <c:pt idx="9533">
                  <c:v>-3.2059096951668589</c:v>
                </c:pt>
                <c:pt idx="9534">
                  <c:v>-3.2175810276806711</c:v>
                </c:pt>
                <c:pt idx="9535">
                  <c:v>-3.2214716815341768</c:v>
                </c:pt>
                <c:pt idx="9536">
                  <c:v>-3.2253623353876821</c:v>
                </c:pt>
                <c:pt idx="9537">
                  <c:v>-3.229252989241187</c:v>
                </c:pt>
                <c:pt idx="9538">
                  <c:v>-3.2331436430946909</c:v>
                </c:pt>
                <c:pt idx="9539">
                  <c:v>-3.2370342969481962</c:v>
                </c:pt>
                <c:pt idx="9540">
                  <c:v>-3.2409249508017011</c:v>
                </c:pt>
                <c:pt idx="9541">
                  <c:v>-3.2448156046552059</c:v>
                </c:pt>
                <c:pt idx="9542">
                  <c:v>-3.2487062585087112</c:v>
                </c:pt>
                <c:pt idx="9543">
                  <c:v>-3.2525969123622152</c:v>
                </c:pt>
                <c:pt idx="9544">
                  <c:v>-3.25648756621572</c:v>
                </c:pt>
                <c:pt idx="9545">
                  <c:v>-3.2603782200692248</c:v>
                </c:pt>
                <c:pt idx="9546">
                  <c:v>-3.2642688739227301</c:v>
                </c:pt>
                <c:pt idx="9547">
                  <c:v>-3.268159527776235</c:v>
                </c:pt>
                <c:pt idx="9548">
                  <c:v>-3.272050181629738</c:v>
                </c:pt>
                <c:pt idx="9549">
                  <c:v>-3.2759402064365428</c:v>
                </c:pt>
                <c:pt idx="9550">
                  <c:v>-3.2798308602900481</c:v>
                </c:pt>
                <c:pt idx="9551">
                  <c:v>-3.2837215141435521</c:v>
                </c:pt>
                <c:pt idx="9552">
                  <c:v>-3.287612167997056</c:v>
                </c:pt>
                <c:pt idx="9553">
                  <c:v>-3.2915028218505622</c:v>
                </c:pt>
                <c:pt idx="9554">
                  <c:v>-3.295393475704067</c:v>
                </c:pt>
                <c:pt idx="9555">
                  <c:v>-3.2992841295575719</c:v>
                </c:pt>
                <c:pt idx="9556">
                  <c:v>-3.3031747834110772</c:v>
                </c:pt>
                <c:pt idx="9557">
                  <c:v>-3.307065437264578</c:v>
                </c:pt>
                <c:pt idx="9558">
                  <c:v>-3.3109560911180771</c:v>
                </c:pt>
                <c:pt idx="9559">
                  <c:v>-3.3148467449715908</c:v>
                </c:pt>
                <c:pt idx="9560">
                  <c:v>-3.3187373988250961</c:v>
                </c:pt>
                <c:pt idx="9561">
                  <c:v>-3.3226280526786001</c:v>
                </c:pt>
                <c:pt idx="9562">
                  <c:v>-3.3304093603856102</c:v>
                </c:pt>
                <c:pt idx="9563">
                  <c:v>-3.334300014239115</c:v>
                </c:pt>
                <c:pt idx="9564">
                  <c:v>-3.338190039045918</c:v>
                </c:pt>
                <c:pt idx="9565">
                  <c:v>-3.342080692899422</c:v>
                </c:pt>
                <c:pt idx="9566">
                  <c:v>-3.3459713467529268</c:v>
                </c:pt>
                <c:pt idx="9567">
                  <c:v>-3.349862000606433</c:v>
                </c:pt>
                <c:pt idx="9568">
                  <c:v>-3.3537526544599379</c:v>
                </c:pt>
                <c:pt idx="9569">
                  <c:v>-3.3576433083134432</c:v>
                </c:pt>
                <c:pt idx="9570">
                  <c:v>-3.3615339621669462</c:v>
                </c:pt>
                <c:pt idx="9571">
                  <c:v>-3.365424616020452</c:v>
                </c:pt>
                <c:pt idx="9572">
                  <c:v>-3.1629787250299879</c:v>
                </c:pt>
                <c:pt idx="9573">
                  <c:v>-3.1668693788834932</c:v>
                </c:pt>
                <c:pt idx="9574">
                  <c:v>-3.170760032736998</c:v>
                </c:pt>
                <c:pt idx="9575">
                  <c:v>-3.174650686590502</c:v>
                </c:pt>
                <c:pt idx="9576">
                  <c:v>-3.1785413404440068</c:v>
                </c:pt>
                <c:pt idx="9577">
                  <c:v>-3.1824319942975121</c:v>
                </c:pt>
                <c:pt idx="9578">
                  <c:v>-3.186322648151017</c:v>
                </c:pt>
                <c:pt idx="9579">
                  <c:v>-3.1902133020045218</c:v>
                </c:pt>
                <c:pt idx="9580">
                  <c:v>-3.1941039558580262</c:v>
                </c:pt>
                <c:pt idx="9581">
                  <c:v>-3.197994609711531</c:v>
                </c:pt>
                <c:pt idx="9582">
                  <c:v>-3.2018852635650359</c:v>
                </c:pt>
                <c:pt idx="9583">
                  <c:v>-3.2057752883718398</c:v>
                </c:pt>
                <c:pt idx="9584">
                  <c:v>-3.2096659422253442</c:v>
                </c:pt>
                <c:pt idx="9585">
                  <c:v>-3.213556596078849</c:v>
                </c:pt>
                <c:pt idx="9586">
                  <c:v>-3.217447249932353</c:v>
                </c:pt>
                <c:pt idx="9587">
                  <c:v>-3.22133790378586</c:v>
                </c:pt>
                <c:pt idx="9588">
                  <c:v>-3.225228557639364</c:v>
                </c:pt>
                <c:pt idx="9589">
                  <c:v>-3.229119211492868</c:v>
                </c:pt>
                <c:pt idx="9590">
                  <c:v>-3.2330098653463719</c:v>
                </c:pt>
                <c:pt idx="9591">
                  <c:v>-3.2369005191998781</c:v>
                </c:pt>
                <c:pt idx="9592">
                  <c:v>-3.2407911730533829</c:v>
                </c:pt>
                <c:pt idx="9593">
                  <c:v>-3.2446818269068878</c:v>
                </c:pt>
                <c:pt idx="9594">
                  <c:v>-3.2485724807603922</c:v>
                </c:pt>
                <c:pt idx="9595">
                  <c:v>-3.2524631346138779</c:v>
                </c:pt>
                <c:pt idx="9596">
                  <c:v>-3.2563537884674019</c:v>
                </c:pt>
                <c:pt idx="9597">
                  <c:v>-3.2602444423209072</c:v>
                </c:pt>
                <c:pt idx="9598">
                  <c:v>-3.264135096174412</c:v>
                </c:pt>
                <c:pt idx="9599">
                  <c:v>-3.26802575002792</c:v>
                </c:pt>
                <c:pt idx="9600">
                  <c:v>-3.2719157748347198</c:v>
                </c:pt>
                <c:pt idx="9601">
                  <c:v>-3.275806428688222</c:v>
                </c:pt>
                <c:pt idx="9602">
                  <c:v>-3.27969708254173</c:v>
                </c:pt>
                <c:pt idx="9603">
                  <c:v>-3.283587736395233</c:v>
                </c:pt>
                <c:pt idx="9604">
                  <c:v>-3.2874783902487388</c:v>
                </c:pt>
                <c:pt idx="9605">
                  <c:v>-3.2913690441022441</c:v>
                </c:pt>
                <c:pt idx="9606">
                  <c:v>-3.295259697955748</c:v>
                </c:pt>
                <c:pt idx="9607">
                  <c:v>-3.2991503518092542</c:v>
                </c:pt>
                <c:pt idx="9608">
                  <c:v>-3.3030410056627582</c:v>
                </c:pt>
                <c:pt idx="9609">
                  <c:v>-3.306931659516263</c:v>
                </c:pt>
                <c:pt idx="9610">
                  <c:v>-3.3108223133697492</c:v>
                </c:pt>
                <c:pt idx="9611">
                  <c:v>-3.3147129672232731</c:v>
                </c:pt>
                <c:pt idx="9612">
                  <c:v>-3.3186036210767771</c:v>
                </c:pt>
                <c:pt idx="9613">
                  <c:v>-3.3224942749302828</c:v>
                </c:pt>
                <c:pt idx="9614">
                  <c:v>-3.3263849287837872</c:v>
                </c:pt>
                <c:pt idx="9615">
                  <c:v>-3.3302755826372921</c:v>
                </c:pt>
                <c:pt idx="9616">
                  <c:v>-3.3341656074440951</c:v>
                </c:pt>
                <c:pt idx="9617">
                  <c:v>-3.338056261297599</c:v>
                </c:pt>
                <c:pt idx="9618">
                  <c:v>-3.3419469151511021</c:v>
                </c:pt>
                <c:pt idx="9619">
                  <c:v>-3.34583756900461</c:v>
                </c:pt>
                <c:pt idx="9620">
                  <c:v>-3.3497282228581149</c:v>
                </c:pt>
                <c:pt idx="9621">
                  <c:v>-3.3536188767116202</c:v>
                </c:pt>
                <c:pt idx="9622">
                  <c:v>-3.3575095305651241</c:v>
                </c:pt>
                <c:pt idx="9623">
                  <c:v>-3.1550628622071479</c:v>
                </c:pt>
                <c:pt idx="9624">
                  <c:v>-3.1589535160606532</c:v>
                </c:pt>
                <c:pt idx="9625">
                  <c:v>-3.1628441699141581</c:v>
                </c:pt>
                <c:pt idx="9626">
                  <c:v>-3.1667348237676629</c:v>
                </c:pt>
                <c:pt idx="9627">
                  <c:v>-3.1706254776211669</c:v>
                </c:pt>
                <c:pt idx="9628">
                  <c:v>-3.174516131474673</c:v>
                </c:pt>
                <c:pt idx="9629">
                  <c:v>-3.178406785328177</c:v>
                </c:pt>
                <c:pt idx="9630">
                  <c:v>-3.1822974391816832</c:v>
                </c:pt>
                <c:pt idx="9631">
                  <c:v>-3.186188093035188</c:v>
                </c:pt>
                <c:pt idx="9632">
                  <c:v>-3.1900787468886911</c:v>
                </c:pt>
                <c:pt idx="9633">
                  <c:v>-3.1939694007421968</c:v>
                </c:pt>
                <c:pt idx="9634">
                  <c:v>-3.1978600545957021</c:v>
                </c:pt>
                <c:pt idx="9635">
                  <c:v>-3.2017500794025051</c:v>
                </c:pt>
                <c:pt idx="9636">
                  <c:v>-3.2056407332560091</c:v>
                </c:pt>
                <c:pt idx="9637">
                  <c:v>-3.209531387109513</c:v>
                </c:pt>
                <c:pt idx="9638">
                  <c:v>-3.2134220409630201</c:v>
                </c:pt>
                <c:pt idx="9639">
                  <c:v>-3.217312694816524</c:v>
                </c:pt>
                <c:pt idx="9640">
                  <c:v>-3.2212033486700302</c:v>
                </c:pt>
                <c:pt idx="9641">
                  <c:v>-3.2250940025235328</c:v>
                </c:pt>
                <c:pt idx="9642">
                  <c:v>-3.2289846563770399</c:v>
                </c:pt>
                <c:pt idx="9643">
                  <c:v>-3.232875310230543</c:v>
                </c:pt>
                <c:pt idx="9644">
                  <c:v>-3.236765964084046</c:v>
                </c:pt>
                <c:pt idx="9645">
                  <c:v>-3.2406566179375531</c:v>
                </c:pt>
                <c:pt idx="9646">
                  <c:v>-3.2445472717910571</c:v>
                </c:pt>
                <c:pt idx="9647">
                  <c:v>-3.2484379256445619</c:v>
                </c:pt>
                <c:pt idx="9648">
                  <c:v>-3.2523285794980681</c:v>
                </c:pt>
                <c:pt idx="9649">
                  <c:v>-3.256219233351572</c:v>
                </c:pt>
                <c:pt idx="9650">
                  <c:v>-3.2601098872050769</c:v>
                </c:pt>
                <c:pt idx="9651">
                  <c:v>-3.2640005410585822</c:v>
                </c:pt>
                <c:pt idx="9652">
                  <c:v>-3.2678905658653852</c:v>
                </c:pt>
                <c:pt idx="9653">
                  <c:v>-3.27178121971889</c:v>
                </c:pt>
                <c:pt idx="9654">
                  <c:v>-3.2756718735723949</c:v>
                </c:pt>
                <c:pt idx="9655">
                  <c:v>-3.2795625274258988</c:v>
                </c:pt>
                <c:pt idx="9656">
                  <c:v>-3.2834531812794041</c:v>
                </c:pt>
                <c:pt idx="9657">
                  <c:v>-3.2873438351329098</c:v>
                </c:pt>
                <c:pt idx="9658">
                  <c:v>-3.2912344889864138</c:v>
                </c:pt>
                <c:pt idx="9659">
                  <c:v>-3.29512514283992</c:v>
                </c:pt>
                <c:pt idx="9660">
                  <c:v>-3.299015796693423</c:v>
                </c:pt>
                <c:pt idx="9661">
                  <c:v>-3.3029064505469279</c:v>
                </c:pt>
                <c:pt idx="9662">
                  <c:v>-3.3067971044004341</c:v>
                </c:pt>
                <c:pt idx="9663">
                  <c:v>-3.310687758253938</c:v>
                </c:pt>
                <c:pt idx="9664">
                  <c:v>-3.3145784121074442</c:v>
                </c:pt>
                <c:pt idx="9665">
                  <c:v>-3.318469065960949</c:v>
                </c:pt>
                <c:pt idx="9666">
                  <c:v>-3.322359719814453</c:v>
                </c:pt>
                <c:pt idx="9667">
                  <c:v>-3.3262503736679578</c:v>
                </c:pt>
                <c:pt idx="9668">
                  <c:v>-3.3301403984747591</c:v>
                </c:pt>
                <c:pt idx="9669">
                  <c:v>-3.3340310523282648</c:v>
                </c:pt>
                <c:pt idx="9670">
                  <c:v>-3.3379217061817701</c:v>
                </c:pt>
                <c:pt idx="9671">
                  <c:v>-3.341812360035274</c:v>
                </c:pt>
                <c:pt idx="9672">
                  <c:v>-3.345703013888778</c:v>
                </c:pt>
                <c:pt idx="9673">
                  <c:v>-3.3495936677422851</c:v>
                </c:pt>
                <c:pt idx="9674">
                  <c:v>-3.147146999384312</c:v>
                </c:pt>
                <c:pt idx="9675">
                  <c:v>-3.1510376532378168</c:v>
                </c:pt>
                <c:pt idx="9676">
                  <c:v>-3.1549283070913221</c:v>
                </c:pt>
                <c:pt idx="9677">
                  <c:v>-3.1588189609448261</c:v>
                </c:pt>
                <c:pt idx="9678">
                  <c:v>-3.1627096147983318</c:v>
                </c:pt>
                <c:pt idx="9679">
                  <c:v>-3.1666002686518362</c:v>
                </c:pt>
                <c:pt idx="9680">
                  <c:v>-3.170490922505341</c:v>
                </c:pt>
                <c:pt idx="9681">
                  <c:v>-3.1743815763588459</c:v>
                </c:pt>
                <c:pt idx="9682">
                  <c:v>-3.1782722302123521</c:v>
                </c:pt>
                <c:pt idx="9683">
                  <c:v>-3.182162884065856</c:v>
                </c:pt>
                <c:pt idx="9684">
                  <c:v>-3.18605353791936</c:v>
                </c:pt>
                <c:pt idx="9685">
                  <c:v>-3.1899441917728661</c:v>
                </c:pt>
                <c:pt idx="9686">
                  <c:v>-3.1938348456263701</c:v>
                </c:pt>
                <c:pt idx="9687">
                  <c:v>-3.197724870433174</c:v>
                </c:pt>
                <c:pt idx="9688">
                  <c:v>-3.2016155242866779</c:v>
                </c:pt>
                <c:pt idx="9689">
                  <c:v>-3.2055061781401828</c:v>
                </c:pt>
                <c:pt idx="9690">
                  <c:v>-3.2093968319936881</c:v>
                </c:pt>
                <c:pt idx="9691">
                  <c:v>-3.2132874858471929</c:v>
                </c:pt>
                <c:pt idx="9692">
                  <c:v>-3.2171781397006982</c:v>
                </c:pt>
                <c:pt idx="9693">
                  <c:v>-3.2210687935542022</c:v>
                </c:pt>
                <c:pt idx="9694">
                  <c:v>-3.224959447407707</c:v>
                </c:pt>
                <c:pt idx="9695">
                  <c:v>-3.2288501012612119</c:v>
                </c:pt>
                <c:pt idx="9696">
                  <c:v>-3.2327407551147171</c:v>
                </c:pt>
                <c:pt idx="9697">
                  <c:v>-3.236631408968222</c:v>
                </c:pt>
                <c:pt idx="9698">
                  <c:v>-3.2405220628217259</c:v>
                </c:pt>
                <c:pt idx="9699">
                  <c:v>-3.2444127166752308</c:v>
                </c:pt>
                <c:pt idx="9700">
                  <c:v>-3.2483033705287361</c:v>
                </c:pt>
                <c:pt idx="9701">
                  <c:v>-3.2521940243822409</c:v>
                </c:pt>
                <c:pt idx="9702">
                  <c:v>-3.2560846782357471</c:v>
                </c:pt>
                <c:pt idx="9703">
                  <c:v>-3.2599753320892511</c:v>
                </c:pt>
                <c:pt idx="9704">
                  <c:v>-3.2638653568960541</c:v>
                </c:pt>
                <c:pt idx="9705">
                  <c:v>-3.2677560107495598</c:v>
                </c:pt>
                <c:pt idx="9706">
                  <c:v>-3.271646664603062</c:v>
                </c:pt>
                <c:pt idx="9707">
                  <c:v>-3.2755373184565681</c:v>
                </c:pt>
                <c:pt idx="9708">
                  <c:v>-3.279427972310073</c:v>
                </c:pt>
                <c:pt idx="9709">
                  <c:v>-3.2833186261635778</c:v>
                </c:pt>
                <c:pt idx="9710">
                  <c:v>-3.2949905877240919</c:v>
                </c:pt>
                <c:pt idx="9711">
                  <c:v>-3.2988812415775981</c:v>
                </c:pt>
                <c:pt idx="9712">
                  <c:v>-3.3027718954311021</c:v>
                </c:pt>
                <c:pt idx="9713">
                  <c:v>-3.306662549284606</c:v>
                </c:pt>
                <c:pt idx="9714">
                  <c:v>-3.3105532031381131</c:v>
                </c:pt>
                <c:pt idx="9715">
                  <c:v>-3.314443856991617</c:v>
                </c:pt>
                <c:pt idx="9716">
                  <c:v>-3.318334510845121</c:v>
                </c:pt>
                <c:pt idx="9717">
                  <c:v>-3.3222251646986161</c:v>
                </c:pt>
                <c:pt idx="9718">
                  <c:v>-3.3261151895054302</c:v>
                </c:pt>
                <c:pt idx="9719">
                  <c:v>-3.3300058433589341</c:v>
                </c:pt>
                <c:pt idx="9720">
                  <c:v>-3.333896497212439</c:v>
                </c:pt>
                <c:pt idx="9721">
                  <c:v>-3.3377871510659438</c:v>
                </c:pt>
                <c:pt idx="9722">
                  <c:v>-3.3416778049194491</c:v>
                </c:pt>
                <c:pt idx="9723">
                  <c:v>-3.139231913928985</c:v>
                </c:pt>
                <c:pt idx="9724">
                  <c:v>-3.1431225677824881</c:v>
                </c:pt>
                <c:pt idx="9725">
                  <c:v>-3.1470132216359938</c:v>
                </c:pt>
                <c:pt idx="9726">
                  <c:v>-3.1509038754895</c:v>
                </c:pt>
                <c:pt idx="9727">
                  <c:v>-3.154794529343004</c:v>
                </c:pt>
                <c:pt idx="9728">
                  <c:v>-3.158685183196507</c:v>
                </c:pt>
                <c:pt idx="9729">
                  <c:v>-3.1625758370500132</c:v>
                </c:pt>
                <c:pt idx="9730">
                  <c:v>-3.1664664909035181</c:v>
                </c:pt>
                <c:pt idx="9731">
                  <c:v>-3.1703571447570229</c:v>
                </c:pt>
                <c:pt idx="9732">
                  <c:v>-3.17424779861053</c:v>
                </c:pt>
                <c:pt idx="9733">
                  <c:v>-3.178138452464033</c:v>
                </c:pt>
                <c:pt idx="9734">
                  <c:v>-3.182029106317537</c:v>
                </c:pt>
                <c:pt idx="9735">
                  <c:v>-3.1859197601710418</c:v>
                </c:pt>
                <c:pt idx="9736">
                  <c:v>-3.189810414024548</c:v>
                </c:pt>
                <c:pt idx="9737">
                  <c:v>-3.193700438831351</c:v>
                </c:pt>
                <c:pt idx="9738">
                  <c:v>-3.197591092684855</c:v>
                </c:pt>
                <c:pt idx="9739">
                  <c:v>-3.2014817465383598</c:v>
                </c:pt>
                <c:pt idx="9740">
                  <c:v>-3.2053724003918651</c:v>
                </c:pt>
                <c:pt idx="9741">
                  <c:v>-3.20926305424537</c:v>
                </c:pt>
                <c:pt idx="9742">
                  <c:v>-3.2131537080988748</c:v>
                </c:pt>
                <c:pt idx="9743">
                  <c:v>-3.2170443619523801</c:v>
                </c:pt>
                <c:pt idx="9744">
                  <c:v>-3.220935015805884</c:v>
                </c:pt>
                <c:pt idx="9745">
                  <c:v>-3.2248256696593889</c:v>
                </c:pt>
                <c:pt idx="9746">
                  <c:v>-3.2287163235128942</c:v>
                </c:pt>
                <c:pt idx="9747">
                  <c:v>-3.232606977366399</c:v>
                </c:pt>
                <c:pt idx="9748">
                  <c:v>-3.236497631219903</c:v>
                </c:pt>
                <c:pt idx="9749">
                  <c:v>-3.2403882850734078</c:v>
                </c:pt>
                <c:pt idx="9750">
                  <c:v>-3.2442789389269131</c:v>
                </c:pt>
                <c:pt idx="9751">
                  <c:v>-3.2481695927804179</c:v>
                </c:pt>
                <c:pt idx="9752">
                  <c:v>-3.2520602466339241</c:v>
                </c:pt>
                <c:pt idx="9753">
                  <c:v>-3.255950900487429</c:v>
                </c:pt>
                <c:pt idx="9754">
                  <c:v>-3.259840925294216</c:v>
                </c:pt>
                <c:pt idx="9755">
                  <c:v>-3.263731579147735</c:v>
                </c:pt>
                <c:pt idx="9756">
                  <c:v>-3.2676222330012412</c:v>
                </c:pt>
                <c:pt idx="9757">
                  <c:v>-3.2715128868547452</c:v>
                </c:pt>
                <c:pt idx="9758">
                  <c:v>-3.27540354070825</c:v>
                </c:pt>
                <c:pt idx="9759">
                  <c:v>-3.2792941945617549</c:v>
                </c:pt>
                <c:pt idx="9760">
                  <c:v>-3.2831848484152601</c:v>
                </c:pt>
                <c:pt idx="9761">
                  <c:v>-3.287075502268765</c:v>
                </c:pt>
                <c:pt idx="9762">
                  <c:v>-3.2909661561222689</c:v>
                </c:pt>
                <c:pt idx="9763">
                  <c:v>-3.2948568099757738</c:v>
                </c:pt>
                <c:pt idx="9764">
                  <c:v>-3.2987474638292791</c:v>
                </c:pt>
                <c:pt idx="9765">
                  <c:v>-3.302638117682783</c:v>
                </c:pt>
                <c:pt idx="9766">
                  <c:v>-3.3065287715362901</c:v>
                </c:pt>
                <c:pt idx="9767">
                  <c:v>-3.310419425389775</c:v>
                </c:pt>
                <c:pt idx="9768">
                  <c:v>-3.314310079243298</c:v>
                </c:pt>
                <c:pt idx="9769">
                  <c:v>-3.3182007330967971</c:v>
                </c:pt>
                <c:pt idx="9770">
                  <c:v>-3.3220907579036072</c:v>
                </c:pt>
                <c:pt idx="9771">
                  <c:v>-3.3259814117571112</c:v>
                </c:pt>
                <c:pt idx="9772">
                  <c:v>-3.329872065610616</c:v>
                </c:pt>
                <c:pt idx="9773">
                  <c:v>-3.3337627194641191</c:v>
                </c:pt>
                <c:pt idx="9774">
                  <c:v>-3.131316051106146</c:v>
                </c:pt>
                <c:pt idx="9775">
                  <c:v>-3.1352067049596499</c:v>
                </c:pt>
                <c:pt idx="9776">
                  <c:v>-3.1390973588131539</c:v>
                </c:pt>
                <c:pt idx="9777">
                  <c:v>-3.1429880126666601</c:v>
                </c:pt>
                <c:pt idx="9778">
                  <c:v>-3.146878666520164</c:v>
                </c:pt>
                <c:pt idx="9779">
                  <c:v>-3.1507693203736702</c:v>
                </c:pt>
                <c:pt idx="9780">
                  <c:v>-3.154659974227175</c:v>
                </c:pt>
                <c:pt idx="9781">
                  <c:v>-3.16633193578769</c:v>
                </c:pt>
                <c:pt idx="9782">
                  <c:v>-3.170222589641194</c:v>
                </c:pt>
                <c:pt idx="9783">
                  <c:v>-3.1741132434947001</c:v>
                </c:pt>
                <c:pt idx="9784">
                  <c:v>-3.1780038973482032</c:v>
                </c:pt>
                <c:pt idx="9785">
                  <c:v>-3.1818945512017081</c:v>
                </c:pt>
                <c:pt idx="9786">
                  <c:v>-3.1857852050552129</c:v>
                </c:pt>
                <c:pt idx="9787">
                  <c:v>-3.1896752298620159</c:v>
                </c:pt>
                <c:pt idx="9788">
                  <c:v>-3.1935658837155199</c:v>
                </c:pt>
                <c:pt idx="9789">
                  <c:v>-3.1974565375690251</c:v>
                </c:pt>
                <c:pt idx="9790">
                  <c:v>-3.20134719142253</c:v>
                </c:pt>
                <c:pt idx="9791">
                  <c:v>-3.2052378452760348</c:v>
                </c:pt>
                <c:pt idx="9792">
                  <c:v>-3.209128499129541</c:v>
                </c:pt>
                <c:pt idx="9793">
                  <c:v>-3.213019152983045</c:v>
                </c:pt>
                <c:pt idx="9794">
                  <c:v>-3.2169098068365489</c:v>
                </c:pt>
                <c:pt idx="9795">
                  <c:v>-3.2208004606900551</c:v>
                </c:pt>
                <c:pt idx="9796">
                  <c:v>-3.2246911145435599</c:v>
                </c:pt>
                <c:pt idx="9797">
                  <c:v>-3.2285817683970701</c:v>
                </c:pt>
                <c:pt idx="9798">
                  <c:v>-3.232472422250567</c:v>
                </c:pt>
                <c:pt idx="9799">
                  <c:v>-3.236363076104074</c:v>
                </c:pt>
                <c:pt idx="9800">
                  <c:v>-3.2402537299575802</c:v>
                </c:pt>
                <c:pt idx="9801">
                  <c:v>-3.2441443838110842</c:v>
                </c:pt>
                <c:pt idx="9802">
                  <c:v>-3.248035037664589</c:v>
                </c:pt>
                <c:pt idx="9803">
                  <c:v>-3.2519256915180939</c:v>
                </c:pt>
                <c:pt idx="9804">
                  <c:v>-3.255815716324896</c:v>
                </c:pt>
                <c:pt idx="9805">
                  <c:v>-3.2597063701784008</c:v>
                </c:pt>
                <c:pt idx="9806">
                  <c:v>-3.2635970240319061</c:v>
                </c:pt>
                <c:pt idx="9807">
                  <c:v>-3.2674876778854101</c:v>
                </c:pt>
                <c:pt idx="9808">
                  <c:v>-3.2713783317389149</c:v>
                </c:pt>
                <c:pt idx="9809">
                  <c:v>-3.2752689855924211</c:v>
                </c:pt>
                <c:pt idx="9810">
                  <c:v>-3.279159639445925</c:v>
                </c:pt>
                <c:pt idx="9811">
                  <c:v>-3.2830502932994312</c:v>
                </c:pt>
                <c:pt idx="9812">
                  <c:v>-3.2869409471529338</c:v>
                </c:pt>
                <c:pt idx="9813">
                  <c:v>-3.29083160100644</c:v>
                </c:pt>
                <c:pt idx="9814">
                  <c:v>-3.2947222548599449</c:v>
                </c:pt>
                <c:pt idx="9815">
                  <c:v>-3.2986129087134501</c:v>
                </c:pt>
                <c:pt idx="9816">
                  <c:v>-3.302503562566955</c:v>
                </c:pt>
                <c:pt idx="9817">
                  <c:v>-3.3063942164204598</c:v>
                </c:pt>
                <c:pt idx="9818">
                  <c:v>-3.3102848702739638</c:v>
                </c:pt>
                <c:pt idx="9819">
                  <c:v>-3.3141755241274691</c:v>
                </c:pt>
                <c:pt idx="9820">
                  <c:v>-3.3180655489342721</c:v>
                </c:pt>
                <c:pt idx="9821">
                  <c:v>-3.321956202787776</c:v>
                </c:pt>
                <c:pt idx="9822">
                  <c:v>-3.3258468566412791</c:v>
                </c:pt>
                <c:pt idx="9823">
                  <c:v>-3.3297375104947862</c:v>
                </c:pt>
                <c:pt idx="9824">
                  <c:v>-3.12729084213681</c:v>
                </c:pt>
                <c:pt idx="9825">
                  <c:v>-3.1311814959903161</c:v>
                </c:pt>
                <c:pt idx="9826">
                  <c:v>-3.135072149843817</c:v>
                </c:pt>
                <c:pt idx="9827">
                  <c:v>-3.1389628036973249</c:v>
                </c:pt>
                <c:pt idx="9828">
                  <c:v>-3.1428534575508298</c:v>
                </c:pt>
                <c:pt idx="9829">
                  <c:v>-3.1467441114043351</c:v>
                </c:pt>
                <c:pt idx="9830">
                  <c:v>-3.1506347652578399</c:v>
                </c:pt>
                <c:pt idx="9831">
                  <c:v>-3.1545254191113439</c:v>
                </c:pt>
                <c:pt idx="9832">
                  <c:v>-3.1584160729648492</c:v>
                </c:pt>
                <c:pt idx="9833">
                  <c:v>-3.162306726818354</c:v>
                </c:pt>
                <c:pt idx="9834">
                  <c:v>-3.1661973806718602</c:v>
                </c:pt>
                <c:pt idx="9835">
                  <c:v>-3.1700880345253641</c:v>
                </c:pt>
                <c:pt idx="9836">
                  <c:v>-3.1739786883788681</c:v>
                </c:pt>
                <c:pt idx="9837">
                  <c:v>-3.1778693422323729</c:v>
                </c:pt>
                <c:pt idx="9838">
                  <c:v>-3.1817599960858778</c:v>
                </c:pt>
                <c:pt idx="9839">
                  <c:v>-3.1856500208926821</c:v>
                </c:pt>
                <c:pt idx="9840">
                  <c:v>-3.1895406747461861</c:v>
                </c:pt>
                <c:pt idx="9841">
                  <c:v>-3.19343132859969</c:v>
                </c:pt>
                <c:pt idx="9842">
                  <c:v>-3.1973219824531962</c:v>
                </c:pt>
                <c:pt idx="9843">
                  <c:v>-3.2012126363067011</c:v>
                </c:pt>
                <c:pt idx="9844">
                  <c:v>-3.2051032901602059</c:v>
                </c:pt>
                <c:pt idx="9845">
                  <c:v>-3.2089939440137099</c:v>
                </c:pt>
                <c:pt idx="9846">
                  <c:v>-3.2128845978672151</c:v>
                </c:pt>
                <c:pt idx="9847">
                  <c:v>-3.21677525172072</c:v>
                </c:pt>
                <c:pt idx="9848">
                  <c:v>-3.2206659055742231</c:v>
                </c:pt>
                <c:pt idx="9849">
                  <c:v>-3.2245565594277301</c:v>
                </c:pt>
                <c:pt idx="9850">
                  <c:v>-3.2284472132812341</c:v>
                </c:pt>
                <c:pt idx="9851">
                  <c:v>-3.2323378671347398</c:v>
                </c:pt>
                <c:pt idx="9852">
                  <c:v>-3.236228520988242</c:v>
                </c:pt>
                <c:pt idx="9853">
                  <c:v>-3.2401191748417499</c:v>
                </c:pt>
                <c:pt idx="9854">
                  <c:v>-3.2440098286952539</c:v>
                </c:pt>
                <c:pt idx="9855">
                  <c:v>-3.2479004825487601</c:v>
                </c:pt>
                <c:pt idx="9856">
                  <c:v>-3.2517905073555622</c:v>
                </c:pt>
                <c:pt idx="9857">
                  <c:v>-3.255681161209067</c:v>
                </c:pt>
                <c:pt idx="9858">
                  <c:v>-3.2595718150625719</c:v>
                </c:pt>
                <c:pt idx="9859">
                  <c:v>-3.2634624689160758</c:v>
                </c:pt>
                <c:pt idx="9860">
                  <c:v>-3.2673531227695811</c:v>
                </c:pt>
                <c:pt idx="9861">
                  <c:v>-3.271243776623086</c:v>
                </c:pt>
                <c:pt idx="9862">
                  <c:v>-3.2751344304765908</c:v>
                </c:pt>
                <c:pt idx="9863">
                  <c:v>-3.2790250843300961</c:v>
                </c:pt>
                <c:pt idx="9864">
                  <c:v>-3.2829157381836001</c:v>
                </c:pt>
                <c:pt idx="9865">
                  <c:v>-3.2868063920371049</c:v>
                </c:pt>
                <c:pt idx="9866">
                  <c:v>-3.2906970458906102</c:v>
                </c:pt>
                <c:pt idx="9867">
                  <c:v>-3.294587699744115</c:v>
                </c:pt>
                <c:pt idx="9868">
                  <c:v>-3.2984783535976199</c:v>
                </c:pt>
                <c:pt idx="9869">
                  <c:v>-3.3023690074511252</c:v>
                </c:pt>
                <c:pt idx="9870">
                  <c:v>-3.306259661304626</c:v>
                </c:pt>
                <c:pt idx="9871">
                  <c:v>-3.3101503151581331</c:v>
                </c:pt>
                <c:pt idx="9872">
                  <c:v>-3.3140403399649361</c:v>
                </c:pt>
                <c:pt idx="9873">
                  <c:v>-3.31793099381844</c:v>
                </c:pt>
                <c:pt idx="9874">
                  <c:v>-3.3218216476719462</c:v>
                </c:pt>
                <c:pt idx="9875">
                  <c:v>-3.1232656331674771</c:v>
                </c:pt>
                <c:pt idx="9876">
                  <c:v>-3.1310469408744859</c:v>
                </c:pt>
                <c:pt idx="9877">
                  <c:v>-3.1349375947279912</c:v>
                </c:pt>
                <c:pt idx="9878">
                  <c:v>-3.138828248581496</c:v>
                </c:pt>
                <c:pt idx="9879">
                  <c:v>-3.1427189024350008</c:v>
                </c:pt>
                <c:pt idx="9880">
                  <c:v>-3.1466095562885061</c:v>
                </c:pt>
                <c:pt idx="9881">
                  <c:v>-3.1505002101420101</c:v>
                </c:pt>
                <c:pt idx="9882">
                  <c:v>-3.1543908639955149</c:v>
                </c:pt>
                <c:pt idx="9883">
                  <c:v>-3.1582815178490198</c:v>
                </c:pt>
                <c:pt idx="9884">
                  <c:v>-3.1660628255560299</c:v>
                </c:pt>
                <c:pt idx="9885">
                  <c:v>-3.1699534794095339</c:v>
                </c:pt>
                <c:pt idx="9886">
                  <c:v>-3.173844133263036</c:v>
                </c:pt>
                <c:pt idx="9887">
                  <c:v>-3.177734787116544</c:v>
                </c:pt>
                <c:pt idx="9888">
                  <c:v>-3.1816248119233479</c:v>
                </c:pt>
                <c:pt idx="9889">
                  <c:v>-3.1855154657768519</c:v>
                </c:pt>
                <c:pt idx="9890">
                  <c:v>-3.1894061196303571</c:v>
                </c:pt>
                <c:pt idx="9891">
                  <c:v>-3.193296773483862</c:v>
                </c:pt>
                <c:pt idx="9892">
                  <c:v>-3.1971874273373659</c:v>
                </c:pt>
                <c:pt idx="9893">
                  <c:v>-3.2010780811908721</c:v>
                </c:pt>
                <c:pt idx="9894">
                  <c:v>-3.2049687350443761</c:v>
                </c:pt>
                <c:pt idx="9895">
                  <c:v>-3.2088593888978809</c:v>
                </c:pt>
                <c:pt idx="9896">
                  <c:v>-3.2127500427513862</c:v>
                </c:pt>
                <c:pt idx="9897">
                  <c:v>-3.216640696604872</c:v>
                </c:pt>
                <c:pt idx="9898">
                  <c:v>-3.2205313504583981</c:v>
                </c:pt>
                <c:pt idx="9899">
                  <c:v>-3.2244220043118998</c:v>
                </c:pt>
                <c:pt idx="9900">
                  <c:v>-3.2283126581654051</c:v>
                </c:pt>
                <c:pt idx="9901">
                  <c:v>-3.23220331201891</c:v>
                </c:pt>
                <c:pt idx="9902">
                  <c:v>-3.2360939658724148</c:v>
                </c:pt>
                <c:pt idx="9903">
                  <c:v>-3.239984619725921</c:v>
                </c:pt>
                <c:pt idx="9904">
                  <c:v>-3.243875273579425</c:v>
                </c:pt>
                <c:pt idx="9905">
                  <c:v>-3.247765298386228</c:v>
                </c:pt>
                <c:pt idx="9906">
                  <c:v>-3.2516559522397328</c:v>
                </c:pt>
                <c:pt idx="9907">
                  <c:v>-3.2555466060932381</c:v>
                </c:pt>
                <c:pt idx="9908">
                  <c:v>-3.259437259946742</c:v>
                </c:pt>
                <c:pt idx="9909">
                  <c:v>-3.2633279138002469</c:v>
                </c:pt>
                <c:pt idx="9910">
                  <c:v>-3.2672185676537522</c:v>
                </c:pt>
                <c:pt idx="9911">
                  <c:v>-3.271109221507257</c:v>
                </c:pt>
                <c:pt idx="9912">
                  <c:v>-3.2749998753607619</c:v>
                </c:pt>
                <c:pt idx="9913">
                  <c:v>-3.2827811830677711</c:v>
                </c:pt>
                <c:pt idx="9914">
                  <c:v>-3.286671836921276</c:v>
                </c:pt>
                <c:pt idx="9915">
                  <c:v>-3.290562490774779</c:v>
                </c:pt>
                <c:pt idx="9916">
                  <c:v>-3.2944531446282861</c:v>
                </c:pt>
                <c:pt idx="9917">
                  <c:v>-3.2983437984817909</c:v>
                </c:pt>
                <c:pt idx="9918">
                  <c:v>-3.3022344523352949</c:v>
                </c:pt>
                <c:pt idx="9919">
                  <c:v>-3.3061251061887971</c:v>
                </c:pt>
                <c:pt idx="9920">
                  <c:v>-3.3100151309955961</c:v>
                </c:pt>
                <c:pt idx="9921">
                  <c:v>-3.313905784849108</c:v>
                </c:pt>
                <c:pt idx="9922">
                  <c:v>-3.1114605229053471</c:v>
                </c:pt>
                <c:pt idx="9923">
                  <c:v>-3.1192412015656541</c:v>
                </c:pt>
                <c:pt idx="9924">
                  <c:v>-3.1270225092726629</c:v>
                </c:pt>
                <c:pt idx="9925">
                  <c:v>-3.1309131631261682</c:v>
                </c:pt>
                <c:pt idx="9926">
                  <c:v>-3.134803816979673</c:v>
                </c:pt>
                <c:pt idx="9927">
                  <c:v>-3.1386944708331779</c:v>
                </c:pt>
                <c:pt idx="9928">
                  <c:v>-3.1425851246866832</c:v>
                </c:pt>
                <c:pt idx="9929">
                  <c:v>-3.1464757785401871</c:v>
                </c:pt>
                <c:pt idx="9930">
                  <c:v>-3.150366432393692</c:v>
                </c:pt>
                <c:pt idx="9931">
                  <c:v>-3.1542570862471968</c:v>
                </c:pt>
                <c:pt idx="9932">
                  <c:v>-3.1620383939542061</c:v>
                </c:pt>
                <c:pt idx="9933">
                  <c:v>-3.1659290478077109</c:v>
                </c:pt>
                <c:pt idx="9934">
                  <c:v>-3.1698197016612162</c:v>
                </c:pt>
                <c:pt idx="9935">
                  <c:v>-3.173710355514721</c:v>
                </c:pt>
                <c:pt idx="9936">
                  <c:v>-3.1776003803215249</c:v>
                </c:pt>
                <c:pt idx="9937">
                  <c:v>-3.1814910341750289</c:v>
                </c:pt>
                <c:pt idx="9938">
                  <c:v>-3.1853816880285328</c:v>
                </c:pt>
                <c:pt idx="9939">
                  <c:v>-3.1892723418820399</c:v>
                </c:pt>
                <c:pt idx="9940">
                  <c:v>-3.1931629957355439</c:v>
                </c:pt>
                <c:pt idx="9941">
                  <c:v>-3.1970536495890491</c:v>
                </c:pt>
                <c:pt idx="9942">
                  <c:v>-3.2009443034425531</c:v>
                </c:pt>
                <c:pt idx="9943">
                  <c:v>-3.2048349572960571</c:v>
                </c:pt>
                <c:pt idx="9944">
                  <c:v>-3.2087256111495628</c:v>
                </c:pt>
                <c:pt idx="9945">
                  <c:v>-3.2126162650030681</c:v>
                </c:pt>
                <c:pt idx="9946">
                  <c:v>-3.2165069188565729</c:v>
                </c:pt>
                <c:pt idx="9947">
                  <c:v>-3.22039757271008</c:v>
                </c:pt>
                <c:pt idx="9948">
                  <c:v>-3.2242882265635822</c:v>
                </c:pt>
                <c:pt idx="9949">
                  <c:v>-3.228178880417087</c:v>
                </c:pt>
                <c:pt idx="9950">
                  <c:v>-3.2320695342705918</c:v>
                </c:pt>
                <c:pt idx="9951">
                  <c:v>-3.235960188124098</c:v>
                </c:pt>
                <c:pt idx="9952">
                  <c:v>-3.239850841977602</c:v>
                </c:pt>
                <c:pt idx="9953">
                  <c:v>-3.243740866784405</c:v>
                </c:pt>
                <c:pt idx="9954">
                  <c:v>-3.2476315206379098</c:v>
                </c:pt>
                <c:pt idx="9955">
                  <c:v>-3.2515221744914151</c:v>
                </c:pt>
                <c:pt idx="9956">
                  <c:v>-3.25541282834492</c:v>
                </c:pt>
                <c:pt idx="9957">
                  <c:v>-3.2593034821984239</c:v>
                </c:pt>
                <c:pt idx="9958">
                  <c:v>-3.2631941360519301</c:v>
                </c:pt>
                <c:pt idx="9959">
                  <c:v>-3.2670847899054341</c:v>
                </c:pt>
                <c:pt idx="9960">
                  <c:v>-3.2709754437589389</c:v>
                </c:pt>
                <c:pt idx="9961">
                  <c:v>-3.2787567514659481</c:v>
                </c:pt>
                <c:pt idx="9962">
                  <c:v>-3.282647405319453</c:v>
                </c:pt>
                <c:pt idx="9963">
                  <c:v>-3.2865380591729578</c:v>
                </c:pt>
                <c:pt idx="9964">
                  <c:v>-3.290428713026464</c:v>
                </c:pt>
                <c:pt idx="9965">
                  <c:v>-3.294319366879968</c:v>
                </c:pt>
                <c:pt idx="9966">
                  <c:v>-3.2982100207334719</c:v>
                </c:pt>
                <c:pt idx="9967">
                  <c:v>-3.3021006745869781</c:v>
                </c:pt>
                <c:pt idx="9968">
                  <c:v>-3.3059906993937771</c:v>
                </c:pt>
                <c:pt idx="9969">
                  <c:v>-3.1035446600825072</c:v>
                </c:pt>
                <c:pt idx="9970">
                  <c:v>-3.107435313936012</c:v>
                </c:pt>
                <c:pt idx="9971">
                  <c:v>-3.1113253387428141</c:v>
                </c:pt>
                <c:pt idx="9972">
                  <c:v>-3.1191066464498238</c:v>
                </c:pt>
                <c:pt idx="9973">
                  <c:v>-3.1229973003033278</c:v>
                </c:pt>
                <c:pt idx="9974">
                  <c:v>-3.126887954156834</c:v>
                </c:pt>
                <c:pt idx="9975">
                  <c:v>-3.1307786080103379</c:v>
                </c:pt>
                <c:pt idx="9976">
                  <c:v>-3.1346692618638441</c:v>
                </c:pt>
                <c:pt idx="9977">
                  <c:v>-3.138559915717348</c:v>
                </c:pt>
                <c:pt idx="9978">
                  <c:v>-3.142450569570852</c:v>
                </c:pt>
                <c:pt idx="9979">
                  <c:v>-3.1463412234243582</c:v>
                </c:pt>
                <c:pt idx="9980">
                  <c:v>-3.1502318772778621</c:v>
                </c:pt>
                <c:pt idx="9981">
                  <c:v>-3.1541225311313679</c:v>
                </c:pt>
                <c:pt idx="9982">
                  <c:v>-3.1580131849848732</c:v>
                </c:pt>
                <c:pt idx="9983">
                  <c:v>-3.1619038388383758</c:v>
                </c:pt>
                <c:pt idx="9984">
                  <c:v>-3.165794492691882</c:v>
                </c:pt>
                <c:pt idx="9985">
                  <c:v>-3.1696851465453868</c:v>
                </c:pt>
                <c:pt idx="9986">
                  <c:v>-3.1735751713521898</c:v>
                </c:pt>
                <c:pt idx="9987">
                  <c:v>-3.1774658252056942</c:v>
                </c:pt>
                <c:pt idx="9988">
                  <c:v>-3.181356479059199</c:v>
                </c:pt>
                <c:pt idx="9989">
                  <c:v>-3.1852471329127039</c:v>
                </c:pt>
                <c:pt idx="9990">
                  <c:v>-3.1891377867662101</c:v>
                </c:pt>
                <c:pt idx="9991">
                  <c:v>-3.193028440619714</c:v>
                </c:pt>
                <c:pt idx="9992">
                  <c:v>-3.196919094473218</c:v>
                </c:pt>
                <c:pt idx="9993">
                  <c:v>-3.2008097483267228</c:v>
                </c:pt>
                <c:pt idx="9994">
                  <c:v>-3.204700402180229</c:v>
                </c:pt>
                <c:pt idx="9995">
                  <c:v>-3.208591056033733</c:v>
                </c:pt>
                <c:pt idx="9996">
                  <c:v>-3.2163723637407431</c:v>
                </c:pt>
                <c:pt idx="9997">
                  <c:v>-3.220263017594247</c:v>
                </c:pt>
                <c:pt idx="9998">
                  <c:v>-3.2241536714477519</c:v>
                </c:pt>
                <c:pt idx="9999">
                  <c:v>-3.2280443253012581</c:v>
                </c:pt>
                <c:pt idx="10000">
                  <c:v>-3.2319349791547629</c:v>
                </c:pt>
                <c:pt idx="10001">
                  <c:v>-3.2358256330082491</c:v>
                </c:pt>
                <c:pt idx="10002">
                  <c:v>-3.2397156578150699</c:v>
                </c:pt>
                <c:pt idx="10003">
                  <c:v>-3.2436063116685752</c:v>
                </c:pt>
                <c:pt idx="10004">
                  <c:v>-3.24749696552208</c:v>
                </c:pt>
                <c:pt idx="10005">
                  <c:v>-3.251387619375584</c:v>
                </c:pt>
                <c:pt idx="10006">
                  <c:v>-3.255278273229087</c:v>
                </c:pt>
                <c:pt idx="10007">
                  <c:v>-3.259168927082595</c:v>
                </c:pt>
                <c:pt idx="10008">
                  <c:v>-3.2630595809360998</c:v>
                </c:pt>
                <c:pt idx="10009">
                  <c:v>-3.2669502347896051</c:v>
                </c:pt>
                <c:pt idx="10010">
                  <c:v>-3.2708408886431091</c:v>
                </c:pt>
                <c:pt idx="10011">
                  <c:v>-3.2747315424966201</c:v>
                </c:pt>
                <c:pt idx="10012">
                  <c:v>-3.2786221963501192</c:v>
                </c:pt>
                <c:pt idx="10013">
                  <c:v>-3.282512850203624</c:v>
                </c:pt>
                <c:pt idx="10014">
                  <c:v>-3.2864035040571289</c:v>
                </c:pt>
                <c:pt idx="10015">
                  <c:v>-3.2902941579106328</c:v>
                </c:pt>
                <c:pt idx="10016">
                  <c:v>-3.2941848117641368</c:v>
                </c:pt>
                <c:pt idx="10017">
                  <c:v>-3.298075465617643</c:v>
                </c:pt>
                <c:pt idx="10018">
                  <c:v>-3.1073001297734821</c:v>
                </c:pt>
                <c:pt idx="10019">
                  <c:v>-3.111190783626987</c:v>
                </c:pt>
                <c:pt idx="10020">
                  <c:v>-3.1150814374804918</c:v>
                </c:pt>
                <c:pt idx="10021">
                  <c:v>-3.1228627451875011</c:v>
                </c:pt>
                <c:pt idx="10022">
                  <c:v>-3.1267533990410059</c:v>
                </c:pt>
                <c:pt idx="10023">
                  <c:v>-3.1306440528945121</c:v>
                </c:pt>
                <c:pt idx="10024">
                  <c:v>-3.134534706748016</c:v>
                </c:pt>
                <c:pt idx="10025">
                  <c:v>-3.13842536060152</c:v>
                </c:pt>
                <c:pt idx="10026">
                  <c:v>-3.1423160144550262</c:v>
                </c:pt>
                <c:pt idx="10027">
                  <c:v>-3.146206668308531</c:v>
                </c:pt>
                <c:pt idx="10028">
                  <c:v>-3.1500973221620359</c:v>
                </c:pt>
                <c:pt idx="10029">
                  <c:v>-3.1539879760155412</c:v>
                </c:pt>
                <c:pt idx="10030">
                  <c:v>-3.157878629869042</c:v>
                </c:pt>
                <c:pt idx="10031">
                  <c:v>-3.16176928372255</c:v>
                </c:pt>
                <c:pt idx="10032">
                  <c:v>-3.1656599375760548</c:v>
                </c:pt>
                <c:pt idx="10033">
                  <c:v>-3.1695499623828578</c:v>
                </c:pt>
                <c:pt idx="10034">
                  <c:v>-3.1734406162363622</c:v>
                </c:pt>
                <c:pt idx="10035">
                  <c:v>-3.177331270089867</c:v>
                </c:pt>
                <c:pt idx="10036">
                  <c:v>-3.1812219239433719</c:v>
                </c:pt>
                <c:pt idx="10037">
                  <c:v>-3.1851125777968772</c:v>
                </c:pt>
                <c:pt idx="10038">
                  <c:v>-3.189003231650382</c:v>
                </c:pt>
                <c:pt idx="10039">
                  <c:v>-3.192893885503886</c:v>
                </c:pt>
                <c:pt idx="10040">
                  <c:v>-3.1967845393573908</c:v>
                </c:pt>
                <c:pt idx="10041">
                  <c:v>-3.200675193210897</c:v>
                </c:pt>
                <c:pt idx="10042">
                  <c:v>-3.204565847064401</c:v>
                </c:pt>
                <c:pt idx="10043">
                  <c:v>-3.2084565009179058</c:v>
                </c:pt>
                <c:pt idx="10044">
                  <c:v>-3.2123471547714111</c:v>
                </c:pt>
                <c:pt idx="10045">
                  <c:v>-3.216237808624915</c:v>
                </c:pt>
                <c:pt idx="10046">
                  <c:v>-3.2201284624784212</c:v>
                </c:pt>
                <c:pt idx="10047">
                  <c:v>-3.2240191163319261</c:v>
                </c:pt>
                <c:pt idx="10048">
                  <c:v>-3.22790977018543</c:v>
                </c:pt>
                <c:pt idx="10049">
                  <c:v>-3.2318004240389362</c:v>
                </c:pt>
                <c:pt idx="10050">
                  <c:v>-3.2356904488457379</c:v>
                </c:pt>
                <c:pt idx="10051">
                  <c:v>-3.2395811026992432</c:v>
                </c:pt>
                <c:pt idx="10052">
                  <c:v>-3.243471756552748</c:v>
                </c:pt>
                <c:pt idx="10053">
                  <c:v>-3.247362410406252</c:v>
                </c:pt>
                <c:pt idx="10054">
                  <c:v>-3.2512530642597568</c:v>
                </c:pt>
                <c:pt idx="10055">
                  <c:v>-3.255143718113263</c:v>
                </c:pt>
                <c:pt idx="10056">
                  <c:v>-3.2590343719667669</c:v>
                </c:pt>
                <c:pt idx="10057">
                  <c:v>-3.2629250258202731</c:v>
                </c:pt>
                <c:pt idx="10058">
                  <c:v>-3.2668156796737771</c:v>
                </c:pt>
                <c:pt idx="10059">
                  <c:v>-3.270706333527281</c:v>
                </c:pt>
                <c:pt idx="10060">
                  <c:v>-3.2745969873807872</c:v>
                </c:pt>
                <c:pt idx="10061">
                  <c:v>-3.278487641234292</c:v>
                </c:pt>
                <c:pt idx="10062">
                  <c:v>-3.2823782950877969</c:v>
                </c:pt>
                <c:pt idx="10063">
                  <c:v>-3.2862689489413022</c:v>
                </c:pt>
                <c:pt idx="10064">
                  <c:v>-3.2901596027948061</c:v>
                </c:pt>
                <c:pt idx="10065">
                  <c:v>-3.0916043656578469</c:v>
                </c:pt>
                <c:pt idx="10066">
                  <c:v>-3.0954950195113522</c:v>
                </c:pt>
                <c:pt idx="10067">
                  <c:v>-3.099385673364857</c:v>
                </c:pt>
                <c:pt idx="10068">
                  <c:v>-3.10327569817166</c:v>
                </c:pt>
                <c:pt idx="10069">
                  <c:v>-3.107166352025164</c:v>
                </c:pt>
                <c:pt idx="10070">
                  <c:v>-3.111057005878668</c:v>
                </c:pt>
                <c:pt idx="10071">
                  <c:v>-3.118838313585679</c:v>
                </c:pt>
                <c:pt idx="10072">
                  <c:v>-3.1227289674391829</c:v>
                </c:pt>
                <c:pt idx="10073">
                  <c:v>-3.1266196212926891</c:v>
                </c:pt>
                <c:pt idx="10074">
                  <c:v>-3.1305102751461931</c:v>
                </c:pt>
                <c:pt idx="10075">
                  <c:v>-3.134400928999697</c:v>
                </c:pt>
                <c:pt idx="10076">
                  <c:v>-3.1382915828532032</c:v>
                </c:pt>
                <c:pt idx="10077">
                  <c:v>-3.142182236706708</c:v>
                </c:pt>
                <c:pt idx="10078">
                  <c:v>-3.1460728905602129</c:v>
                </c:pt>
                <c:pt idx="10079">
                  <c:v>-3.1499635444137182</c:v>
                </c:pt>
                <c:pt idx="10080">
                  <c:v>-3.1538541982672221</c:v>
                </c:pt>
                <c:pt idx="10081">
                  <c:v>-3.157744852120727</c:v>
                </c:pt>
                <c:pt idx="10082">
                  <c:v>-3.1616355059742318</c:v>
                </c:pt>
                <c:pt idx="10083">
                  <c:v>-3.1655255307810348</c:v>
                </c:pt>
                <c:pt idx="10084">
                  <c:v>-3.1694161846345388</c:v>
                </c:pt>
                <c:pt idx="10085">
                  <c:v>-3.1733068384880441</c:v>
                </c:pt>
                <c:pt idx="10086">
                  <c:v>-3.1771974923415498</c:v>
                </c:pt>
                <c:pt idx="10087">
                  <c:v>-3.1810881461950542</c:v>
                </c:pt>
                <c:pt idx="10088">
                  <c:v>-3.1849788000485599</c:v>
                </c:pt>
                <c:pt idx="10089">
                  <c:v>-3.188869453902063</c:v>
                </c:pt>
                <c:pt idx="10090">
                  <c:v>-3.1927601077555678</c:v>
                </c:pt>
                <c:pt idx="10091">
                  <c:v>-3.196650761609074</c:v>
                </c:pt>
                <c:pt idx="10092">
                  <c:v>-3.200541415462578</c:v>
                </c:pt>
                <c:pt idx="10093">
                  <c:v>-3.2044320693160842</c:v>
                </c:pt>
                <c:pt idx="10094">
                  <c:v>-3.2083227231695881</c:v>
                </c:pt>
                <c:pt idx="10095">
                  <c:v>-3.2122133770230921</c:v>
                </c:pt>
                <c:pt idx="10096">
                  <c:v>-3.2161040308765978</c:v>
                </c:pt>
                <c:pt idx="10097">
                  <c:v>-3.2199946847301031</c:v>
                </c:pt>
                <c:pt idx="10098">
                  <c:v>-3.2238853385836079</c:v>
                </c:pt>
                <c:pt idx="10099">
                  <c:v>-3.2277759924371119</c:v>
                </c:pt>
                <c:pt idx="10100">
                  <c:v>-3.2316660172439149</c:v>
                </c:pt>
                <c:pt idx="10101">
                  <c:v>-3.2355566710974202</c:v>
                </c:pt>
                <c:pt idx="10102">
                  <c:v>-3.239447324950925</c:v>
                </c:pt>
                <c:pt idx="10103">
                  <c:v>-3.2433379788044299</c:v>
                </c:pt>
                <c:pt idx="10104">
                  <c:v>-3.2472286326579338</c:v>
                </c:pt>
                <c:pt idx="10105">
                  <c:v>-3.25111928651144</c:v>
                </c:pt>
                <c:pt idx="10106">
                  <c:v>-3.255009940364944</c:v>
                </c:pt>
                <c:pt idx="10107">
                  <c:v>-3.2589005942184501</c:v>
                </c:pt>
                <c:pt idx="10108">
                  <c:v>-3.2627912480719599</c:v>
                </c:pt>
                <c:pt idx="10109">
                  <c:v>-3.266681901925458</c:v>
                </c:pt>
                <c:pt idx="10110">
                  <c:v>-3.2705725557789642</c:v>
                </c:pt>
                <c:pt idx="10111">
                  <c:v>-3.27446320963247</c:v>
                </c:pt>
                <c:pt idx="10112">
                  <c:v>-3.2783538634859739</c:v>
                </c:pt>
                <c:pt idx="10113">
                  <c:v>-3.2822445173394801</c:v>
                </c:pt>
                <c:pt idx="10114">
                  <c:v>-3.2861351711929818</c:v>
                </c:pt>
                <c:pt idx="10115">
                  <c:v>-3.0836885028350078</c:v>
                </c:pt>
                <c:pt idx="10116">
                  <c:v>-3.0875791566885131</c:v>
                </c:pt>
                <c:pt idx="10117">
                  <c:v>-3.091469810542018</c:v>
                </c:pt>
                <c:pt idx="10118">
                  <c:v>-3.0953604643955228</c:v>
                </c:pt>
                <c:pt idx="10119">
                  <c:v>-3.099250489202324</c:v>
                </c:pt>
                <c:pt idx="10120">
                  <c:v>-3.1031411430558311</c:v>
                </c:pt>
                <c:pt idx="10121">
                  <c:v>-3.1109224507628399</c:v>
                </c:pt>
                <c:pt idx="10122">
                  <c:v>-3.1148131046163452</c:v>
                </c:pt>
                <c:pt idx="10123">
                  <c:v>-3.11870375846985</c:v>
                </c:pt>
                <c:pt idx="10124">
                  <c:v>-3.1225944123233549</c:v>
                </c:pt>
                <c:pt idx="10125">
                  <c:v>-3.1264850661768602</c:v>
                </c:pt>
                <c:pt idx="10126">
                  <c:v>-3.1303757200303641</c:v>
                </c:pt>
                <c:pt idx="10127">
                  <c:v>-3.134266373883857</c:v>
                </c:pt>
                <c:pt idx="10128">
                  <c:v>-3.1381570277373729</c:v>
                </c:pt>
                <c:pt idx="10129">
                  <c:v>-3.1420476815908791</c:v>
                </c:pt>
                <c:pt idx="10130">
                  <c:v>-3.1459383354443839</c:v>
                </c:pt>
                <c:pt idx="10131">
                  <c:v>-3.149828989297887</c:v>
                </c:pt>
                <c:pt idx="10132">
                  <c:v>-3.1537196431513932</c:v>
                </c:pt>
                <c:pt idx="10133">
                  <c:v>-3.157610297004898</c:v>
                </c:pt>
                <c:pt idx="10134">
                  <c:v>-3.161500321811701</c:v>
                </c:pt>
                <c:pt idx="10135">
                  <c:v>-3.165390975665205</c:v>
                </c:pt>
                <c:pt idx="10136">
                  <c:v>-3.1692816295187098</c:v>
                </c:pt>
                <c:pt idx="10137">
                  <c:v>-3.173172283372216</c:v>
                </c:pt>
                <c:pt idx="10138">
                  <c:v>-3.17706293722572</c:v>
                </c:pt>
                <c:pt idx="10139">
                  <c:v>-3.1809535910792262</c:v>
                </c:pt>
                <c:pt idx="10140">
                  <c:v>-3.1848442449327301</c:v>
                </c:pt>
                <c:pt idx="10141">
                  <c:v>-3.1887348987862341</c:v>
                </c:pt>
                <c:pt idx="10142">
                  <c:v>-3.1926255526397398</c:v>
                </c:pt>
                <c:pt idx="10143">
                  <c:v>-3.1965162064932451</c:v>
                </c:pt>
                <c:pt idx="10144">
                  <c:v>-3.2004068603467499</c:v>
                </c:pt>
                <c:pt idx="10145">
                  <c:v>-3.2042975142002539</c:v>
                </c:pt>
                <c:pt idx="10146">
                  <c:v>-3.2081881680537601</c:v>
                </c:pt>
                <c:pt idx="10147">
                  <c:v>-3.212078821907264</c:v>
                </c:pt>
                <c:pt idx="10148">
                  <c:v>-3.215969475760768</c:v>
                </c:pt>
                <c:pt idx="10149">
                  <c:v>-3.2198601296142551</c:v>
                </c:pt>
                <c:pt idx="10150">
                  <c:v>-3.2237507834677799</c:v>
                </c:pt>
                <c:pt idx="10151">
                  <c:v>-3.227640808274582</c:v>
                </c:pt>
                <c:pt idx="10152">
                  <c:v>-3.231531462128086</c:v>
                </c:pt>
                <c:pt idx="10153">
                  <c:v>-3.2354221159815921</c:v>
                </c:pt>
                <c:pt idx="10154">
                  <c:v>-3.2393127698350961</c:v>
                </c:pt>
                <c:pt idx="10155">
                  <c:v>-3.2432034236886</c:v>
                </c:pt>
                <c:pt idx="10156">
                  <c:v>-3.2470940775421049</c:v>
                </c:pt>
                <c:pt idx="10157">
                  <c:v>-3.2509847313956102</c:v>
                </c:pt>
                <c:pt idx="10158">
                  <c:v>-3.2548753852491159</c:v>
                </c:pt>
                <c:pt idx="10159">
                  <c:v>-3.2587660391026199</c:v>
                </c:pt>
                <c:pt idx="10160">
                  <c:v>-3.2626566929561251</c:v>
                </c:pt>
                <c:pt idx="10161">
                  <c:v>-3.26654734680963</c:v>
                </c:pt>
                <c:pt idx="10162">
                  <c:v>-3.2704380006631348</c:v>
                </c:pt>
                <c:pt idx="10163">
                  <c:v>-3.2743286545166401</c:v>
                </c:pt>
                <c:pt idx="10164">
                  <c:v>-3.278219308370145</c:v>
                </c:pt>
                <c:pt idx="10165">
                  <c:v>-3.0757726400121679</c:v>
                </c:pt>
                <c:pt idx="10166">
                  <c:v>-3.0796632938656741</c:v>
                </c:pt>
                <c:pt idx="10167">
                  <c:v>-3.083553947719178</c:v>
                </c:pt>
                <c:pt idx="10168">
                  <c:v>-3.0874446015726842</c:v>
                </c:pt>
                <c:pt idx="10169">
                  <c:v>-3.0913352554261899</c:v>
                </c:pt>
                <c:pt idx="10170">
                  <c:v>-3.0952252802329911</c:v>
                </c:pt>
                <c:pt idx="10171">
                  <c:v>-3.099115934086496</c:v>
                </c:pt>
                <c:pt idx="10172">
                  <c:v>-3.1068972417935048</c:v>
                </c:pt>
                <c:pt idx="10173">
                  <c:v>-3.1107878956470101</c:v>
                </c:pt>
                <c:pt idx="10174">
                  <c:v>-3.1146785495005149</c:v>
                </c:pt>
                <c:pt idx="10175">
                  <c:v>-3.1185692033540202</c:v>
                </c:pt>
                <c:pt idx="10176">
                  <c:v>-3.1224598572075251</c:v>
                </c:pt>
                <c:pt idx="10177">
                  <c:v>-3.1263505110610299</c:v>
                </c:pt>
                <c:pt idx="10178">
                  <c:v>-3.1302411649145339</c:v>
                </c:pt>
                <c:pt idx="10179">
                  <c:v>-3.13413181876804</c:v>
                </c:pt>
                <c:pt idx="10180">
                  <c:v>-3.138022472621544</c:v>
                </c:pt>
                <c:pt idx="10181">
                  <c:v>-3.1419131264750488</c:v>
                </c:pt>
                <c:pt idx="10182">
                  <c:v>-3.1458037803285528</c:v>
                </c:pt>
                <c:pt idx="10183">
                  <c:v>-3.149694434182059</c:v>
                </c:pt>
                <c:pt idx="10184">
                  <c:v>-3.1535850880355629</c:v>
                </c:pt>
                <c:pt idx="10185">
                  <c:v>-3.1574751128423668</c:v>
                </c:pt>
                <c:pt idx="10186">
                  <c:v>-3.1613657666958712</c:v>
                </c:pt>
                <c:pt idx="10187">
                  <c:v>-3.1652564205493761</c:v>
                </c:pt>
                <c:pt idx="10188">
                  <c:v>-3.1691470744028809</c:v>
                </c:pt>
                <c:pt idx="10189">
                  <c:v>-3.1730377282563849</c:v>
                </c:pt>
                <c:pt idx="10190">
                  <c:v>-3.176928382109891</c:v>
                </c:pt>
                <c:pt idx="10191">
                  <c:v>-3.180819035963395</c:v>
                </c:pt>
                <c:pt idx="10192">
                  <c:v>-3.1847096898168998</c:v>
                </c:pt>
                <c:pt idx="10193">
                  <c:v>-3.1886003436704051</c:v>
                </c:pt>
                <c:pt idx="10194">
                  <c:v>-3.19249099752391</c:v>
                </c:pt>
                <c:pt idx="10195">
                  <c:v>-3.1963816513774148</c:v>
                </c:pt>
                <c:pt idx="10196">
                  <c:v>-3.2002723052309201</c:v>
                </c:pt>
                <c:pt idx="10197">
                  <c:v>-3.2041629590844241</c:v>
                </c:pt>
                <c:pt idx="10198">
                  <c:v>-3.2080536129379298</c:v>
                </c:pt>
                <c:pt idx="10199">
                  <c:v>-3.2119442667914342</c:v>
                </c:pt>
                <c:pt idx="10200">
                  <c:v>-3.2158349206449399</c:v>
                </c:pt>
                <c:pt idx="10201">
                  <c:v>-3.2197255744984439</c:v>
                </c:pt>
                <c:pt idx="10202">
                  <c:v>-3.2236155993052469</c:v>
                </c:pt>
                <c:pt idx="10203">
                  <c:v>-3.2275062531587522</c:v>
                </c:pt>
                <c:pt idx="10204">
                  <c:v>-3.231396907012257</c:v>
                </c:pt>
                <c:pt idx="10205">
                  <c:v>-3.235287560865761</c:v>
                </c:pt>
                <c:pt idx="10206">
                  <c:v>-3.2391782147192658</c:v>
                </c:pt>
                <c:pt idx="10207">
                  <c:v>-3.2430688685727711</c:v>
                </c:pt>
                <c:pt idx="10208">
                  <c:v>-3.2469595224262759</c:v>
                </c:pt>
                <c:pt idx="10209">
                  <c:v>-3.250850176279779</c:v>
                </c:pt>
                <c:pt idx="10210">
                  <c:v>-3.254740830133283</c:v>
                </c:pt>
                <c:pt idx="10211">
                  <c:v>-3.25863148398679</c:v>
                </c:pt>
                <c:pt idx="10212">
                  <c:v>-3.2625221378402949</c:v>
                </c:pt>
                <c:pt idx="10213">
                  <c:v>-3.2664127916938002</c:v>
                </c:pt>
                <c:pt idx="10214">
                  <c:v>-3.270303445547305</c:v>
                </c:pt>
                <c:pt idx="10215">
                  <c:v>-3.0678575545568401</c:v>
                </c:pt>
                <c:pt idx="10216">
                  <c:v>-3.0717482084103449</c:v>
                </c:pt>
                <c:pt idx="10217">
                  <c:v>-3.0756388622638511</c:v>
                </c:pt>
                <c:pt idx="10218">
                  <c:v>-3.079529516117355</c:v>
                </c:pt>
                <c:pt idx="10219">
                  <c:v>-3.0834201699708612</c:v>
                </c:pt>
                <c:pt idx="10220">
                  <c:v>-3.0873108238243661</c:v>
                </c:pt>
                <c:pt idx="10221">
                  <c:v>-3.0912008486311682</c:v>
                </c:pt>
                <c:pt idx="10222">
                  <c:v>-3.095091502484673</c:v>
                </c:pt>
                <c:pt idx="10223">
                  <c:v>-3.1028728101916818</c:v>
                </c:pt>
                <c:pt idx="10224">
                  <c:v>-3.1067634640451871</c:v>
                </c:pt>
                <c:pt idx="10225">
                  <c:v>-3.110654117898692</c:v>
                </c:pt>
                <c:pt idx="10226">
                  <c:v>-3.1145447717521968</c:v>
                </c:pt>
                <c:pt idx="10227">
                  <c:v>-3.1184354256057021</c:v>
                </c:pt>
                <c:pt idx="10228">
                  <c:v>-3.122326079459206</c:v>
                </c:pt>
                <c:pt idx="10229">
                  <c:v>-3.1262167333127109</c:v>
                </c:pt>
                <c:pt idx="10230">
                  <c:v>-3.1301073871662162</c:v>
                </c:pt>
                <c:pt idx="10231">
                  <c:v>-3.133998041019721</c:v>
                </c:pt>
                <c:pt idx="10232">
                  <c:v>-3.137888694873217</c:v>
                </c:pt>
                <c:pt idx="10233">
                  <c:v>-3.1417793487267298</c:v>
                </c:pt>
                <c:pt idx="10234">
                  <c:v>-3.145670002580236</c:v>
                </c:pt>
                <c:pt idx="10235">
                  <c:v>-3.1534506812405438</c:v>
                </c:pt>
                <c:pt idx="10236">
                  <c:v>-3.1573413350940478</c:v>
                </c:pt>
                <c:pt idx="10237">
                  <c:v>-3.1612319889475531</c:v>
                </c:pt>
                <c:pt idx="10238">
                  <c:v>-3.165122642801057</c:v>
                </c:pt>
                <c:pt idx="10239">
                  <c:v>-3.1690132966545632</c:v>
                </c:pt>
                <c:pt idx="10240">
                  <c:v>-3.1729039505080681</c:v>
                </c:pt>
                <c:pt idx="10241">
                  <c:v>-3.176794604361572</c:v>
                </c:pt>
                <c:pt idx="10242">
                  <c:v>-3.180685258215076</c:v>
                </c:pt>
                <c:pt idx="10243">
                  <c:v>-3.1845759120685821</c:v>
                </c:pt>
                <c:pt idx="10244">
                  <c:v>-3.188466565922087</c:v>
                </c:pt>
                <c:pt idx="10245">
                  <c:v>-3.1923572197755918</c:v>
                </c:pt>
                <c:pt idx="10246">
                  <c:v>-3.1962478736290958</c:v>
                </c:pt>
                <c:pt idx="10247">
                  <c:v>-3.2001385274826011</c:v>
                </c:pt>
                <c:pt idx="10248">
                  <c:v>-3.2040291813361059</c:v>
                </c:pt>
                <c:pt idx="10249">
                  <c:v>-3.2079198351896112</c:v>
                </c:pt>
                <c:pt idx="10250">
                  <c:v>-3.2118104890431161</c:v>
                </c:pt>
                <c:pt idx="10251">
                  <c:v>-3.2157011428966209</c:v>
                </c:pt>
                <c:pt idx="10252">
                  <c:v>-3.2195911677034239</c:v>
                </c:pt>
                <c:pt idx="10253">
                  <c:v>-3.2234818215569279</c:v>
                </c:pt>
                <c:pt idx="10254">
                  <c:v>-3.227372475410434</c:v>
                </c:pt>
                <c:pt idx="10255">
                  <c:v>-3.231263129263938</c:v>
                </c:pt>
                <c:pt idx="10256">
                  <c:v>-3.2351537831174428</c:v>
                </c:pt>
                <c:pt idx="10257">
                  <c:v>-3.2390444369709481</c:v>
                </c:pt>
                <c:pt idx="10258">
                  <c:v>-3.242935090824453</c:v>
                </c:pt>
                <c:pt idx="10259">
                  <c:v>-3.2468257446779578</c:v>
                </c:pt>
                <c:pt idx="10260">
                  <c:v>-3.2507163985314622</c:v>
                </c:pt>
                <c:pt idx="10261">
                  <c:v>-3.2546070523849671</c:v>
                </c:pt>
                <c:pt idx="10262">
                  <c:v>-3.2584977062384719</c:v>
                </c:pt>
                <c:pt idx="10263">
                  <c:v>-3.2623883600919772</c:v>
                </c:pt>
                <c:pt idx="10264">
                  <c:v>-3.0599416917340019</c:v>
                </c:pt>
                <c:pt idx="10265">
                  <c:v>-3.0638323455875058</c:v>
                </c:pt>
                <c:pt idx="10266">
                  <c:v>-3.071613653294516</c:v>
                </c:pt>
                <c:pt idx="10267">
                  <c:v>-3.0755043071480208</c:v>
                </c:pt>
                <c:pt idx="10268">
                  <c:v>-3.0793949610015261</c:v>
                </c:pt>
                <c:pt idx="10269">
                  <c:v>-3.0832856148550309</c:v>
                </c:pt>
                <c:pt idx="10270">
                  <c:v>-3.0871756396618331</c:v>
                </c:pt>
                <c:pt idx="10271">
                  <c:v>-3.0910662935153379</c:v>
                </c:pt>
                <c:pt idx="10272">
                  <c:v>-3.0988476012223471</c:v>
                </c:pt>
                <c:pt idx="10273">
                  <c:v>-3.102738255075852</c:v>
                </c:pt>
                <c:pt idx="10274">
                  <c:v>-3.1066289089293568</c:v>
                </c:pt>
                <c:pt idx="10275">
                  <c:v>-3.1105195627828621</c:v>
                </c:pt>
                <c:pt idx="10276">
                  <c:v>-3.114410216636367</c:v>
                </c:pt>
                <c:pt idx="10277">
                  <c:v>-3.1183008704898709</c:v>
                </c:pt>
                <c:pt idx="10278">
                  <c:v>-3.1221915243433762</c:v>
                </c:pt>
                <c:pt idx="10279">
                  <c:v>-3.1260821781968811</c:v>
                </c:pt>
                <c:pt idx="10280">
                  <c:v>-3.1299728320503868</c:v>
                </c:pt>
                <c:pt idx="10281">
                  <c:v>-3.1338634859038921</c:v>
                </c:pt>
                <c:pt idx="10282">
                  <c:v>-3.137754139757396</c:v>
                </c:pt>
                <c:pt idx="10283">
                  <c:v>-3.1416447936109009</c:v>
                </c:pt>
                <c:pt idx="10284">
                  <c:v>-3.1455354474644062</c:v>
                </c:pt>
                <c:pt idx="10285">
                  <c:v>-3.1494254722712092</c:v>
                </c:pt>
                <c:pt idx="10286">
                  <c:v>-3.1533161261247131</c:v>
                </c:pt>
                <c:pt idx="10287">
                  <c:v>-3.157206779978218</c:v>
                </c:pt>
                <c:pt idx="10288">
                  <c:v>-3.1610974338317228</c:v>
                </c:pt>
                <c:pt idx="10289">
                  <c:v>-3.1649880876852281</c:v>
                </c:pt>
                <c:pt idx="10290">
                  <c:v>-3.1688787415387329</c:v>
                </c:pt>
                <c:pt idx="10291">
                  <c:v>-3.1727693953922369</c:v>
                </c:pt>
                <c:pt idx="10292">
                  <c:v>-3.1766600492457422</c:v>
                </c:pt>
                <c:pt idx="10293">
                  <c:v>-3.180550703099247</c:v>
                </c:pt>
                <c:pt idx="10294">
                  <c:v>-3.1844413569527519</c:v>
                </c:pt>
                <c:pt idx="10295">
                  <c:v>-3.1883320108062572</c:v>
                </c:pt>
                <c:pt idx="10296">
                  <c:v>-3.192222664659762</c:v>
                </c:pt>
                <c:pt idx="10297">
                  <c:v>-3.196113318513266</c:v>
                </c:pt>
                <c:pt idx="10298">
                  <c:v>-3.2000039723667721</c:v>
                </c:pt>
                <c:pt idx="10299">
                  <c:v>-3.2038946262202761</c:v>
                </c:pt>
                <c:pt idx="10300">
                  <c:v>-3.2077852800737818</c:v>
                </c:pt>
                <c:pt idx="10301">
                  <c:v>-3.211675933927276</c:v>
                </c:pt>
                <c:pt idx="10302">
                  <c:v>-3.2155659587340888</c:v>
                </c:pt>
                <c:pt idx="10303">
                  <c:v>-3.2194566125875941</c:v>
                </c:pt>
                <c:pt idx="10304">
                  <c:v>-3.2233472664410998</c:v>
                </c:pt>
                <c:pt idx="10305">
                  <c:v>-3.2272379202946029</c:v>
                </c:pt>
                <c:pt idx="10306">
                  <c:v>-3.2311285741481082</c:v>
                </c:pt>
                <c:pt idx="10307">
                  <c:v>-3.235019228001613</c:v>
                </c:pt>
                <c:pt idx="10308">
                  <c:v>-3.2389098818551179</c:v>
                </c:pt>
                <c:pt idx="10309">
                  <c:v>-3.242800535708624</c:v>
                </c:pt>
                <c:pt idx="10310">
                  <c:v>-3.246691189562128</c:v>
                </c:pt>
                <c:pt idx="10311">
                  <c:v>-3.2505818434156319</c:v>
                </c:pt>
                <c:pt idx="10312">
                  <c:v>-3.2544724972691381</c:v>
                </c:pt>
                <c:pt idx="10313">
                  <c:v>-3.0559164827646681</c:v>
                </c:pt>
                <c:pt idx="10314">
                  <c:v>-3.0598071366181721</c:v>
                </c:pt>
                <c:pt idx="10315">
                  <c:v>-3.0675884443251822</c:v>
                </c:pt>
                <c:pt idx="10316">
                  <c:v>-3.071479098178687</c:v>
                </c:pt>
                <c:pt idx="10317">
                  <c:v>-3.0753697520321919</c:v>
                </c:pt>
                <c:pt idx="10318">
                  <c:v>-3.0792604058856972</c:v>
                </c:pt>
                <c:pt idx="10319">
                  <c:v>-3.0831504306925002</c:v>
                </c:pt>
                <c:pt idx="10320">
                  <c:v>-3.087041084546005</c:v>
                </c:pt>
                <c:pt idx="10321">
                  <c:v>-3.0909317383995099</c:v>
                </c:pt>
                <c:pt idx="10322">
                  <c:v>-3.0948223922530129</c:v>
                </c:pt>
                <c:pt idx="10323">
                  <c:v>-3.1026036999600231</c:v>
                </c:pt>
                <c:pt idx="10324">
                  <c:v>-3.1064943538135288</c:v>
                </c:pt>
                <c:pt idx="10325">
                  <c:v>-3.1103850076670332</c:v>
                </c:pt>
                <c:pt idx="10326">
                  <c:v>-3.114275661520538</c:v>
                </c:pt>
                <c:pt idx="10327">
                  <c:v>-3.1181663153740429</c:v>
                </c:pt>
                <c:pt idx="10328">
                  <c:v>-3.1220569692275482</c:v>
                </c:pt>
                <c:pt idx="10329">
                  <c:v>-3.125947623081053</c:v>
                </c:pt>
                <c:pt idx="10330">
                  <c:v>-3.1298382769345579</c:v>
                </c:pt>
                <c:pt idx="10331">
                  <c:v>-3.1337289307880618</c:v>
                </c:pt>
                <c:pt idx="10332">
                  <c:v>-3.1376195846415671</c:v>
                </c:pt>
                <c:pt idx="10333">
                  <c:v>-3.1415102384950719</c:v>
                </c:pt>
                <c:pt idx="10334">
                  <c:v>-3.1454002633018749</c:v>
                </c:pt>
                <c:pt idx="10335">
                  <c:v>-3.1492909171553798</c:v>
                </c:pt>
                <c:pt idx="10336">
                  <c:v>-3.1531815710088842</c:v>
                </c:pt>
                <c:pt idx="10337">
                  <c:v>-3.1570722248623899</c:v>
                </c:pt>
                <c:pt idx="10338">
                  <c:v>-3.1609628787158939</c:v>
                </c:pt>
                <c:pt idx="10339">
                  <c:v>-3.1648535325694001</c:v>
                </c:pt>
                <c:pt idx="10340">
                  <c:v>-3.1687441864229031</c:v>
                </c:pt>
                <c:pt idx="10341">
                  <c:v>-3.172634840276408</c:v>
                </c:pt>
                <c:pt idx="10342">
                  <c:v>-3.1765254941299141</c:v>
                </c:pt>
                <c:pt idx="10343">
                  <c:v>-3.1804161479834181</c:v>
                </c:pt>
                <c:pt idx="10344">
                  <c:v>-3.1843068018369229</c:v>
                </c:pt>
                <c:pt idx="10345">
                  <c:v>-3.1881974556904269</c:v>
                </c:pt>
                <c:pt idx="10346">
                  <c:v>-3.1920881095439331</c:v>
                </c:pt>
                <c:pt idx="10347">
                  <c:v>-3.1959787633974379</c:v>
                </c:pt>
                <c:pt idx="10348">
                  <c:v>-3.1998694172509432</c:v>
                </c:pt>
                <c:pt idx="10349">
                  <c:v>-3.203760071104448</c:v>
                </c:pt>
                <c:pt idx="10350">
                  <c:v>-3.207650724957952</c:v>
                </c:pt>
                <c:pt idx="10351">
                  <c:v>-3.211540749764755</c:v>
                </c:pt>
                <c:pt idx="10352">
                  <c:v>-3.215431403618259</c:v>
                </c:pt>
                <c:pt idx="10353">
                  <c:v>-3.219322057471766</c:v>
                </c:pt>
                <c:pt idx="10354">
                  <c:v>-3.22321271132527</c:v>
                </c:pt>
                <c:pt idx="10355">
                  <c:v>-3.2271033651787739</c:v>
                </c:pt>
                <c:pt idx="10356">
                  <c:v>-3.2309940190322801</c:v>
                </c:pt>
                <c:pt idx="10357">
                  <c:v>-3.2348846728857841</c:v>
                </c:pt>
                <c:pt idx="10358">
                  <c:v>-3.2387753267392898</c:v>
                </c:pt>
                <c:pt idx="10359">
                  <c:v>-3.2426659805927942</c:v>
                </c:pt>
                <c:pt idx="10360">
                  <c:v>-3.2465566344462991</c:v>
                </c:pt>
                <c:pt idx="10361">
                  <c:v>-3.2504472882998039</c:v>
                </c:pt>
                <c:pt idx="10362">
                  <c:v>-3.0480013973093398</c:v>
                </c:pt>
                <c:pt idx="10363">
                  <c:v>-3.0518920511628451</c:v>
                </c:pt>
                <c:pt idx="10364">
                  <c:v>-3.05578270501635</c:v>
                </c:pt>
                <c:pt idx="10365">
                  <c:v>-3.0596733588698539</c:v>
                </c:pt>
                <c:pt idx="10366">
                  <c:v>-3.0635640127233601</c:v>
                </c:pt>
                <c:pt idx="10367">
                  <c:v>-3.0674546665768641</c:v>
                </c:pt>
                <c:pt idx="10368">
                  <c:v>-3.071345320430368</c:v>
                </c:pt>
                <c:pt idx="10369">
                  <c:v>-3.075235974283872</c:v>
                </c:pt>
                <c:pt idx="10370">
                  <c:v>-3.0791259990906759</c:v>
                </c:pt>
                <c:pt idx="10371">
                  <c:v>-3.083016652944182</c:v>
                </c:pt>
                <c:pt idx="10372">
                  <c:v>-3.086907306797686</c:v>
                </c:pt>
                <c:pt idx="10373">
                  <c:v>-3.0907979606511899</c:v>
                </c:pt>
                <c:pt idx="10374">
                  <c:v>-3.0946886145046961</c:v>
                </c:pt>
                <c:pt idx="10375">
                  <c:v>-3.0985792683582001</c:v>
                </c:pt>
                <c:pt idx="10376">
                  <c:v>-3.1024699222117058</c:v>
                </c:pt>
                <c:pt idx="10377">
                  <c:v>-3.1063605760652111</c:v>
                </c:pt>
                <c:pt idx="10378">
                  <c:v>-3.1102512299187151</c:v>
                </c:pt>
                <c:pt idx="10379">
                  <c:v>-3.1141418837722199</c:v>
                </c:pt>
                <c:pt idx="10380">
                  <c:v>-3.1180325376257252</c:v>
                </c:pt>
                <c:pt idx="10381">
                  <c:v>-3.12192319147923</c:v>
                </c:pt>
                <c:pt idx="10382">
                  <c:v>-3.1258138453327349</c:v>
                </c:pt>
                <c:pt idx="10383">
                  <c:v>-3.1297044991862388</c:v>
                </c:pt>
                <c:pt idx="10384">
                  <c:v>-3.1335951530397441</c:v>
                </c:pt>
                <c:pt idx="10385">
                  <c:v>-3.137485806893249</c:v>
                </c:pt>
                <c:pt idx="10386">
                  <c:v>-3.141375831700052</c:v>
                </c:pt>
                <c:pt idx="10387">
                  <c:v>-3.1452664855535559</c:v>
                </c:pt>
                <c:pt idx="10388">
                  <c:v>-3.1491571394070612</c:v>
                </c:pt>
                <c:pt idx="10389">
                  <c:v>-3.1530477932605661</c:v>
                </c:pt>
                <c:pt idx="10390">
                  <c:v>-3.1569384471140709</c:v>
                </c:pt>
                <c:pt idx="10391">
                  <c:v>-3.1608291009675762</c:v>
                </c:pt>
                <c:pt idx="10392">
                  <c:v>-3.1647197548210801</c:v>
                </c:pt>
                <c:pt idx="10393">
                  <c:v>-3.168610408674585</c:v>
                </c:pt>
                <c:pt idx="10394">
                  <c:v>-3.1725010625280912</c:v>
                </c:pt>
                <c:pt idx="10395">
                  <c:v>-3.1763917163815951</c:v>
                </c:pt>
                <c:pt idx="10396">
                  <c:v>-3.1802823702351009</c:v>
                </c:pt>
                <c:pt idx="10397">
                  <c:v>-3.1841730240886048</c:v>
                </c:pt>
                <c:pt idx="10398">
                  <c:v>-3.1880636779421101</c:v>
                </c:pt>
                <c:pt idx="10399">
                  <c:v>-3.1919543317956149</c:v>
                </c:pt>
                <c:pt idx="10400">
                  <c:v>-3.195844985649118</c:v>
                </c:pt>
                <c:pt idx="10401">
                  <c:v>-3.1997356395026251</c:v>
                </c:pt>
                <c:pt idx="10402">
                  <c:v>-3.2036262933561299</c:v>
                </c:pt>
                <c:pt idx="10403">
                  <c:v>-3.20751631816294</c:v>
                </c:pt>
                <c:pt idx="10404">
                  <c:v>-3.2114069720164369</c:v>
                </c:pt>
                <c:pt idx="10405">
                  <c:v>-3.2152976258699431</c:v>
                </c:pt>
                <c:pt idx="10406">
                  <c:v>-3.219188279723447</c:v>
                </c:pt>
                <c:pt idx="10407">
                  <c:v>-3.223078933576951</c:v>
                </c:pt>
                <c:pt idx="10408">
                  <c:v>-3.2269695874304558</c:v>
                </c:pt>
                <c:pt idx="10409">
                  <c:v>-3.230860241283962</c:v>
                </c:pt>
                <c:pt idx="10410">
                  <c:v>-3.2347508951374668</c:v>
                </c:pt>
                <c:pt idx="10411">
                  <c:v>-3.2386415489909699</c:v>
                </c:pt>
                <c:pt idx="10412">
                  <c:v>-3.2425322028444752</c:v>
                </c:pt>
                <c:pt idx="10413">
                  <c:v>-3.0439761883400052</c:v>
                </c:pt>
                <c:pt idx="10414">
                  <c:v>-3.04786684219351</c:v>
                </c:pt>
                <c:pt idx="10415">
                  <c:v>-3.051757496047014</c:v>
                </c:pt>
                <c:pt idx="10416">
                  <c:v>-3.055648149900517</c:v>
                </c:pt>
                <c:pt idx="10417">
                  <c:v>-3.059538803754025</c:v>
                </c:pt>
                <c:pt idx="10418">
                  <c:v>-3.0634294576075298</c:v>
                </c:pt>
                <c:pt idx="10419">
                  <c:v>-3.0673201114610338</c:v>
                </c:pt>
                <c:pt idx="10420">
                  <c:v>-3.07121076531454</c:v>
                </c:pt>
                <c:pt idx="10421">
                  <c:v>-3.0751007901213421</c:v>
                </c:pt>
                <c:pt idx="10422">
                  <c:v>-3.0789914439748469</c:v>
                </c:pt>
                <c:pt idx="10423">
                  <c:v>-3.0828820978283522</c:v>
                </c:pt>
                <c:pt idx="10424">
                  <c:v>-3.0867727516818562</c:v>
                </c:pt>
                <c:pt idx="10425">
                  <c:v>-3.090663405535361</c:v>
                </c:pt>
                <c:pt idx="10426">
                  <c:v>-3.0945540593888659</c:v>
                </c:pt>
                <c:pt idx="10427">
                  <c:v>-3.0984447132423711</c:v>
                </c:pt>
                <c:pt idx="10428">
                  <c:v>-3.102335367095876</c:v>
                </c:pt>
                <c:pt idx="10429">
                  <c:v>-3.1062260209493799</c:v>
                </c:pt>
                <c:pt idx="10430">
                  <c:v>-3.1101166748028848</c:v>
                </c:pt>
                <c:pt idx="10431">
                  <c:v>-3.1140073286563901</c:v>
                </c:pt>
                <c:pt idx="10432">
                  <c:v>-3.1178979825098949</c:v>
                </c:pt>
                <c:pt idx="10433">
                  <c:v>-3.1217886363634002</c:v>
                </c:pt>
                <c:pt idx="10434">
                  <c:v>-3.1256792902169042</c:v>
                </c:pt>
                <c:pt idx="10435">
                  <c:v>-3.129569944070409</c:v>
                </c:pt>
                <c:pt idx="10436">
                  <c:v>-3.1334605979239138</c:v>
                </c:pt>
                <c:pt idx="10437">
                  <c:v>-3.1373506227307182</c:v>
                </c:pt>
                <c:pt idx="10438">
                  <c:v>-3.1412412765842221</c:v>
                </c:pt>
                <c:pt idx="10439">
                  <c:v>-3.1451319304377261</c:v>
                </c:pt>
                <c:pt idx="10440">
                  <c:v>-3.1490225842912318</c:v>
                </c:pt>
                <c:pt idx="10441">
                  <c:v>-3.1529132381447371</c:v>
                </c:pt>
                <c:pt idx="10442">
                  <c:v>-3.156803891998242</c:v>
                </c:pt>
                <c:pt idx="10443">
                  <c:v>-3.1606945458517459</c:v>
                </c:pt>
                <c:pt idx="10444">
                  <c:v>-3.1645851997052512</c:v>
                </c:pt>
                <c:pt idx="10445">
                  <c:v>-3.1684758535587561</c:v>
                </c:pt>
                <c:pt idx="10446">
                  <c:v>-3.1723665074122609</c:v>
                </c:pt>
                <c:pt idx="10447">
                  <c:v>-3.1762571612657662</c:v>
                </c:pt>
                <c:pt idx="10448">
                  <c:v>-3.1801478151192701</c:v>
                </c:pt>
                <c:pt idx="10449">
                  <c:v>-3.184038468972775</c:v>
                </c:pt>
                <c:pt idx="10450">
                  <c:v>-3.1879291228262798</c:v>
                </c:pt>
                <c:pt idx="10451">
                  <c:v>-3.1918197766797851</c:v>
                </c:pt>
                <c:pt idx="10452">
                  <c:v>-3.1957104305332771</c:v>
                </c:pt>
                <c:pt idx="10453">
                  <c:v>-3.1996010843867948</c:v>
                </c:pt>
                <c:pt idx="10454">
                  <c:v>-3.2034911091935978</c:v>
                </c:pt>
                <c:pt idx="10455">
                  <c:v>-3.2073817630471031</c:v>
                </c:pt>
                <c:pt idx="10456">
                  <c:v>-3.2112724169006071</c:v>
                </c:pt>
                <c:pt idx="10457">
                  <c:v>-3.2151630707541119</c:v>
                </c:pt>
                <c:pt idx="10458">
                  <c:v>-3.2190537246076172</c:v>
                </c:pt>
                <c:pt idx="10459">
                  <c:v>-3.222944378461122</c:v>
                </c:pt>
                <c:pt idx="10460">
                  <c:v>-3.2268350323146269</c:v>
                </c:pt>
                <c:pt idx="10461">
                  <c:v>-3.2307256861681322</c:v>
                </c:pt>
                <c:pt idx="10462">
                  <c:v>-3.2346163400216361</c:v>
                </c:pt>
                <c:pt idx="10463">
                  <c:v>-3.032169671663663</c:v>
                </c:pt>
                <c:pt idx="10464">
                  <c:v>-3.036060325517167</c:v>
                </c:pt>
                <c:pt idx="10465">
                  <c:v>-3.043841633224178</c:v>
                </c:pt>
                <c:pt idx="10466">
                  <c:v>-3.0477322870776828</c:v>
                </c:pt>
                <c:pt idx="10467">
                  <c:v>-3.0516229409311881</c:v>
                </c:pt>
                <c:pt idx="10468">
                  <c:v>-3.055513594784693</c:v>
                </c:pt>
                <c:pt idx="10469">
                  <c:v>-3.0594042486381978</c:v>
                </c:pt>
                <c:pt idx="10470">
                  <c:v>-3.0632949024917031</c:v>
                </c:pt>
                <c:pt idx="10471">
                  <c:v>-3.067185556345208</c:v>
                </c:pt>
                <c:pt idx="10472">
                  <c:v>-3.071075581152011</c:v>
                </c:pt>
                <c:pt idx="10473">
                  <c:v>-3.0749662350055158</c:v>
                </c:pt>
                <c:pt idx="10474">
                  <c:v>-3.0788568888590211</c:v>
                </c:pt>
                <c:pt idx="10475">
                  <c:v>-3.0827475427125242</c:v>
                </c:pt>
                <c:pt idx="10476">
                  <c:v>-3.0866381965660299</c:v>
                </c:pt>
                <c:pt idx="10477">
                  <c:v>-3.0905288504195352</c:v>
                </c:pt>
                <c:pt idx="10478">
                  <c:v>-3.09441950427304</c:v>
                </c:pt>
                <c:pt idx="10479">
                  <c:v>-3.0983101581265449</c:v>
                </c:pt>
                <c:pt idx="10480">
                  <c:v>-3.1022008119800488</c:v>
                </c:pt>
                <c:pt idx="10481">
                  <c:v>-3.1060914658335541</c:v>
                </c:pt>
                <c:pt idx="10482">
                  <c:v>-3.109982119687059</c:v>
                </c:pt>
                <c:pt idx="10483">
                  <c:v>-3.1138727735405638</c:v>
                </c:pt>
                <c:pt idx="10484">
                  <c:v>-3.1177634273940691</c:v>
                </c:pt>
                <c:pt idx="10485">
                  <c:v>-3.121654081247573</c:v>
                </c:pt>
                <c:pt idx="10486">
                  <c:v>-3.1255447351010779</c:v>
                </c:pt>
                <c:pt idx="10487">
                  <c:v>-3.1294353889545832</c:v>
                </c:pt>
                <c:pt idx="10488">
                  <c:v>-3.1333254137613871</c:v>
                </c:pt>
                <c:pt idx="10489">
                  <c:v>-3.137216067614891</c:v>
                </c:pt>
                <c:pt idx="10490">
                  <c:v>-3.141106721468395</c:v>
                </c:pt>
                <c:pt idx="10491">
                  <c:v>-3.1449973753218998</c:v>
                </c:pt>
                <c:pt idx="10492">
                  <c:v>-3.148888029175406</c:v>
                </c:pt>
                <c:pt idx="10493">
                  <c:v>-3.152778683028902</c:v>
                </c:pt>
                <c:pt idx="10494">
                  <c:v>-3.1566693368824148</c:v>
                </c:pt>
                <c:pt idx="10495">
                  <c:v>-3.1605599907359201</c:v>
                </c:pt>
                <c:pt idx="10496">
                  <c:v>-3.1644506445894249</c:v>
                </c:pt>
                <c:pt idx="10497">
                  <c:v>-3.1683412984429302</c:v>
                </c:pt>
                <c:pt idx="10498">
                  <c:v>-3.1722319522964351</c:v>
                </c:pt>
                <c:pt idx="10499">
                  <c:v>-3.1761226061499399</c:v>
                </c:pt>
                <c:pt idx="10500">
                  <c:v>-3.1800132600034439</c:v>
                </c:pt>
                <c:pt idx="10501">
                  <c:v>-3.18390391385695</c:v>
                </c:pt>
                <c:pt idx="10502">
                  <c:v>-3.1877945677104602</c:v>
                </c:pt>
                <c:pt idx="10503">
                  <c:v>-3.1916852215639588</c:v>
                </c:pt>
                <c:pt idx="10504">
                  <c:v>-3.1955758754174641</c:v>
                </c:pt>
                <c:pt idx="10505">
                  <c:v>-3.199465900224256</c:v>
                </c:pt>
                <c:pt idx="10506">
                  <c:v>-3.2033565540777711</c:v>
                </c:pt>
                <c:pt idx="10507">
                  <c:v>-3.2072472079312759</c:v>
                </c:pt>
                <c:pt idx="10508">
                  <c:v>-3.2111378617847808</c:v>
                </c:pt>
                <c:pt idx="10509">
                  <c:v>-3.2150285156382861</c:v>
                </c:pt>
                <c:pt idx="10510">
                  <c:v>-3.2189191694917909</c:v>
                </c:pt>
                <c:pt idx="10511">
                  <c:v>-3.2228098233452962</c:v>
                </c:pt>
                <c:pt idx="10512">
                  <c:v>-3.226700477198801</c:v>
                </c:pt>
                <c:pt idx="10513">
                  <c:v>-3.024253808840824</c:v>
                </c:pt>
                <c:pt idx="10514">
                  <c:v>-3.032035116547835</c:v>
                </c:pt>
                <c:pt idx="10515">
                  <c:v>-3.039816424254826</c:v>
                </c:pt>
                <c:pt idx="10516">
                  <c:v>-3.0437070781083482</c:v>
                </c:pt>
                <c:pt idx="10517">
                  <c:v>-3.047597731961853</c:v>
                </c:pt>
                <c:pt idx="10518">
                  <c:v>-3.0514883858153592</c:v>
                </c:pt>
                <c:pt idx="10519">
                  <c:v>-3.055379039668856</c:v>
                </c:pt>
                <c:pt idx="10520">
                  <c:v>-3.059269693522368</c:v>
                </c:pt>
                <c:pt idx="10521">
                  <c:v>-3.0631603473758728</c:v>
                </c:pt>
                <c:pt idx="10522">
                  <c:v>-3.0670503721826758</c:v>
                </c:pt>
                <c:pt idx="10523">
                  <c:v>-3.0709410260361811</c:v>
                </c:pt>
                <c:pt idx="10524">
                  <c:v>-3.074831679889686</c:v>
                </c:pt>
                <c:pt idx="10525">
                  <c:v>-3.0787223337431771</c:v>
                </c:pt>
                <c:pt idx="10526">
                  <c:v>-3.0826129875966952</c:v>
                </c:pt>
                <c:pt idx="10527">
                  <c:v>-3.0865036414502001</c:v>
                </c:pt>
                <c:pt idx="10528">
                  <c:v>-3.0903942953037049</c:v>
                </c:pt>
                <c:pt idx="10529">
                  <c:v>-3.0942849491572102</c:v>
                </c:pt>
                <c:pt idx="10530">
                  <c:v>-3.0981756030107142</c:v>
                </c:pt>
                <c:pt idx="10531">
                  <c:v>-3.102066256864219</c:v>
                </c:pt>
                <c:pt idx="10532">
                  <c:v>-3.1059569107177238</c:v>
                </c:pt>
                <c:pt idx="10533">
                  <c:v>-3.10984756457123</c:v>
                </c:pt>
                <c:pt idx="10534">
                  <c:v>-3.113738218424734</c:v>
                </c:pt>
                <c:pt idx="10535">
                  <c:v>-3.1176288722782379</c:v>
                </c:pt>
                <c:pt idx="10536">
                  <c:v>-3.1215195261317441</c:v>
                </c:pt>
                <c:pt idx="10537">
                  <c:v>-3.1254101799852481</c:v>
                </c:pt>
                <c:pt idx="10538">
                  <c:v>-3.129300204792052</c:v>
                </c:pt>
                <c:pt idx="10539">
                  <c:v>-3.133190858645555</c:v>
                </c:pt>
                <c:pt idx="10540">
                  <c:v>-3.1370815124990612</c:v>
                </c:pt>
                <c:pt idx="10541">
                  <c:v>-3.140972166352566</c:v>
                </c:pt>
                <c:pt idx="10542">
                  <c:v>-3.1448628202060709</c:v>
                </c:pt>
                <c:pt idx="10543">
                  <c:v>-3.1487534740595762</c:v>
                </c:pt>
                <c:pt idx="10544">
                  <c:v>-3.152644127913077</c:v>
                </c:pt>
                <c:pt idx="10545">
                  <c:v>-3.156534781766585</c:v>
                </c:pt>
                <c:pt idx="10546">
                  <c:v>-3.1604254356200898</c:v>
                </c:pt>
                <c:pt idx="10547">
                  <c:v>-3.1643160894735951</c:v>
                </c:pt>
                <c:pt idx="10548">
                  <c:v>-3.1682067433271</c:v>
                </c:pt>
                <c:pt idx="10549">
                  <c:v>-3.1720973971806039</c:v>
                </c:pt>
                <c:pt idx="10550">
                  <c:v>-3.1759880510341092</c:v>
                </c:pt>
                <c:pt idx="10551">
                  <c:v>-3.179878704887614</c:v>
                </c:pt>
                <c:pt idx="10552">
                  <c:v>-3.1837693587411202</c:v>
                </c:pt>
                <c:pt idx="10553">
                  <c:v>-3.1876600125946251</c:v>
                </c:pt>
                <c:pt idx="10554">
                  <c:v>-3.191550666448129</c:v>
                </c:pt>
                <c:pt idx="10555">
                  <c:v>-3.195440691254932</c:v>
                </c:pt>
                <c:pt idx="10556">
                  <c:v>-3.199331345108436</c:v>
                </c:pt>
                <c:pt idx="10557">
                  <c:v>-3.203221998961943</c:v>
                </c:pt>
                <c:pt idx="10558">
                  <c:v>-3.2071126528154461</c:v>
                </c:pt>
                <c:pt idx="10559">
                  <c:v>-3.211003306668951</c:v>
                </c:pt>
                <c:pt idx="10560">
                  <c:v>-3.2148939605224558</c:v>
                </c:pt>
                <c:pt idx="10561">
                  <c:v>-3.2187846143759611</c:v>
                </c:pt>
                <c:pt idx="10562">
                  <c:v>-3.020229377239001</c:v>
                </c:pt>
                <c:pt idx="10563">
                  <c:v>-3.028010684946012</c:v>
                </c:pt>
                <c:pt idx="10564">
                  <c:v>-3.031901338799516</c:v>
                </c:pt>
                <c:pt idx="10565">
                  <c:v>-3.0357919926530221</c:v>
                </c:pt>
                <c:pt idx="10566">
                  <c:v>-3.0396826465065261</c:v>
                </c:pt>
                <c:pt idx="10567">
                  <c:v>-3.04357330036003</c:v>
                </c:pt>
                <c:pt idx="10568">
                  <c:v>-3.0474639542135362</c:v>
                </c:pt>
                <c:pt idx="10569">
                  <c:v>-3.0513546080670411</c:v>
                </c:pt>
                <c:pt idx="10570">
                  <c:v>-3.0552452619205459</c:v>
                </c:pt>
                <c:pt idx="10571">
                  <c:v>-3.0591359157740512</c:v>
                </c:pt>
                <c:pt idx="10572">
                  <c:v>-3.0630259405808529</c:v>
                </c:pt>
                <c:pt idx="10573">
                  <c:v>-3.0669165944343582</c:v>
                </c:pt>
                <c:pt idx="10574">
                  <c:v>-3.070807248287863</c:v>
                </c:pt>
                <c:pt idx="10575">
                  <c:v>-3.074697902141367</c:v>
                </c:pt>
                <c:pt idx="10576">
                  <c:v>-3.0785885559948718</c:v>
                </c:pt>
                <c:pt idx="10577">
                  <c:v>-3.0824792098483771</c:v>
                </c:pt>
                <c:pt idx="10578">
                  <c:v>-3.0863698637018819</c:v>
                </c:pt>
                <c:pt idx="10579">
                  <c:v>-3.0902605175553872</c:v>
                </c:pt>
                <c:pt idx="10580">
                  <c:v>-3.0941511714088912</c:v>
                </c:pt>
                <c:pt idx="10581">
                  <c:v>-3.098041825262396</c:v>
                </c:pt>
                <c:pt idx="10582">
                  <c:v>-3.1019324791159009</c:v>
                </c:pt>
                <c:pt idx="10583">
                  <c:v>-3.105823132969407</c:v>
                </c:pt>
                <c:pt idx="10584">
                  <c:v>-3.109713786822911</c:v>
                </c:pt>
                <c:pt idx="10585">
                  <c:v>-3.113604440676415</c:v>
                </c:pt>
                <c:pt idx="10586">
                  <c:v>-3.1174950945299211</c:v>
                </c:pt>
                <c:pt idx="10587">
                  <c:v>-3.1213857483834251</c:v>
                </c:pt>
                <c:pt idx="10588">
                  <c:v>-3.125275773190229</c:v>
                </c:pt>
                <c:pt idx="10589">
                  <c:v>-3.1291664270437329</c:v>
                </c:pt>
                <c:pt idx="10590">
                  <c:v>-3.1330570808972378</c:v>
                </c:pt>
                <c:pt idx="10591">
                  <c:v>-3.1369477347507431</c:v>
                </c:pt>
                <c:pt idx="10592">
                  <c:v>-3.1408383886042479</c:v>
                </c:pt>
                <c:pt idx="10593">
                  <c:v>-3.1447290424577541</c:v>
                </c:pt>
                <c:pt idx="10594">
                  <c:v>-3.1486196963112572</c:v>
                </c:pt>
                <c:pt idx="10595">
                  <c:v>-3.152510350164762</c:v>
                </c:pt>
                <c:pt idx="10596">
                  <c:v>-3.1564010040182571</c:v>
                </c:pt>
                <c:pt idx="10597">
                  <c:v>-3.160291657871773</c:v>
                </c:pt>
                <c:pt idx="10598">
                  <c:v>-3.164182311725277</c:v>
                </c:pt>
                <c:pt idx="10599">
                  <c:v>-3.16807296557878</c:v>
                </c:pt>
                <c:pt idx="10600">
                  <c:v>-3.1719636194322862</c:v>
                </c:pt>
                <c:pt idx="10601">
                  <c:v>-3.1758542732857911</c:v>
                </c:pt>
                <c:pt idx="10602">
                  <c:v>-3.1797449271392959</c:v>
                </c:pt>
                <c:pt idx="10603">
                  <c:v>-3.1836355809928021</c:v>
                </c:pt>
                <c:pt idx="10604">
                  <c:v>-3.187526234846306</c:v>
                </c:pt>
                <c:pt idx="10605">
                  <c:v>-3.191416259653109</c:v>
                </c:pt>
                <c:pt idx="10606">
                  <c:v>-3.1953069135066139</c:v>
                </c:pt>
                <c:pt idx="10607">
                  <c:v>-3.1991975673601201</c:v>
                </c:pt>
                <c:pt idx="10608">
                  <c:v>-3.2030882212136231</c:v>
                </c:pt>
                <c:pt idx="10609">
                  <c:v>-3.206978875067128</c:v>
                </c:pt>
                <c:pt idx="10610">
                  <c:v>-3.2108695289206328</c:v>
                </c:pt>
                <c:pt idx="10611">
                  <c:v>-3.0123135144161628</c:v>
                </c:pt>
                <c:pt idx="10612">
                  <c:v>-3.0162041682696672</c:v>
                </c:pt>
                <c:pt idx="10613">
                  <c:v>-3.0239854759766769</c:v>
                </c:pt>
                <c:pt idx="10614">
                  <c:v>-3.0278761298301822</c:v>
                </c:pt>
                <c:pt idx="10615">
                  <c:v>-3.031766783683687</c:v>
                </c:pt>
                <c:pt idx="10616">
                  <c:v>-3.0395480913906958</c:v>
                </c:pt>
                <c:pt idx="10617">
                  <c:v>-3.0473293990977059</c:v>
                </c:pt>
                <c:pt idx="10618">
                  <c:v>-3.0512200529512108</c:v>
                </c:pt>
                <c:pt idx="10619">
                  <c:v>-3.0551107068047161</c:v>
                </c:pt>
                <c:pt idx="10620">
                  <c:v>-3.0590007316115182</c:v>
                </c:pt>
                <c:pt idx="10621">
                  <c:v>-3.062891385465023</c:v>
                </c:pt>
                <c:pt idx="10622">
                  <c:v>-3.066782039318527</c:v>
                </c:pt>
                <c:pt idx="10623">
                  <c:v>-3.0706726931720318</c:v>
                </c:pt>
                <c:pt idx="10624">
                  <c:v>-3.0745633470255371</c:v>
                </c:pt>
                <c:pt idx="10625">
                  <c:v>-3.078454000879042</c:v>
                </c:pt>
                <c:pt idx="10626">
                  <c:v>-3.0823446547325482</c:v>
                </c:pt>
                <c:pt idx="10627">
                  <c:v>-3.0862353085860521</c:v>
                </c:pt>
                <c:pt idx="10628">
                  <c:v>-3.0901259624395561</c:v>
                </c:pt>
                <c:pt idx="10629">
                  <c:v>-3.0940166162930618</c:v>
                </c:pt>
                <c:pt idx="10630">
                  <c:v>-3.0979072701465662</c:v>
                </c:pt>
                <c:pt idx="10631">
                  <c:v>-3.1017979240000719</c:v>
                </c:pt>
                <c:pt idx="10632">
                  <c:v>-3.1056885778535772</c:v>
                </c:pt>
                <c:pt idx="10633">
                  <c:v>-3.1095792317070812</c:v>
                </c:pt>
                <c:pt idx="10634">
                  <c:v>-3.113469885560586</c:v>
                </c:pt>
                <c:pt idx="10635">
                  <c:v>-3.1173605394140909</c:v>
                </c:pt>
                <c:pt idx="10636">
                  <c:v>-3.1212505642208939</c:v>
                </c:pt>
                <c:pt idx="10637">
                  <c:v>-3.1251412180743978</c:v>
                </c:pt>
                <c:pt idx="10638">
                  <c:v>-3.1290318719279031</c:v>
                </c:pt>
                <c:pt idx="10639">
                  <c:v>-3.132922525781408</c:v>
                </c:pt>
                <c:pt idx="10640">
                  <c:v>-3.1368131796349128</c:v>
                </c:pt>
                <c:pt idx="10641">
                  <c:v>-3.140703833488419</c:v>
                </c:pt>
                <c:pt idx="10642">
                  <c:v>-3.144594487341922</c:v>
                </c:pt>
                <c:pt idx="10643">
                  <c:v>-3.1484851411954269</c:v>
                </c:pt>
                <c:pt idx="10644">
                  <c:v>-3.1523757950489331</c:v>
                </c:pt>
                <c:pt idx="10645">
                  <c:v>-3.156266448902437</c:v>
                </c:pt>
                <c:pt idx="10646">
                  <c:v>-3.1601571027559419</c:v>
                </c:pt>
                <c:pt idx="10647">
                  <c:v>-3.1640477566094458</c:v>
                </c:pt>
                <c:pt idx="10648">
                  <c:v>-3.1679384104629511</c:v>
                </c:pt>
                <c:pt idx="10649">
                  <c:v>-3.1718290643164568</c:v>
                </c:pt>
                <c:pt idx="10650">
                  <c:v>-3.1757197181699621</c:v>
                </c:pt>
                <c:pt idx="10651">
                  <c:v>-3.179610372023467</c:v>
                </c:pt>
                <c:pt idx="10652">
                  <c:v>-3.1835010258769709</c:v>
                </c:pt>
                <c:pt idx="10653">
                  <c:v>-3.1873910506837739</c:v>
                </c:pt>
                <c:pt idx="10654">
                  <c:v>-3.1912817045372801</c:v>
                </c:pt>
                <c:pt idx="10655">
                  <c:v>-3.1951723583907841</c:v>
                </c:pt>
                <c:pt idx="10656">
                  <c:v>-3.199063012244288</c:v>
                </c:pt>
                <c:pt idx="10657">
                  <c:v>-3.2029536660977929</c:v>
                </c:pt>
                <c:pt idx="10658">
                  <c:v>-3.206844319951299</c:v>
                </c:pt>
                <c:pt idx="10659">
                  <c:v>-3.008288305446829</c:v>
                </c:pt>
                <c:pt idx="10660">
                  <c:v>-3.012178959300333</c:v>
                </c:pt>
                <c:pt idx="10661">
                  <c:v>-3.0160696131538192</c:v>
                </c:pt>
                <c:pt idx="10662">
                  <c:v>-3.0199602670073431</c:v>
                </c:pt>
                <c:pt idx="10663">
                  <c:v>-3.0238509208608471</c:v>
                </c:pt>
                <c:pt idx="10664">
                  <c:v>-3.0277415747143528</c:v>
                </c:pt>
                <c:pt idx="10665">
                  <c:v>-3.035522882421362</c:v>
                </c:pt>
                <c:pt idx="10666">
                  <c:v>-3.0433041901283722</c:v>
                </c:pt>
                <c:pt idx="10667">
                  <c:v>-3.047194843981877</c:v>
                </c:pt>
                <c:pt idx="10668">
                  <c:v>-3.0510854978353819</c:v>
                </c:pt>
                <c:pt idx="10669">
                  <c:v>-3.054975522642184</c:v>
                </c:pt>
                <c:pt idx="10670">
                  <c:v>-3.0588661764956901</c:v>
                </c:pt>
                <c:pt idx="10671">
                  <c:v>-3.062756830349195</c:v>
                </c:pt>
                <c:pt idx="10672">
                  <c:v>-3.0666474842026981</c:v>
                </c:pt>
                <c:pt idx="10673">
                  <c:v>-3.0705381380562038</c:v>
                </c:pt>
                <c:pt idx="10674">
                  <c:v>-3.0744287919097091</c:v>
                </c:pt>
                <c:pt idx="10675">
                  <c:v>-3.0783194457632139</c:v>
                </c:pt>
                <c:pt idx="10676">
                  <c:v>-3.0822100996167192</c:v>
                </c:pt>
                <c:pt idx="10677">
                  <c:v>-3.0861007534702232</c:v>
                </c:pt>
                <c:pt idx="10678">
                  <c:v>-3.089991407323728</c:v>
                </c:pt>
                <c:pt idx="10679">
                  <c:v>-3.0938820611772329</c:v>
                </c:pt>
                <c:pt idx="10680">
                  <c:v>-3.0977727150307381</c:v>
                </c:pt>
                <c:pt idx="10681">
                  <c:v>-3.101663368884243</c:v>
                </c:pt>
                <c:pt idx="10682">
                  <c:v>-3.1055540227377469</c:v>
                </c:pt>
                <c:pt idx="10683">
                  <c:v>-3.1094446765912518</c:v>
                </c:pt>
                <c:pt idx="10684">
                  <c:v>-3.1133353304447571</c:v>
                </c:pt>
                <c:pt idx="10685">
                  <c:v>-3.117225355251561</c:v>
                </c:pt>
                <c:pt idx="10686">
                  <c:v>-3.121116009105064</c:v>
                </c:pt>
                <c:pt idx="10687">
                  <c:v>-3.1250066629585689</c:v>
                </c:pt>
                <c:pt idx="10688">
                  <c:v>-3.1288973168120742</c:v>
                </c:pt>
                <c:pt idx="10689">
                  <c:v>-3.1327879706655799</c:v>
                </c:pt>
                <c:pt idx="10690">
                  <c:v>-3.1366786245190661</c:v>
                </c:pt>
                <c:pt idx="10691">
                  <c:v>-3.1405692783725878</c:v>
                </c:pt>
                <c:pt idx="10692">
                  <c:v>-3.144459932226094</c:v>
                </c:pt>
                <c:pt idx="10693">
                  <c:v>-3.1483505860796002</c:v>
                </c:pt>
                <c:pt idx="10694">
                  <c:v>-3.152241239933097</c:v>
                </c:pt>
                <c:pt idx="10695">
                  <c:v>-3.156131893786609</c:v>
                </c:pt>
                <c:pt idx="10696">
                  <c:v>-3.160022547640112</c:v>
                </c:pt>
                <c:pt idx="10697">
                  <c:v>-3.1639132014936169</c:v>
                </c:pt>
                <c:pt idx="10698">
                  <c:v>-3.1678038553471231</c:v>
                </c:pt>
                <c:pt idx="10699">
                  <c:v>-3.1716945092006279</c:v>
                </c:pt>
                <c:pt idx="10700">
                  <c:v>-3.1755851630541332</c:v>
                </c:pt>
                <c:pt idx="10701">
                  <c:v>-3.179475816907638</c:v>
                </c:pt>
                <c:pt idx="10702">
                  <c:v>-3.1833658417144401</c:v>
                </c:pt>
                <c:pt idx="10703">
                  <c:v>-3.187256495567945</c:v>
                </c:pt>
                <c:pt idx="10704">
                  <c:v>-3.1911471494214512</c:v>
                </c:pt>
                <c:pt idx="10705">
                  <c:v>-3.1950378032749551</c:v>
                </c:pt>
                <c:pt idx="10706">
                  <c:v>-3.19892845712846</c:v>
                </c:pt>
                <c:pt idx="10707">
                  <c:v>-2.9964825661379959</c:v>
                </c:pt>
                <c:pt idx="10708">
                  <c:v>-3.0003732199915012</c:v>
                </c:pt>
                <c:pt idx="10709">
                  <c:v>-3.004263873845006</c:v>
                </c:pt>
                <c:pt idx="10710">
                  <c:v>-3.00815452769851</c:v>
                </c:pt>
                <c:pt idx="10711">
                  <c:v>-3.012045181552014</c:v>
                </c:pt>
                <c:pt idx="10712">
                  <c:v>-3.0159358354055201</c:v>
                </c:pt>
                <c:pt idx="10713">
                  <c:v>-3.019826489259017</c:v>
                </c:pt>
                <c:pt idx="10714">
                  <c:v>-3.0237171431125298</c:v>
                </c:pt>
                <c:pt idx="10715">
                  <c:v>-3.0276077969660342</c:v>
                </c:pt>
                <c:pt idx="10716">
                  <c:v>-3.0314984508195391</c:v>
                </c:pt>
                <c:pt idx="10717">
                  <c:v>-3.035389104673043</c:v>
                </c:pt>
                <c:pt idx="10718">
                  <c:v>-3.0392797585265501</c:v>
                </c:pt>
                <c:pt idx="10719">
                  <c:v>-3.043170412380054</c:v>
                </c:pt>
                <c:pt idx="10720">
                  <c:v>-3.0470610662335602</c:v>
                </c:pt>
                <c:pt idx="10721">
                  <c:v>-3.050951091040361</c:v>
                </c:pt>
                <c:pt idx="10722">
                  <c:v>-3.0548417448938672</c:v>
                </c:pt>
                <c:pt idx="10723">
                  <c:v>-3.0587323987473711</c:v>
                </c:pt>
                <c:pt idx="10724">
                  <c:v>-3.062623052600876</c:v>
                </c:pt>
                <c:pt idx="10725">
                  <c:v>-3.0665137064543808</c:v>
                </c:pt>
                <c:pt idx="10726">
                  <c:v>-3.0704043603078861</c:v>
                </c:pt>
                <c:pt idx="10727">
                  <c:v>-3.0742950141613909</c:v>
                </c:pt>
                <c:pt idx="10728">
                  <c:v>-3.0781856680148958</c:v>
                </c:pt>
                <c:pt idx="10729">
                  <c:v>-3.0820763218684002</c:v>
                </c:pt>
                <c:pt idx="10730">
                  <c:v>-3.085966975721905</c:v>
                </c:pt>
                <c:pt idx="10731">
                  <c:v>-3.0898576295754099</c:v>
                </c:pt>
                <c:pt idx="10732">
                  <c:v>-3.0937482834289152</c:v>
                </c:pt>
                <c:pt idx="10733">
                  <c:v>-3.09763893728242</c:v>
                </c:pt>
                <c:pt idx="10734">
                  <c:v>-3.101529591135924</c:v>
                </c:pt>
                <c:pt idx="10735">
                  <c:v>-3.1054202449894301</c:v>
                </c:pt>
                <c:pt idx="10736">
                  <c:v>-3.1093108988429341</c:v>
                </c:pt>
                <c:pt idx="10737">
                  <c:v>-3.113200923649738</c:v>
                </c:pt>
                <c:pt idx="10738">
                  <c:v>-3.1170915775032411</c:v>
                </c:pt>
                <c:pt idx="10739">
                  <c:v>-3.1209822313567459</c:v>
                </c:pt>
                <c:pt idx="10740">
                  <c:v>-3.1248728852102521</c:v>
                </c:pt>
                <c:pt idx="10741">
                  <c:v>-3.128763539063756</c:v>
                </c:pt>
                <c:pt idx="10742">
                  <c:v>-3.1326541929172622</c:v>
                </c:pt>
                <c:pt idx="10743">
                  <c:v>-3.1365448467707662</c:v>
                </c:pt>
                <c:pt idx="10744">
                  <c:v>-3.140435500624271</c:v>
                </c:pt>
                <c:pt idx="10745">
                  <c:v>-3.1443261544777759</c:v>
                </c:pt>
                <c:pt idx="10746">
                  <c:v>-3.1482168083312811</c:v>
                </c:pt>
                <c:pt idx="10747">
                  <c:v>-3.152107462184786</c:v>
                </c:pt>
                <c:pt idx="10748">
                  <c:v>-3.1559981160382771</c:v>
                </c:pt>
                <c:pt idx="10749">
                  <c:v>-3.1598887698917948</c:v>
                </c:pt>
                <c:pt idx="10750">
                  <c:v>-3.1637794237453001</c:v>
                </c:pt>
                <c:pt idx="10751">
                  <c:v>-3.1676700775988049</c:v>
                </c:pt>
                <c:pt idx="10752">
                  <c:v>-3.1715607314523102</c:v>
                </c:pt>
                <c:pt idx="10753">
                  <c:v>-3.1754513853058151</c:v>
                </c:pt>
                <c:pt idx="10754">
                  <c:v>-3.1793414101126181</c:v>
                </c:pt>
                <c:pt idx="10755">
                  <c:v>-3.183232063966122</c:v>
                </c:pt>
                <c:pt idx="10756">
                  <c:v>-3.1871227178196269</c:v>
                </c:pt>
                <c:pt idx="10757">
                  <c:v>-3.1910133716731321</c:v>
                </c:pt>
                <c:pt idx="10758">
                  <c:v>-2.992457357168659</c:v>
                </c:pt>
                <c:pt idx="10759">
                  <c:v>-2.9963480110221661</c:v>
                </c:pt>
                <c:pt idx="10760">
                  <c:v>-3.0002386648756709</c:v>
                </c:pt>
                <c:pt idx="10761">
                  <c:v>-3.0041293187291749</c:v>
                </c:pt>
                <c:pt idx="10762">
                  <c:v>-3.0080199725826802</c:v>
                </c:pt>
                <c:pt idx="10763">
                  <c:v>-3.011910626436185</c:v>
                </c:pt>
                <c:pt idx="10764">
                  <c:v>-3.0158012802896899</c:v>
                </c:pt>
                <c:pt idx="10765">
                  <c:v>-3.019691934143196</c:v>
                </c:pt>
                <c:pt idx="10766">
                  <c:v>-3.0235825879967</c:v>
                </c:pt>
                <c:pt idx="10767">
                  <c:v>-3.0274732418502039</c:v>
                </c:pt>
                <c:pt idx="10768">
                  <c:v>-3.0313638957037101</c:v>
                </c:pt>
                <c:pt idx="10769">
                  <c:v>-3.035254549557215</c:v>
                </c:pt>
                <c:pt idx="10770">
                  <c:v>-3.039145203410718</c:v>
                </c:pt>
                <c:pt idx="10771">
                  <c:v>-3.0430358572642251</c:v>
                </c:pt>
                <c:pt idx="10772">
                  <c:v>-3.0508165359245321</c:v>
                </c:pt>
                <c:pt idx="10773">
                  <c:v>-3.0547071897780369</c:v>
                </c:pt>
                <c:pt idx="10774">
                  <c:v>-3.0585978436315409</c:v>
                </c:pt>
                <c:pt idx="10775">
                  <c:v>-3.0624884974850461</c:v>
                </c:pt>
                <c:pt idx="10776">
                  <c:v>-3.066379151338551</c:v>
                </c:pt>
                <c:pt idx="10777">
                  <c:v>-3.0702698051920558</c:v>
                </c:pt>
                <c:pt idx="10778">
                  <c:v>-3.0741604590455611</c:v>
                </c:pt>
                <c:pt idx="10779">
                  <c:v>-3.0780511128990651</c:v>
                </c:pt>
                <c:pt idx="10780">
                  <c:v>-3.0819417667525699</c:v>
                </c:pt>
                <c:pt idx="10781">
                  <c:v>-3.0858324206060752</c:v>
                </c:pt>
                <c:pt idx="10782">
                  <c:v>-3.0897230744595801</c:v>
                </c:pt>
                <c:pt idx="10783">
                  <c:v>-3.0936137283130849</c:v>
                </c:pt>
                <c:pt idx="10784">
                  <c:v>-3.0975043821665902</c:v>
                </c:pt>
                <c:pt idx="10785">
                  <c:v>-3.101395036020095</c:v>
                </c:pt>
                <c:pt idx="10786">
                  <c:v>-3.105285689873599</c:v>
                </c:pt>
                <c:pt idx="10787">
                  <c:v>-3.1091757146804029</c:v>
                </c:pt>
                <c:pt idx="10788">
                  <c:v>-3.1130663685339068</c:v>
                </c:pt>
                <c:pt idx="10789">
                  <c:v>-3.1169570223874121</c:v>
                </c:pt>
                <c:pt idx="10790">
                  <c:v>-3.120847676240917</c:v>
                </c:pt>
                <c:pt idx="10791">
                  <c:v>-3.1247383300944218</c:v>
                </c:pt>
                <c:pt idx="10792">
                  <c:v>-3.1286289839479271</c:v>
                </c:pt>
                <c:pt idx="10793">
                  <c:v>-3.1325196378014311</c:v>
                </c:pt>
                <c:pt idx="10794">
                  <c:v>-3.1364102916549359</c:v>
                </c:pt>
                <c:pt idx="10795">
                  <c:v>-3.1403009455084412</c:v>
                </c:pt>
                <c:pt idx="10796">
                  <c:v>-3.144191599361946</c:v>
                </c:pt>
                <c:pt idx="10797">
                  <c:v>-3.1480822532154509</c:v>
                </c:pt>
                <c:pt idx="10798">
                  <c:v>-3.1519729070689548</c:v>
                </c:pt>
                <c:pt idx="10799">
                  <c:v>-3.1558635609224601</c:v>
                </c:pt>
                <c:pt idx="10800">
                  <c:v>-3.159754214775965</c:v>
                </c:pt>
                <c:pt idx="10801">
                  <c:v>-3.1636448686294698</c:v>
                </c:pt>
                <c:pt idx="10802">
                  <c:v>-3.1675355224829751</c:v>
                </c:pt>
                <c:pt idx="10803">
                  <c:v>-3.1714261763364799</c:v>
                </c:pt>
                <c:pt idx="10804">
                  <c:v>-3.1753162011432829</c:v>
                </c:pt>
                <c:pt idx="10805">
                  <c:v>-3.1792068549967878</c:v>
                </c:pt>
                <c:pt idx="10806">
                  <c:v>-3.1830975088502931</c:v>
                </c:pt>
                <c:pt idx="10807">
                  <c:v>-2.98065084049232</c:v>
                </c:pt>
                <c:pt idx="10808">
                  <c:v>-2.9845414943458231</c:v>
                </c:pt>
                <c:pt idx="10809">
                  <c:v>-2.9884321481993301</c:v>
                </c:pt>
                <c:pt idx="10810">
                  <c:v>-2.9923228020528341</c:v>
                </c:pt>
                <c:pt idx="10811">
                  <c:v>-2.9962134559063389</c:v>
                </c:pt>
                <c:pt idx="10812">
                  <c:v>-3.0001041097598429</c:v>
                </c:pt>
                <c:pt idx="10813">
                  <c:v>-3.007885417466853</c:v>
                </c:pt>
                <c:pt idx="10814">
                  <c:v>-3.0117760713203579</c:v>
                </c:pt>
                <c:pt idx="10815">
                  <c:v>-3.015666725173856</c:v>
                </c:pt>
                <c:pt idx="10816">
                  <c:v>-3.019557379027368</c:v>
                </c:pt>
                <c:pt idx="10817">
                  <c:v>-3.0234480328808719</c:v>
                </c:pt>
                <c:pt idx="10818">
                  <c:v>-3.0273386867343768</c:v>
                </c:pt>
                <c:pt idx="10819">
                  <c:v>-3.031229340587883</c:v>
                </c:pt>
                <c:pt idx="10820">
                  <c:v>-3.0351199944413878</c:v>
                </c:pt>
                <c:pt idx="10821">
                  <c:v>-3.0390106482948931</c:v>
                </c:pt>
                <c:pt idx="10822">
                  <c:v>-3.0467913269552001</c:v>
                </c:pt>
                <c:pt idx="10823">
                  <c:v>-3.050681980808704</c:v>
                </c:pt>
                <c:pt idx="10824">
                  <c:v>-3.054572634662208</c:v>
                </c:pt>
                <c:pt idx="10825">
                  <c:v>-3.0584632885157141</c:v>
                </c:pt>
                <c:pt idx="10826">
                  <c:v>-3.062353942369219</c:v>
                </c:pt>
                <c:pt idx="10827">
                  <c:v>-3.0662445962227238</c:v>
                </c:pt>
                <c:pt idx="10828">
                  <c:v>-3.07013525007623</c:v>
                </c:pt>
                <c:pt idx="10829">
                  <c:v>-3.0740259039297331</c:v>
                </c:pt>
                <c:pt idx="10830">
                  <c:v>-3.0779165577832379</c:v>
                </c:pt>
                <c:pt idx="10831">
                  <c:v>-3.0818072116367432</c:v>
                </c:pt>
                <c:pt idx="10832">
                  <c:v>-3.085697865490248</c:v>
                </c:pt>
                <c:pt idx="10833">
                  <c:v>-3.0895885193437529</c:v>
                </c:pt>
                <c:pt idx="10834">
                  <c:v>-3.0934791731972568</c:v>
                </c:pt>
                <c:pt idx="10835">
                  <c:v>-3.097369827050763</c:v>
                </c:pt>
                <c:pt idx="10836">
                  <c:v>-3.101260480904267</c:v>
                </c:pt>
                <c:pt idx="10837">
                  <c:v>-3.1051505057110709</c:v>
                </c:pt>
                <c:pt idx="10838">
                  <c:v>-3.1090411595645748</c:v>
                </c:pt>
                <c:pt idx="10839">
                  <c:v>-3.1129318134180801</c:v>
                </c:pt>
                <c:pt idx="10840">
                  <c:v>-3.116822467271585</c:v>
                </c:pt>
                <c:pt idx="10841">
                  <c:v>-3.1207131211250898</c:v>
                </c:pt>
                <c:pt idx="10842">
                  <c:v>-3.1246037749785951</c:v>
                </c:pt>
                <c:pt idx="10843">
                  <c:v>-3.1284944288320999</c:v>
                </c:pt>
                <c:pt idx="10844">
                  <c:v>-3.1323850826856039</c:v>
                </c:pt>
                <c:pt idx="10845">
                  <c:v>-3.136275736539107</c:v>
                </c:pt>
                <c:pt idx="10846">
                  <c:v>-3.140166390392614</c:v>
                </c:pt>
                <c:pt idx="10847">
                  <c:v>-3.1440570442461202</c:v>
                </c:pt>
                <c:pt idx="10848">
                  <c:v>-3.1479476980996228</c:v>
                </c:pt>
                <c:pt idx="10849">
                  <c:v>-3.1518383519531281</c:v>
                </c:pt>
                <c:pt idx="10850">
                  <c:v>-3.155729005806633</c:v>
                </c:pt>
                <c:pt idx="10851">
                  <c:v>-3.1596196596601378</c:v>
                </c:pt>
                <c:pt idx="10852">
                  <c:v>-3.163510313513644</c:v>
                </c:pt>
                <c:pt idx="10853">
                  <c:v>-3.1674009673671479</c:v>
                </c:pt>
                <c:pt idx="10854">
                  <c:v>-3.1712909921739509</c:v>
                </c:pt>
                <c:pt idx="10855">
                  <c:v>-3.1751816460274549</c:v>
                </c:pt>
                <c:pt idx="10856">
                  <c:v>-2.9766264088904961</c:v>
                </c:pt>
                <c:pt idx="10857">
                  <c:v>-2.980517062744001</c:v>
                </c:pt>
                <c:pt idx="10858">
                  <c:v>-2.9844077165975058</c:v>
                </c:pt>
                <c:pt idx="10859">
                  <c:v>-2.9882983704510111</c:v>
                </c:pt>
                <c:pt idx="10860">
                  <c:v>-2.9921890243045159</c:v>
                </c:pt>
                <c:pt idx="10861">
                  <c:v>-2.996079678158019</c:v>
                </c:pt>
                <c:pt idx="10862">
                  <c:v>-2.9999703320115252</c:v>
                </c:pt>
                <c:pt idx="10863">
                  <c:v>-3.00386098586503</c:v>
                </c:pt>
                <c:pt idx="10864">
                  <c:v>-3.0077516397185349</c:v>
                </c:pt>
                <c:pt idx="10865">
                  <c:v>-3.0116422935720371</c:v>
                </c:pt>
                <c:pt idx="10866">
                  <c:v>-3.015532947425545</c:v>
                </c:pt>
                <c:pt idx="10867">
                  <c:v>-3.019423601279049</c:v>
                </c:pt>
                <c:pt idx="10868">
                  <c:v>-3.02331425513256</c:v>
                </c:pt>
                <c:pt idx="10869">
                  <c:v>-3.02720490898606</c:v>
                </c:pt>
                <c:pt idx="10870">
                  <c:v>-3.0310955628395648</c:v>
                </c:pt>
                <c:pt idx="10871">
                  <c:v>-3.0349862166930701</c:v>
                </c:pt>
                <c:pt idx="10872">
                  <c:v>-3.0388762414998718</c:v>
                </c:pt>
                <c:pt idx="10873">
                  <c:v>-3.0427668953533771</c:v>
                </c:pt>
                <c:pt idx="10874">
                  <c:v>-3.0466575492068819</c:v>
                </c:pt>
                <c:pt idx="10875">
                  <c:v>-3.0505482030603859</c:v>
                </c:pt>
                <c:pt idx="10876">
                  <c:v>-3.0544388569138912</c:v>
                </c:pt>
                <c:pt idx="10877">
                  <c:v>-3.058329510767396</c:v>
                </c:pt>
                <c:pt idx="10878">
                  <c:v>-3.0622201646209009</c:v>
                </c:pt>
                <c:pt idx="10879">
                  <c:v>-3.0661108184744061</c:v>
                </c:pt>
                <c:pt idx="10880">
                  <c:v>-3.0700014723279101</c:v>
                </c:pt>
                <c:pt idx="10881">
                  <c:v>-3.0738921261814149</c:v>
                </c:pt>
                <c:pt idx="10882">
                  <c:v>-3.0777827800349198</c:v>
                </c:pt>
                <c:pt idx="10883">
                  <c:v>-3.081673433888426</c:v>
                </c:pt>
                <c:pt idx="10884">
                  <c:v>-3.0855640877419299</c:v>
                </c:pt>
                <c:pt idx="10885">
                  <c:v>-3.0894547415954339</c:v>
                </c:pt>
                <c:pt idx="10886">
                  <c:v>-3.09334539544894</c:v>
                </c:pt>
                <c:pt idx="10887">
                  <c:v>-3.097236049302444</c:v>
                </c:pt>
                <c:pt idx="10888">
                  <c:v>-3.1011260741092479</c:v>
                </c:pt>
                <c:pt idx="10889">
                  <c:v>-3.1050167279627519</c:v>
                </c:pt>
                <c:pt idx="10890">
                  <c:v>-3.1089073818162558</c:v>
                </c:pt>
                <c:pt idx="10891">
                  <c:v>-3.112798035669762</c:v>
                </c:pt>
                <c:pt idx="10892">
                  <c:v>-3.1166886895232482</c:v>
                </c:pt>
                <c:pt idx="10893">
                  <c:v>-3.1205793433767721</c:v>
                </c:pt>
                <c:pt idx="10894">
                  <c:v>-3.1244699972302761</c:v>
                </c:pt>
                <c:pt idx="10895">
                  <c:v>-3.1322513049372862</c:v>
                </c:pt>
                <c:pt idx="10896">
                  <c:v>-3.1361419587907911</c:v>
                </c:pt>
                <c:pt idx="10897">
                  <c:v>-3.1400326126442959</c:v>
                </c:pt>
                <c:pt idx="10898">
                  <c:v>-3.1439232664977999</c:v>
                </c:pt>
                <c:pt idx="10899">
                  <c:v>-3.1478139203513051</c:v>
                </c:pt>
                <c:pt idx="10900">
                  <c:v>-3.15170457420481</c:v>
                </c:pt>
                <c:pt idx="10901">
                  <c:v>-3.1555952280583148</c:v>
                </c:pt>
                <c:pt idx="10902">
                  <c:v>-3.159485881911821</c:v>
                </c:pt>
                <c:pt idx="10903">
                  <c:v>-3.163376535765325</c:v>
                </c:pt>
                <c:pt idx="10904">
                  <c:v>-3.167266560572128</c:v>
                </c:pt>
                <c:pt idx="10905">
                  <c:v>-2.972601199921157</c:v>
                </c:pt>
                <c:pt idx="10906">
                  <c:v>-2.9764918537746672</c:v>
                </c:pt>
                <c:pt idx="10907">
                  <c:v>-2.980382507628172</c:v>
                </c:pt>
                <c:pt idx="10908">
                  <c:v>-2.9842731614816769</c:v>
                </c:pt>
                <c:pt idx="10909">
                  <c:v>-2.988163815335183</c:v>
                </c:pt>
                <c:pt idx="10910">
                  <c:v>-2.9920544691886679</c:v>
                </c:pt>
                <c:pt idx="10911">
                  <c:v>-2.9959451230421719</c:v>
                </c:pt>
                <c:pt idx="10912">
                  <c:v>-2.9998357768956971</c:v>
                </c:pt>
                <c:pt idx="10913">
                  <c:v>-3.003726430749202</c:v>
                </c:pt>
                <c:pt idx="10914">
                  <c:v>-3.0076170846027068</c:v>
                </c:pt>
                <c:pt idx="10915">
                  <c:v>-3.0115077384562108</c:v>
                </c:pt>
                <c:pt idx="10916">
                  <c:v>-3.0231797000167262</c:v>
                </c:pt>
                <c:pt idx="10917">
                  <c:v>-3.027070353870231</c:v>
                </c:pt>
                <c:pt idx="10918">
                  <c:v>-3.0309610077237359</c:v>
                </c:pt>
                <c:pt idx="10919">
                  <c:v>-3.034851032530538</c:v>
                </c:pt>
                <c:pt idx="10920">
                  <c:v>-3.0387416863840429</c:v>
                </c:pt>
                <c:pt idx="10921">
                  <c:v>-3.0426323402375481</c:v>
                </c:pt>
                <c:pt idx="10922">
                  <c:v>-3.0465229940910521</c:v>
                </c:pt>
                <c:pt idx="10923">
                  <c:v>-3.0504136479445569</c:v>
                </c:pt>
                <c:pt idx="10924">
                  <c:v>-3.0543043017980618</c:v>
                </c:pt>
                <c:pt idx="10925">
                  <c:v>-3.0581949556515671</c:v>
                </c:pt>
                <c:pt idx="10926">
                  <c:v>-3.0620856095050719</c:v>
                </c:pt>
                <c:pt idx="10927">
                  <c:v>-3.0659762633585759</c:v>
                </c:pt>
                <c:pt idx="10928">
                  <c:v>-3.069866917212082</c:v>
                </c:pt>
                <c:pt idx="10929">
                  <c:v>-3.073757571065586</c:v>
                </c:pt>
                <c:pt idx="10930">
                  <c:v>-3.0776482249190922</c:v>
                </c:pt>
                <c:pt idx="10931">
                  <c:v>-3.081538878772597</c:v>
                </c:pt>
                <c:pt idx="10932">
                  <c:v>-3.085429532626101</c:v>
                </c:pt>
                <c:pt idx="10933">
                  <c:v>-3.0893201864796058</c:v>
                </c:pt>
                <c:pt idx="10934">
                  <c:v>-3.0932108403331111</c:v>
                </c:pt>
                <c:pt idx="10935">
                  <c:v>-3.0971008651399141</c:v>
                </c:pt>
                <c:pt idx="10936">
                  <c:v>-3.1009915189934181</c:v>
                </c:pt>
                <c:pt idx="10937">
                  <c:v>-3.1048821728469229</c:v>
                </c:pt>
                <c:pt idx="10938">
                  <c:v>-3.1087728267004282</c:v>
                </c:pt>
                <c:pt idx="10939">
                  <c:v>-3.112663480553933</c:v>
                </c:pt>
                <c:pt idx="10940">
                  <c:v>-3.1165541344074379</c:v>
                </c:pt>
                <c:pt idx="10941">
                  <c:v>-3.1204447882609418</c:v>
                </c:pt>
                <c:pt idx="10942">
                  <c:v>-3.1243354421144471</c:v>
                </c:pt>
                <c:pt idx="10943">
                  <c:v>-3.128226095967952</c:v>
                </c:pt>
                <c:pt idx="10944">
                  <c:v>-3.1321167498214568</c:v>
                </c:pt>
                <c:pt idx="10945">
                  <c:v>-3.136007403674963</c:v>
                </c:pt>
                <c:pt idx="10946">
                  <c:v>-3.1398980575284661</c:v>
                </c:pt>
                <c:pt idx="10947">
                  <c:v>-3.1437887113819709</c:v>
                </c:pt>
                <c:pt idx="10948">
                  <c:v>-3.1476793652354762</c:v>
                </c:pt>
                <c:pt idx="10949">
                  <c:v>-3.151570019088981</c:v>
                </c:pt>
                <c:pt idx="10950">
                  <c:v>-3.1554606729424872</c:v>
                </c:pt>
                <c:pt idx="10951">
                  <c:v>-3.1593513267959921</c:v>
                </c:pt>
                <c:pt idx="10952">
                  <c:v>-3.1632413516027942</c:v>
                </c:pt>
                <c:pt idx="10953">
                  <c:v>-2.9685759909518281</c:v>
                </c:pt>
                <c:pt idx="10954">
                  <c:v>-2.9724666448053321</c:v>
                </c:pt>
                <c:pt idx="10955">
                  <c:v>-2.9763572986588378</c:v>
                </c:pt>
                <c:pt idx="10956">
                  <c:v>-2.9802479525123422</c:v>
                </c:pt>
                <c:pt idx="10957">
                  <c:v>-2.9841386063658479</c:v>
                </c:pt>
                <c:pt idx="10958">
                  <c:v>-2.9880292602193519</c:v>
                </c:pt>
                <c:pt idx="10959">
                  <c:v>-2.9919199140728572</c:v>
                </c:pt>
                <c:pt idx="10960">
                  <c:v>-2.995810567926362</c:v>
                </c:pt>
                <c:pt idx="10961">
                  <c:v>-2.9997012217798669</c:v>
                </c:pt>
                <c:pt idx="10962">
                  <c:v>-3.003591875633373</c:v>
                </c:pt>
                <c:pt idx="10963">
                  <c:v>-3.0074825294868761</c:v>
                </c:pt>
                <c:pt idx="10964">
                  <c:v>-3.011373183340381</c:v>
                </c:pt>
                <c:pt idx="10965">
                  <c:v>-3.015263837193876</c:v>
                </c:pt>
                <c:pt idx="10966">
                  <c:v>-3.0191544910473911</c:v>
                </c:pt>
                <c:pt idx="10967">
                  <c:v>-3.0230451449008959</c:v>
                </c:pt>
                <c:pt idx="10968">
                  <c:v>-3.0269357987544012</c:v>
                </c:pt>
                <c:pt idx="10969">
                  <c:v>-3.0347164774147091</c:v>
                </c:pt>
                <c:pt idx="10970">
                  <c:v>-3.038607131268213</c:v>
                </c:pt>
                <c:pt idx="10971">
                  <c:v>-3.042497785121717</c:v>
                </c:pt>
                <c:pt idx="10972">
                  <c:v>-3.0463884389752232</c:v>
                </c:pt>
                <c:pt idx="10973">
                  <c:v>-3.050279092828728</c:v>
                </c:pt>
                <c:pt idx="10974">
                  <c:v>-3.054169746682232</c:v>
                </c:pt>
                <c:pt idx="10975">
                  <c:v>-3.0580604005357381</c:v>
                </c:pt>
                <c:pt idx="10976">
                  <c:v>-3.0619510543892421</c:v>
                </c:pt>
                <c:pt idx="10977">
                  <c:v>-3.0658417082427469</c:v>
                </c:pt>
                <c:pt idx="10978">
                  <c:v>-3.0697323620962522</c:v>
                </c:pt>
                <c:pt idx="10979">
                  <c:v>-3.0736230159497571</c:v>
                </c:pt>
                <c:pt idx="10980">
                  <c:v>-3.0775136698032619</c:v>
                </c:pt>
                <c:pt idx="10981">
                  <c:v>-3.0814043236567659</c:v>
                </c:pt>
                <c:pt idx="10982">
                  <c:v>-3.0852949775102712</c:v>
                </c:pt>
                <c:pt idx="10983">
                  <c:v>-3.089185631363776</c:v>
                </c:pt>
                <c:pt idx="10984">
                  <c:v>-3.093075656170579</c:v>
                </c:pt>
                <c:pt idx="10985">
                  <c:v>-3.0969663100240821</c:v>
                </c:pt>
                <c:pt idx="10986">
                  <c:v>-3.1008569638775878</c:v>
                </c:pt>
                <c:pt idx="10987">
                  <c:v>-3.1047476177310931</c:v>
                </c:pt>
                <c:pt idx="10988">
                  <c:v>-3.1086382715845979</c:v>
                </c:pt>
                <c:pt idx="10989">
                  <c:v>-3.112528925438097</c:v>
                </c:pt>
                <c:pt idx="10990">
                  <c:v>-3.1164195792916081</c:v>
                </c:pt>
                <c:pt idx="10991">
                  <c:v>-3.120310233145112</c:v>
                </c:pt>
                <c:pt idx="10992">
                  <c:v>-3.1242008869986182</c:v>
                </c:pt>
                <c:pt idx="10993">
                  <c:v>-3.128091540852123</c:v>
                </c:pt>
                <c:pt idx="10994">
                  <c:v>-3.131982194705627</c:v>
                </c:pt>
                <c:pt idx="10995">
                  <c:v>-3.1358728485591318</c:v>
                </c:pt>
                <c:pt idx="10996">
                  <c:v>-3.1397635024126358</c:v>
                </c:pt>
                <c:pt idx="10997">
                  <c:v>-3.143654156266142</c:v>
                </c:pt>
                <c:pt idx="10998">
                  <c:v>-3.1475448101196468</c:v>
                </c:pt>
                <c:pt idx="10999">
                  <c:v>-3.1514354639731521</c:v>
                </c:pt>
                <c:pt idx="11000">
                  <c:v>-3.155326117826657</c:v>
                </c:pt>
                <c:pt idx="11001">
                  <c:v>-2.952880226836192</c:v>
                </c:pt>
                <c:pt idx="11002">
                  <c:v>-2.9567708806896968</c:v>
                </c:pt>
                <c:pt idx="11003">
                  <c:v>-2.960660905496499</c:v>
                </c:pt>
                <c:pt idx="11004">
                  <c:v>-2.96844221320351</c:v>
                </c:pt>
                <c:pt idx="11005">
                  <c:v>-2.9723328670570148</c:v>
                </c:pt>
                <c:pt idx="11006">
                  <c:v>-2.9762235209105201</c:v>
                </c:pt>
                <c:pt idx="11007">
                  <c:v>-2.980114174764025</c:v>
                </c:pt>
                <c:pt idx="11008">
                  <c:v>-2.9840048286175298</c:v>
                </c:pt>
                <c:pt idx="11009">
                  <c:v>-2.9878954824710342</c:v>
                </c:pt>
                <c:pt idx="11010">
                  <c:v>-2.991786136324539</c:v>
                </c:pt>
                <c:pt idx="11011">
                  <c:v>-2.995676790178043</c:v>
                </c:pt>
                <c:pt idx="11012">
                  <c:v>-2.9995674440315492</c:v>
                </c:pt>
                <c:pt idx="11013">
                  <c:v>-3.0034580978850531</c:v>
                </c:pt>
                <c:pt idx="11014">
                  <c:v>-3.007348751738558</c:v>
                </c:pt>
                <c:pt idx="11015">
                  <c:v>-3.0112394055920628</c:v>
                </c:pt>
                <c:pt idx="11016">
                  <c:v>-3.0151300594455681</c:v>
                </c:pt>
                <c:pt idx="11017">
                  <c:v>-3.019020713299073</c:v>
                </c:pt>
                <c:pt idx="11018">
                  <c:v>-3.0229113671525778</c:v>
                </c:pt>
                <c:pt idx="11019">
                  <c:v>-3.0306920458128861</c:v>
                </c:pt>
                <c:pt idx="11020">
                  <c:v>-3.03458269966639</c:v>
                </c:pt>
                <c:pt idx="11021">
                  <c:v>-3.038473353519894</c:v>
                </c:pt>
                <c:pt idx="11022">
                  <c:v>-3.0423640073734002</c:v>
                </c:pt>
                <c:pt idx="11023">
                  <c:v>-3.046254661226905</c:v>
                </c:pt>
                <c:pt idx="11024">
                  <c:v>-3.0501453150804099</c:v>
                </c:pt>
                <c:pt idx="11025">
                  <c:v>-3.0540359689339152</c:v>
                </c:pt>
                <c:pt idx="11026">
                  <c:v>-3.0579266227874178</c:v>
                </c:pt>
                <c:pt idx="11027">
                  <c:v>-3.061817276640924</c:v>
                </c:pt>
                <c:pt idx="11028">
                  <c:v>-3.0657079304944288</c:v>
                </c:pt>
                <c:pt idx="11029">
                  <c:v>-3.0695985843479341</c:v>
                </c:pt>
                <c:pt idx="11030">
                  <c:v>-3.0734892382014398</c:v>
                </c:pt>
                <c:pt idx="11031">
                  <c:v>-3.0773798920549429</c:v>
                </c:pt>
                <c:pt idx="11032">
                  <c:v>-3.0812705459084482</c:v>
                </c:pt>
                <c:pt idx="11033">
                  <c:v>-3.085161199761953</c:v>
                </c:pt>
                <c:pt idx="11034">
                  <c:v>-3.089051224568756</c:v>
                </c:pt>
                <c:pt idx="11035">
                  <c:v>-3.09294187842226</c:v>
                </c:pt>
                <c:pt idx="11036">
                  <c:v>-3.0968325322757631</c:v>
                </c:pt>
                <c:pt idx="11037">
                  <c:v>-3.100723186129271</c:v>
                </c:pt>
                <c:pt idx="11038">
                  <c:v>-3.104613839982775</c:v>
                </c:pt>
                <c:pt idx="11039">
                  <c:v>-3.1085044938362811</c:v>
                </c:pt>
                <c:pt idx="11040">
                  <c:v>-3.1123951476897851</c:v>
                </c:pt>
                <c:pt idx="11041">
                  <c:v>-3.1162858015432771</c:v>
                </c:pt>
                <c:pt idx="11042">
                  <c:v>-3.1201764553967948</c:v>
                </c:pt>
                <c:pt idx="11043">
                  <c:v>-3.1240671092503001</c:v>
                </c:pt>
                <c:pt idx="11044">
                  <c:v>-3.1279577631038049</c:v>
                </c:pt>
                <c:pt idx="11045">
                  <c:v>-3.131848416957308</c:v>
                </c:pt>
                <c:pt idx="11046">
                  <c:v>-3.1357390708108142</c:v>
                </c:pt>
                <c:pt idx="11047">
                  <c:v>-3.139629724664319</c:v>
                </c:pt>
                <c:pt idx="11048">
                  <c:v>-3.143520378517823</c:v>
                </c:pt>
                <c:pt idx="11049">
                  <c:v>-3.14741103237133</c:v>
                </c:pt>
                <c:pt idx="11050">
                  <c:v>-2.944964364013352</c:v>
                </c:pt>
                <c:pt idx="11051">
                  <c:v>-2.9488550178668569</c:v>
                </c:pt>
                <c:pt idx="11052">
                  <c:v>-2.9527456717203631</c:v>
                </c:pt>
                <c:pt idx="11053">
                  <c:v>-2.9566356965271621</c:v>
                </c:pt>
                <c:pt idx="11054">
                  <c:v>-2.96052635038067</c:v>
                </c:pt>
                <c:pt idx="11055">
                  <c:v>-2.9683076580876802</c:v>
                </c:pt>
                <c:pt idx="11056">
                  <c:v>-2.972198311941185</c:v>
                </c:pt>
                <c:pt idx="11057">
                  <c:v>-2.9760889657946761</c:v>
                </c:pt>
                <c:pt idx="11058">
                  <c:v>-2.979979619648192</c:v>
                </c:pt>
                <c:pt idx="11059">
                  <c:v>-2.9838702735017</c:v>
                </c:pt>
                <c:pt idx="11060">
                  <c:v>-2.9877609273552039</c:v>
                </c:pt>
                <c:pt idx="11061">
                  <c:v>-2.991651581208707</c:v>
                </c:pt>
                <c:pt idx="11062">
                  <c:v>-2.9955422350622141</c:v>
                </c:pt>
                <c:pt idx="11063">
                  <c:v>-2.999432888915718</c:v>
                </c:pt>
                <c:pt idx="11064">
                  <c:v>-3.0033235427692229</c:v>
                </c:pt>
                <c:pt idx="11065">
                  <c:v>-3.0072141966227299</c:v>
                </c:pt>
                <c:pt idx="11066">
                  <c:v>-3.0305574906970558</c:v>
                </c:pt>
                <c:pt idx="11067">
                  <c:v>-3.034448144550558</c:v>
                </c:pt>
                <c:pt idx="11068">
                  <c:v>-3.0383387984040651</c:v>
                </c:pt>
                <c:pt idx="11069">
                  <c:v>-3.0422294522575699</c:v>
                </c:pt>
                <c:pt idx="11070">
                  <c:v>-3.0461201061110752</c:v>
                </c:pt>
                <c:pt idx="11071">
                  <c:v>-3.05001075996458</c:v>
                </c:pt>
                <c:pt idx="11072">
                  <c:v>-3.053901413818084</c:v>
                </c:pt>
                <c:pt idx="11073">
                  <c:v>-3.0577920676715902</c:v>
                </c:pt>
                <c:pt idx="11074">
                  <c:v>-3.0616827215250941</c:v>
                </c:pt>
                <c:pt idx="11075">
                  <c:v>-3.065573375378599</c:v>
                </c:pt>
                <c:pt idx="11076">
                  <c:v>-3.0694640292321038</c:v>
                </c:pt>
                <c:pt idx="11077">
                  <c:v>-3.0733546830856082</c:v>
                </c:pt>
                <c:pt idx="11078">
                  <c:v>-3.0772453369391131</c:v>
                </c:pt>
                <c:pt idx="11079">
                  <c:v>-3.0811359907926179</c:v>
                </c:pt>
                <c:pt idx="11080">
                  <c:v>-3.0850260155994218</c:v>
                </c:pt>
                <c:pt idx="11081">
                  <c:v>-3.0889166694529262</c:v>
                </c:pt>
                <c:pt idx="11082">
                  <c:v>-3.092807323306431</c:v>
                </c:pt>
                <c:pt idx="11083">
                  <c:v>-3.0966979771599359</c:v>
                </c:pt>
                <c:pt idx="11084">
                  <c:v>-3.1005886310134412</c:v>
                </c:pt>
                <c:pt idx="11085">
                  <c:v>-3.104479284866946</c:v>
                </c:pt>
                <c:pt idx="11086">
                  <c:v>-3.10836993872045</c:v>
                </c:pt>
                <c:pt idx="11087">
                  <c:v>-3.1122605925739548</c:v>
                </c:pt>
                <c:pt idx="11088">
                  <c:v>-3.1161512464274601</c:v>
                </c:pt>
                <c:pt idx="11089">
                  <c:v>-3.120041900280965</c:v>
                </c:pt>
                <c:pt idx="11090">
                  <c:v>-3.1239325541344698</c:v>
                </c:pt>
                <c:pt idx="11091">
                  <c:v>-3.1278232079879751</c:v>
                </c:pt>
                <c:pt idx="11092">
                  <c:v>-3.1317138618414799</c:v>
                </c:pt>
                <c:pt idx="11093">
                  <c:v>-3.1356045156949839</c:v>
                </c:pt>
                <c:pt idx="11094">
                  <c:v>-3.1394951695484861</c:v>
                </c:pt>
                <c:pt idx="11095">
                  <c:v>-2.94093915504402</c:v>
                </c:pt>
                <c:pt idx="11096">
                  <c:v>-2.9487204627510302</c:v>
                </c:pt>
                <c:pt idx="11097">
                  <c:v>-2.9526104875578301</c:v>
                </c:pt>
                <c:pt idx="11098">
                  <c:v>-2.9565011414113358</c:v>
                </c:pt>
                <c:pt idx="11099">
                  <c:v>-2.9642824491183459</c:v>
                </c:pt>
                <c:pt idx="11100">
                  <c:v>-2.9681731029718512</c:v>
                </c:pt>
                <c:pt idx="11101">
                  <c:v>-2.9720637568253561</c:v>
                </c:pt>
                <c:pt idx="11102">
                  <c:v>-2.975954410678856</c:v>
                </c:pt>
                <c:pt idx="11103">
                  <c:v>-2.9798450645323631</c:v>
                </c:pt>
                <c:pt idx="11104">
                  <c:v>-2.9837357183858702</c:v>
                </c:pt>
                <c:pt idx="11105">
                  <c:v>-2.987626372239375</c:v>
                </c:pt>
                <c:pt idx="11106">
                  <c:v>-2.9915170260928812</c:v>
                </c:pt>
                <c:pt idx="11107">
                  <c:v>-2.9954076799463851</c:v>
                </c:pt>
                <c:pt idx="11108">
                  <c:v>-2.99929833379987</c:v>
                </c:pt>
                <c:pt idx="11109">
                  <c:v>-3.0031889876533948</c:v>
                </c:pt>
                <c:pt idx="11110">
                  <c:v>-3.0070796415069001</c:v>
                </c:pt>
                <c:pt idx="11111">
                  <c:v>-3.0109702953604049</c:v>
                </c:pt>
                <c:pt idx="11112">
                  <c:v>-3.0148609492139098</c:v>
                </c:pt>
                <c:pt idx="11113">
                  <c:v>-3.0187509740207119</c:v>
                </c:pt>
                <c:pt idx="11114">
                  <c:v>-3.0226416278742172</c:v>
                </c:pt>
                <c:pt idx="11115">
                  <c:v>-3.026532281727722</c:v>
                </c:pt>
                <c:pt idx="11116">
                  <c:v>-3.030422935581226</c:v>
                </c:pt>
                <c:pt idx="11117">
                  <c:v>-3.0343135894347308</c:v>
                </c:pt>
                <c:pt idx="11118">
                  <c:v>-3.0382042432882361</c:v>
                </c:pt>
                <c:pt idx="11119">
                  <c:v>-3.042094897141741</c:v>
                </c:pt>
                <c:pt idx="11120">
                  <c:v>-3.0459855509952458</c:v>
                </c:pt>
                <c:pt idx="11121">
                  <c:v>-3.0498762048487502</c:v>
                </c:pt>
                <c:pt idx="11122">
                  <c:v>-3.0537668587022551</c:v>
                </c:pt>
                <c:pt idx="11123">
                  <c:v>-3.0576575125557599</c:v>
                </c:pt>
                <c:pt idx="11124">
                  <c:v>-3.0615481664092661</c:v>
                </c:pt>
                <c:pt idx="11125">
                  <c:v>-3.06543882026277</c:v>
                </c:pt>
                <c:pt idx="11126">
                  <c:v>-3.069329474116274</c:v>
                </c:pt>
                <c:pt idx="11127">
                  <c:v>-3.0732201279697802</c:v>
                </c:pt>
                <c:pt idx="11128">
                  <c:v>-3.077110781823285</c:v>
                </c:pt>
                <c:pt idx="11129">
                  <c:v>-3.081000806630088</c:v>
                </c:pt>
                <c:pt idx="11130">
                  <c:v>-3.084891460483592</c:v>
                </c:pt>
                <c:pt idx="11131">
                  <c:v>-3.0887821143370968</c:v>
                </c:pt>
                <c:pt idx="11132">
                  <c:v>-3.0926727681906021</c:v>
                </c:pt>
                <c:pt idx="11133">
                  <c:v>-3.0965634220441061</c:v>
                </c:pt>
                <c:pt idx="11134">
                  <c:v>-3.1004540758976118</c:v>
                </c:pt>
                <c:pt idx="11135">
                  <c:v>-3.1043447297511162</c:v>
                </c:pt>
                <c:pt idx="11136">
                  <c:v>-3.108235383604621</c:v>
                </c:pt>
                <c:pt idx="11137">
                  <c:v>-3.1121260374581259</c:v>
                </c:pt>
                <c:pt idx="11138">
                  <c:v>-3.1160166913116312</c:v>
                </c:pt>
                <c:pt idx="11139">
                  <c:v>-3.119907345165136</c:v>
                </c:pt>
                <c:pt idx="11140">
                  <c:v>-3.12379799901864</c:v>
                </c:pt>
                <c:pt idx="11141">
                  <c:v>-3.1276886528721448</c:v>
                </c:pt>
                <c:pt idx="11142">
                  <c:v>-3.131579306725651</c:v>
                </c:pt>
                <c:pt idx="11143">
                  <c:v>-2.9330232922211832</c:v>
                </c:pt>
                <c:pt idx="11144">
                  <c:v>-2.9369139460746871</c:v>
                </c:pt>
                <c:pt idx="11145">
                  <c:v>-2.9446952537816968</c:v>
                </c:pt>
                <c:pt idx="11146">
                  <c:v>-2.9485852785884998</c:v>
                </c:pt>
                <c:pt idx="11147">
                  <c:v>-2.952475932442002</c:v>
                </c:pt>
                <c:pt idx="11148">
                  <c:v>-2.9563665862955091</c:v>
                </c:pt>
                <c:pt idx="11149">
                  <c:v>-2.9602572401490139</c:v>
                </c:pt>
                <c:pt idx="11150">
                  <c:v>-2.9680385478560241</c:v>
                </c:pt>
                <c:pt idx="11151">
                  <c:v>-2.971929201709528</c:v>
                </c:pt>
                <c:pt idx="11152">
                  <c:v>-2.9758198555630329</c:v>
                </c:pt>
                <c:pt idx="11153">
                  <c:v>-2.9797105094165399</c:v>
                </c:pt>
                <c:pt idx="11154">
                  <c:v>-2.983601163270043</c:v>
                </c:pt>
                <c:pt idx="11155">
                  <c:v>-2.9874918171235501</c:v>
                </c:pt>
                <c:pt idx="11156">
                  <c:v>-2.9913824709770531</c:v>
                </c:pt>
                <c:pt idx="11157">
                  <c:v>-2.9952731248305571</c:v>
                </c:pt>
                <c:pt idx="11158">
                  <c:v>-2.9991637786840628</c:v>
                </c:pt>
                <c:pt idx="11159">
                  <c:v>-3.0030544325375681</c:v>
                </c:pt>
                <c:pt idx="11160">
                  <c:v>-3.0069450863910729</c:v>
                </c:pt>
                <c:pt idx="11161">
                  <c:v>-3.0108357402445778</c:v>
                </c:pt>
                <c:pt idx="11162">
                  <c:v>-3.0147257650513799</c:v>
                </c:pt>
                <c:pt idx="11163">
                  <c:v>-3.018616418904883</c:v>
                </c:pt>
                <c:pt idx="11164">
                  <c:v>-3.02250707275839</c:v>
                </c:pt>
                <c:pt idx="11165">
                  <c:v>-3.026397726611894</c:v>
                </c:pt>
                <c:pt idx="11166">
                  <c:v>-3.0302883804653988</c:v>
                </c:pt>
                <c:pt idx="11167">
                  <c:v>-3.0341790343189041</c:v>
                </c:pt>
                <c:pt idx="11168">
                  <c:v>-3.038069688172409</c:v>
                </c:pt>
                <c:pt idx="11169">
                  <c:v>-3.0419603420259138</c:v>
                </c:pt>
                <c:pt idx="11170">
                  <c:v>-3.0458509958794182</c:v>
                </c:pt>
                <c:pt idx="11171">
                  <c:v>-3.0497416497329231</c:v>
                </c:pt>
                <c:pt idx="11172">
                  <c:v>-3.0536323035864279</c:v>
                </c:pt>
                <c:pt idx="11173">
                  <c:v>-3.0575229574399332</c:v>
                </c:pt>
                <c:pt idx="11174">
                  <c:v>-3.061413611293438</c:v>
                </c:pt>
                <c:pt idx="11175">
                  <c:v>-3.065304265146942</c:v>
                </c:pt>
                <c:pt idx="11176">
                  <c:v>-3.0691949190004482</c:v>
                </c:pt>
                <c:pt idx="11177">
                  <c:v>-3.0730855728539521</c:v>
                </c:pt>
                <c:pt idx="11178">
                  <c:v>-3.076975597660756</c:v>
                </c:pt>
                <c:pt idx="11179">
                  <c:v>-3.08086625151426</c:v>
                </c:pt>
                <c:pt idx="11180">
                  <c:v>-3.0847569053677648</c:v>
                </c:pt>
                <c:pt idx="11181">
                  <c:v>-3.0886475592212701</c:v>
                </c:pt>
                <c:pt idx="11182">
                  <c:v>-3.0925382130747741</c:v>
                </c:pt>
                <c:pt idx="11183">
                  <c:v>-3.096428866928278</c:v>
                </c:pt>
                <c:pt idx="11184">
                  <c:v>-3.1003195207817842</c:v>
                </c:pt>
                <c:pt idx="11185">
                  <c:v>-3.104210174635289</c:v>
                </c:pt>
                <c:pt idx="11186">
                  <c:v>-3.1081008284887939</c:v>
                </c:pt>
                <c:pt idx="11187">
                  <c:v>-3.1119914823423001</c:v>
                </c:pt>
                <c:pt idx="11188">
                  <c:v>-3.115882136195796</c:v>
                </c:pt>
                <c:pt idx="11189">
                  <c:v>-3.119772790049308</c:v>
                </c:pt>
                <c:pt idx="11190">
                  <c:v>-3.1236634439028128</c:v>
                </c:pt>
                <c:pt idx="11191">
                  <c:v>-3.1275540977563181</c:v>
                </c:pt>
                <c:pt idx="11192">
                  <c:v>-2.925108206765854</c:v>
                </c:pt>
                <c:pt idx="11193">
                  <c:v>-2.9289988606193602</c:v>
                </c:pt>
                <c:pt idx="11194">
                  <c:v>-2.9328895144728571</c:v>
                </c:pt>
                <c:pt idx="11195">
                  <c:v>-2.936780168326369</c:v>
                </c:pt>
                <c:pt idx="11196">
                  <c:v>-2.9562328085471909</c:v>
                </c:pt>
                <c:pt idx="11197">
                  <c:v>-2.9834673855217262</c:v>
                </c:pt>
                <c:pt idx="11198">
                  <c:v>-2.9873580393752301</c:v>
                </c:pt>
                <c:pt idx="11199">
                  <c:v>-2.9912486932287119</c:v>
                </c:pt>
                <c:pt idx="11200">
                  <c:v>-2.9951393470822398</c:v>
                </c:pt>
                <c:pt idx="11201">
                  <c:v>-2.9990300009357451</c:v>
                </c:pt>
                <c:pt idx="11202">
                  <c:v>-3.00292065478925</c:v>
                </c:pt>
                <c:pt idx="11203">
                  <c:v>-3.0068113086427548</c:v>
                </c:pt>
                <c:pt idx="11204">
                  <c:v>-3.0107013334495569</c:v>
                </c:pt>
                <c:pt idx="11205">
                  <c:v>-3.0145919873030622</c:v>
                </c:pt>
                <c:pt idx="11206">
                  <c:v>-3.0184826411565671</c:v>
                </c:pt>
                <c:pt idx="11207">
                  <c:v>-3.022373295010071</c:v>
                </c:pt>
                <c:pt idx="11208">
                  <c:v>-3.0262639488635759</c:v>
                </c:pt>
                <c:pt idx="11209">
                  <c:v>-3.0301546027170811</c:v>
                </c:pt>
                <c:pt idx="11210">
                  <c:v>-3.034045256570586</c:v>
                </c:pt>
                <c:pt idx="11211">
                  <c:v>-3.0379359104240908</c:v>
                </c:pt>
                <c:pt idx="11212">
                  <c:v>-3.0418265642775948</c:v>
                </c:pt>
                <c:pt idx="11213">
                  <c:v>-3.0457172181311001</c:v>
                </c:pt>
                <c:pt idx="11214">
                  <c:v>-3.0496078719846049</c:v>
                </c:pt>
                <c:pt idx="11215">
                  <c:v>-3.0534985258381111</c:v>
                </c:pt>
                <c:pt idx="11216">
                  <c:v>-3.0573891796916151</c:v>
                </c:pt>
                <c:pt idx="11217">
                  <c:v>-3.061279833545119</c:v>
                </c:pt>
                <c:pt idx="11218">
                  <c:v>-3.0651704873986252</c:v>
                </c:pt>
                <c:pt idx="11219">
                  <c:v>-3.06906114125213</c:v>
                </c:pt>
                <c:pt idx="11220">
                  <c:v>-3.072951166058933</c:v>
                </c:pt>
                <c:pt idx="11221">
                  <c:v>-3.076841819912437</c:v>
                </c:pt>
                <c:pt idx="11222">
                  <c:v>-3.0807324737659418</c:v>
                </c:pt>
                <c:pt idx="11223">
                  <c:v>-3.0846231276194471</c:v>
                </c:pt>
                <c:pt idx="11224">
                  <c:v>-3.0885137814729511</c:v>
                </c:pt>
                <c:pt idx="11225">
                  <c:v>-3.0924044353264568</c:v>
                </c:pt>
                <c:pt idx="11226">
                  <c:v>-3.096295089179959</c:v>
                </c:pt>
                <c:pt idx="11227">
                  <c:v>-3.1001857430334661</c:v>
                </c:pt>
                <c:pt idx="11228">
                  <c:v>-3.1040763968869709</c:v>
                </c:pt>
                <c:pt idx="11229">
                  <c:v>-3.1079670507404771</c:v>
                </c:pt>
                <c:pt idx="11230">
                  <c:v>-3.111857704593981</c:v>
                </c:pt>
                <c:pt idx="11231">
                  <c:v>-3.115748358447485</c:v>
                </c:pt>
                <c:pt idx="11232">
                  <c:v>-3.1196390123009898</c:v>
                </c:pt>
                <c:pt idx="11233">
                  <c:v>-2.917192343943015</c:v>
                </c:pt>
                <c:pt idx="11234">
                  <c:v>-2.9210829977965198</c:v>
                </c:pt>
                <c:pt idx="11235">
                  <c:v>-2.9249736516500251</c:v>
                </c:pt>
                <c:pt idx="11236">
                  <c:v>-2.9288643055035291</c:v>
                </c:pt>
                <c:pt idx="11237">
                  <c:v>-2.9327549593570339</c:v>
                </c:pt>
                <c:pt idx="11238">
                  <c:v>-2.9366456132105201</c:v>
                </c:pt>
                <c:pt idx="11239">
                  <c:v>-2.944426291870847</c:v>
                </c:pt>
                <c:pt idx="11240">
                  <c:v>-2.948316945724351</c:v>
                </c:pt>
                <c:pt idx="11241">
                  <c:v>-2.9522075995778572</c:v>
                </c:pt>
                <c:pt idx="11242">
                  <c:v>-2.9794421765523911</c:v>
                </c:pt>
                <c:pt idx="11243">
                  <c:v>-2.983332830405895</c:v>
                </c:pt>
                <c:pt idx="11244">
                  <c:v>-2.9872234842593999</c:v>
                </c:pt>
                <c:pt idx="11245">
                  <c:v>-2.9911141381129052</c:v>
                </c:pt>
                <c:pt idx="11246">
                  <c:v>-2.99500479196641</c:v>
                </c:pt>
                <c:pt idx="11247">
                  <c:v>-2.9988954458199149</c:v>
                </c:pt>
                <c:pt idx="11248">
                  <c:v>-3.0027860996734201</c:v>
                </c:pt>
                <c:pt idx="11249">
                  <c:v>-3.006676124480216</c:v>
                </c:pt>
                <c:pt idx="11250">
                  <c:v>-3.010566778333728</c:v>
                </c:pt>
                <c:pt idx="11251">
                  <c:v>-3.0144574321872319</c:v>
                </c:pt>
                <c:pt idx="11252">
                  <c:v>-3.0300200476012522</c:v>
                </c:pt>
                <c:pt idx="11253">
                  <c:v>-3.0339107014547562</c:v>
                </c:pt>
                <c:pt idx="11254">
                  <c:v>-3.037801355308261</c:v>
                </c:pt>
                <c:pt idx="11255">
                  <c:v>-3.0416920091617659</c:v>
                </c:pt>
                <c:pt idx="11256">
                  <c:v>-3.0455826630152711</c:v>
                </c:pt>
                <c:pt idx="11257">
                  <c:v>-3.049473316868776</c:v>
                </c:pt>
                <c:pt idx="11258">
                  <c:v>-3.0533639707222808</c:v>
                </c:pt>
                <c:pt idx="11259">
                  <c:v>-3.057254624575783</c:v>
                </c:pt>
                <c:pt idx="11260">
                  <c:v>-3.0611452784292901</c:v>
                </c:pt>
                <c:pt idx="11261">
                  <c:v>-3.0650359322827949</c:v>
                </c:pt>
                <c:pt idx="11262">
                  <c:v>-3.0689259570895979</c:v>
                </c:pt>
                <c:pt idx="11263">
                  <c:v>-3.072816610943097</c:v>
                </c:pt>
                <c:pt idx="11264">
                  <c:v>-3.0767072647966072</c:v>
                </c:pt>
                <c:pt idx="11265">
                  <c:v>-3.080597918650112</c:v>
                </c:pt>
                <c:pt idx="11266">
                  <c:v>-3.0844885725036169</c:v>
                </c:pt>
                <c:pt idx="11267">
                  <c:v>-3.0883792263571221</c:v>
                </c:pt>
                <c:pt idx="11268">
                  <c:v>-3.092269880210627</c:v>
                </c:pt>
                <c:pt idx="11269">
                  <c:v>-3.0961605340641301</c:v>
                </c:pt>
                <c:pt idx="11270">
                  <c:v>-3.1000511879176358</c:v>
                </c:pt>
                <c:pt idx="11271">
                  <c:v>-3.1039418417711411</c:v>
                </c:pt>
                <c:pt idx="11272">
                  <c:v>-3.1078324956246468</c:v>
                </c:pt>
                <c:pt idx="11273">
                  <c:v>-3.1117231494781512</c:v>
                </c:pt>
                <c:pt idx="11274">
                  <c:v>-2.9092764811201759</c:v>
                </c:pt>
                <c:pt idx="11275">
                  <c:v>-2.9131671349736781</c:v>
                </c:pt>
                <c:pt idx="11276">
                  <c:v>-2.917057788827186</c:v>
                </c:pt>
                <c:pt idx="11277">
                  <c:v>-2.9209484426806909</c:v>
                </c:pt>
                <c:pt idx="11278">
                  <c:v>-2.9248390965341948</c:v>
                </c:pt>
                <c:pt idx="11279">
                  <c:v>-2.9287297503877001</c:v>
                </c:pt>
                <c:pt idx="11280">
                  <c:v>-2.9326204042411961</c:v>
                </c:pt>
                <c:pt idx="11281">
                  <c:v>-2.9404010829015119</c:v>
                </c:pt>
                <c:pt idx="11282">
                  <c:v>-2.9442917367550172</c:v>
                </c:pt>
                <c:pt idx="11283">
                  <c:v>-2.9481823906085229</c:v>
                </c:pt>
                <c:pt idx="11284">
                  <c:v>-2.9520730444620278</c:v>
                </c:pt>
                <c:pt idx="11285">
                  <c:v>-2.9559636983155331</c:v>
                </c:pt>
                <c:pt idx="11286">
                  <c:v>-2.959854352169037</c:v>
                </c:pt>
                <c:pt idx="11287">
                  <c:v>-2.971526313729552</c:v>
                </c:pt>
                <c:pt idx="11288">
                  <c:v>-2.9754169675830568</c:v>
                </c:pt>
                <c:pt idx="11289">
                  <c:v>-2.9793076214365608</c:v>
                </c:pt>
                <c:pt idx="11290">
                  <c:v>-2.9831982752900661</c:v>
                </c:pt>
                <c:pt idx="11291">
                  <c:v>-2.98708892914357</c:v>
                </c:pt>
                <c:pt idx="11292">
                  <c:v>-2.9909795829970758</c:v>
                </c:pt>
                <c:pt idx="11293">
                  <c:v>-2.9948702368505811</c:v>
                </c:pt>
                <c:pt idx="11294">
                  <c:v>-2.9987608907040859</c:v>
                </c:pt>
                <c:pt idx="11295">
                  <c:v>-3.002650915510876</c:v>
                </c:pt>
                <c:pt idx="11296">
                  <c:v>-3.0065415693643942</c:v>
                </c:pt>
                <c:pt idx="11297">
                  <c:v>-3.0104322232178991</c:v>
                </c:pt>
                <c:pt idx="11298">
                  <c:v>-3.0221041847784131</c:v>
                </c:pt>
                <c:pt idx="11299">
                  <c:v>-3.0259948386319171</c:v>
                </c:pt>
                <c:pt idx="11300">
                  <c:v>-3.0298854924854228</c:v>
                </c:pt>
                <c:pt idx="11301">
                  <c:v>-3.0337761463389268</c:v>
                </c:pt>
                <c:pt idx="11302">
                  <c:v>-3.0376668001924321</c:v>
                </c:pt>
                <c:pt idx="11303">
                  <c:v>-3.0415574540459369</c:v>
                </c:pt>
                <c:pt idx="11304">
                  <c:v>-3.0454481078994422</c:v>
                </c:pt>
                <c:pt idx="11305">
                  <c:v>-3.049338761752947</c:v>
                </c:pt>
                <c:pt idx="11306">
                  <c:v>-3.053229415606451</c:v>
                </c:pt>
                <c:pt idx="11307">
                  <c:v>-3.0571200694599558</c:v>
                </c:pt>
                <c:pt idx="11308">
                  <c:v>-3.0610107233134611</c:v>
                </c:pt>
                <c:pt idx="11309">
                  <c:v>-3.0649007481202641</c:v>
                </c:pt>
                <c:pt idx="11310">
                  <c:v>-3.068791401973769</c:v>
                </c:pt>
                <c:pt idx="11311">
                  <c:v>-3.0726820558272729</c:v>
                </c:pt>
                <c:pt idx="11312">
                  <c:v>-3.0765727096807791</c:v>
                </c:pt>
                <c:pt idx="11313">
                  <c:v>-3.080463363534284</c:v>
                </c:pt>
                <c:pt idx="11314">
                  <c:v>-3.0843540173877901</c:v>
                </c:pt>
                <c:pt idx="11315">
                  <c:v>-3.0882446712412932</c:v>
                </c:pt>
                <c:pt idx="11316">
                  <c:v>-3.092135325094798</c:v>
                </c:pt>
                <c:pt idx="11317">
                  <c:v>-3.0960259789483029</c:v>
                </c:pt>
                <c:pt idx="11318">
                  <c:v>-3.0999166328018082</c:v>
                </c:pt>
                <c:pt idx="11319">
                  <c:v>-3.103807286655313</c:v>
                </c:pt>
                <c:pt idx="11320">
                  <c:v>-2.9052520495183529</c:v>
                </c:pt>
                <c:pt idx="11321">
                  <c:v>-2.9091427033718582</c:v>
                </c:pt>
                <c:pt idx="11322">
                  <c:v>-2.9130333572253631</c:v>
                </c:pt>
                <c:pt idx="11323">
                  <c:v>-2.916924011078867</c:v>
                </c:pt>
                <c:pt idx="11324">
                  <c:v>-2.9208146649323719</c:v>
                </c:pt>
                <c:pt idx="11325">
                  <c:v>-2.9247053187858771</c:v>
                </c:pt>
                <c:pt idx="11326">
                  <c:v>-2.928595972639382</c:v>
                </c:pt>
                <c:pt idx="11327">
                  <c:v>-2.932485997446177</c:v>
                </c:pt>
                <c:pt idx="11328">
                  <c:v>-2.9519392667137101</c:v>
                </c:pt>
                <c:pt idx="11329">
                  <c:v>-2.9558299205672141</c:v>
                </c:pt>
                <c:pt idx="11330">
                  <c:v>-2.9597205744207189</c:v>
                </c:pt>
                <c:pt idx="11331">
                  <c:v>-2.9636112282742242</c:v>
                </c:pt>
                <c:pt idx="11332">
                  <c:v>-2.9675018821277299</c:v>
                </c:pt>
                <c:pt idx="11333">
                  <c:v>-2.9713925359812339</c:v>
                </c:pt>
                <c:pt idx="11334">
                  <c:v>-2.9752831898347361</c:v>
                </c:pt>
                <c:pt idx="11335">
                  <c:v>-2.9791738436882431</c:v>
                </c:pt>
                <c:pt idx="11336">
                  <c:v>-2.983064497541748</c:v>
                </c:pt>
                <c:pt idx="11337">
                  <c:v>-2.9869551513952528</c:v>
                </c:pt>
                <c:pt idx="11338">
                  <c:v>-2.990845805248739</c:v>
                </c:pt>
                <c:pt idx="11339">
                  <c:v>-2.9947364591022629</c:v>
                </c:pt>
                <c:pt idx="11340">
                  <c:v>-2.9986264839090571</c:v>
                </c:pt>
                <c:pt idx="11341">
                  <c:v>-3.0025171377625708</c:v>
                </c:pt>
                <c:pt idx="11342">
                  <c:v>-3.0064077916160761</c:v>
                </c:pt>
                <c:pt idx="11343">
                  <c:v>-3.01029844546958</c:v>
                </c:pt>
                <c:pt idx="11344">
                  <c:v>-3.014189099323084</c:v>
                </c:pt>
                <c:pt idx="11345">
                  <c:v>-3.0180797531765902</c:v>
                </c:pt>
                <c:pt idx="11346">
                  <c:v>-3.021970407030095</c:v>
                </c:pt>
                <c:pt idx="11347">
                  <c:v>-3.0258610608835999</c:v>
                </c:pt>
                <c:pt idx="11348">
                  <c:v>-3.0297517147371038</c:v>
                </c:pt>
                <c:pt idx="11349">
                  <c:v>-3.0336423685906091</c:v>
                </c:pt>
                <c:pt idx="11350">
                  <c:v>-3.0375330224441139</c:v>
                </c:pt>
                <c:pt idx="11351">
                  <c:v>-3.0414236762976201</c:v>
                </c:pt>
                <c:pt idx="11352">
                  <c:v>-3.0453143301511241</c:v>
                </c:pt>
                <c:pt idx="11353">
                  <c:v>-3.049204984004628</c:v>
                </c:pt>
                <c:pt idx="11354">
                  <c:v>-3.0530956378581329</c:v>
                </c:pt>
                <c:pt idx="11355">
                  <c:v>-3.0569862917116382</c:v>
                </c:pt>
                <c:pt idx="11356">
                  <c:v>-3.0608763165184421</c:v>
                </c:pt>
                <c:pt idx="11357">
                  <c:v>-3.064766970371946</c:v>
                </c:pt>
                <c:pt idx="11358">
                  <c:v>-3.06865762422545</c:v>
                </c:pt>
                <c:pt idx="11359">
                  <c:v>-3.0725482780789561</c:v>
                </c:pt>
                <c:pt idx="11360">
                  <c:v>-3.076438931932461</c:v>
                </c:pt>
                <c:pt idx="11361">
                  <c:v>-3.0803295857859658</c:v>
                </c:pt>
                <c:pt idx="11362">
                  <c:v>-3.0842202396394698</c:v>
                </c:pt>
                <c:pt idx="11363">
                  <c:v>-3.0881108934929742</c:v>
                </c:pt>
                <c:pt idx="11364">
                  <c:v>-3.0920015473464799</c:v>
                </c:pt>
                <c:pt idx="11365">
                  <c:v>-3.0958922011999852</c:v>
                </c:pt>
                <c:pt idx="11366">
                  <c:v>-2.897336186695513</c:v>
                </c:pt>
                <c:pt idx="11367">
                  <c:v>-2.9012268405490178</c:v>
                </c:pt>
                <c:pt idx="11368">
                  <c:v>-2.905117494402524</c:v>
                </c:pt>
                <c:pt idx="11369">
                  <c:v>-2.9090081482560279</c:v>
                </c:pt>
                <c:pt idx="11370">
                  <c:v>-2.920680109816542</c:v>
                </c:pt>
                <c:pt idx="11371">
                  <c:v>-2.9284607884768499</c:v>
                </c:pt>
                <c:pt idx="11372">
                  <c:v>-2.9323514423303552</c:v>
                </c:pt>
                <c:pt idx="11373">
                  <c:v>-2.9556953654513838</c:v>
                </c:pt>
                <c:pt idx="11374">
                  <c:v>-2.9595860193048771</c:v>
                </c:pt>
                <c:pt idx="11375">
                  <c:v>-2.9634766731583939</c:v>
                </c:pt>
                <c:pt idx="11376">
                  <c:v>-2.9673673270119001</c:v>
                </c:pt>
                <c:pt idx="11377">
                  <c:v>-2.971257980865404</c:v>
                </c:pt>
                <c:pt idx="11378">
                  <c:v>-2.9751486347188889</c:v>
                </c:pt>
                <c:pt idx="11379">
                  <c:v>-2.9790392885724128</c:v>
                </c:pt>
                <c:pt idx="11380">
                  <c:v>-2.9829299424259181</c:v>
                </c:pt>
                <c:pt idx="11381">
                  <c:v>-2.9868205962794239</c:v>
                </c:pt>
                <c:pt idx="11382">
                  <c:v>-2.9907112501329278</c:v>
                </c:pt>
                <c:pt idx="11383">
                  <c:v>-2.9984919287932361</c:v>
                </c:pt>
                <c:pt idx="11384">
                  <c:v>-3.002382582646741</c:v>
                </c:pt>
                <c:pt idx="11385">
                  <c:v>-3.006273236500244</c:v>
                </c:pt>
                <c:pt idx="11386">
                  <c:v>-3.0101638903537502</c:v>
                </c:pt>
                <c:pt idx="11387">
                  <c:v>-3.014054544207255</c:v>
                </c:pt>
                <c:pt idx="11388">
                  <c:v>-3.017945198060759</c:v>
                </c:pt>
                <c:pt idx="11389">
                  <c:v>-3.0218358519142652</c:v>
                </c:pt>
                <c:pt idx="11390">
                  <c:v>-3.02572650576777</c:v>
                </c:pt>
                <c:pt idx="11391">
                  <c:v>-3.029617159621274</c:v>
                </c:pt>
                <c:pt idx="11392">
                  <c:v>-3.0335078134747788</c:v>
                </c:pt>
                <c:pt idx="11393">
                  <c:v>-3.037398467328285</c:v>
                </c:pt>
                <c:pt idx="11394">
                  <c:v>-3.041289121181789</c:v>
                </c:pt>
                <c:pt idx="11395">
                  <c:v>-3.0451797750352929</c:v>
                </c:pt>
                <c:pt idx="11396">
                  <c:v>-3.0490704288887991</c:v>
                </c:pt>
                <c:pt idx="11397">
                  <c:v>-3.052961082742303</c:v>
                </c:pt>
                <c:pt idx="11398">
                  <c:v>-3.0568511075491061</c:v>
                </c:pt>
                <c:pt idx="11399">
                  <c:v>-3.06074176140261</c:v>
                </c:pt>
                <c:pt idx="11400">
                  <c:v>-3.0646324152561162</c:v>
                </c:pt>
                <c:pt idx="11401">
                  <c:v>-3.068523069109621</c:v>
                </c:pt>
                <c:pt idx="11402">
                  <c:v>-3.0724137229631259</c:v>
                </c:pt>
                <c:pt idx="11403">
                  <c:v>-3.0763043768166312</c:v>
                </c:pt>
                <c:pt idx="11404">
                  <c:v>-3.0801950306701351</c:v>
                </c:pt>
                <c:pt idx="11405">
                  <c:v>-3.0840856845236391</c:v>
                </c:pt>
                <c:pt idx="11406">
                  <c:v>-3.0879763383771448</c:v>
                </c:pt>
                <c:pt idx="11407">
                  <c:v>-2.8894203238726761</c:v>
                </c:pt>
                <c:pt idx="11408">
                  <c:v>-2.8933109777261801</c:v>
                </c:pt>
                <c:pt idx="11409">
                  <c:v>-2.9010922854331902</c:v>
                </c:pt>
                <c:pt idx="11410">
                  <c:v>-2.904982939286695</c:v>
                </c:pt>
                <c:pt idx="11411">
                  <c:v>-2.908873593140199</c:v>
                </c:pt>
                <c:pt idx="11412">
                  <c:v>-2.9127642469937038</c:v>
                </c:pt>
                <c:pt idx="11413">
                  <c:v>-2.916654900847206</c:v>
                </c:pt>
                <c:pt idx="11414">
                  <c:v>-2.920545554700714</c:v>
                </c:pt>
                <c:pt idx="11415">
                  <c:v>-2.95167015648205</c:v>
                </c:pt>
                <c:pt idx="11416">
                  <c:v>-2.9555608103355562</c:v>
                </c:pt>
                <c:pt idx="11417">
                  <c:v>-2.959451464189057</c:v>
                </c:pt>
                <c:pt idx="11418">
                  <c:v>-2.9633421180425659</c:v>
                </c:pt>
                <c:pt idx="11419">
                  <c:v>-2.9672327718960698</c:v>
                </c:pt>
                <c:pt idx="11420">
                  <c:v>-2.9711234257495751</c:v>
                </c:pt>
                <c:pt idx="11421">
                  <c:v>-2.9750140796030791</c:v>
                </c:pt>
                <c:pt idx="11422">
                  <c:v>-2.9789047334565848</c:v>
                </c:pt>
                <c:pt idx="11423">
                  <c:v>-2.9827953873100901</c:v>
                </c:pt>
                <c:pt idx="11424">
                  <c:v>-2.9866860411635949</c:v>
                </c:pt>
                <c:pt idx="11425">
                  <c:v>-2.990576065970397</c:v>
                </c:pt>
                <c:pt idx="11426">
                  <c:v>-2.9983573736774072</c:v>
                </c:pt>
                <c:pt idx="11427">
                  <c:v>-3.0022480275309111</c:v>
                </c:pt>
                <c:pt idx="11428">
                  <c:v>-3.006138681384416</c:v>
                </c:pt>
                <c:pt idx="11429">
                  <c:v>-3.0100293352379208</c:v>
                </c:pt>
                <c:pt idx="11430">
                  <c:v>-3.013919989091427</c:v>
                </c:pt>
                <c:pt idx="11431">
                  <c:v>-3.017810642944931</c:v>
                </c:pt>
                <c:pt idx="11432">
                  <c:v>-3.0217012967984349</c:v>
                </c:pt>
                <c:pt idx="11433">
                  <c:v>-3.0255919506519402</c:v>
                </c:pt>
                <c:pt idx="11434">
                  <c:v>-3.029482604505445</c:v>
                </c:pt>
                <c:pt idx="11435">
                  <c:v>-3.0333732583589499</c:v>
                </c:pt>
                <c:pt idx="11436">
                  <c:v>-3.0372639122124561</c:v>
                </c:pt>
                <c:pt idx="11437">
                  <c:v>-3.04115456606596</c:v>
                </c:pt>
                <c:pt idx="11438">
                  <c:v>-3.045045219919464</c:v>
                </c:pt>
                <c:pt idx="11439">
                  <c:v>-3.0489358737729702</c:v>
                </c:pt>
                <c:pt idx="11440">
                  <c:v>-3.0528258985797732</c:v>
                </c:pt>
                <c:pt idx="11441">
                  <c:v>-3.0567165524332771</c:v>
                </c:pt>
                <c:pt idx="11442">
                  <c:v>-3.060607206286782</c:v>
                </c:pt>
                <c:pt idx="11443">
                  <c:v>-3.0644978601402868</c:v>
                </c:pt>
                <c:pt idx="11444">
                  <c:v>-3.0683885139937921</c:v>
                </c:pt>
                <c:pt idx="11445">
                  <c:v>-3.0722791678472969</c:v>
                </c:pt>
                <c:pt idx="11446">
                  <c:v>-3.0761698217008</c:v>
                </c:pt>
                <c:pt idx="11447">
                  <c:v>-3.0800604755543062</c:v>
                </c:pt>
                <c:pt idx="11448">
                  <c:v>-3.083951129407811</c:v>
                </c:pt>
                <c:pt idx="11449">
                  <c:v>-2.8815052384173461</c:v>
                </c:pt>
                <c:pt idx="11450">
                  <c:v>-2.8853958922708518</c:v>
                </c:pt>
                <c:pt idx="11451">
                  <c:v>-2.8892865461243562</c:v>
                </c:pt>
                <c:pt idx="11452">
                  <c:v>-2.893177199977861</c:v>
                </c:pt>
                <c:pt idx="11453">
                  <c:v>-2.8970678538313659</c:v>
                </c:pt>
                <c:pt idx="11454">
                  <c:v>-2.9009585076848712</c:v>
                </c:pt>
                <c:pt idx="11455">
                  <c:v>-2.904849161538376</c:v>
                </c:pt>
                <c:pt idx="11456">
                  <c:v>-2.90873981539188</c:v>
                </c:pt>
                <c:pt idx="11457">
                  <c:v>-2.912630469245383</c:v>
                </c:pt>
                <c:pt idx="11458">
                  <c:v>-2.916521123098871</c:v>
                </c:pt>
                <c:pt idx="11459">
                  <c:v>-2.9281924556127019</c:v>
                </c:pt>
                <c:pt idx="11460">
                  <c:v>-2.932083109466197</c:v>
                </c:pt>
                <c:pt idx="11461">
                  <c:v>-2.935973763319712</c:v>
                </c:pt>
                <c:pt idx="11462">
                  <c:v>-2.9437550710267222</c:v>
                </c:pt>
                <c:pt idx="11463">
                  <c:v>-2.947645724880227</c:v>
                </c:pt>
                <c:pt idx="11464">
                  <c:v>-2.9515363787337319</c:v>
                </c:pt>
                <c:pt idx="11465">
                  <c:v>-2.9554270325872372</c:v>
                </c:pt>
                <c:pt idx="11466">
                  <c:v>-2.959317686440742</c:v>
                </c:pt>
                <c:pt idx="11467">
                  <c:v>-2.963208340294246</c:v>
                </c:pt>
                <c:pt idx="11468">
                  <c:v>-2.9670989941477508</c:v>
                </c:pt>
                <c:pt idx="11469">
                  <c:v>-2.9709896480012561</c:v>
                </c:pt>
                <c:pt idx="11470">
                  <c:v>-2.97488030185476</c:v>
                </c:pt>
                <c:pt idx="11471">
                  <c:v>-2.9787709557082662</c:v>
                </c:pt>
                <c:pt idx="11472">
                  <c:v>-2.9826616095617711</c:v>
                </c:pt>
                <c:pt idx="11473">
                  <c:v>-2.9865516343685732</c:v>
                </c:pt>
                <c:pt idx="11474">
                  <c:v>-2.9943329420755829</c:v>
                </c:pt>
                <c:pt idx="11475">
                  <c:v>-2.9982235959290868</c:v>
                </c:pt>
                <c:pt idx="11476">
                  <c:v>-3.002114249782593</c:v>
                </c:pt>
                <c:pt idx="11477">
                  <c:v>-3.006004903636097</c:v>
                </c:pt>
                <c:pt idx="11478">
                  <c:v>-3.0098955574896031</c:v>
                </c:pt>
                <c:pt idx="11479">
                  <c:v>-3.013786211343108</c:v>
                </c:pt>
                <c:pt idx="11480">
                  <c:v>-3.017676865196611</c:v>
                </c:pt>
                <c:pt idx="11481">
                  <c:v>-3.0215675190501168</c:v>
                </c:pt>
                <c:pt idx="11482">
                  <c:v>-3.0254581729036221</c:v>
                </c:pt>
                <c:pt idx="11483">
                  <c:v>-3.0293488267571269</c:v>
                </c:pt>
                <c:pt idx="11484">
                  <c:v>-3.0332394806106322</c:v>
                </c:pt>
                <c:pt idx="11485">
                  <c:v>-3.0371301344641362</c:v>
                </c:pt>
                <c:pt idx="11486">
                  <c:v>-3.041020788317641</c:v>
                </c:pt>
                <c:pt idx="11487">
                  <c:v>-3.0449114421711458</c:v>
                </c:pt>
                <c:pt idx="11488">
                  <c:v>-3.0488014669779502</c:v>
                </c:pt>
                <c:pt idx="11489">
                  <c:v>-3.0526921208314528</c:v>
                </c:pt>
                <c:pt idx="11490">
                  <c:v>-3.0565827746849581</c:v>
                </c:pt>
                <c:pt idx="11491">
                  <c:v>-3.0604734285384629</c:v>
                </c:pt>
                <c:pt idx="11492">
                  <c:v>-3.0643640823919678</c:v>
                </c:pt>
                <c:pt idx="11493">
                  <c:v>-3.0682547362454731</c:v>
                </c:pt>
                <c:pt idx="11494">
                  <c:v>-3.072145390098977</c:v>
                </c:pt>
                <c:pt idx="11495">
                  <c:v>-3.0760360439524819</c:v>
                </c:pt>
                <c:pt idx="11496">
                  <c:v>-2.873589375594511</c:v>
                </c:pt>
                <c:pt idx="11497">
                  <c:v>-2.8774800294480141</c:v>
                </c:pt>
                <c:pt idx="11498">
                  <c:v>-2.8813706833015211</c:v>
                </c:pt>
                <c:pt idx="11499">
                  <c:v>-2.8852613371550251</c:v>
                </c:pt>
                <c:pt idx="11500">
                  <c:v>-2.889151991008529</c:v>
                </c:pt>
                <c:pt idx="11501">
                  <c:v>-2.8930426448620352</c:v>
                </c:pt>
                <c:pt idx="11502">
                  <c:v>-2.8969332987155401</c:v>
                </c:pt>
                <c:pt idx="11503">
                  <c:v>-2.9008239525690449</c:v>
                </c:pt>
                <c:pt idx="11504">
                  <c:v>-2.9124959141295399</c:v>
                </c:pt>
                <c:pt idx="11505">
                  <c:v>-2.9163859389363611</c:v>
                </c:pt>
                <c:pt idx="11506">
                  <c:v>-2.9241672466433708</c:v>
                </c:pt>
                <c:pt idx="11507">
                  <c:v>-2.928057900496877</c:v>
                </c:pt>
                <c:pt idx="11508">
                  <c:v>-2.93194855435038</c:v>
                </c:pt>
                <c:pt idx="11509">
                  <c:v>-2.9358392082038871</c:v>
                </c:pt>
                <c:pt idx="11510">
                  <c:v>-2.9397298620573902</c:v>
                </c:pt>
                <c:pt idx="11511">
                  <c:v>-2.943620515910895</c:v>
                </c:pt>
                <c:pt idx="11512">
                  <c:v>-2.9475111697644012</c:v>
                </c:pt>
                <c:pt idx="11513">
                  <c:v>-2.951401823617906</c:v>
                </c:pt>
                <c:pt idx="11514">
                  <c:v>-2.9552924774714109</c:v>
                </c:pt>
                <c:pt idx="11515">
                  <c:v>-2.9591831313249148</c:v>
                </c:pt>
                <c:pt idx="11516">
                  <c:v>-2.9630737851784201</c:v>
                </c:pt>
                <c:pt idx="11517">
                  <c:v>-2.9669644390319241</c:v>
                </c:pt>
                <c:pt idx="11518">
                  <c:v>-2.9708550928854298</c:v>
                </c:pt>
                <c:pt idx="11519">
                  <c:v>-2.9747457467389351</c:v>
                </c:pt>
                <c:pt idx="11520">
                  <c:v>-2.9786364005924399</c:v>
                </c:pt>
                <c:pt idx="11521">
                  <c:v>-2.9825264253992421</c:v>
                </c:pt>
                <c:pt idx="11522">
                  <c:v>-2.9864170792527469</c:v>
                </c:pt>
                <c:pt idx="11523">
                  <c:v>-2.9903077331062522</c:v>
                </c:pt>
                <c:pt idx="11524">
                  <c:v>-2.9941983869597562</c:v>
                </c:pt>
                <c:pt idx="11525">
                  <c:v>-2.998089040813261</c:v>
                </c:pt>
                <c:pt idx="11526">
                  <c:v>-3.0019796946667658</c:v>
                </c:pt>
                <c:pt idx="11527">
                  <c:v>-3.005870348520272</c:v>
                </c:pt>
                <c:pt idx="11528">
                  <c:v>-3.009761002373776</c:v>
                </c:pt>
                <c:pt idx="11529">
                  <c:v>-3.0136516562272799</c:v>
                </c:pt>
                <c:pt idx="11530">
                  <c:v>-3.0175423100807861</c:v>
                </c:pt>
                <c:pt idx="11531">
                  <c:v>-3.0214329639342909</c:v>
                </c:pt>
                <c:pt idx="11532">
                  <c:v>-3.0253236177877958</c:v>
                </c:pt>
                <c:pt idx="11533">
                  <c:v>-3.0292142716413002</c:v>
                </c:pt>
                <c:pt idx="11534">
                  <c:v>-3.033104925494805</c:v>
                </c:pt>
                <c:pt idx="11535">
                  <c:v>-3.0369955793483099</c:v>
                </c:pt>
                <c:pt idx="11536">
                  <c:v>-3.0408862332018152</c:v>
                </c:pt>
                <c:pt idx="11537">
                  <c:v>-3.0447762580086182</c:v>
                </c:pt>
                <c:pt idx="11538">
                  <c:v>-3.0486669118621221</c:v>
                </c:pt>
                <c:pt idx="11539">
                  <c:v>-3.052557565715627</c:v>
                </c:pt>
                <c:pt idx="11540">
                  <c:v>-3.0564482195691132</c:v>
                </c:pt>
                <c:pt idx="11541">
                  <c:v>-3.0603388734226371</c:v>
                </c:pt>
                <c:pt idx="11542">
                  <c:v>-3.064229527276142</c:v>
                </c:pt>
                <c:pt idx="11543">
                  <c:v>-3.0681201811296459</c:v>
                </c:pt>
                <c:pt idx="11544">
                  <c:v>-2.8695641666251759</c:v>
                </c:pt>
                <c:pt idx="11545">
                  <c:v>-2.8734548204786781</c:v>
                </c:pt>
                <c:pt idx="11546">
                  <c:v>-2.877345474332186</c:v>
                </c:pt>
                <c:pt idx="11547">
                  <c:v>-2.88123612818569</c:v>
                </c:pt>
                <c:pt idx="11548">
                  <c:v>-2.8851267820391948</c:v>
                </c:pt>
                <c:pt idx="11549">
                  <c:v>-2.8890174358927001</c:v>
                </c:pt>
                <c:pt idx="11550">
                  <c:v>-2.8929080897461961</c:v>
                </c:pt>
                <c:pt idx="11551">
                  <c:v>-2.8967987435997098</c:v>
                </c:pt>
                <c:pt idx="11552">
                  <c:v>-2.9006893974532142</c:v>
                </c:pt>
                <c:pt idx="11553">
                  <c:v>-2.912360729967026</c:v>
                </c:pt>
                <c:pt idx="11554">
                  <c:v>-2.9162513838205322</c:v>
                </c:pt>
                <c:pt idx="11555">
                  <c:v>-2.9240326915275419</c:v>
                </c:pt>
                <c:pt idx="11556">
                  <c:v>-2.931813999234552</c:v>
                </c:pt>
                <c:pt idx="11557">
                  <c:v>-2.9357046530880559</c:v>
                </c:pt>
                <c:pt idx="11558">
                  <c:v>-2.9395953069415608</c:v>
                </c:pt>
                <c:pt idx="11559">
                  <c:v>-2.9434859607950661</c:v>
                </c:pt>
                <c:pt idx="11560">
                  <c:v>-2.9473766146485709</c:v>
                </c:pt>
                <c:pt idx="11561">
                  <c:v>-2.9512672685020762</c:v>
                </c:pt>
                <c:pt idx="11562">
                  <c:v>-2.9551579223555802</c:v>
                </c:pt>
                <c:pt idx="11563">
                  <c:v>-2.959048576209077</c:v>
                </c:pt>
                <c:pt idx="11564">
                  <c:v>-2.9629392300625899</c:v>
                </c:pt>
                <c:pt idx="11565">
                  <c:v>-2.9668298839160951</c:v>
                </c:pt>
                <c:pt idx="11566">
                  <c:v>-2.9746111916231031</c:v>
                </c:pt>
                <c:pt idx="11567">
                  <c:v>-2.978501216429907</c:v>
                </c:pt>
                <c:pt idx="11568">
                  <c:v>-2.9823918702834118</c:v>
                </c:pt>
                <c:pt idx="11569">
                  <c:v>-2.9862825241369171</c:v>
                </c:pt>
                <c:pt idx="11570">
                  <c:v>-2.990173177990421</c:v>
                </c:pt>
                <c:pt idx="11571">
                  <c:v>-2.9940638318439272</c:v>
                </c:pt>
                <c:pt idx="11572">
                  <c:v>-2.9979544856974321</c:v>
                </c:pt>
                <c:pt idx="11573">
                  <c:v>-3.001845139550936</c:v>
                </c:pt>
                <c:pt idx="11574">
                  <c:v>-3.0057357934044422</c:v>
                </c:pt>
                <c:pt idx="11575">
                  <c:v>-3.0096264472579461</c:v>
                </c:pt>
                <c:pt idx="11576">
                  <c:v>-3.013517101111451</c:v>
                </c:pt>
                <c:pt idx="11577">
                  <c:v>-3.0174077549649558</c:v>
                </c:pt>
                <c:pt idx="11578">
                  <c:v>-3.0212984088184611</c:v>
                </c:pt>
                <c:pt idx="11579">
                  <c:v>-3.025189062671966</c:v>
                </c:pt>
                <c:pt idx="11580">
                  <c:v>-3.0290797165254699</c:v>
                </c:pt>
                <c:pt idx="11581">
                  <c:v>-3.0329703703789752</c:v>
                </c:pt>
                <c:pt idx="11582">
                  <c:v>-3.0368610242324801</c:v>
                </c:pt>
                <c:pt idx="11583">
                  <c:v>-3.0407510490392831</c:v>
                </c:pt>
                <c:pt idx="11584">
                  <c:v>-3.044641702892787</c:v>
                </c:pt>
                <c:pt idx="11585">
                  <c:v>-3.0485323567462919</c:v>
                </c:pt>
                <c:pt idx="11586">
                  <c:v>-3.0602043183068082</c:v>
                </c:pt>
                <c:pt idx="11587">
                  <c:v>-2.8616483038023368</c:v>
                </c:pt>
                <c:pt idx="11588">
                  <c:v>-2.8655389576558421</c:v>
                </c:pt>
                <c:pt idx="11589">
                  <c:v>-2.8694296115093469</c:v>
                </c:pt>
                <c:pt idx="11590">
                  <c:v>-2.8772109192163562</c:v>
                </c:pt>
                <c:pt idx="11591">
                  <c:v>-2.881101573069861</c:v>
                </c:pt>
                <c:pt idx="11592">
                  <c:v>-2.8849922269233659</c:v>
                </c:pt>
                <c:pt idx="11593">
                  <c:v>-2.8888828807768712</c:v>
                </c:pt>
                <c:pt idx="11594">
                  <c:v>-2.892773534630376</c:v>
                </c:pt>
                <c:pt idx="11595">
                  <c:v>-2.9005548423373848</c:v>
                </c:pt>
                <c:pt idx="11596">
                  <c:v>-2.9044454961908719</c:v>
                </c:pt>
                <c:pt idx="11597">
                  <c:v>-2.9083355209976922</c:v>
                </c:pt>
                <c:pt idx="11598">
                  <c:v>-2.9122261748511971</c:v>
                </c:pt>
                <c:pt idx="11599">
                  <c:v>-2.9200074825582081</c:v>
                </c:pt>
                <c:pt idx="11600">
                  <c:v>-2.9277887902652182</c:v>
                </c:pt>
                <c:pt idx="11601">
                  <c:v>-2.9316794441187031</c:v>
                </c:pt>
                <c:pt idx="11602">
                  <c:v>-2.935570097972227</c:v>
                </c:pt>
                <c:pt idx="11603">
                  <c:v>-2.9394607518257319</c:v>
                </c:pt>
                <c:pt idx="11604">
                  <c:v>-2.9433514056792371</c:v>
                </c:pt>
                <c:pt idx="11605">
                  <c:v>-2.947242059532742</c:v>
                </c:pt>
                <c:pt idx="11606">
                  <c:v>-2.9511327133862459</c:v>
                </c:pt>
                <c:pt idx="11607">
                  <c:v>-2.9550233672397508</c:v>
                </c:pt>
                <c:pt idx="11608">
                  <c:v>-2.9589140210932561</c:v>
                </c:pt>
                <c:pt idx="11609">
                  <c:v>-2.96280467494676</c:v>
                </c:pt>
                <c:pt idx="11610">
                  <c:v>-2.9666953288002671</c:v>
                </c:pt>
                <c:pt idx="11611">
                  <c:v>-2.9705859826537711</c:v>
                </c:pt>
                <c:pt idx="11612">
                  <c:v>-2.9744760074605741</c:v>
                </c:pt>
                <c:pt idx="11613">
                  <c:v>-2.9783666613140789</c:v>
                </c:pt>
                <c:pt idx="11614">
                  <c:v>-2.9822573151675842</c:v>
                </c:pt>
                <c:pt idx="11615">
                  <c:v>-2.9861479690210881</c:v>
                </c:pt>
                <c:pt idx="11616">
                  <c:v>-2.990038622874593</c:v>
                </c:pt>
                <c:pt idx="11617">
                  <c:v>-2.9939292767280978</c:v>
                </c:pt>
                <c:pt idx="11618">
                  <c:v>-2.9978199305816031</c:v>
                </c:pt>
                <c:pt idx="11619">
                  <c:v>-3.001710584435108</c:v>
                </c:pt>
                <c:pt idx="11620">
                  <c:v>-3.0056012382886119</c:v>
                </c:pt>
                <c:pt idx="11621">
                  <c:v>-3.0094918921421172</c:v>
                </c:pt>
                <c:pt idx="11622">
                  <c:v>-3.0133825459956221</c:v>
                </c:pt>
                <c:pt idx="11623">
                  <c:v>-3.017273199849126</c:v>
                </c:pt>
                <c:pt idx="11624">
                  <c:v>-3.0211638537026322</c:v>
                </c:pt>
                <c:pt idx="11625">
                  <c:v>-3.0250545075561361</c:v>
                </c:pt>
                <c:pt idx="11626">
                  <c:v>-3.028945161409641</c:v>
                </c:pt>
                <c:pt idx="11627">
                  <c:v>-3.0328358152631361</c:v>
                </c:pt>
                <c:pt idx="11628">
                  <c:v>-3.0367258400699502</c:v>
                </c:pt>
                <c:pt idx="11629">
                  <c:v>-3.0406164939234541</c:v>
                </c:pt>
                <c:pt idx="11630">
                  <c:v>-3.0445071477769581</c:v>
                </c:pt>
                <c:pt idx="11631">
                  <c:v>-3.052288455483966</c:v>
                </c:pt>
                <c:pt idx="11632">
                  <c:v>-2.8537332183470099</c:v>
                </c:pt>
                <c:pt idx="11633">
                  <c:v>-2.8576238722005138</c:v>
                </c:pt>
                <c:pt idx="11634">
                  <c:v>-2.86151452605402</c:v>
                </c:pt>
                <c:pt idx="11635">
                  <c:v>-2.8654051799075231</c:v>
                </c:pt>
                <c:pt idx="11636">
                  <c:v>-2.869295833761027</c:v>
                </c:pt>
                <c:pt idx="11637">
                  <c:v>-2.8731864876145332</c:v>
                </c:pt>
                <c:pt idx="11638">
                  <c:v>-2.8770771414680381</c:v>
                </c:pt>
                <c:pt idx="11639">
                  <c:v>-2.8809677953215429</c:v>
                </c:pt>
                <c:pt idx="11640">
                  <c:v>-2.8848584491750371</c:v>
                </c:pt>
                <c:pt idx="11641">
                  <c:v>-2.888749103028553</c:v>
                </c:pt>
                <c:pt idx="11642">
                  <c:v>-2.8965304107355618</c:v>
                </c:pt>
                <c:pt idx="11643">
                  <c:v>-2.900421064589068</c:v>
                </c:pt>
                <c:pt idx="11644">
                  <c:v>-2.9043110893958701</c:v>
                </c:pt>
                <c:pt idx="11645">
                  <c:v>-2.912092397102878</c:v>
                </c:pt>
                <c:pt idx="11646">
                  <c:v>-2.9159830509563851</c:v>
                </c:pt>
                <c:pt idx="11647">
                  <c:v>-2.9198737048098771</c:v>
                </c:pt>
                <c:pt idx="11648">
                  <c:v>-2.9276550125168992</c:v>
                </c:pt>
                <c:pt idx="11649">
                  <c:v>-2.931545666370404</c:v>
                </c:pt>
                <c:pt idx="11650">
                  <c:v>-2.935436320223908</c:v>
                </c:pt>
                <c:pt idx="11651">
                  <c:v>-2.9393269740774142</c:v>
                </c:pt>
                <c:pt idx="11652">
                  <c:v>-2.9432176279309199</c:v>
                </c:pt>
                <c:pt idx="11653">
                  <c:v>-2.947108281784423</c:v>
                </c:pt>
                <c:pt idx="11654">
                  <c:v>-2.9509989356379278</c:v>
                </c:pt>
                <c:pt idx="11655">
                  <c:v>-2.954889589491434</c:v>
                </c:pt>
                <c:pt idx="11656">
                  <c:v>-2.9626708971984441</c:v>
                </c:pt>
                <c:pt idx="11657">
                  <c:v>-2.9665615510519481</c:v>
                </c:pt>
                <c:pt idx="11658">
                  <c:v>-2.9704515758587511</c:v>
                </c:pt>
                <c:pt idx="11659">
                  <c:v>-2.9743422297122559</c:v>
                </c:pt>
                <c:pt idx="11660">
                  <c:v>-2.978232883565759</c:v>
                </c:pt>
                <c:pt idx="11661">
                  <c:v>-2.9821235374192652</c:v>
                </c:pt>
                <c:pt idx="11662">
                  <c:v>-2.98601419127277</c:v>
                </c:pt>
                <c:pt idx="11663">
                  <c:v>-2.9899048451262749</c:v>
                </c:pt>
                <c:pt idx="11664">
                  <c:v>-2.9937954989797801</c:v>
                </c:pt>
                <c:pt idx="11665">
                  <c:v>-2.9976861528332841</c:v>
                </c:pt>
                <c:pt idx="11666">
                  <c:v>-3.0015768066867889</c:v>
                </c:pt>
                <c:pt idx="11667">
                  <c:v>-3.0054674605402938</c:v>
                </c:pt>
                <c:pt idx="11668">
                  <c:v>-3.009358114393796</c:v>
                </c:pt>
                <c:pt idx="11669">
                  <c:v>-3.0132487682473039</c:v>
                </c:pt>
                <c:pt idx="11670">
                  <c:v>-3.0171394221008092</c:v>
                </c:pt>
                <c:pt idx="11671">
                  <c:v>-3.0210300759543132</c:v>
                </c:pt>
                <c:pt idx="11672">
                  <c:v>-3.024920729807818</c:v>
                </c:pt>
                <c:pt idx="11673">
                  <c:v>-3.0288113836613229</c:v>
                </c:pt>
                <c:pt idx="11674">
                  <c:v>-3.0327014084681272</c:v>
                </c:pt>
                <c:pt idx="11675">
                  <c:v>-3.0365920623216311</c:v>
                </c:pt>
                <c:pt idx="11676">
                  <c:v>-3.040482716175136</c:v>
                </c:pt>
                <c:pt idx="11677">
                  <c:v>-2.845817355524169</c:v>
                </c:pt>
                <c:pt idx="11678">
                  <c:v>-2.8497080093776739</c:v>
                </c:pt>
                <c:pt idx="11679">
                  <c:v>-2.8535986632311792</c:v>
                </c:pt>
                <c:pt idx="11680">
                  <c:v>-2.857489317084684</c:v>
                </c:pt>
                <c:pt idx="11681">
                  <c:v>-2.8613799709381871</c:v>
                </c:pt>
                <c:pt idx="11682">
                  <c:v>-2.865270624791695</c:v>
                </c:pt>
                <c:pt idx="11683">
                  <c:v>-2.8691612786451981</c:v>
                </c:pt>
                <c:pt idx="11684">
                  <c:v>-2.8730519324987021</c:v>
                </c:pt>
                <c:pt idx="11685">
                  <c:v>-2.876942586352206</c:v>
                </c:pt>
                <c:pt idx="11686">
                  <c:v>-2.8847238940592188</c:v>
                </c:pt>
                <c:pt idx="11687">
                  <c:v>-2.8886145479127219</c:v>
                </c:pt>
                <c:pt idx="11688">
                  <c:v>-2.8925052017662281</c:v>
                </c:pt>
                <c:pt idx="11689">
                  <c:v>-2.900285880426535</c:v>
                </c:pt>
                <c:pt idx="11690">
                  <c:v>-2.9041765342800399</c:v>
                </c:pt>
                <c:pt idx="11691">
                  <c:v>-2.9080671881335451</c:v>
                </c:pt>
                <c:pt idx="11692">
                  <c:v>-2.91195784198705</c:v>
                </c:pt>
                <c:pt idx="11693">
                  <c:v>-2.9158484958405362</c:v>
                </c:pt>
                <c:pt idx="11694">
                  <c:v>-2.919739149694061</c:v>
                </c:pt>
                <c:pt idx="11695">
                  <c:v>-2.9275204574010698</c:v>
                </c:pt>
                <c:pt idx="11696">
                  <c:v>-2.9353017651080799</c:v>
                </c:pt>
                <c:pt idx="11697">
                  <c:v>-2.9391924189615848</c:v>
                </c:pt>
                <c:pt idx="11698">
                  <c:v>-2.9430830728150901</c:v>
                </c:pt>
                <c:pt idx="11699">
                  <c:v>-2.946973726668594</c:v>
                </c:pt>
                <c:pt idx="11700">
                  <c:v>-2.9508643805220989</c:v>
                </c:pt>
                <c:pt idx="11701">
                  <c:v>-2.958645688229097</c:v>
                </c:pt>
                <c:pt idx="11702">
                  <c:v>-2.962536342082613</c:v>
                </c:pt>
                <c:pt idx="11703">
                  <c:v>-2.966426366889416</c:v>
                </c:pt>
                <c:pt idx="11704">
                  <c:v>-2.9703170207429208</c:v>
                </c:pt>
                <c:pt idx="11705">
                  <c:v>-2.9742076745964261</c:v>
                </c:pt>
                <c:pt idx="11706">
                  <c:v>-2.9780983284499301</c:v>
                </c:pt>
                <c:pt idx="11707">
                  <c:v>-2.9819889823034349</c:v>
                </c:pt>
                <c:pt idx="11708">
                  <c:v>-2.9858796361569402</c:v>
                </c:pt>
                <c:pt idx="11709">
                  <c:v>-2.989770290010445</c:v>
                </c:pt>
                <c:pt idx="11710">
                  <c:v>-2.9936609438639499</c:v>
                </c:pt>
                <c:pt idx="11711">
                  <c:v>-2.9975515977174538</c:v>
                </c:pt>
                <c:pt idx="11712">
                  <c:v>-3.00144225157096</c:v>
                </c:pt>
                <c:pt idx="11713">
                  <c:v>-3.005332905424464</c:v>
                </c:pt>
                <c:pt idx="11714">
                  <c:v>-3.0092235592779701</c:v>
                </c:pt>
                <c:pt idx="11715">
                  <c:v>-3.0131142131314741</c:v>
                </c:pt>
                <c:pt idx="11716">
                  <c:v>-3.0170048669849781</c:v>
                </c:pt>
                <c:pt idx="11717">
                  <c:v>-3.0208955208384838</c:v>
                </c:pt>
                <c:pt idx="11718">
                  <c:v>-3.02478617469199</c:v>
                </c:pt>
                <c:pt idx="11719">
                  <c:v>-3.0286761994987921</c:v>
                </c:pt>
                <c:pt idx="11720">
                  <c:v>-3.032566853352296</c:v>
                </c:pt>
                <c:pt idx="11721">
                  <c:v>-3.0364575072058</c:v>
                </c:pt>
                <c:pt idx="11722">
                  <c:v>-3.0403481610593062</c:v>
                </c:pt>
                <c:pt idx="11723">
                  <c:v>-2.83790149270133</c:v>
                </c:pt>
                <c:pt idx="11724">
                  <c:v>-2.8417921465548339</c:v>
                </c:pt>
                <c:pt idx="11725">
                  <c:v>-2.8456828004083401</c:v>
                </c:pt>
                <c:pt idx="11726">
                  <c:v>-2.8534641081153498</c:v>
                </c:pt>
                <c:pt idx="11727">
                  <c:v>-2.8573547619688551</c:v>
                </c:pt>
                <c:pt idx="11728">
                  <c:v>-2.861245415822359</c:v>
                </c:pt>
                <c:pt idx="11729">
                  <c:v>-2.8651360696758639</c:v>
                </c:pt>
                <c:pt idx="11730">
                  <c:v>-2.8690267235293692</c:v>
                </c:pt>
                <c:pt idx="11731">
                  <c:v>-2.872917377382874</c:v>
                </c:pt>
                <c:pt idx="11732">
                  <c:v>-2.8768080312363771</c:v>
                </c:pt>
                <c:pt idx="11733">
                  <c:v>-2.880698685089877</c:v>
                </c:pt>
                <c:pt idx="11734">
                  <c:v>-2.8845893389433881</c:v>
                </c:pt>
                <c:pt idx="11735">
                  <c:v>-2.8884799927968929</c:v>
                </c:pt>
                <c:pt idx="11736">
                  <c:v>-2.8923706466503978</c:v>
                </c:pt>
                <c:pt idx="11737">
                  <c:v>-2.9079326330177162</c:v>
                </c:pt>
                <c:pt idx="11738">
                  <c:v>-2.9118232868712211</c:v>
                </c:pt>
                <c:pt idx="11739">
                  <c:v>-2.9157139407247259</c:v>
                </c:pt>
                <c:pt idx="11740">
                  <c:v>-2.9234952484317338</c:v>
                </c:pt>
                <c:pt idx="11741">
                  <c:v>-2.9312765561387431</c:v>
                </c:pt>
                <c:pt idx="11742">
                  <c:v>-2.9351672099922501</c:v>
                </c:pt>
                <c:pt idx="11743">
                  <c:v>-2.9390578638457541</c:v>
                </c:pt>
                <c:pt idx="11744">
                  <c:v>-2.950729825406269</c:v>
                </c:pt>
                <c:pt idx="11745">
                  <c:v>-2.954620479259773</c:v>
                </c:pt>
                <c:pt idx="11746">
                  <c:v>-2.9585111331132761</c:v>
                </c:pt>
                <c:pt idx="11747">
                  <c:v>-2.9624011579200809</c:v>
                </c:pt>
                <c:pt idx="11748">
                  <c:v>-2.966291811773587</c:v>
                </c:pt>
                <c:pt idx="11749">
                  <c:v>-2.970182465627091</c:v>
                </c:pt>
                <c:pt idx="11750">
                  <c:v>-2.9740731194805941</c:v>
                </c:pt>
                <c:pt idx="11751">
                  <c:v>-2.9779637733341011</c:v>
                </c:pt>
                <c:pt idx="11752">
                  <c:v>-2.9818544271876051</c:v>
                </c:pt>
                <c:pt idx="11753">
                  <c:v>-2.9857450810411108</c:v>
                </c:pt>
                <c:pt idx="11754">
                  <c:v>-2.9896357348946161</c:v>
                </c:pt>
                <c:pt idx="11755">
                  <c:v>-2.99352638874812</c:v>
                </c:pt>
                <c:pt idx="11756">
                  <c:v>-2.9974170426016249</c:v>
                </c:pt>
                <c:pt idx="11757">
                  <c:v>-3.0013076964551302</c:v>
                </c:pt>
                <c:pt idx="11758">
                  <c:v>-3.005198350308635</c:v>
                </c:pt>
                <c:pt idx="11759">
                  <c:v>-3.0090890041621399</c:v>
                </c:pt>
                <c:pt idx="11760">
                  <c:v>-3.0129796580156438</c:v>
                </c:pt>
                <c:pt idx="11761">
                  <c:v>-3.016870311869146</c:v>
                </c:pt>
                <c:pt idx="11762">
                  <c:v>-3.020760965722654</c:v>
                </c:pt>
                <c:pt idx="11763">
                  <c:v>-3.024650990529457</c:v>
                </c:pt>
                <c:pt idx="11764">
                  <c:v>-3.0285416443829609</c:v>
                </c:pt>
                <c:pt idx="11765">
                  <c:v>-2.833877061099507</c:v>
                </c:pt>
                <c:pt idx="11766">
                  <c:v>-2.8377677149530109</c:v>
                </c:pt>
                <c:pt idx="11767">
                  <c:v>-2.8416583688065171</c:v>
                </c:pt>
                <c:pt idx="11768">
                  <c:v>-2.8455490226600211</c:v>
                </c:pt>
                <c:pt idx="11769">
                  <c:v>-2.8494396765135268</c:v>
                </c:pt>
                <c:pt idx="11770">
                  <c:v>-2.8533303303670321</c:v>
                </c:pt>
                <c:pt idx="11771">
                  <c:v>-2.8572209842205369</c:v>
                </c:pt>
                <c:pt idx="11772">
                  <c:v>-2.8611116380740409</c:v>
                </c:pt>
                <c:pt idx="11773">
                  <c:v>-2.8650022919275462</c:v>
                </c:pt>
                <c:pt idx="11774">
                  <c:v>-2.868892945781051</c:v>
                </c:pt>
                <c:pt idx="11775">
                  <c:v>-2.8727835996345559</c:v>
                </c:pt>
                <c:pt idx="11776">
                  <c:v>-2.8766742534880581</c:v>
                </c:pt>
                <c:pt idx="11777">
                  <c:v>-2.8805649073415651</c:v>
                </c:pt>
                <c:pt idx="11778">
                  <c:v>-2.88445556119507</c:v>
                </c:pt>
                <c:pt idx="11779">
                  <c:v>-2.8883462150485748</c:v>
                </c:pt>
                <c:pt idx="11780">
                  <c:v>-2.9000175475623871</c:v>
                </c:pt>
                <c:pt idx="11781">
                  <c:v>-2.9039082014158928</c:v>
                </c:pt>
                <c:pt idx="11782">
                  <c:v>-2.9077988552693972</c:v>
                </c:pt>
                <c:pt idx="11783">
                  <c:v>-2.9116895091229029</c:v>
                </c:pt>
                <c:pt idx="11784">
                  <c:v>-2.9155801629764069</c:v>
                </c:pt>
                <c:pt idx="11785">
                  <c:v>-2.9272521245369219</c:v>
                </c:pt>
                <c:pt idx="11786">
                  <c:v>-2.9350334322439311</c:v>
                </c:pt>
                <c:pt idx="11787">
                  <c:v>-2.9389240860974359</c:v>
                </c:pt>
                <c:pt idx="11788">
                  <c:v>-2.9428147399509408</c:v>
                </c:pt>
                <c:pt idx="11789">
                  <c:v>-2.9467053938044461</c:v>
                </c:pt>
                <c:pt idx="11790">
                  <c:v>-2.9505960476579509</c:v>
                </c:pt>
                <c:pt idx="11791">
                  <c:v>-2.9544867015114562</c:v>
                </c:pt>
                <c:pt idx="11792">
                  <c:v>-2.9583767263182579</c:v>
                </c:pt>
                <c:pt idx="11793">
                  <c:v>-2.9622673801717641</c:v>
                </c:pt>
                <c:pt idx="11794">
                  <c:v>-2.966158034025256</c:v>
                </c:pt>
                <c:pt idx="11795">
                  <c:v>-2.970048687878756</c:v>
                </c:pt>
                <c:pt idx="11796">
                  <c:v>-2.9739393417322768</c:v>
                </c:pt>
                <c:pt idx="11797">
                  <c:v>-2.977829995585783</c:v>
                </c:pt>
                <c:pt idx="11798">
                  <c:v>-2.9817206494392878</c:v>
                </c:pt>
                <c:pt idx="11799">
                  <c:v>-2.9856113032927931</c:v>
                </c:pt>
                <c:pt idx="11800">
                  <c:v>-2.9895019571462962</c:v>
                </c:pt>
                <c:pt idx="11801">
                  <c:v>-2.9933926109998019</c:v>
                </c:pt>
                <c:pt idx="11802">
                  <c:v>-2.9972832648533072</c:v>
                </c:pt>
                <c:pt idx="11803">
                  <c:v>-3.001173918706812</c:v>
                </c:pt>
                <c:pt idx="11804">
                  <c:v>-3.005064572560316</c:v>
                </c:pt>
                <c:pt idx="11805">
                  <c:v>-3.00895522641382</c:v>
                </c:pt>
                <c:pt idx="11806">
                  <c:v>-3.0128458802673261</c:v>
                </c:pt>
                <c:pt idx="11807">
                  <c:v>-3.016736534120831</c:v>
                </c:pt>
                <c:pt idx="11808">
                  <c:v>-3.020626558927634</c:v>
                </c:pt>
                <c:pt idx="11809">
                  <c:v>-3.0245172127811379</c:v>
                </c:pt>
                <c:pt idx="11810">
                  <c:v>-2.825961198276671</c:v>
                </c:pt>
                <c:pt idx="11811">
                  <c:v>-2.8298518521301759</c:v>
                </c:pt>
                <c:pt idx="11812">
                  <c:v>-2.8337425059836781</c:v>
                </c:pt>
                <c:pt idx="11813">
                  <c:v>-2.837633159837186</c:v>
                </c:pt>
                <c:pt idx="11814">
                  <c:v>-2.8531957752512058</c:v>
                </c:pt>
                <c:pt idx="11815">
                  <c:v>-2.857086429104696</c:v>
                </c:pt>
                <c:pt idx="11816">
                  <c:v>-2.8609770829582151</c:v>
                </c:pt>
                <c:pt idx="11817">
                  <c:v>-2.8648677368117199</c:v>
                </c:pt>
                <c:pt idx="11818">
                  <c:v>-2.8687583906652221</c:v>
                </c:pt>
                <c:pt idx="11819">
                  <c:v>-2.8726490445187109</c:v>
                </c:pt>
                <c:pt idx="11820">
                  <c:v>-2.876539698372234</c:v>
                </c:pt>
                <c:pt idx="11821">
                  <c:v>-2.8843210060792441</c:v>
                </c:pt>
                <c:pt idx="11822">
                  <c:v>-2.8882110308860458</c:v>
                </c:pt>
                <c:pt idx="11823">
                  <c:v>-2.8921016847395511</c:v>
                </c:pt>
                <c:pt idx="11824">
                  <c:v>-2.8959923385930559</c:v>
                </c:pt>
                <c:pt idx="11825">
                  <c:v>-2.9076643001535718</c:v>
                </c:pt>
                <c:pt idx="11826">
                  <c:v>-2.9115549540070762</c:v>
                </c:pt>
                <c:pt idx="11827">
                  <c:v>-2.915445607860577</c:v>
                </c:pt>
                <c:pt idx="11828">
                  <c:v>-2.9193362617140859</c:v>
                </c:pt>
                <c:pt idx="11829">
                  <c:v>-2.9232269155675912</c:v>
                </c:pt>
                <c:pt idx="11830">
                  <c:v>-2.927117569421096</c:v>
                </c:pt>
                <c:pt idx="11831">
                  <c:v>-2.931008223274596</c:v>
                </c:pt>
                <c:pt idx="11832">
                  <c:v>-2.934898877128103</c:v>
                </c:pt>
                <c:pt idx="11833">
                  <c:v>-2.9387895309816101</c:v>
                </c:pt>
                <c:pt idx="11834">
                  <c:v>-2.9426801848351141</c:v>
                </c:pt>
                <c:pt idx="11835">
                  <c:v>-2.9465708386886198</c:v>
                </c:pt>
                <c:pt idx="11836">
                  <c:v>-2.9504614925421251</c:v>
                </c:pt>
                <c:pt idx="11837">
                  <c:v>-2.9543515173489272</c:v>
                </c:pt>
                <c:pt idx="11838">
                  <c:v>-2.958242171202432</c:v>
                </c:pt>
                <c:pt idx="11839">
                  <c:v>-2.9621328250559369</c:v>
                </c:pt>
                <c:pt idx="11840">
                  <c:v>-2.9660234789094408</c:v>
                </c:pt>
                <c:pt idx="11841">
                  <c:v>-2.9699141327629461</c:v>
                </c:pt>
                <c:pt idx="11842">
                  <c:v>-2.973804786616451</c:v>
                </c:pt>
                <c:pt idx="11843">
                  <c:v>-2.9776954404699572</c:v>
                </c:pt>
                <c:pt idx="11844">
                  <c:v>-2.981586094323462</c:v>
                </c:pt>
                <c:pt idx="11845">
                  <c:v>-2.9854767481769651</c:v>
                </c:pt>
                <c:pt idx="11846">
                  <c:v>-2.9893674020304708</c:v>
                </c:pt>
                <c:pt idx="11847">
                  <c:v>-2.9932580558839761</c:v>
                </c:pt>
                <c:pt idx="11848">
                  <c:v>-2.9971487097374809</c:v>
                </c:pt>
                <c:pt idx="11849">
                  <c:v>-3.0010393635909862</c:v>
                </c:pt>
                <c:pt idx="11850">
                  <c:v>-3.0049300174444902</c:v>
                </c:pt>
                <c:pt idx="11851">
                  <c:v>-3.008820671297995</c:v>
                </c:pt>
                <c:pt idx="11852">
                  <c:v>-3.0127113251514999</c:v>
                </c:pt>
                <c:pt idx="11853">
                  <c:v>-3.0166013499583029</c:v>
                </c:pt>
                <c:pt idx="11854">
                  <c:v>-2.818045964500532</c:v>
                </c:pt>
                <c:pt idx="11855">
                  <c:v>-2.8219359893073368</c:v>
                </c:pt>
                <c:pt idx="11856">
                  <c:v>-2.8258266431608421</c:v>
                </c:pt>
                <c:pt idx="11857">
                  <c:v>-2.829717297014346</c:v>
                </c:pt>
                <c:pt idx="11858">
                  <c:v>-2.8336079508678509</c:v>
                </c:pt>
                <c:pt idx="11859">
                  <c:v>-2.8491705662818712</c:v>
                </c:pt>
                <c:pt idx="11860">
                  <c:v>-2.8530612201353751</c:v>
                </c:pt>
                <c:pt idx="11861">
                  <c:v>-2.8569518739888609</c:v>
                </c:pt>
                <c:pt idx="11862">
                  <c:v>-2.8647331816958901</c:v>
                </c:pt>
                <c:pt idx="11863">
                  <c:v>-2.8686238355493949</c:v>
                </c:pt>
                <c:pt idx="11864">
                  <c:v>-2.872514489402898</c:v>
                </c:pt>
                <c:pt idx="11865">
                  <c:v>-2.880295797109909</c:v>
                </c:pt>
                <c:pt idx="11866">
                  <c:v>-2.884185821916712</c:v>
                </c:pt>
                <c:pt idx="11867">
                  <c:v>-2.8880764757702169</c:v>
                </c:pt>
                <c:pt idx="11868">
                  <c:v>-2.8919671296237031</c:v>
                </c:pt>
                <c:pt idx="11869">
                  <c:v>-2.9075297450377411</c:v>
                </c:pt>
                <c:pt idx="11870">
                  <c:v>-2.9114203988912459</c:v>
                </c:pt>
                <c:pt idx="11871">
                  <c:v>-2.9153110527447512</c:v>
                </c:pt>
                <c:pt idx="11872">
                  <c:v>-2.9192017065982561</c:v>
                </c:pt>
                <c:pt idx="11873">
                  <c:v>-2.9230923604517609</c:v>
                </c:pt>
                <c:pt idx="11874">
                  <c:v>-2.926983014305264</c:v>
                </c:pt>
                <c:pt idx="11875">
                  <c:v>-2.934764322012275</c:v>
                </c:pt>
                <c:pt idx="11876">
                  <c:v>-2.9386549758657781</c:v>
                </c:pt>
                <c:pt idx="11877">
                  <c:v>-2.9425456297192669</c:v>
                </c:pt>
                <c:pt idx="11878">
                  <c:v>-2.94643628357279</c:v>
                </c:pt>
                <c:pt idx="11879">
                  <c:v>-2.9503263083795921</c:v>
                </c:pt>
                <c:pt idx="11880">
                  <c:v>-2.9542169622330978</c:v>
                </c:pt>
                <c:pt idx="11881">
                  <c:v>-2.9581076160866031</c:v>
                </c:pt>
                <c:pt idx="11882">
                  <c:v>-2.9619982699401071</c:v>
                </c:pt>
                <c:pt idx="11883">
                  <c:v>-2.9658889237935928</c:v>
                </c:pt>
                <c:pt idx="11884">
                  <c:v>-2.9697795776471159</c:v>
                </c:pt>
                <c:pt idx="11885">
                  <c:v>-2.973670231500622</c:v>
                </c:pt>
                <c:pt idx="11886">
                  <c:v>-2.9775608853541269</c:v>
                </c:pt>
                <c:pt idx="11887">
                  <c:v>-2.9814515392076308</c:v>
                </c:pt>
                <c:pt idx="11888">
                  <c:v>-2.9853421930611361</c:v>
                </c:pt>
                <c:pt idx="11889">
                  <c:v>-2.989232846914641</c:v>
                </c:pt>
                <c:pt idx="11890">
                  <c:v>-2.9931235007681458</c:v>
                </c:pt>
                <c:pt idx="11891">
                  <c:v>-2.9970141546216511</c:v>
                </c:pt>
                <c:pt idx="11892">
                  <c:v>-3.0009048084751551</c:v>
                </c:pt>
                <c:pt idx="11893">
                  <c:v>-3.0047954623286599</c:v>
                </c:pt>
                <c:pt idx="11894">
                  <c:v>-3.0086861161821652</c:v>
                </c:pt>
                <c:pt idx="11895">
                  <c:v>-2.810130879045206</c:v>
                </c:pt>
                <c:pt idx="11896">
                  <c:v>-2.8140215328987099</c:v>
                </c:pt>
                <c:pt idx="11897">
                  <c:v>-2.8179115577055129</c:v>
                </c:pt>
                <c:pt idx="11898">
                  <c:v>-2.8218022115590191</c:v>
                </c:pt>
                <c:pt idx="11899">
                  <c:v>-2.8256928654125231</c:v>
                </c:pt>
                <c:pt idx="11900">
                  <c:v>-2.8295835192660279</c:v>
                </c:pt>
                <c:pt idx="11901">
                  <c:v>-2.8334741731195332</c:v>
                </c:pt>
                <c:pt idx="11902">
                  <c:v>-2.837364826973038</c:v>
                </c:pt>
                <c:pt idx="11903">
                  <c:v>-2.841255480826542</c:v>
                </c:pt>
                <c:pt idx="11904">
                  <c:v>-2.8451461346800371</c:v>
                </c:pt>
                <c:pt idx="11905">
                  <c:v>-2.8490367885335521</c:v>
                </c:pt>
                <c:pt idx="11906">
                  <c:v>-2.852927442387057</c:v>
                </c:pt>
                <c:pt idx="11907">
                  <c:v>-2.856818096240556</c:v>
                </c:pt>
                <c:pt idx="11908">
                  <c:v>-2.8607087500940671</c:v>
                </c:pt>
                <c:pt idx="11909">
                  <c:v>-2.864599403947572</c:v>
                </c:pt>
                <c:pt idx="11910">
                  <c:v>-2.876271365508086</c:v>
                </c:pt>
                <c:pt idx="11911">
                  <c:v>-2.880161390314889</c:v>
                </c:pt>
                <c:pt idx="11912">
                  <c:v>-2.8840520441683939</c:v>
                </c:pt>
                <c:pt idx="11913">
                  <c:v>-2.8879426980218992</c:v>
                </c:pt>
                <c:pt idx="11914">
                  <c:v>-2.8996146595824142</c:v>
                </c:pt>
                <c:pt idx="11915">
                  <c:v>-2.9035053134359181</c:v>
                </c:pt>
                <c:pt idx="11916">
                  <c:v>-2.907395967289423</c:v>
                </c:pt>
                <c:pt idx="11917">
                  <c:v>-2.9112866211429278</c:v>
                </c:pt>
                <c:pt idx="11918">
                  <c:v>-2.9151772749964331</c:v>
                </c:pt>
                <c:pt idx="11919">
                  <c:v>-2.9190679288499379</c:v>
                </c:pt>
                <c:pt idx="11920">
                  <c:v>-2.9229585827034419</c:v>
                </c:pt>
                <c:pt idx="11921">
                  <c:v>-2.930739890410452</c:v>
                </c:pt>
                <c:pt idx="11922">
                  <c:v>-2.9346305442639569</c:v>
                </c:pt>
                <c:pt idx="11923">
                  <c:v>-2.9385211981174622</c:v>
                </c:pt>
                <c:pt idx="11924">
                  <c:v>-2.942411851970967</c:v>
                </c:pt>
                <c:pt idx="11925">
                  <c:v>-2.94630187677777</c:v>
                </c:pt>
                <c:pt idx="11926">
                  <c:v>-2.9501925306312748</c:v>
                </c:pt>
                <c:pt idx="11927">
                  <c:v>-2.954083184484777</c:v>
                </c:pt>
                <c:pt idx="11928">
                  <c:v>-2.9579738383382841</c:v>
                </c:pt>
                <c:pt idx="11929">
                  <c:v>-2.961864492191788</c:v>
                </c:pt>
                <c:pt idx="11930">
                  <c:v>-2.9657551460452942</c:v>
                </c:pt>
                <c:pt idx="11931">
                  <c:v>-2.96964579989878</c:v>
                </c:pt>
                <c:pt idx="11932">
                  <c:v>-2.9735364537523039</c:v>
                </c:pt>
                <c:pt idx="11933">
                  <c:v>-2.9774271076058079</c:v>
                </c:pt>
                <c:pt idx="11934">
                  <c:v>-2.981317761459314</c:v>
                </c:pt>
                <c:pt idx="11935">
                  <c:v>-2.985208415312818</c:v>
                </c:pt>
                <c:pt idx="11936">
                  <c:v>-2.9890990691663228</c:v>
                </c:pt>
                <c:pt idx="11937">
                  <c:v>-2.992989723019817</c:v>
                </c:pt>
                <c:pt idx="11938">
                  <c:v>-2.9968803768733321</c:v>
                </c:pt>
                <c:pt idx="11939">
                  <c:v>-3.0007710307268369</c:v>
                </c:pt>
                <c:pt idx="11940">
                  <c:v>-3.0046616845803422</c:v>
                </c:pt>
                <c:pt idx="11941">
                  <c:v>-2.8022150162223669</c:v>
                </c:pt>
                <c:pt idx="11942">
                  <c:v>-2.8099963239293761</c:v>
                </c:pt>
                <c:pt idx="11943">
                  <c:v>-2.81388634873618</c:v>
                </c:pt>
                <c:pt idx="11944">
                  <c:v>-2.817777002589684</c:v>
                </c:pt>
                <c:pt idx="11945">
                  <c:v>-2.8216676564431871</c:v>
                </c:pt>
                <c:pt idx="11946">
                  <c:v>-2.8255583102966928</c:v>
                </c:pt>
                <c:pt idx="11947">
                  <c:v>-2.829448964150179</c:v>
                </c:pt>
                <c:pt idx="11948">
                  <c:v>-2.8411209257107131</c:v>
                </c:pt>
                <c:pt idx="11949">
                  <c:v>-2.845011579564217</c:v>
                </c:pt>
                <c:pt idx="11950">
                  <c:v>-2.8489022334177219</c:v>
                </c:pt>
                <c:pt idx="11951">
                  <c:v>-2.852792887271228</c:v>
                </c:pt>
                <c:pt idx="11952">
                  <c:v>-2.856683541124732</c:v>
                </c:pt>
                <c:pt idx="11953">
                  <c:v>-2.8605741949782382</c:v>
                </c:pt>
                <c:pt idx="11954">
                  <c:v>-2.8722461565387332</c:v>
                </c:pt>
                <c:pt idx="11955">
                  <c:v>-2.8761361813455539</c:v>
                </c:pt>
                <c:pt idx="11956">
                  <c:v>-2.8800268351990592</c:v>
                </c:pt>
                <c:pt idx="11957">
                  <c:v>-2.8839174890525641</c:v>
                </c:pt>
                <c:pt idx="11958">
                  <c:v>-2.8878081429060689</c:v>
                </c:pt>
                <c:pt idx="11959">
                  <c:v>-2.8916987967595742</c:v>
                </c:pt>
                <c:pt idx="11960">
                  <c:v>-2.895589450613079</c:v>
                </c:pt>
                <c:pt idx="11961">
                  <c:v>-2.8994801044665821</c:v>
                </c:pt>
                <c:pt idx="11962">
                  <c:v>-2.9033707583200878</c:v>
                </c:pt>
                <c:pt idx="11963">
                  <c:v>-2.907261412173594</c:v>
                </c:pt>
                <c:pt idx="11964">
                  <c:v>-2.911152066027098</c:v>
                </c:pt>
                <c:pt idx="11965">
                  <c:v>-2.915042719880597</c:v>
                </c:pt>
                <c:pt idx="11966">
                  <c:v>-2.9189333737341081</c:v>
                </c:pt>
                <c:pt idx="11967">
                  <c:v>-2.9228240275876121</c:v>
                </c:pt>
                <c:pt idx="11968">
                  <c:v>-2.9267146814411178</c:v>
                </c:pt>
                <c:pt idx="11969">
                  <c:v>-2.930605335294616</c:v>
                </c:pt>
                <c:pt idx="11970">
                  <c:v>-2.9344959891481088</c:v>
                </c:pt>
                <c:pt idx="11971">
                  <c:v>-2.9383866430016332</c:v>
                </c:pt>
                <c:pt idx="11972">
                  <c:v>-2.9422766678084349</c:v>
                </c:pt>
                <c:pt idx="11973">
                  <c:v>-2.9461673216619402</c:v>
                </c:pt>
                <c:pt idx="11974">
                  <c:v>-2.950057975515445</c:v>
                </c:pt>
                <c:pt idx="11975">
                  <c:v>-2.953948629368937</c:v>
                </c:pt>
                <c:pt idx="11976">
                  <c:v>-2.9578392832224538</c:v>
                </c:pt>
                <c:pt idx="11977">
                  <c:v>-2.96172993707596</c:v>
                </c:pt>
                <c:pt idx="11978">
                  <c:v>-2.965620590929464</c:v>
                </c:pt>
                <c:pt idx="11979">
                  <c:v>-2.9695112447829701</c:v>
                </c:pt>
                <c:pt idx="11980">
                  <c:v>-2.9734018986364732</c:v>
                </c:pt>
                <c:pt idx="11981">
                  <c:v>-2.977292552489978</c:v>
                </c:pt>
                <c:pt idx="11982">
                  <c:v>-2.9811832063434829</c:v>
                </c:pt>
                <c:pt idx="11983">
                  <c:v>-2.9850738601969899</c:v>
                </c:pt>
                <c:pt idx="11984">
                  <c:v>-2.988964514050493</c:v>
                </c:pt>
                <c:pt idx="11985">
                  <c:v>-2.9928551679039961</c:v>
                </c:pt>
                <c:pt idx="11986">
                  <c:v>-2.9967458217575031</c:v>
                </c:pt>
                <c:pt idx="11987">
                  <c:v>-2.7981898072530331</c:v>
                </c:pt>
                <c:pt idx="11988">
                  <c:v>-2.802080461106538</c:v>
                </c:pt>
                <c:pt idx="11989">
                  <c:v>-2.8059711149600419</c:v>
                </c:pt>
                <c:pt idx="11990">
                  <c:v>-2.809861139766836</c:v>
                </c:pt>
                <c:pt idx="11991">
                  <c:v>-2.8137517936203502</c:v>
                </c:pt>
                <c:pt idx="11992">
                  <c:v>-2.8215331013273599</c:v>
                </c:pt>
                <c:pt idx="11993">
                  <c:v>-2.8254237551808639</c:v>
                </c:pt>
                <c:pt idx="11994">
                  <c:v>-2.833205062887874</c:v>
                </c:pt>
                <c:pt idx="11995">
                  <c:v>-2.8370957167413802</c:v>
                </c:pt>
                <c:pt idx="11996">
                  <c:v>-2.8409863705948841</c:v>
                </c:pt>
                <c:pt idx="11997">
                  <c:v>-2.8448770244483881</c:v>
                </c:pt>
                <c:pt idx="11998">
                  <c:v>-2.8487676783018938</c:v>
                </c:pt>
                <c:pt idx="11999">
                  <c:v>-2.85265833215538</c:v>
                </c:pt>
                <c:pt idx="12000">
                  <c:v>-2.8565489860088831</c:v>
                </c:pt>
                <c:pt idx="12001">
                  <c:v>-2.8604396398624079</c:v>
                </c:pt>
                <c:pt idx="12002">
                  <c:v>-2.8721109723762202</c:v>
                </c:pt>
                <c:pt idx="12003">
                  <c:v>-2.876001626229717</c:v>
                </c:pt>
                <c:pt idx="12004">
                  <c:v>-2.8798922800832161</c:v>
                </c:pt>
                <c:pt idx="12005">
                  <c:v>-2.883782933936736</c:v>
                </c:pt>
                <c:pt idx="12006">
                  <c:v>-2.88767358779024</c:v>
                </c:pt>
                <c:pt idx="12007">
                  <c:v>-2.8954548954972501</c:v>
                </c:pt>
                <c:pt idx="12008">
                  <c:v>-2.8993455493507541</c:v>
                </c:pt>
                <c:pt idx="12009">
                  <c:v>-2.9032362032042598</c:v>
                </c:pt>
                <c:pt idx="12010">
                  <c:v>-2.9071268570577642</c:v>
                </c:pt>
                <c:pt idx="12011">
                  <c:v>-2.9110175109112699</c:v>
                </c:pt>
                <c:pt idx="12012">
                  <c:v>-2.914908164764773</c:v>
                </c:pt>
                <c:pt idx="12013">
                  <c:v>-2.9187988186182792</c:v>
                </c:pt>
                <c:pt idx="12014">
                  <c:v>-2.922689472471784</c:v>
                </c:pt>
                <c:pt idx="12015">
                  <c:v>-2.9265801263252871</c:v>
                </c:pt>
                <c:pt idx="12016">
                  <c:v>-2.9304707801787941</c:v>
                </c:pt>
                <c:pt idx="12017">
                  <c:v>-2.934361434032299</c:v>
                </c:pt>
                <c:pt idx="12018">
                  <c:v>-2.9382514588391011</c:v>
                </c:pt>
                <c:pt idx="12019">
                  <c:v>-2.9421421126926059</c:v>
                </c:pt>
                <c:pt idx="12020">
                  <c:v>-2.9460327665461108</c:v>
                </c:pt>
                <c:pt idx="12021">
                  <c:v>-2.9499234203996152</c:v>
                </c:pt>
                <c:pt idx="12022">
                  <c:v>-2.95381407425312</c:v>
                </c:pt>
                <c:pt idx="12023">
                  <c:v>-2.9577047281066249</c:v>
                </c:pt>
                <c:pt idx="12024">
                  <c:v>-2.9615953819601311</c:v>
                </c:pt>
                <c:pt idx="12025">
                  <c:v>-2.965486035813635</c:v>
                </c:pt>
                <c:pt idx="12026">
                  <c:v>-2.969376689667139</c:v>
                </c:pt>
                <c:pt idx="12027">
                  <c:v>-2.9732673435206451</c:v>
                </c:pt>
                <c:pt idx="12028">
                  <c:v>-2.97715799737415</c:v>
                </c:pt>
                <c:pt idx="12029">
                  <c:v>-2.9810486512276548</c:v>
                </c:pt>
                <c:pt idx="12030">
                  <c:v>-2.9849393050811601</c:v>
                </c:pt>
                <c:pt idx="12031">
                  <c:v>-2.9888299589346641</c:v>
                </c:pt>
                <c:pt idx="12032">
                  <c:v>-2.7902747217977049</c:v>
                </c:pt>
                <c:pt idx="12033">
                  <c:v>-2.7941653756512101</c:v>
                </c:pt>
                <c:pt idx="12034">
                  <c:v>-2.8019466833581999</c:v>
                </c:pt>
                <c:pt idx="12035">
                  <c:v>-2.805836708165022</c:v>
                </c:pt>
                <c:pt idx="12036">
                  <c:v>-2.8097273620185268</c:v>
                </c:pt>
                <c:pt idx="12037">
                  <c:v>-2.817508669725536</c:v>
                </c:pt>
                <c:pt idx="12038">
                  <c:v>-2.82139932357904</c:v>
                </c:pt>
                <c:pt idx="12039">
                  <c:v>-2.8252899774325471</c:v>
                </c:pt>
                <c:pt idx="12040">
                  <c:v>-2.829180631286051</c:v>
                </c:pt>
                <c:pt idx="12041">
                  <c:v>-2.8330712851395572</c:v>
                </c:pt>
                <c:pt idx="12042">
                  <c:v>-2.836961938993058</c:v>
                </c:pt>
                <c:pt idx="12043">
                  <c:v>-2.8408525928465651</c:v>
                </c:pt>
                <c:pt idx="12044">
                  <c:v>-2.8447432467000708</c:v>
                </c:pt>
                <c:pt idx="12045">
                  <c:v>-2.8486339005535761</c:v>
                </c:pt>
                <c:pt idx="12046">
                  <c:v>-2.8603058621140902</c:v>
                </c:pt>
                <c:pt idx="12047">
                  <c:v>-2.8641965159675951</c:v>
                </c:pt>
                <c:pt idx="12048">
                  <c:v>-2.8680865407743972</c:v>
                </c:pt>
                <c:pt idx="12049">
                  <c:v>-2.871977194627902</c:v>
                </c:pt>
                <c:pt idx="12050">
                  <c:v>-2.8758678484814069</c:v>
                </c:pt>
                <c:pt idx="12051">
                  <c:v>-2.879758502334913</c:v>
                </c:pt>
                <c:pt idx="12052">
                  <c:v>-2.883649156188417</c:v>
                </c:pt>
                <c:pt idx="12053">
                  <c:v>-2.8914304638954271</c:v>
                </c:pt>
                <c:pt idx="12054">
                  <c:v>-2.8953211177489311</c:v>
                </c:pt>
                <c:pt idx="12055">
                  <c:v>-2.8992117716024359</c:v>
                </c:pt>
                <c:pt idx="12056">
                  <c:v>-2.9031024254559421</c:v>
                </c:pt>
                <c:pt idx="12057">
                  <c:v>-2.9069930793094469</c:v>
                </c:pt>
                <c:pt idx="12058">
                  <c:v>-2.9147743870164562</c:v>
                </c:pt>
                <c:pt idx="12059">
                  <c:v>-2.918665040869961</c:v>
                </c:pt>
                <c:pt idx="12060">
                  <c:v>-2.922555694723457</c:v>
                </c:pt>
                <c:pt idx="12061">
                  <c:v>-2.9264463485769712</c:v>
                </c:pt>
                <c:pt idx="12062">
                  <c:v>-2.930337002430476</c:v>
                </c:pt>
                <c:pt idx="12063">
                  <c:v>-2.9342270272372781</c:v>
                </c:pt>
                <c:pt idx="12064">
                  <c:v>-2.938117681090783</c:v>
                </c:pt>
                <c:pt idx="12065">
                  <c:v>-2.9420083349442692</c:v>
                </c:pt>
                <c:pt idx="12066">
                  <c:v>-2.9458989887977922</c:v>
                </c:pt>
                <c:pt idx="12067">
                  <c:v>-2.9497896426512971</c:v>
                </c:pt>
                <c:pt idx="12068">
                  <c:v>-2.9536802965048019</c:v>
                </c:pt>
                <c:pt idx="12069">
                  <c:v>-2.9575709503583081</c:v>
                </c:pt>
                <c:pt idx="12070">
                  <c:v>-2.961461604211812</c:v>
                </c:pt>
                <c:pt idx="12071">
                  <c:v>-2.965352258065316</c:v>
                </c:pt>
                <c:pt idx="12072">
                  <c:v>-2.9692429119188031</c:v>
                </c:pt>
                <c:pt idx="12073">
                  <c:v>-2.9731335657723261</c:v>
                </c:pt>
                <c:pt idx="12074">
                  <c:v>-2.9770242196258319</c:v>
                </c:pt>
                <c:pt idx="12075">
                  <c:v>-2.9809148734793358</c:v>
                </c:pt>
                <c:pt idx="12076">
                  <c:v>-2.7862495128283702</c:v>
                </c:pt>
                <c:pt idx="12077">
                  <c:v>-2.790140166681875</c:v>
                </c:pt>
                <c:pt idx="12078">
                  <c:v>-2.7979214743888838</c:v>
                </c:pt>
                <c:pt idx="12079">
                  <c:v>-2.8018114991956771</c:v>
                </c:pt>
                <c:pt idx="12080">
                  <c:v>-2.805702153049193</c:v>
                </c:pt>
                <c:pt idx="12081">
                  <c:v>-2.8095928069026961</c:v>
                </c:pt>
                <c:pt idx="12082">
                  <c:v>-2.8134834607562018</c:v>
                </c:pt>
                <c:pt idx="12083">
                  <c:v>-2.8173741146097071</c:v>
                </c:pt>
                <c:pt idx="12084">
                  <c:v>-2.8212647684632119</c:v>
                </c:pt>
                <c:pt idx="12085">
                  <c:v>-2.8251554223167168</c:v>
                </c:pt>
                <c:pt idx="12086">
                  <c:v>-2.8290460761702221</c:v>
                </c:pt>
                <c:pt idx="12087">
                  <c:v>-2.832936730023726</c:v>
                </c:pt>
                <c:pt idx="12088">
                  <c:v>-2.836827383877222</c:v>
                </c:pt>
                <c:pt idx="12089">
                  <c:v>-2.8407180377307362</c:v>
                </c:pt>
                <c:pt idx="12090">
                  <c:v>-2.856280653144736</c:v>
                </c:pt>
                <c:pt idx="12091">
                  <c:v>-2.8601713069982599</c:v>
                </c:pt>
                <c:pt idx="12092">
                  <c:v>-2.8640613318050621</c:v>
                </c:pt>
                <c:pt idx="12093">
                  <c:v>-2.8679519856585678</c:v>
                </c:pt>
                <c:pt idx="12094">
                  <c:v>-2.871842639512054</c:v>
                </c:pt>
                <c:pt idx="12095">
                  <c:v>-2.8757332933655779</c:v>
                </c:pt>
                <c:pt idx="12096">
                  <c:v>-2.8796239472190832</c:v>
                </c:pt>
                <c:pt idx="12097">
                  <c:v>-2.8912959087795969</c:v>
                </c:pt>
                <c:pt idx="12098">
                  <c:v>-2.8951865626331021</c:v>
                </c:pt>
                <c:pt idx="12099">
                  <c:v>-2.899077216486607</c:v>
                </c:pt>
                <c:pt idx="12100">
                  <c:v>-2.9107491780471211</c:v>
                </c:pt>
                <c:pt idx="12101">
                  <c:v>-2.9146398319006259</c:v>
                </c:pt>
                <c:pt idx="12102">
                  <c:v>-2.9185304857541312</c:v>
                </c:pt>
                <c:pt idx="12103">
                  <c:v>-2.9224211396076361</c:v>
                </c:pt>
                <c:pt idx="12104">
                  <c:v>-2.9263117934611409</c:v>
                </c:pt>
                <c:pt idx="12105">
                  <c:v>-2.930201818267943</c:v>
                </c:pt>
                <c:pt idx="12106">
                  <c:v>-2.9340924721214492</c:v>
                </c:pt>
                <c:pt idx="12107">
                  <c:v>-2.937983125974954</c:v>
                </c:pt>
                <c:pt idx="12108">
                  <c:v>-2.941873779828458</c:v>
                </c:pt>
                <c:pt idx="12109">
                  <c:v>-2.9457644336819628</c:v>
                </c:pt>
                <c:pt idx="12110">
                  <c:v>-2.9496550875354681</c:v>
                </c:pt>
                <c:pt idx="12111">
                  <c:v>-2.953545741388973</c:v>
                </c:pt>
                <c:pt idx="12112">
                  <c:v>-2.9574363952424778</c:v>
                </c:pt>
                <c:pt idx="12113">
                  <c:v>-2.9613270490959822</c:v>
                </c:pt>
                <c:pt idx="12114">
                  <c:v>-2.9652177029494871</c:v>
                </c:pt>
                <c:pt idx="12115">
                  <c:v>-2.9691083568029919</c:v>
                </c:pt>
                <c:pt idx="12116">
                  <c:v>-2.9729990106564972</c:v>
                </c:pt>
                <c:pt idx="12117">
                  <c:v>-2.7744429961520281</c:v>
                </c:pt>
                <c:pt idx="12118">
                  <c:v>-2.7783336500055338</c:v>
                </c:pt>
                <c:pt idx="12119">
                  <c:v>-2.7822243038590391</c:v>
                </c:pt>
                <c:pt idx="12120">
                  <c:v>-2.7861149577125439</c:v>
                </c:pt>
                <c:pt idx="12121">
                  <c:v>-2.7900056115660492</c:v>
                </c:pt>
                <c:pt idx="12122">
                  <c:v>-2.7938962654195532</c:v>
                </c:pt>
                <c:pt idx="12123">
                  <c:v>-2.7977862902263562</c:v>
                </c:pt>
                <c:pt idx="12124">
                  <c:v>-2.801676944079857</c:v>
                </c:pt>
                <c:pt idx="12125">
                  <c:v>-2.805567597933365</c:v>
                </c:pt>
                <c:pt idx="12126">
                  <c:v>-2.8094582517868711</c:v>
                </c:pt>
                <c:pt idx="12127">
                  <c:v>-2.8133489056403751</c:v>
                </c:pt>
                <c:pt idx="12128">
                  <c:v>-2.8172395594938791</c:v>
                </c:pt>
                <c:pt idx="12129">
                  <c:v>-2.8211302133473861</c:v>
                </c:pt>
                <c:pt idx="12130">
                  <c:v>-2.825020867200891</c:v>
                </c:pt>
                <c:pt idx="12131">
                  <c:v>-2.8289115210543949</c:v>
                </c:pt>
                <c:pt idx="12132">
                  <c:v>-2.8328021749078811</c:v>
                </c:pt>
                <c:pt idx="12133">
                  <c:v>-2.836692828761405</c:v>
                </c:pt>
                <c:pt idx="12134">
                  <c:v>-2.8522554441754049</c:v>
                </c:pt>
                <c:pt idx="12135">
                  <c:v>-2.8600361228357309</c:v>
                </c:pt>
                <c:pt idx="12136">
                  <c:v>-2.8639267766892358</c:v>
                </c:pt>
                <c:pt idx="12137">
                  <c:v>-2.8678174305427411</c:v>
                </c:pt>
                <c:pt idx="12138">
                  <c:v>-2.8794893921032561</c:v>
                </c:pt>
                <c:pt idx="12139">
                  <c:v>-2.8833800459567609</c:v>
                </c:pt>
                <c:pt idx="12140">
                  <c:v>-2.891161353663771</c:v>
                </c:pt>
                <c:pt idx="12141">
                  <c:v>-2.8950520075172759</c:v>
                </c:pt>
                <c:pt idx="12142">
                  <c:v>-2.902833315224282</c:v>
                </c:pt>
                <c:pt idx="12143">
                  <c:v>-2.90672396907779</c:v>
                </c:pt>
                <c:pt idx="12144">
                  <c:v>-2.9106146229312948</c:v>
                </c:pt>
                <c:pt idx="12145">
                  <c:v>-2.9145052767848001</c:v>
                </c:pt>
                <c:pt idx="12146">
                  <c:v>-2.918395930638304</c:v>
                </c:pt>
                <c:pt idx="12147">
                  <c:v>-2.9222865844918098</c:v>
                </c:pt>
                <c:pt idx="12148">
                  <c:v>-2.9261766092986119</c:v>
                </c:pt>
                <c:pt idx="12149">
                  <c:v>-2.9300672631521181</c:v>
                </c:pt>
                <c:pt idx="12150">
                  <c:v>-2.933957917005622</c:v>
                </c:pt>
                <c:pt idx="12151">
                  <c:v>-2.937848570859126</c:v>
                </c:pt>
                <c:pt idx="12152">
                  <c:v>-2.9417392247126322</c:v>
                </c:pt>
                <c:pt idx="12153">
                  <c:v>-2.9456298785661361</c:v>
                </c:pt>
                <c:pt idx="12154">
                  <c:v>-2.9495205324196418</c:v>
                </c:pt>
                <c:pt idx="12155">
                  <c:v>-2.9534111862731471</c:v>
                </c:pt>
                <c:pt idx="12156">
                  <c:v>-2.9573018401266502</c:v>
                </c:pt>
                <c:pt idx="12157">
                  <c:v>-2.9611924939801559</c:v>
                </c:pt>
                <c:pt idx="12158">
                  <c:v>-2.9650831478336608</c:v>
                </c:pt>
                <c:pt idx="12159">
                  <c:v>-2.7665271333291899</c:v>
                </c:pt>
                <c:pt idx="12160">
                  <c:v>-2.7704177871826938</c:v>
                </c:pt>
                <c:pt idx="12161">
                  <c:v>-2.7743084410362</c:v>
                </c:pt>
                <c:pt idx="12162">
                  <c:v>-2.778199094889704</c:v>
                </c:pt>
                <c:pt idx="12163">
                  <c:v>-2.7820897487432101</c:v>
                </c:pt>
                <c:pt idx="12164">
                  <c:v>-2.7859804025967141</c:v>
                </c:pt>
                <c:pt idx="12165">
                  <c:v>-2.789871056450218</c:v>
                </c:pt>
                <c:pt idx="12166">
                  <c:v>-2.7937610812570219</c:v>
                </c:pt>
                <c:pt idx="12167">
                  <c:v>-2.7976517351105268</c:v>
                </c:pt>
                <c:pt idx="12168">
                  <c:v>-2.8015423889640312</c:v>
                </c:pt>
                <c:pt idx="12169">
                  <c:v>-2.805433042817536</c:v>
                </c:pt>
                <c:pt idx="12170">
                  <c:v>-2.8093236966710409</c:v>
                </c:pt>
                <c:pt idx="12171">
                  <c:v>-2.8132143505245462</c:v>
                </c:pt>
                <c:pt idx="12172">
                  <c:v>-2.817105004378051</c:v>
                </c:pt>
                <c:pt idx="12173">
                  <c:v>-2.8209956582315558</c:v>
                </c:pt>
                <c:pt idx="12174">
                  <c:v>-2.8248863120850598</c:v>
                </c:pt>
                <c:pt idx="12175">
                  <c:v>-2.8326676197920571</c:v>
                </c:pt>
                <c:pt idx="12176">
                  <c:v>-2.836558273645573</c:v>
                </c:pt>
                <c:pt idx="12177">
                  <c:v>-2.844339581352584</c:v>
                </c:pt>
                <c:pt idx="12178">
                  <c:v>-2.8560109138663972</c:v>
                </c:pt>
                <c:pt idx="12179">
                  <c:v>-2.859901567719902</c:v>
                </c:pt>
                <c:pt idx="12180">
                  <c:v>-2.8637922215734068</c:v>
                </c:pt>
                <c:pt idx="12181">
                  <c:v>-2.8676828754269121</c:v>
                </c:pt>
                <c:pt idx="12182">
                  <c:v>-2.871573529280417</c:v>
                </c:pt>
                <c:pt idx="12183">
                  <c:v>-2.8754641831339161</c:v>
                </c:pt>
                <c:pt idx="12184">
                  <c:v>-2.8793548369874258</c:v>
                </c:pt>
                <c:pt idx="12185">
                  <c:v>-2.8832454908409311</c:v>
                </c:pt>
                <c:pt idx="12186">
                  <c:v>-2.8871361446944359</c:v>
                </c:pt>
                <c:pt idx="12187">
                  <c:v>-2.8910267985479412</c:v>
                </c:pt>
                <c:pt idx="12188">
                  <c:v>-2.8988081062549371</c:v>
                </c:pt>
                <c:pt idx="12189">
                  <c:v>-2.9026987601084548</c:v>
                </c:pt>
                <c:pt idx="12190">
                  <c:v>-2.906589413961961</c:v>
                </c:pt>
                <c:pt idx="12191">
                  <c:v>-2.910480067815465</c:v>
                </c:pt>
                <c:pt idx="12192">
                  <c:v>-2.9143707216689712</c:v>
                </c:pt>
                <c:pt idx="12193">
                  <c:v>-2.918261375522476</c:v>
                </c:pt>
                <c:pt idx="12194">
                  <c:v>-2.9221514003292781</c:v>
                </c:pt>
                <c:pt idx="12195">
                  <c:v>-2.9260420541827821</c:v>
                </c:pt>
                <c:pt idx="12196">
                  <c:v>-2.9299327080362878</c:v>
                </c:pt>
                <c:pt idx="12197">
                  <c:v>-2.9338233618897922</c:v>
                </c:pt>
                <c:pt idx="12198">
                  <c:v>-2.937714015743297</c:v>
                </c:pt>
                <c:pt idx="12199">
                  <c:v>-2.9416046695968019</c:v>
                </c:pt>
                <c:pt idx="12200">
                  <c:v>-2.9454953234503072</c:v>
                </c:pt>
                <c:pt idx="12201">
                  <c:v>-2.949385977303812</c:v>
                </c:pt>
                <c:pt idx="12202">
                  <c:v>-2.953276631157316</c:v>
                </c:pt>
                <c:pt idx="12203">
                  <c:v>-2.9571672850108208</c:v>
                </c:pt>
                <c:pt idx="12204">
                  <c:v>-2.9610579388643261</c:v>
                </c:pt>
                <c:pt idx="12205">
                  <c:v>-2.7625027017273669</c:v>
                </c:pt>
                <c:pt idx="12206">
                  <c:v>-2.7663933555808708</c:v>
                </c:pt>
                <c:pt idx="12207">
                  <c:v>-2.7702840094343761</c:v>
                </c:pt>
                <c:pt idx="12208">
                  <c:v>-2.774174663287881</c:v>
                </c:pt>
                <c:pt idx="12209">
                  <c:v>-2.7780653171413872</c:v>
                </c:pt>
                <c:pt idx="12210">
                  <c:v>-2.7819559709948911</c:v>
                </c:pt>
                <c:pt idx="12211">
                  <c:v>-2.7858466248483951</c:v>
                </c:pt>
                <c:pt idx="12212">
                  <c:v>-2.7897366496551999</c:v>
                </c:pt>
                <c:pt idx="12213">
                  <c:v>-2.7936273035087038</c:v>
                </c:pt>
                <c:pt idx="12214">
                  <c:v>-2.7975179573622069</c:v>
                </c:pt>
                <c:pt idx="12215">
                  <c:v>-2.8014086112157131</c:v>
                </c:pt>
                <c:pt idx="12216">
                  <c:v>-2.8052992650692179</c:v>
                </c:pt>
                <c:pt idx="12217">
                  <c:v>-2.8169712266297329</c:v>
                </c:pt>
                <c:pt idx="12218">
                  <c:v>-2.8286431881902461</c:v>
                </c:pt>
                <c:pt idx="12219">
                  <c:v>-2.8325338420437518</c:v>
                </c:pt>
                <c:pt idx="12220">
                  <c:v>-2.8364244958972571</c:v>
                </c:pt>
                <c:pt idx="12221">
                  <c:v>-2.840315149750761</c:v>
                </c:pt>
                <c:pt idx="12222">
                  <c:v>-2.844205803604257</c:v>
                </c:pt>
                <c:pt idx="12223">
                  <c:v>-2.8480964574577721</c:v>
                </c:pt>
                <c:pt idx="12224">
                  <c:v>-2.8519864822645742</c:v>
                </c:pt>
                <c:pt idx="12225">
                  <c:v>-2.8558771361180599</c:v>
                </c:pt>
                <c:pt idx="12226">
                  <c:v>-2.8597677899715839</c:v>
                </c:pt>
                <c:pt idx="12227">
                  <c:v>-2.8636584438250861</c:v>
                </c:pt>
                <c:pt idx="12228">
                  <c:v>-2.867549097678594</c:v>
                </c:pt>
                <c:pt idx="12229">
                  <c:v>-2.8714397515321002</c:v>
                </c:pt>
                <c:pt idx="12230">
                  <c:v>-2.8753304053856028</c:v>
                </c:pt>
                <c:pt idx="12231">
                  <c:v>-2.8792210592391081</c:v>
                </c:pt>
                <c:pt idx="12232">
                  <c:v>-2.8870023669461178</c:v>
                </c:pt>
                <c:pt idx="12233">
                  <c:v>-2.8908930207996231</c:v>
                </c:pt>
                <c:pt idx="12234">
                  <c:v>-2.894783674653127</c:v>
                </c:pt>
                <c:pt idx="12235">
                  <c:v>-2.8986743285066319</c:v>
                </c:pt>
                <c:pt idx="12236">
                  <c:v>-2.902564982360138</c:v>
                </c:pt>
                <c:pt idx="12237">
                  <c:v>-2.9064556362136229</c:v>
                </c:pt>
                <c:pt idx="12238">
                  <c:v>-2.9103462900671482</c:v>
                </c:pt>
                <c:pt idx="12239">
                  <c:v>-2.914236943920653</c:v>
                </c:pt>
                <c:pt idx="12240">
                  <c:v>-2.9181269687274538</c:v>
                </c:pt>
                <c:pt idx="12241">
                  <c:v>-2.92201762258096</c:v>
                </c:pt>
                <c:pt idx="12242">
                  <c:v>-2.9259082764344648</c:v>
                </c:pt>
                <c:pt idx="12243">
                  <c:v>-2.9297989302879688</c:v>
                </c:pt>
                <c:pt idx="12244">
                  <c:v>-2.9336895841414741</c:v>
                </c:pt>
                <c:pt idx="12245">
                  <c:v>-2.9375802379949798</c:v>
                </c:pt>
                <c:pt idx="12246">
                  <c:v>-2.9414708918484842</c:v>
                </c:pt>
                <c:pt idx="12247">
                  <c:v>-2.9453615457019899</c:v>
                </c:pt>
                <c:pt idx="12248">
                  <c:v>-2.949252199555493</c:v>
                </c:pt>
                <c:pt idx="12249">
                  <c:v>-2.9531428534089978</c:v>
                </c:pt>
                <c:pt idx="12250">
                  <c:v>-2.7545868389045278</c:v>
                </c:pt>
                <c:pt idx="12251">
                  <c:v>-2.7584774927580331</c:v>
                </c:pt>
                <c:pt idx="12252">
                  <c:v>-2.7623681466115362</c:v>
                </c:pt>
                <c:pt idx="12253">
                  <c:v>-2.7662588004650419</c:v>
                </c:pt>
                <c:pt idx="12254">
                  <c:v>-2.7701494543185472</c:v>
                </c:pt>
                <c:pt idx="12255">
                  <c:v>-2.774040108172052</c:v>
                </c:pt>
                <c:pt idx="12256">
                  <c:v>-2.77793076202556</c:v>
                </c:pt>
                <c:pt idx="12257">
                  <c:v>-2.7818214158790608</c:v>
                </c:pt>
                <c:pt idx="12258">
                  <c:v>-2.7857114406858638</c:v>
                </c:pt>
                <c:pt idx="12259">
                  <c:v>-2.7896020945393691</c:v>
                </c:pt>
                <c:pt idx="12260">
                  <c:v>-2.7934927483928731</c:v>
                </c:pt>
                <c:pt idx="12261">
                  <c:v>-2.7973834022463779</c:v>
                </c:pt>
                <c:pt idx="12262">
                  <c:v>-2.8012740560998828</c:v>
                </c:pt>
                <c:pt idx="12263">
                  <c:v>-2.8051647099533881</c:v>
                </c:pt>
                <c:pt idx="12264">
                  <c:v>-2.809055363806892</c:v>
                </c:pt>
                <c:pt idx="12265">
                  <c:v>-2.8129460176603991</c:v>
                </c:pt>
                <c:pt idx="12266">
                  <c:v>-2.816836671513903</c:v>
                </c:pt>
                <c:pt idx="12267">
                  <c:v>-2.828508633074418</c:v>
                </c:pt>
                <c:pt idx="12268">
                  <c:v>-2.8323992869279229</c:v>
                </c:pt>
                <c:pt idx="12269">
                  <c:v>-2.8362899407814268</c:v>
                </c:pt>
                <c:pt idx="12270">
                  <c:v>-2.8401805946349321</c:v>
                </c:pt>
                <c:pt idx="12271">
                  <c:v>-2.8440712484884361</c:v>
                </c:pt>
                <c:pt idx="12272">
                  <c:v>-2.84796127329524</c:v>
                </c:pt>
                <c:pt idx="12273">
                  <c:v>-2.8518519271487248</c:v>
                </c:pt>
                <c:pt idx="12274">
                  <c:v>-2.8557425810022461</c:v>
                </c:pt>
                <c:pt idx="12275">
                  <c:v>-2.859633234855754</c:v>
                </c:pt>
                <c:pt idx="12276">
                  <c:v>-2.8635238887092598</c:v>
                </c:pt>
                <c:pt idx="12277">
                  <c:v>-2.8674145425627642</c:v>
                </c:pt>
                <c:pt idx="12278">
                  <c:v>-2.871305196416257</c:v>
                </c:pt>
                <c:pt idx="12279">
                  <c:v>-2.875195850269773</c:v>
                </c:pt>
                <c:pt idx="12280">
                  <c:v>-2.879086504123276</c:v>
                </c:pt>
                <c:pt idx="12281">
                  <c:v>-2.8868678118302871</c:v>
                </c:pt>
                <c:pt idx="12282">
                  <c:v>-2.894649119537279</c:v>
                </c:pt>
                <c:pt idx="12283">
                  <c:v>-2.8985397733908029</c:v>
                </c:pt>
                <c:pt idx="12284">
                  <c:v>-2.9024304272443082</c:v>
                </c:pt>
                <c:pt idx="12285">
                  <c:v>-2.9063210810978131</c:v>
                </c:pt>
                <c:pt idx="12286">
                  <c:v>-2.9102117349513179</c:v>
                </c:pt>
                <c:pt idx="12287">
                  <c:v>-2.91410175975812</c:v>
                </c:pt>
                <c:pt idx="12288">
                  <c:v>-2.917992413611624</c:v>
                </c:pt>
                <c:pt idx="12289">
                  <c:v>-2.9218830674651302</c:v>
                </c:pt>
                <c:pt idx="12290">
                  <c:v>-2.9257737213186341</c:v>
                </c:pt>
                <c:pt idx="12291">
                  <c:v>-2.929664375172139</c:v>
                </c:pt>
                <c:pt idx="12292">
                  <c:v>-2.933555029025642</c:v>
                </c:pt>
                <c:pt idx="12293">
                  <c:v>-2.93744568287915</c:v>
                </c:pt>
                <c:pt idx="12294">
                  <c:v>-2.9413363367326539</c:v>
                </c:pt>
                <c:pt idx="12295">
                  <c:v>-2.9452269905861579</c:v>
                </c:pt>
                <c:pt idx="12296">
                  <c:v>-2.750561629935194</c:v>
                </c:pt>
                <c:pt idx="12297">
                  <c:v>-2.7544522837886971</c:v>
                </c:pt>
                <c:pt idx="12298">
                  <c:v>-2.7583429376422028</c:v>
                </c:pt>
                <c:pt idx="12299">
                  <c:v>-2.7622335914957081</c:v>
                </c:pt>
                <c:pt idx="12300">
                  <c:v>-2.7661242453492121</c:v>
                </c:pt>
                <c:pt idx="12301">
                  <c:v>-2.7700148992027178</c:v>
                </c:pt>
                <c:pt idx="12302">
                  <c:v>-2.7739055530562231</c:v>
                </c:pt>
                <c:pt idx="12303">
                  <c:v>-2.7777962069097271</c:v>
                </c:pt>
                <c:pt idx="12304">
                  <c:v>-2.7816862317165301</c:v>
                </c:pt>
                <c:pt idx="12305">
                  <c:v>-2.7855768855700349</c:v>
                </c:pt>
                <c:pt idx="12306">
                  <c:v>-2.7894675394235389</c:v>
                </c:pt>
                <c:pt idx="12307">
                  <c:v>-2.793358193277045</c:v>
                </c:pt>
                <c:pt idx="12308">
                  <c:v>-2.797248847130549</c:v>
                </c:pt>
                <c:pt idx="12309">
                  <c:v>-2.8011395009840552</c:v>
                </c:pt>
                <c:pt idx="12310">
                  <c:v>-2.80503015483756</c:v>
                </c:pt>
                <c:pt idx="12311">
                  <c:v>-2.8089208086910649</c:v>
                </c:pt>
                <c:pt idx="12312">
                  <c:v>-2.812811462544567</c:v>
                </c:pt>
                <c:pt idx="12313">
                  <c:v>-2.824483424105082</c:v>
                </c:pt>
                <c:pt idx="12314">
                  <c:v>-2.82837407795859</c:v>
                </c:pt>
                <c:pt idx="12315">
                  <c:v>-2.832264731812093</c:v>
                </c:pt>
                <c:pt idx="12316">
                  <c:v>-2.8361553856655961</c:v>
                </c:pt>
                <c:pt idx="12317">
                  <c:v>-2.8400460395190961</c:v>
                </c:pt>
                <c:pt idx="12318">
                  <c:v>-2.8439360643259048</c:v>
                </c:pt>
                <c:pt idx="12319">
                  <c:v>-2.8478267181794101</c:v>
                </c:pt>
                <c:pt idx="12320">
                  <c:v>-2.851717372032915</c:v>
                </c:pt>
                <c:pt idx="12321">
                  <c:v>-2.8672799874469348</c:v>
                </c:pt>
                <c:pt idx="12322">
                  <c:v>-2.8711706413004401</c:v>
                </c:pt>
                <c:pt idx="12323">
                  <c:v>-2.875061295153944</c:v>
                </c:pt>
                <c:pt idx="12324">
                  <c:v>-2.8789519490074502</c:v>
                </c:pt>
                <c:pt idx="12325">
                  <c:v>-2.8828426028609551</c:v>
                </c:pt>
                <c:pt idx="12326">
                  <c:v>-2.8906239105679639</c:v>
                </c:pt>
                <c:pt idx="12327">
                  <c:v>-2.89451456442147</c:v>
                </c:pt>
                <c:pt idx="12328">
                  <c:v>-2.898405218274974</c:v>
                </c:pt>
                <c:pt idx="12329">
                  <c:v>-2.9022958721284788</c:v>
                </c:pt>
                <c:pt idx="12330">
                  <c:v>-2.9061865259819841</c:v>
                </c:pt>
                <c:pt idx="12331">
                  <c:v>-2.9100765507887858</c:v>
                </c:pt>
                <c:pt idx="12332">
                  <c:v>-2.913967204642292</c:v>
                </c:pt>
                <c:pt idx="12333">
                  <c:v>-2.9178578584957959</c:v>
                </c:pt>
                <c:pt idx="12334">
                  <c:v>-2.9217485123492999</c:v>
                </c:pt>
                <c:pt idx="12335">
                  <c:v>-2.9256391662028061</c:v>
                </c:pt>
                <c:pt idx="12336">
                  <c:v>-2.92952982005631</c:v>
                </c:pt>
                <c:pt idx="12337">
                  <c:v>-2.9334204739098162</c:v>
                </c:pt>
                <c:pt idx="12338">
                  <c:v>-2.937311127763321</c:v>
                </c:pt>
                <c:pt idx="12339">
                  <c:v>-2.7387558906263609</c:v>
                </c:pt>
                <c:pt idx="12340">
                  <c:v>-2.7426465444798662</c:v>
                </c:pt>
                <c:pt idx="12341">
                  <c:v>-2.7504278521868759</c:v>
                </c:pt>
                <c:pt idx="12342">
                  <c:v>-2.7543185060403799</c:v>
                </c:pt>
                <c:pt idx="12343">
                  <c:v>-2.758209159893882</c:v>
                </c:pt>
                <c:pt idx="12344">
                  <c:v>-2.76209981374739</c:v>
                </c:pt>
                <c:pt idx="12345">
                  <c:v>-2.7659904676008948</c:v>
                </c:pt>
                <c:pt idx="12346">
                  <c:v>-2.7698811214544001</c:v>
                </c:pt>
                <c:pt idx="12347">
                  <c:v>-2.7737717753079041</c:v>
                </c:pt>
                <c:pt idx="12348">
                  <c:v>-2.7776618001147071</c:v>
                </c:pt>
                <c:pt idx="12349">
                  <c:v>-2.7815524539682119</c:v>
                </c:pt>
                <c:pt idx="12350">
                  <c:v>-2.7854431078217159</c:v>
                </c:pt>
                <c:pt idx="12351">
                  <c:v>-2.7893337616752212</c:v>
                </c:pt>
                <c:pt idx="12352">
                  <c:v>-2.793224415528726</c:v>
                </c:pt>
                <c:pt idx="12353">
                  <c:v>-2.7971150693822322</c:v>
                </c:pt>
                <c:pt idx="12354">
                  <c:v>-2.801005723235737</c:v>
                </c:pt>
                <c:pt idx="12355">
                  <c:v>-2.8048963770892419</c:v>
                </c:pt>
                <c:pt idx="12356">
                  <c:v>-2.8087870309427458</c:v>
                </c:pt>
                <c:pt idx="12357">
                  <c:v>-2.812677684796236</c:v>
                </c:pt>
                <c:pt idx="12358">
                  <c:v>-2.8165683386497369</c:v>
                </c:pt>
                <c:pt idx="12359">
                  <c:v>-2.8204589925032422</c:v>
                </c:pt>
                <c:pt idx="12360">
                  <c:v>-2.8243496463567661</c:v>
                </c:pt>
                <c:pt idx="12361">
                  <c:v>-2.8282403002102701</c:v>
                </c:pt>
                <c:pt idx="12362">
                  <c:v>-2.832130954063774</c:v>
                </c:pt>
                <c:pt idx="12363">
                  <c:v>-2.8360216079172802</c:v>
                </c:pt>
                <c:pt idx="12364">
                  <c:v>-2.8399116327240819</c:v>
                </c:pt>
                <c:pt idx="12365">
                  <c:v>-2.843802286577588</c:v>
                </c:pt>
                <c:pt idx="12366">
                  <c:v>-2.847692940431092</c:v>
                </c:pt>
                <c:pt idx="12367">
                  <c:v>-2.8515835942845982</c:v>
                </c:pt>
                <c:pt idx="12368">
                  <c:v>-2.8593649019916079</c:v>
                </c:pt>
                <c:pt idx="12369">
                  <c:v>-2.8632555558451118</c:v>
                </c:pt>
                <c:pt idx="12370">
                  <c:v>-2.8671462096986171</c:v>
                </c:pt>
                <c:pt idx="12371">
                  <c:v>-2.871036863552122</c:v>
                </c:pt>
                <c:pt idx="12372">
                  <c:v>-2.8749275174056268</c:v>
                </c:pt>
                <c:pt idx="12373">
                  <c:v>-2.8788181712591321</c:v>
                </c:pt>
                <c:pt idx="12374">
                  <c:v>-2.882708825112636</c:v>
                </c:pt>
                <c:pt idx="12375">
                  <c:v>-2.8865994789661409</c:v>
                </c:pt>
                <c:pt idx="12376">
                  <c:v>-2.8904901328196462</c:v>
                </c:pt>
                <c:pt idx="12377">
                  <c:v>-2.894380786673151</c:v>
                </c:pt>
                <c:pt idx="12378">
                  <c:v>-2.8982714405266559</c:v>
                </c:pt>
                <c:pt idx="12379">
                  <c:v>-2.902162094380158</c:v>
                </c:pt>
                <c:pt idx="12380">
                  <c:v>-2.9060521191869571</c:v>
                </c:pt>
                <c:pt idx="12381">
                  <c:v>-2.909942773040469</c:v>
                </c:pt>
                <c:pt idx="12382">
                  <c:v>-2.913833426893973</c:v>
                </c:pt>
                <c:pt idx="12383">
                  <c:v>-2.9177240807474769</c:v>
                </c:pt>
                <c:pt idx="12384">
                  <c:v>-2.9216147346009831</c:v>
                </c:pt>
                <c:pt idx="12385">
                  <c:v>-2.925505388454487</c:v>
                </c:pt>
                <c:pt idx="12386">
                  <c:v>-2.9293960423079941</c:v>
                </c:pt>
                <c:pt idx="12387">
                  <c:v>-2.7308400278035201</c:v>
                </c:pt>
                <c:pt idx="12388">
                  <c:v>-2.7347306816570258</c:v>
                </c:pt>
                <c:pt idx="12389">
                  <c:v>-2.7386213355105311</c:v>
                </c:pt>
                <c:pt idx="12390">
                  <c:v>-2.742511989364036</c:v>
                </c:pt>
                <c:pt idx="12391">
                  <c:v>-2.7464026432175408</c:v>
                </c:pt>
                <c:pt idx="12392">
                  <c:v>-2.7502932970710452</c:v>
                </c:pt>
                <c:pt idx="12393">
                  <c:v>-2.75418395092455</c:v>
                </c:pt>
                <c:pt idx="12394">
                  <c:v>-2.7580746047780549</c:v>
                </c:pt>
                <c:pt idx="12395">
                  <c:v>-2.7619652586315602</c:v>
                </c:pt>
                <c:pt idx="12396">
                  <c:v>-2.7658559124850641</c:v>
                </c:pt>
                <c:pt idx="12397">
                  <c:v>-2.769746566338569</c:v>
                </c:pt>
                <c:pt idx="12398">
                  <c:v>-2.773636591145372</c:v>
                </c:pt>
                <c:pt idx="12399">
                  <c:v>-2.7775272449988768</c:v>
                </c:pt>
                <c:pt idx="12400">
                  <c:v>-2.7814178988523812</c:v>
                </c:pt>
                <c:pt idx="12401">
                  <c:v>-2.785308552705887</c:v>
                </c:pt>
                <c:pt idx="12402">
                  <c:v>-2.7891992065593909</c:v>
                </c:pt>
                <c:pt idx="12403">
                  <c:v>-2.7930898604128971</c:v>
                </c:pt>
                <c:pt idx="12404">
                  <c:v>-2.7969805142664019</c:v>
                </c:pt>
                <c:pt idx="12405">
                  <c:v>-2.8008711681199072</c:v>
                </c:pt>
                <c:pt idx="12406">
                  <c:v>-2.8047618219734112</c:v>
                </c:pt>
                <c:pt idx="12407">
                  <c:v>-2.808652475826916</c:v>
                </c:pt>
                <c:pt idx="12408">
                  <c:v>-2.8125431296804022</c:v>
                </c:pt>
                <c:pt idx="12409">
                  <c:v>-2.8164337835339261</c:v>
                </c:pt>
                <c:pt idx="12410">
                  <c:v>-2.820324437387431</c:v>
                </c:pt>
                <c:pt idx="12411">
                  <c:v>-2.8242150912409349</c:v>
                </c:pt>
                <c:pt idx="12412">
                  <c:v>-2.8281057450944398</c:v>
                </c:pt>
                <c:pt idx="12413">
                  <c:v>-2.8319963989479451</c:v>
                </c:pt>
                <c:pt idx="12414">
                  <c:v>-2.835886423754729</c:v>
                </c:pt>
                <c:pt idx="12415">
                  <c:v>-2.8397770776082529</c:v>
                </c:pt>
                <c:pt idx="12416">
                  <c:v>-2.8436677314617582</c:v>
                </c:pt>
                <c:pt idx="12417">
                  <c:v>-2.8475583853152631</c:v>
                </c:pt>
                <c:pt idx="12418">
                  <c:v>-2.8553396930222732</c:v>
                </c:pt>
                <c:pt idx="12419">
                  <c:v>-2.8592303468757772</c:v>
                </c:pt>
                <c:pt idx="12420">
                  <c:v>-2.863121000729282</c:v>
                </c:pt>
                <c:pt idx="12421">
                  <c:v>-2.8670116545827868</c:v>
                </c:pt>
                <c:pt idx="12422">
                  <c:v>-2.8709023084362921</c:v>
                </c:pt>
                <c:pt idx="12423">
                  <c:v>-2.874792962289797</c:v>
                </c:pt>
                <c:pt idx="12424">
                  <c:v>-2.8786836161433</c:v>
                </c:pt>
                <c:pt idx="12425">
                  <c:v>-2.8825742699968062</c:v>
                </c:pt>
                <c:pt idx="12426">
                  <c:v>-2.8864649238503111</c:v>
                </c:pt>
                <c:pt idx="12427">
                  <c:v>-2.8903555777038159</c:v>
                </c:pt>
                <c:pt idx="12428">
                  <c:v>-2.8942462315573221</c:v>
                </c:pt>
                <c:pt idx="12429">
                  <c:v>-2.898136885410826</c:v>
                </c:pt>
                <c:pt idx="12430">
                  <c:v>-2.902026910217629</c:v>
                </c:pt>
                <c:pt idx="12431">
                  <c:v>-2.9059175640711339</c:v>
                </c:pt>
                <c:pt idx="12432">
                  <c:v>-2.9098082179246392</c:v>
                </c:pt>
                <c:pt idx="12433">
                  <c:v>-2.9136988717781431</c:v>
                </c:pt>
                <c:pt idx="12434">
                  <c:v>-2.917589525631648</c:v>
                </c:pt>
                <c:pt idx="12435">
                  <c:v>-2.9214801794851528</c:v>
                </c:pt>
                <c:pt idx="12436">
                  <c:v>-2.722924164980685</c:v>
                </c:pt>
                <c:pt idx="12437">
                  <c:v>-2.726814818834189</c:v>
                </c:pt>
                <c:pt idx="12438">
                  <c:v>-2.7307054726876938</c:v>
                </c:pt>
                <c:pt idx="12439">
                  <c:v>-2.7345961265412</c:v>
                </c:pt>
                <c:pt idx="12440">
                  <c:v>-2.7384867803947039</c:v>
                </c:pt>
                <c:pt idx="12441">
                  <c:v>-2.7423774342482061</c:v>
                </c:pt>
                <c:pt idx="12442">
                  <c:v>-2.7462680881017132</c:v>
                </c:pt>
                <c:pt idx="12443">
                  <c:v>-2.750158741955218</c:v>
                </c:pt>
                <c:pt idx="12444">
                  <c:v>-2.7540493958087171</c:v>
                </c:pt>
                <c:pt idx="12445">
                  <c:v>-2.7579400496622291</c:v>
                </c:pt>
                <c:pt idx="12446">
                  <c:v>-2.761830703515733</c:v>
                </c:pt>
                <c:pt idx="12447">
                  <c:v>-2.765721357369237</c:v>
                </c:pt>
                <c:pt idx="12448">
                  <c:v>-2.7696113821760409</c:v>
                </c:pt>
                <c:pt idx="12449">
                  <c:v>-2.7735020360295461</c:v>
                </c:pt>
                <c:pt idx="12450">
                  <c:v>-2.7773926898830501</c:v>
                </c:pt>
                <c:pt idx="12451">
                  <c:v>-2.7812833437365549</c:v>
                </c:pt>
                <c:pt idx="12452">
                  <c:v>-2.7851739975900598</c:v>
                </c:pt>
                <c:pt idx="12453">
                  <c:v>-2.7890646514435651</c:v>
                </c:pt>
                <c:pt idx="12454">
                  <c:v>-2.7929553052970699</c:v>
                </c:pt>
                <c:pt idx="12455">
                  <c:v>-2.8007366130040792</c:v>
                </c:pt>
                <c:pt idx="12456">
                  <c:v>-2.804627266857584</c:v>
                </c:pt>
                <c:pt idx="12457">
                  <c:v>-2.8085179207110889</c:v>
                </c:pt>
                <c:pt idx="12458">
                  <c:v>-2.812408574564575</c:v>
                </c:pt>
                <c:pt idx="12459">
                  <c:v>-2.8162992284180981</c:v>
                </c:pt>
                <c:pt idx="12460">
                  <c:v>-2.8201898822716029</c:v>
                </c:pt>
                <c:pt idx="12461">
                  <c:v>-2.8240805361251078</c:v>
                </c:pt>
                <c:pt idx="12462">
                  <c:v>-2.8279711899786131</c:v>
                </c:pt>
                <c:pt idx="12463">
                  <c:v>-2.8318612147854161</c:v>
                </c:pt>
                <c:pt idx="12464">
                  <c:v>-2.8357518686389209</c:v>
                </c:pt>
                <c:pt idx="12465">
                  <c:v>-2.8396425224924262</c:v>
                </c:pt>
                <c:pt idx="12466">
                  <c:v>-2.8435331763459311</c:v>
                </c:pt>
                <c:pt idx="12467">
                  <c:v>-2.8474238301994359</c:v>
                </c:pt>
                <c:pt idx="12468">
                  <c:v>-2.8513144840529412</c:v>
                </c:pt>
                <c:pt idx="12469">
                  <c:v>-2.855205137906442</c:v>
                </c:pt>
                <c:pt idx="12470">
                  <c:v>-2.85909579175995</c:v>
                </c:pt>
                <c:pt idx="12471">
                  <c:v>-2.8629864456134548</c:v>
                </c:pt>
                <c:pt idx="12472">
                  <c:v>-2.8668770994669601</c:v>
                </c:pt>
                <c:pt idx="12473">
                  <c:v>-2.870767753320465</c:v>
                </c:pt>
                <c:pt idx="12474">
                  <c:v>-2.874658407173956</c:v>
                </c:pt>
                <c:pt idx="12475">
                  <c:v>-2.8785490610274742</c:v>
                </c:pt>
                <c:pt idx="12476">
                  <c:v>-2.8824397148809791</c:v>
                </c:pt>
                <c:pt idx="12477">
                  <c:v>-2.8863303687344839</c:v>
                </c:pt>
                <c:pt idx="12478">
                  <c:v>-2.8902210225879901</c:v>
                </c:pt>
                <c:pt idx="12479">
                  <c:v>-2.894111676441494</c:v>
                </c:pt>
                <c:pt idx="12480">
                  <c:v>-2.898001701248297</c:v>
                </c:pt>
                <c:pt idx="12481">
                  <c:v>-2.9018923551018019</c:v>
                </c:pt>
                <c:pt idx="12482">
                  <c:v>-2.9057830089553058</c:v>
                </c:pt>
                <c:pt idx="12483">
                  <c:v>-2.9096736628088111</c:v>
                </c:pt>
                <c:pt idx="12484">
                  <c:v>-2.913564316662316</c:v>
                </c:pt>
                <c:pt idx="12485">
                  <c:v>-2.917454970515819</c:v>
                </c:pt>
                <c:pt idx="12486">
                  <c:v>-2.718899733378858</c:v>
                </c:pt>
                <c:pt idx="12487">
                  <c:v>-2.7227903872323629</c:v>
                </c:pt>
                <c:pt idx="12488">
                  <c:v>-2.7461343103533919</c:v>
                </c:pt>
                <c:pt idx="12489">
                  <c:v>-2.7500249642068981</c:v>
                </c:pt>
                <c:pt idx="12490">
                  <c:v>-2.753915618060403</c:v>
                </c:pt>
                <c:pt idx="12491">
                  <c:v>-2.7578062719139078</c:v>
                </c:pt>
                <c:pt idx="12492">
                  <c:v>-2.7616969257674122</c:v>
                </c:pt>
                <c:pt idx="12493">
                  <c:v>-2.7655869505742152</c:v>
                </c:pt>
                <c:pt idx="12494">
                  <c:v>-2.7694776044277201</c:v>
                </c:pt>
                <c:pt idx="12495">
                  <c:v>-2.773368258281224</c:v>
                </c:pt>
                <c:pt idx="12496">
                  <c:v>-2.7772589121347271</c:v>
                </c:pt>
                <c:pt idx="12497">
                  <c:v>-2.7811495659882342</c:v>
                </c:pt>
                <c:pt idx="12498">
                  <c:v>-2.785040219841739</c:v>
                </c:pt>
                <c:pt idx="12499">
                  <c:v>-2.7889308736952438</c:v>
                </c:pt>
                <c:pt idx="12500">
                  <c:v>-2.7967121814022531</c:v>
                </c:pt>
                <c:pt idx="12501">
                  <c:v>-2.800602835255757</c:v>
                </c:pt>
                <c:pt idx="12502">
                  <c:v>-2.804493489109257</c:v>
                </c:pt>
                <c:pt idx="12503">
                  <c:v>-2.8083841429627681</c:v>
                </c:pt>
                <c:pt idx="12504">
                  <c:v>-2.8122747968162738</c:v>
                </c:pt>
                <c:pt idx="12505">
                  <c:v>-2.8161654506697591</c:v>
                </c:pt>
                <c:pt idx="12506">
                  <c:v>-2.8200561045232639</c:v>
                </c:pt>
                <c:pt idx="12507">
                  <c:v>-2.8239467583767879</c:v>
                </c:pt>
                <c:pt idx="12508">
                  <c:v>-2.82783678318359</c:v>
                </c:pt>
                <c:pt idx="12509">
                  <c:v>-2.8317274370370948</c:v>
                </c:pt>
                <c:pt idx="12510">
                  <c:v>-2.835618090890597</c:v>
                </c:pt>
                <c:pt idx="12511">
                  <c:v>-2.8395087447441041</c:v>
                </c:pt>
                <c:pt idx="12512">
                  <c:v>-2.8433993985976098</c:v>
                </c:pt>
                <c:pt idx="12513">
                  <c:v>-2.8472900524511151</c:v>
                </c:pt>
                <c:pt idx="12514">
                  <c:v>-2.855071360158123</c:v>
                </c:pt>
                <c:pt idx="12515">
                  <c:v>-2.8589620140116301</c:v>
                </c:pt>
                <c:pt idx="12516">
                  <c:v>-2.862852667865134</c:v>
                </c:pt>
                <c:pt idx="12517">
                  <c:v>-2.8667433217186371</c:v>
                </c:pt>
                <c:pt idx="12518">
                  <c:v>-2.8706339755721442</c:v>
                </c:pt>
                <c:pt idx="12519">
                  <c:v>-2.874524629425649</c:v>
                </c:pt>
                <c:pt idx="12520">
                  <c:v>-2.8784152832791521</c:v>
                </c:pt>
                <c:pt idx="12521">
                  <c:v>-2.8823059371326591</c:v>
                </c:pt>
                <c:pt idx="12522">
                  <c:v>-2.886196590986164</c:v>
                </c:pt>
                <c:pt idx="12523">
                  <c:v>-2.8900872448396688</c:v>
                </c:pt>
                <c:pt idx="12524">
                  <c:v>-2.893977269646471</c:v>
                </c:pt>
                <c:pt idx="12525">
                  <c:v>-2.8978679234999758</c:v>
                </c:pt>
                <c:pt idx="12526">
                  <c:v>-2.9017585773534811</c:v>
                </c:pt>
                <c:pt idx="12527">
                  <c:v>-2.905649231206985</c:v>
                </c:pt>
                <c:pt idx="12528">
                  <c:v>-2.9095398850604899</c:v>
                </c:pt>
                <c:pt idx="12529">
                  <c:v>-2.710983870556023</c:v>
                </c:pt>
                <c:pt idx="12530">
                  <c:v>-2.7148745244095278</c:v>
                </c:pt>
                <c:pt idx="12531">
                  <c:v>-2.7187651782630322</c:v>
                </c:pt>
                <c:pt idx="12532">
                  <c:v>-2.7226558321165371</c:v>
                </c:pt>
                <c:pt idx="12533">
                  <c:v>-2.7265464859700419</c:v>
                </c:pt>
                <c:pt idx="12534">
                  <c:v>-2.7304371398235481</c:v>
                </c:pt>
                <c:pt idx="12535">
                  <c:v>-2.734327793677052</c:v>
                </c:pt>
                <c:pt idx="12536">
                  <c:v>-2.738218447530556</c:v>
                </c:pt>
                <c:pt idx="12537">
                  <c:v>-2.7421091013840622</c:v>
                </c:pt>
                <c:pt idx="12538">
                  <c:v>-2.7459997552375661</c:v>
                </c:pt>
                <c:pt idx="12539">
                  <c:v>-2.7498904090910719</c:v>
                </c:pt>
                <c:pt idx="12540">
                  <c:v>-2.7537810629445771</c:v>
                </c:pt>
                <c:pt idx="12541">
                  <c:v>-2.7576717167980811</c:v>
                </c:pt>
                <c:pt idx="12542">
                  <c:v>-2.7615617416048841</c:v>
                </c:pt>
                <c:pt idx="12543">
                  <c:v>-2.7654523954583881</c:v>
                </c:pt>
                <c:pt idx="12544">
                  <c:v>-2.7693430493118929</c:v>
                </c:pt>
                <c:pt idx="12545">
                  <c:v>-2.7732337031653982</c:v>
                </c:pt>
                <c:pt idx="12546">
                  <c:v>-2.7771243570189021</c:v>
                </c:pt>
                <c:pt idx="12547">
                  <c:v>-2.7810150108724079</c:v>
                </c:pt>
                <c:pt idx="12548">
                  <c:v>-2.7849056647259132</c:v>
                </c:pt>
                <c:pt idx="12549">
                  <c:v>-2.788796318579418</c:v>
                </c:pt>
                <c:pt idx="12550">
                  <c:v>-2.792686972432922</c:v>
                </c:pt>
                <c:pt idx="12551">
                  <c:v>-2.8043589339934361</c:v>
                </c:pt>
                <c:pt idx="12552">
                  <c:v>-2.8082495878469431</c:v>
                </c:pt>
                <c:pt idx="12553">
                  <c:v>-2.8121402417004471</c:v>
                </c:pt>
                <c:pt idx="12554">
                  <c:v>-2.816030895553951</c:v>
                </c:pt>
                <c:pt idx="12555">
                  <c:v>-2.8199215494074559</c:v>
                </c:pt>
                <c:pt idx="12556">
                  <c:v>-2.8238115742142589</c:v>
                </c:pt>
                <c:pt idx="12557">
                  <c:v>-2.8277022280677642</c:v>
                </c:pt>
                <c:pt idx="12558">
                  <c:v>-2.831592881921269</c:v>
                </c:pt>
                <c:pt idx="12559">
                  <c:v>-2.8354835357747721</c:v>
                </c:pt>
                <c:pt idx="12560">
                  <c:v>-2.839374189628276</c:v>
                </c:pt>
                <c:pt idx="12561">
                  <c:v>-2.843264843481784</c:v>
                </c:pt>
                <c:pt idx="12562">
                  <c:v>-2.8510461511887741</c:v>
                </c:pt>
                <c:pt idx="12563">
                  <c:v>-2.8549368050422981</c:v>
                </c:pt>
                <c:pt idx="12564">
                  <c:v>-2.8588274588958029</c:v>
                </c:pt>
                <c:pt idx="12565">
                  <c:v>-2.8627181127493091</c:v>
                </c:pt>
                <c:pt idx="12566">
                  <c:v>-2.8666087666028131</c:v>
                </c:pt>
                <c:pt idx="12567">
                  <c:v>-2.870499420456317</c:v>
                </c:pt>
                <c:pt idx="12568">
                  <c:v>-2.8743900743098232</c:v>
                </c:pt>
                <c:pt idx="12569">
                  <c:v>-2.878280728163328</c:v>
                </c:pt>
                <c:pt idx="12570">
                  <c:v>-2.8821713820168329</c:v>
                </c:pt>
                <c:pt idx="12571">
                  <c:v>-2.8860620358703382</c:v>
                </c:pt>
                <c:pt idx="12572">
                  <c:v>-2.8899520606771398</c:v>
                </c:pt>
                <c:pt idx="12573">
                  <c:v>-2.893842714530638</c:v>
                </c:pt>
                <c:pt idx="12574">
                  <c:v>-2.89773336838415</c:v>
                </c:pt>
                <c:pt idx="12575">
                  <c:v>-2.9016240222376539</c:v>
                </c:pt>
                <c:pt idx="12576">
                  <c:v>-2.703068007733183</c:v>
                </c:pt>
                <c:pt idx="12577">
                  <c:v>-2.7069586615866892</c:v>
                </c:pt>
                <c:pt idx="12578">
                  <c:v>-2.710849315440194</c:v>
                </c:pt>
                <c:pt idx="12579">
                  <c:v>-2.7147399692936971</c:v>
                </c:pt>
                <c:pt idx="12580">
                  <c:v>-2.7186306231472028</c:v>
                </c:pt>
                <c:pt idx="12581">
                  <c:v>-2.7225212770007068</c:v>
                </c:pt>
                <c:pt idx="12582">
                  <c:v>-2.726411930854213</c:v>
                </c:pt>
                <c:pt idx="12583">
                  <c:v>-2.7303025847077178</c:v>
                </c:pt>
                <c:pt idx="12584">
                  <c:v>-2.7341932385612222</c:v>
                </c:pt>
                <c:pt idx="12585">
                  <c:v>-2.738083892414727</c:v>
                </c:pt>
                <c:pt idx="12586">
                  <c:v>-2.7419745462682319</c:v>
                </c:pt>
                <c:pt idx="12587">
                  <c:v>-2.7458652001217372</c:v>
                </c:pt>
                <c:pt idx="12588">
                  <c:v>-2.749755853975242</c:v>
                </c:pt>
                <c:pt idx="12589">
                  <c:v>-2.753646507828746</c:v>
                </c:pt>
                <c:pt idx="12590">
                  <c:v>-2.7575365326355499</c:v>
                </c:pt>
                <c:pt idx="12591">
                  <c:v>-2.7614271864890538</c:v>
                </c:pt>
                <c:pt idx="12592">
                  <c:v>-2.76531784034256</c:v>
                </c:pt>
                <c:pt idx="12593">
                  <c:v>-2.7692084941960631</c:v>
                </c:pt>
                <c:pt idx="12594">
                  <c:v>-2.7730991480495679</c:v>
                </c:pt>
                <c:pt idx="12595">
                  <c:v>-2.7769898019030741</c:v>
                </c:pt>
                <c:pt idx="12596">
                  <c:v>-2.7808804557565781</c:v>
                </c:pt>
                <c:pt idx="12597">
                  <c:v>-2.7847711096100838</c:v>
                </c:pt>
                <c:pt idx="12598">
                  <c:v>-2.7886617634635882</c:v>
                </c:pt>
                <c:pt idx="12599">
                  <c:v>-2.8003337250241032</c:v>
                </c:pt>
                <c:pt idx="12600">
                  <c:v>-2.804224378877608</c:v>
                </c:pt>
                <c:pt idx="12601">
                  <c:v>-2.808115032731112</c:v>
                </c:pt>
                <c:pt idx="12602">
                  <c:v>-2.8120056865845982</c:v>
                </c:pt>
                <c:pt idx="12603">
                  <c:v>-2.8158963404381221</c:v>
                </c:pt>
                <c:pt idx="12604">
                  <c:v>-2.8197863652449242</c:v>
                </c:pt>
                <c:pt idx="12605">
                  <c:v>-2.8236770190984291</c:v>
                </c:pt>
                <c:pt idx="12606">
                  <c:v>-2.8275676729519339</c:v>
                </c:pt>
                <c:pt idx="12607">
                  <c:v>-2.8314583268054361</c:v>
                </c:pt>
                <c:pt idx="12608">
                  <c:v>-2.835348980658936</c:v>
                </c:pt>
                <c:pt idx="12609">
                  <c:v>-2.8392396345124502</c:v>
                </c:pt>
                <c:pt idx="12610">
                  <c:v>-2.8509115960729638</c:v>
                </c:pt>
                <c:pt idx="12611">
                  <c:v>-2.8548022499264691</c:v>
                </c:pt>
                <c:pt idx="12612">
                  <c:v>-2.8586929037799731</c:v>
                </c:pt>
                <c:pt idx="12613">
                  <c:v>-2.8625835576334779</c:v>
                </c:pt>
                <c:pt idx="12614">
                  <c:v>-2.8664742114869828</c:v>
                </c:pt>
                <c:pt idx="12615">
                  <c:v>-2.8703648653404881</c:v>
                </c:pt>
                <c:pt idx="12616">
                  <c:v>-2.874255519193992</c:v>
                </c:pt>
                <c:pt idx="12617">
                  <c:v>-2.8781461730474982</c:v>
                </c:pt>
                <c:pt idx="12618">
                  <c:v>-2.882036826901003</c:v>
                </c:pt>
                <c:pt idx="12619">
                  <c:v>-2.8859268517078052</c:v>
                </c:pt>
                <c:pt idx="12620">
                  <c:v>-2.88981750556131</c:v>
                </c:pt>
                <c:pt idx="12621">
                  <c:v>-2.8937081594148131</c:v>
                </c:pt>
                <c:pt idx="12622">
                  <c:v>-2.6951521449103439</c:v>
                </c:pt>
                <c:pt idx="12623">
                  <c:v>-2.6990427987638461</c:v>
                </c:pt>
                <c:pt idx="12624">
                  <c:v>-2.7029334526173541</c:v>
                </c:pt>
                <c:pt idx="12625">
                  <c:v>-2.7068241064708589</c:v>
                </c:pt>
                <c:pt idx="12626">
                  <c:v>-2.710714760324362</c:v>
                </c:pt>
                <c:pt idx="12627">
                  <c:v>-2.7146054141778571</c:v>
                </c:pt>
                <c:pt idx="12628">
                  <c:v>-2.7184960680313721</c:v>
                </c:pt>
                <c:pt idx="12629">
                  <c:v>-2.7223867218848778</c:v>
                </c:pt>
                <c:pt idx="12630">
                  <c:v>-2.7262773757383831</c:v>
                </c:pt>
                <c:pt idx="12631">
                  <c:v>-2.7301680295918871</c:v>
                </c:pt>
                <c:pt idx="12632">
                  <c:v>-2.7379493372988968</c:v>
                </c:pt>
                <c:pt idx="12633">
                  <c:v>-2.7418399911524021</c:v>
                </c:pt>
                <c:pt idx="12634">
                  <c:v>-2.7457306450059069</c:v>
                </c:pt>
                <c:pt idx="12635">
                  <c:v>-2.7496212988594109</c:v>
                </c:pt>
                <c:pt idx="12636">
                  <c:v>-2.7535113236662152</c:v>
                </c:pt>
                <c:pt idx="12637">
                  <c:v>-2.75740197751972</c:v>
                </c:pt>
                <c:pt idx="12638">
                  <c:v>-2.7612926313732231</c:v>
                </c:pt>
                <c:pt idx="12639">
                  <c:v>-2.7651832852267302</c:v>
                </c:pt>
                <c:pt idx="12640">
                  <c:v>-2.7690739390802341</c:v>
                </c:pt>
                <c:pt idx="12641">
                  <c:v>-2.772964592933739</c:v>
                </c:pt>
                <c:pt idx="12642">
                  <c:v>-2.7768552467872438</c:v>
                </c:pt>
                <c:pt idx="12643">
                  <c:v>-2.7807459006407491</c:v>
                </c:pt>
                <c:pt idx="12644">
                  <c:v>-2.7846365544942531</c:v>
                </c:pt>
                <c:pt idx="12645">
                  <c:v>-2.796308516054768</c:v>
                </c:pt>
                <c:pt idx="12646">
                  <c:v>-2.8001991699082729</c:v>
                </c:pt>
                <c:pt idx="12647">
                  <c:v>-2.8040898237617768</c:v>
                </c:pt>
                <c:pt idx="12648">
                  <c:v>-2.8079804776152821</c:v>
                </c:pt>
                <c:pt idx="12649">
                  <c:v>-2.8118711314687679</c:v>
                </c:pt>
                <c:pt idx="12650">
                  <c:v>-2.8157611562755891</c:v>
                </c:pt>
                <c:pt idx="12651">
                  <c:v>-2.8196518101290931</c:v>
                </c:pt>
                <c:pt idx="12652">
                  <c:v>-2.8235424639826001</c:v>
                </c:pt>
                <c:pt idx="12653">
                  <c:v>-2.827433117836105</c:v>
                </c:pt>
                <c:pt idx="12654">
                  <c:v>-2.8313237716896098</c:v>
                </c:pt>
                <c:pt idx="12655">
                  <c:v>-2.835214425543096</c:v>
                </c:pt>
                <c:pt idx="12656">
                  <c:v>-2.8468863871036261</c:v>
                </c:pt>
                <c:pt idx="12657">
                  <c:v>-2.850777040957134</c:v>
                </c:pt>
                <c:pt idx="12658">
                  <c:v>-2.8546676948106371</c:v>
                </c:pt>
                <c:pt idx="12659">
                  <c:v>-2.8585583486641428</c:v>
                </c:pt>
                <c:pt idx="12660">
                  <c:v>-2.8624490025176481</c:v>
                </c:pt>
                <c:pt idx="12661">
                  <c:v>-2.866339656371153</c:v>
                </c:pt>
                <c:pt idx="12662">
                  <c:v>-2.8702303102246578</c:v>
                </c:pt>
                <c:pt idx="12663">
                  <c:v>-2.8741209640781631</c:v>
                </c:pt>
                <c:pt idx="12664">
                  <c:v>-2.8780116179316679</c:v>
                </c:pt>
                <c:pt idx="12665">
                  <c:v>-2.88190164273847</c:v>
                </c:pt>
                <c:pt idx="12666">
                  <c:v>-2.8857922965919758</c:v>
                </c:pt>
                <c:pt idx="12667">
                  <c:v>-2.6872370594550148</c:v>
                </c:pt>
                <c:pt idx="12668">
                  <c:v>-2.691127713308521</c:v>
                </c:pt>
                <c:pt idx="12669">
                  <c:v>-2.6950183671620258</c:v>
                </c:pt>
                <c:pt idx="12670">
                  <c:v>-2.6989090210155311</c:v>
                </c:pt>
                <c:pt idx="12671">
                  <c:v>-2.7027996748690359</c:v>
                </c:pt>
                <c:pt idx="12672">
                  <c:v>-2.7066903287225399</c:v>
                </c:pt>
                <c:pt idx="12673">
                  <c:v>-2.71447163642955</c:v>
                </c:pt>
                <c:pt idx="12674">
                  <c:v>-2.7183622902830549</c:v>
                </c:pt>
                <c:pt idx="12675">
                  <c:v>-2.7222529441365602</c:v>
                </c:pt>
                <c:pt idx="12676">
                  <c:v>-2.7300342518435698</c:v>
                </c:pt>
                <c:pt idx="12677">
                  <c:v>-2.7339249056970738</c:v>
                </c:pt>
                <c:pt idx="12678">
                  <c:v>-2.73781555955058</c:v>
                </c:pt>
                <c:pt idx="12679">
                  <c:v>-2.7417062134040839</c:v>
                </c:pt>
                <c:pt idx="12680">
                  <c:v>-2.7455968672575879</c:v>
                </c:pt>
                <c:pt idx="12681">
                  <c:v>-2.7494868920643918</c:v>
                </c:pt>
                <c:pt idx="12682">
                  <c:v>-2.7533775459178962</c:v>
                </c:pt>
                <c:pt idx="12683">
                  <c:v>-2.757268199771401</c:v>
                </c:pt>
                <c:pt idx="12684">
                  <c:v>-2.7611588536249059</c:v>
                </c:pt>
                <c:pt idx="12685">
                  <c:v>-2.7650495074784112</c:v>
                </c:pt>
                <c:pt idx="12686">
                  <c:v>-2.768940161331916</c:v>
                </c:pt>
                <c:pt idx="12687">
                  <c:v>-2.7728308151854208</c:v>
                </c:pt>
                <c:pt idx="12688">
                  <c:v>-2.7767214690389261</c:v>
                </c:pt>
                <c:pt idx="12689">
                  <c:v>-2.7806121228924301</c:v>
                </c:pt>
                <c:pt idx="12690">
                  <c:v>-2.784502776745934</c:v>
                </c:pt>
                <c:pt idx="12691">
                  <c:v>-2.7883934305994398</c:v>
                </c:pt>
                <c:pt idx="12692">
                  <c:v>-2.7922840844529451</c:v>
                </c:pt>
                <c:pt idx="12693">
                  <c:v>-2.7961747383064499</c:v>
                </c:pt>
                <c:pt idx="12694">
                  <c:v>-2.8000653921599539</c:v>
                </c:pt>
                <c:pt idx="12695">
                  <c:v>-2.80395604601346</c:v>
                </c:pt>
                <c:pt idx="12696">
                  <c:v>-2.8156273785272719</c:v>
                </c:pt>
                <c:pt idx="12697">
                  <c:v>-2.8195180323807771</c:v>
                </c:pt>
                <c:pt idx="12698">
                  <c:v>-2.8234086862342771</c:v>
                </c:pt>
                <c:pt idx="12699">
                  <c:v>-2.8272993400877868</c:v>
                </c:pt>
                <c:pt idx="12700">
                  <c:v>-2.8311899939412921</c:v>
                </c:pt>
                <c:pt idx="12701">
                  <c:v>-2.8428619555018062</c:v>
                </c:pt>
                <c:pt idx="12702">
                  <c:v>-2.846752609355311</c:v>
                </c:pt>
                <c:pt idx="12703">
                  <c:v>-2.8506432632087968</c:v>
                </c:pt>
                <c:pt idx="12704">
                  <c:v>-2.8545339170623198</c:v>
                </c:pt>
                <c:pt idx="12705">
                  <c:v>-2.8584245709158251</c:v>
                </c:pt>
                <c:pt idx="12706">
                  <c:v>-2.86231522476933</c:v>
                </c:pt>
                <c:pt idx="12707">
                  <c:v>-2.8662058786228348</c:v>
                </c:pt>
                <c:pt idx="12708">
                  <c:v>-2.870096532476341</c:v>
                </c:pt>
                <c:pt idx="12709">
                  <c:v>-2.8739871863298441</c:v>
                </c:pt>
                <c:pt idx="12710">
                  <c:v>-2.8778772111366471</c:v>
                </c:pt>
                <c:pt idx="12711">
                  <c:v>-2.8817678649901528</c:v>
                </c:pt>
                <c:pt idx="12712">
                  <c:v>-2.6832118504856819</c:v>
                </c:pt>
                <c:pt idx="12713">
                  <c:v>-2.6871025043391872</c:v>
                </c:pt>
                <c:pt idx="12714">
                  <c:v>-2.690993158192692</c:v>
                </c:pt>
                <c:pt idx="12715">
                  <c:v>-2.6948838120461969</c:v>
                </c:pt>
                <c:pt idx="12716">
                  <c:v>-2.6987744658997022</c:v>
                </c:pt>
                <c:pt idx="12717">
                  <c:v>-2.702665119753187</c:v>
                </c:pt>
                <c:pt idx="12718">
                  <c:v>-2.706555773606711</c:v>
                </c:pt>
                <c:pt idx="12719">
                  <c:v>-2.7104464274602158</c:v>
                </c:pt>
                <c:pt idx="12720">
                  <c:v>-2.7221183890207299</c:v>
                </c:pt>
                <c:pt idx="12721">
                  <c:v>-2.7260090428742361</c:v>
                </c:pt>
                <c:pt idx="12722">
                  <c:v>-2.72989969672774</c:v>
                </c:pt>
                <c:pt idx="12723">
                  <c:v>-2.7337903505812462</c:v>
                </c:pt>
                <c:pt idx="12724">
                  <c:v>-2.737681004434751</c:v>
                </c:pt>
                <c:pt idx="12725">
                  <c:v>-2.7415716582882541</c:v>
                </c:pt>
                <c:pt idx="12726">
                  <c:v>-2.745461683095058</c:v>
                </c:pt>
                <c:pt idx="12727">
                  <c:v>-2.7493523369485628</c:v>
                </c:pt>
                <c:pt idx="12728">
                  <c:v>-2.7532429908020668</c:v>
                </c:pt>
                <c:pt idx="12729">
                  <c:v>-2.7571336446555721</c:v>
                </c:pt>
                <c:pt idx="12730">
                  <c:v>-2.761024298509076</c:v>
                </c:pt>
                <c:pt idx="12731">
                  <c:v>-2.7649149523625831</c:v>
                </c:pt>
                <c:pt idx="12732">
                  <c:v>-2.7688056062160871</c:v>
                </c:pt>
                <c:pt idx="12733">
                  <c:v>-2.7765869139230959</c:v>
                </c:pt>
                <c:pt idx="12734">
                  <c:v>-2.7804775677766012</c:v>
                </c:pt>
                <c:pt idx="12735">
                  <c:v>-2.784368221630106</c:v>
                </c:pt>
                <c:pt idx="12736">
                  <c:v>-2.7882588754836108</c:v>
                </c:pt>
                <c:pt idx="12737">
                  <c:v>-2.7921495293371161</c:v>
                </c:pt>
                <c:pt idx="12738">
                  <c:v>-2.7960401831906161</c:v>
                </c:pt>
                <c:pt idx="12739">
                  <c:v>-2.7999308370441249</c:v>
                </c:pt>
                <c:pt idx="12740">
                  <c:v>-2.8038214908976311</c:v>
                </c:pt>
                <c:pt idx="12741">
                  <c:v>-2.8116021695579381</c:v>
                </c:pt>
                <c:pt idx="12742">
                  <c:v>-2.815492823411442</c:v>
                </c:pt>
                <c:pt idx="12743">
                  <c:v>-2.8193834772649482</c:v>
                </c:pt>
                <c:pt idx="12744">
                  <c:v>-2.823274131118453</c:v>
                </c:pt>
                <c:pt idx="12745">
                  <c:v>-2.8271647849719579</c:v>
                </c:pt>
                <c:pt idx="12746">
                  <c:v>-2.8349460926789671</c:v>
                </c:pt>
                <c:pt idx="12747">
                  <c:v>-2.838836746532472</c:v>
                </c:pt>
                <c:pt idx="12748">
                  <c:v>-2.8427274003859768</c:v>
                </c:pt>
                <c:pt idx="12749">
                  <c:v>-2.8466180542394821</c:v>
                </c:pt>
                <c:pt idx="12750">
                  <c:v>-2.8505087080929861</c:v>
                </c:pt>
                <c:pt idx="12751">
                  <c:v>-2.8543993619464909</c:v>
                </c:pt>
                <c:pt idx="12752">
                  <c:v>-2.8582900157999971</c:v>
                </c:pt>
                <c:pt idx="12753">
                  <c:v>-2.862180669653501</c:v>
                </c:pt>
                <c:pt idx="12754">
                  <c:v>-2.8660713235070072</c:v>
                </c:pt>
                <c:pt idx="12755">
                  <c:v>-2.8699619773605121</c:v>
                </c:pt>
                <c:pt idx="12756">
                  <c:v>-2.8738520021673142</c:v>
                </c:pt>
                <c:pt idx="12757">
                  <c:v>-2.675295987662845</c:v>
                </c:pt>
                <c:pt idx="12758">
                  <c:v>-2.6791866415163499</c:v>
                </c:pt>
                <c:pt idx="12759">
                  <c:v>-2.6986399107838741</c:v>
                </c:pt>
                <c:pt idx="12760">
                  <c:v>-2.7025305646373798</c:v>
                </c:pt>
                <c:pt idx="12761">
                  <c:v>-2.7064212184908838</c:v>
                </c:pt>
                <c:pt idx="12762">
                  <c:v>-2.7180931800513979</c:v>
                </c:pt>
                <c:pt idx="12763">
                  <c:v>-2.7219838339049041</c:v>
                </c:pt>
                <c:pt idx="12764">
                  <c:v>-2.725874487758408</c:v>
                </c:pt>
                <c:pt idx="12765">
                  <c:v>-2.7297651416119129</c:v>
                </c:pt>
                <c:pt idx="12766">
                  <c:v>-2.733655795465419</c:v>
                </c:pt>
                <c:pt idx="12767">
                  <c:v>-2.7375464493189221</c:v>
                </c:pt>
                <c:pt idx="12768">
                  <c:v>-2.741436474125726</c:v>
                </c:pt>
                <c:pt idx="12769">
                  <c:v>-2.7492177818327339</c:v>
                </c:pt>
                <c:pt idx="12770">
                  <c:v>-2.7531084356862401</c:v>
                </c:pt>
                <c:pt idx="12771">
                  <c:v>-2.756999089539744</c:v>
                </c:pt>
                <c:pt idx="12772">
                  <c:v>-2.7608897433932502</c:v>
                </c:pt>
                <c:pt idx="12773">
                  <c:v>-2.7725617049537639</c:v>
                </c:pt>
                <c:pt idx="12774">
                  <c:v>-2.7764523588072691</c:v>
                </c:pt>
                <c:pt idx="12775">
                  <c:v>-2.780343012660774</c:v>
                </c:pt>
                <c:pt idx="12776">
                  <c:v>-2.7842336665142802</c:v>
                </c:pt>
                <c:pt idx="12777">
                  <c:v>-2.7881243203677841</c:v>
                </c:pt>
                <c:pt idx="12778">
                  <c:v>-2.7920149742212881</c:v>
                </c:pt>
                <c:pt idx="12779">
                  <c:v>-2.7959056280747929</c:v>
                </c:pt>
                <c:pt idx="12780">
                  <c:v>-2.7997962819283</c:v>
                </c:pt>
                <c:pt idx="12781">
                  <c:v>-2.8036863067351012</c:v>
                </c:pt>
                <c:pt idx="12782">
                  <c:v>-2.8075769605886061</c:v>
                </c:pt>
                <c:pt idx="12783">
                  <c:v>-2.81146761444211</c:v>
                </c:pt>
                <c:pt idx="12784">
                  <c:v>-2.8153582682956162</c:v>
                </c:pt>
                <c:pt idx="12785">
                  <c:v>-2.8192489221491019</c:v>
                </c:pt>
                <c:pt idx="12786">
                  <c:v>-2.8231395760026259</c:v>
                </c:pt>
                <c:pt idx="12787">
                  <c:v>-2.8270302298561298</c:v>
                </c:pt>
                <c:pt idx="12788">
                  <c:v>-2.8309208837096351</c:v>
                </c:pt>
                <c:pt idx="12789">
                  <c:v>-2.8425928452701501</c:v>
                </c:pt>
                <c:pt idx="12790">
                  <c:v>-2.846483499123635</c:v>
                </c:pt>
                <c:pt idx="12791">
                  <c:v>-2.8503741529771598</c:v>
                </c:pt>
                <c:pt idx="12792">
                  <c:v>-2.8542648068306651</c:v>
                </c:pt>
                <c:pt idx="12793">
                  <c:v>-2.858155460684157</c:v>
                </c:pt>
                <c:pt idx="12794">
                  <c:v>-2.8620461145376721</c:v>
                </c:pt>
                <c:pt idx="12795">
                  <c:v>-2.8659367683911801</c:v>
                </c:pt>
                <c:pt idx="12796">
                  <c:v>-2.6673815312542168</c:v>
                </c:pt>
                <c:pt idx="12797">
                  <c:v>-2.6712715560610198</c:v>
                </c:pt>
                <c:pt idx="12798">
                  <c:v>-2.6751622099145238</c:v>
                </c:pt>
                <c:pt idx="12799">
                  <c:v>-2.6946154791820471</c:v>
                </c:pt>
                <c:pt idx="12800">
                  <c:v>-2.6985061330355542</c:v>
                </c:pt>
                <c:pt idx="12801">
                  <c:v>-2.7023967868890582</c:v>
                </c:pt>
                <c:pt idx="12802">
                  <c:v>-2.7062874407425639</c:v>
                </c:pt>
                <c:pt idx="12803">
                  <c:v>-2.7101780945960692</c:v>
                </c:pt>
                <c:pt idx="12804">
                  <c:v>-2.7140687484495718</c:v>
                </c:pt>
                <c:pt idx="12805">
                  <c:v>-2.717959402303078</c:v>
                </c:pt>
                <c:pt idx="12806">
                  <c:v>-2.7218500561565828</c:v>
                </c:pt>
                <c:pt idx="12807">
                  <c:v>-2.7257407100100881</c:v>
                </c:pt>
                <c:pt idx="12808">
                  <c:v>-2.729631363863593</c:v>
                </c:pt>
                <c:pt idx="12809">
                  <c:v>-2.74519335023091</c:v>
                </c:pt>
                <c:pt idx="12810">
                  <c:v>-2.749084004084414</c:v>
                </c:pt>
                <c:pt idx="12811">
                  <c:v>-2.7568653117914241</c:v>
                </c:pt>
                <c:pt idx="12812">
                  <c:v>-2.7646466194984352</c:v>
                </c:pt>
                <c:pt idx="12813">
                  <c:v>-2.76853727335194</c:v>
                </c:pt>
                <c:pt idx="12814">
                  <c:v>-2.7724279272054431</c:v>
                </c:pt>
                <c:pt idx="12815">
                  <c:v>-2.7763185810589488</c:v>
                </c:pt>
                <c:pt idx="12816">
                  <c:v>-2.784099888765958</c:v>
                </c:pt>
                <c:pt idx="12817">
                  <c:v>-2.7879905426194651</c:v>
                </c:pt>
                <c:pt idx="12818">
                  <c:v>-2.7918811964729682</c:v>
                </c:pt>
                <c:pt idx="12819">
                  <c:v>-2.7957718503264721</c:v>
                </c:pt>
                <c:pt idx="12820">
                  <c:v>-2.7996618751332751</c:v>
                </c:pt>
                <c:pt idx="12821">
                  <c:v>-2.80355252898678</c:v>
                </c:pt>
                <c:pt idx="12822">
                  <c:v>-2.811333836693791</c:v>
                </c:pt>
                <c:pt idx="12823">
                  <c:v>-2.8152244905472941</c:v>
                </c:pt>
                <c:pt idx="12824">
                  <c:v>-2.819115144400798</c:v>
                </c:pt>
                <c:pt idx="12825">
                  <c:v>-2.8230057982543051</c:v>
                </c:pt>
                <c:pt idx="12826">
                  <c:v>-2.826896452107809</c:v>
                </c:pt>
                <c:pt idx="12827">
                  <c:v>-2.8346777598148201</c:v>
                </c:pt>
                <c:pt idx="12828">
                  <c:v>-2.838568413668316</c:v>
                </c:pt>
                <c:pt idx="12829">
                  <c:v>-2.8424590675218271</c:v>
                </c:pt>
                <c:pt idx="12830">
                  <c:v>-2.8463497213753342</c:v>
                </c:pt>
                <c:pt idx="12831">
                  <c:v>-2.8502403752288199</c:v>
                </c:pt>
                <c:pt idx="12832">
                  <c:v>-2.8541310290823438</c:v>
                </c:pt>
                <c:pt idx="12833">
                  <c:v>-2.8580216829358491</c:v>
                </c:pt>
                <c:pt idx="12834">
                  <c:v>-2.65946566843138</c:v>
                </c:pt>
                <c:pt idx="12835">
                  <c:v>-2.6633563222848848</c:v>
                </c:pt>
                <c:pt idx="12836">
                  <c:v>-2.667246347091687</c:v>
                </c:pt>
                <c:pt idx="12837">
                  <c:v>-2.6711370009451918</c:v>
                </c:pt>
                <c:pt idx="12838">
                  <c:v>-2.6750276547986971</c:v>
                </c:pt>
                <c:pt idx="12839">
                  <c:v>-2.6789183086522019</c:v>
                </c:pt>
                <c:pt idx="12840">
                  <c:v>-2.690590270212716</c:v>
                </c:pt>
                <c:pt idx="12841">
                  <c:v>-2.6983715779197261</c:v>
                </c:pt>
                <c:pt idx="12842">
                  <c:v>-2.7022622317732319</c:v>
                </c:pt>
                <c:pt idx="12843">
                  <c:v>-2.7061528856267372</c:v>
                </c:pt>
                <c:pt idx="12844">
                  <c:v>-2.710043539480238</c:v>
                </c:pt>
                <c:pt idx="12845">
                  <c:v>-2.713934193333746</c:v>
                </c:pt>
                <c:pt idx="12846">
                  <c:v>-2.7178248471872499</c:v>
                </c:pt>
                <c:pt idx="12847">
                  <c:v>-2.7217155010407561</c:v>
                </c:pt>
                <c:pt idx="12848">
                  <c:v>-2.7256061548942601</c:v>
                </c:pt>
                <c:pt idx="12849">
                  <c:v>-2.7411681412615772</c:v>
                </c:pt>
                <c:pt idx="12850">
                  <c:v>-2.745058795115082</c:v>
                </c:pt>
                <c:pt idx="12851">
                  <c:v>-2.7528401028220921</c:v>
                </c:pt>
                <c:pt idx="12852">
                  <c:v>-2.756730756675597</c:v>
                </c:pt>
                <c:pt idx="12853">
                  <c:v>-2.7606214105291031</c:v>
                </c:pt>
                <c:pt idx="12854">
                  <c:v>-2.7645120643826062</c:v>
                </c:pt>
                <c:pt idx="12855">
                  <c:v>-2.7684027182361111</c:v>
                </c:pt>
                <c:pt idx="12856">
                  <c:v>-2.7722933720896168</c:v>
                </c:pt>
                <c:pt idx="12857">
                  <c:v>-2.7761840259431221</c:v>
                </c:pt>
                <c:pt idx="12858">
                  <c:v>-2.7800746797966269</c:v>
                </c:pt>
                <c:pt idx="12859">
                  <c:v>-2.7878559875036362</c:v>
                </c:pt>
                <c:pt idx="12860">
                  <c:v>-2.791746641357141</c:v>
                </c:pt>
                <c:pt idx="12861">
                  <c:v>-2.8034179738709528</c:v>
                </c:pt>
                <c:pt idx="12862">
                  <c:v>-2.807308627724459</c:v>
                </c:pt>
                <c:pt idx="12863">
                  <c:v>-2.8111992815779629</c:v>
                </c:pt>
                <c:pt idx="12864">
                  <c:v>-2.815089935431466</c:v>
                </c:pt>
                <c:pt idx="12865">
                  <c:v>-2.8189805892849731</c:v>
                </c:pt>
                <c:pt idx="12866">
                  <c:v>-2.822871243138477</c:v>
                </c:pt>
                <c:pt idx="12867">
                  <c:v>-2.8306525508454881</c:v>
                </c:pt>
                <c:pt idx="12868">
                  <c:v>-2.8345432046989929</c:v>
                </c:pt>
                <c:pt idx="12869">
                  <c:v>-2.838433858552496</c:v>
                </c:pt>
                <c:pt idx="12870">
                  <c:v>-2.8423245124060021</c:v>
                </c:pt>
                <c:pt idx="12871">
                  <c:v>-2.8462151662595061</c:v>
                </c:pt>
                <c:pt idx="12872">
                  <c:v>-2.8501058201130118</c:v>
                </c:pt>
                <c:pt idx="12873">
                  <c:v>-2.6515498056085391</c:v>
                </c:pt>
                <c:pt idx="12874">
                  <c:v>-2.6554404594620462</c:v>
                </c:pt>
                <c:pt idx="12875">
                  <c:v>-2.6593311133155511</c:v>
                </c:pt>
                <c:pt idx="12876">
                  <c:v>-2.6632211381223532</c:v>
                </c:pt>
                <c:pt idx="12877">
                  <c:v>-2.667111791975858</c:v>
                </c:pt>
                <c:pt idx="12878">
                  <c:v>-2.6710024458293642</c:v>
                </c:pt>
                <c:pt idx="12879">
                  <c:v>-2.678783753536373</c:v>
                </c:pt>
                <c:pt idx="12880">
                  <c:v>-2.6826744073898792</c:v>
                </c:pt>
                <c:pt idx="12881">
                  <c:v>-2.6865650612433831</c:v>
                </c:pt>
                <c:pt idx="12882">
                  <c:v>-2.6904557150968871</c:v>
                </c:pt>
                <c:pt idx="12883">
                  <c:v>-2.6943463689503919</c:v>
                </c:pt>
                <c:pt idx="12884">
                  <c:v>-2.6982370228038981</c:v>
                </c:pt>
                <c:pt idx="12885">
                  <c:v>-2.7021276766574021</c:v>
                </c:pt>
                <c:pt idx="12886">
                  <c:v>-2.7060183305109069</c:v>
                </c:pt>
                <c:pt idx="12887">
                  <c:v>-2.7099089843644122</c:v>
                </c:pt>
                <c:pt idx="12888">
                  <c:v>-2.7137996382179161</c:v>
                </c:pt>
                <c:pt idx="12889">
                  <c:v>-2.7176902920714219</c:v>
                </c:pt>
                <c:pt idx="12890">
                  <c:v>-2.7215809459249272</c:v>
                </c:pt>
                <c:pt idx="12891">
                  <c:v>-2.7254715997784311</c:v>
                </c:pt>
                <c:pt idx="12892">
                  <c:v>-2.7293616245852341</c:v>
                </c:pt>
                <c:pt idx="12893">
                  <c:v>-2.733252278438739</c:v>
                </c:pt>
                <c:pt idx="12894">
                  <c:v>-2.7371429322922429</c:v>
                </c:pt>
                <c:pt idx="12895">
                  <c:v>-2.74103358614575</c:v>
                </c:pt>
                <c:pt idx="12896">
                  <c:v>-2.7449242399992531</c:v>
                </c:pt>
                <c:pt idx="12897">
                  <c:v>-2.7488148938527601</c:v>
                </c:pt>
                <c:pt idx="12898">
                  <c:v>-2.7527055477062641</c:v>
                </c:pt>
                <c:pt idx="12899">
                  <c:v>-2.7565962015597689</c:v>
                </c:pt>
                <c:pt idx="12900">
                  <c:v>-2.7604868554132729</c:v>
                </c:pt>
                <c:pt idx="12901">
                  <c:v>-2.7643775092667768</c:v>
                </c:pt>
                <c:pt idx="12902">
                  <c:v>-2.7682681631202821</c:v>
                </c:pt>
                <c:pt idx="12903">
                  <c:v>-2.7721588169737861</c:v>
                </c:pt>
                <c:pt idx="12904">
                  <c:v>-2.7760494708272931</c:v>
                </c:pt>
                <c:pt idx="12905">
                  <c:v>-2.7799401246807971</c:v>
                </c:pt>
                <c:pt idx="12906">
                  <c:v>-2.7838307785343011</c:v>
                </c:pt>
                <c:pt idx="12907">
                  <c:v>-2.7877214323878068</c:v>
                </c:pt>
                <c:pt idx="12908">
                  <c:v>-2.7955021110481151</c:v>
                </c:pt>
                <c:pt idx="12909">
                  <c:v>-2.7993927649016199</c:v>
                </c:pt>
                <c:pt idx="12910">
                  <c:v>-2.8032834187551252</c:v>
                </c:pt>
                <c:pt idx="12911">
                  <c:v>-2.8071740726086301</c:v>
                </c:pt>
                <c:pt idx="12912">
                  <c:v>-2.8149553803156371</c:v>
                </c:pt>
                <c:pt idx="12913">
                  <c:v>-2.818846034169125</c:v>
                </c:pt>
                <c:pt idx="12914">
                  <c:v>-2.822736688022649</c:v>
                </c:pt>
                <c:pt idx="12915">
                  <c:v>-2.8266273418761538</c:v>
                </c:pt>
                <c:pt idx="12916">
                  <c:v>-2.834408649583144</c:v>
                </c:pt>
                <c:pt idx="12917">
                  <c:v>-2.838299303436667</c:v>
                </c:pt>
                <c:pt idx="12918">
                  <c:v>-2.8421899572901732</c:v>
                </c:pt>
                <c:pt idx="12919">
                  <c:v>-2.6475253740067179</c:v>
                </c:pt>
                <c:pt idx="12920">
                  <c:v>-2.6514160278602228</c:v>
                </c:pt>
                <c:pt idx="12921">
                  <c:v>-2.6553066817137281</c:v>
                </c:pt>
                <c:pt idx="12922">
                  <c:v>-2.6591967065205302</c:v>
                </c:pt>
                <c:pt idx="12923">
                  <c:v>-2.663087360374035</c:v>
                </c:pt>
                <c:pt idx="12924">
                  <c:v>-2.6669780142275412</c:v>
                </c:pt>
                <c:pt idx="12925">
                  <c:v>-2.6708686680810461</c:v>
                </c:pt>
                <c:pt idx="12926">
                  <c:v>-2.6747593219345509</c:v>
                </c:pt>
                <c:pt idx="12927">
                  <c:v>-2.6786499757880562</c:v>
                </c:pt>
                <c:pt idx="12928">
                  <c:v>-2.6825406296415601</c:v>
                </c:pt>
                <c:pt idx="12929">
                  <c:v>-2.686431283495065</c:v>
                </c:pt>
                <c:pt idx="12930">
                  <c:v>-2.6903219373485698</c:v>
                </c:pt>
                <c:pt idx="12931">
                  <c:v>-2.6942125912020751</c:v>
                </c:pt>
                <c:pt idx="12932">
                  <c:v>-2.69810324505558</c:v>
                </c:pt>
                <c:pt idx="12933">
                  <c:v>-2.7019938989090839</c:v>
                </c:pt>
                <c:pt idx="12934">
                  <c:v>-2.7058845527625901</c:v>
                </c:pt>
                <c:pt idx="12935">
                  <c:v>-2.7097752066160941</c:v>
                </c:pt>
                <c:pt idx="12936">
                  <c:v>-2.7136658604695989</c:v>
                </c:pt>
                <c:pt idx="12937">
                  <c:v>-2.7175565143231042</c:v>
                </c:pt>
                <c:pt idx="12938">
                  <c:v>-2.7214471681766081</c:v>
                </c:pt>
                <c:pt idx="12939">
                  <c:v>-2.7253371929834111</c:v>
                </c:pt>
                <c:pt idx="12940">
                  <c:v>-2.72922784683692</c:v>
                </c:pt>
                <c:pt idx="12941">
                  <c:v>-2.7331185006904199</c:v>
                </c:pt>
                <c:pt idx="12942">
                  <c:v>-2.7370091545439261</c:v>
                </c:pt>
                <c:pt idx="12943">
                  <c:v>-2.7447904622509349</c:v>
                </c:pt>
                <c:pt idx="12944">
                  <c:v>-2.7486811161044411</c:v>
                </c:pt>
                <c:pt idx="12945">
                  <c:v>-2.7525717699579459</c:v>
                </c:pt>
                <c:pt idx="12946">
                  <c:v>-2.756462423811437</c:v>
                </c:pt>
                <c:pt idx="12947">
                  <c:v>-2.7603530776649539</c:v>
                </c:pt>
                <c:pt idx="12948">
                  <c:v>-2.76424373151846</c:v>
                </c:pt>
                <c:pt idx="12949">
                  <c:v>-2.768134385371964</c:v>
                </c:pt>
                <c:pt idx="12950">
                  <c:v>-2.7720250392254702</c:v>
                </c:pt>
                <c:pt idx="12951">
                  <c:v>-2.7759156930789741</c:v>
                </c:pt>
                <c:pt idx="12952">
                  <c:v>-2.7914776794462921</c:v>
                </c:pt>
                <c:pt idx="12953">
                  <c:v>-2.7953683332997961</c:v>
                </c:pt>
                <c:pt idx="12954">
                  <c:v>-2.7992589871533018</c:v>
                </c:pt>
                <c:pt idx="12955">
                  <c:v>-2.8031496410068071</c:v>
                </c:pt>
                <c:pt idx="12956">
                  <c:v>-2.8070402948603119</c:v>
                </c:pt>
                <c:pt idx="12957">
                  <c:v>-2.8109309487138159</c:v>
                </c:pt>
                <c:pt idx="12958">
                  <c:v>-2.8148216025673212</c:v>
                </c:pt>
                <c:pt idx="12959">
                  <c:v>-2.818712256420826</c:v>
                </c:pt>
                <c:pt idx="12960">
                  <c:v>-2.8264935641278361</c:v>
                </c:pt>
                <c:pt idx="12961">
                  <c:v>-2.8303842179813401</c:v>
                </c:pt>
                <c:pt idx="12962">
                  <c:v>-2.8342748718348441</c:v>
                </c:pt>
                <c:pt idx="12963">
                  <c:v>-2.8381655256883498</c:v>
                </c:pt>
                <c:pt idx="12964">
                  <c:v>-2.6396095111838771</c:v>
                </c:pt>
                <c:pt idx="12965">
                  <c:v>-2.6435001650373828</c:v>
                </c:pt>
                <c:pt idx="12966">
                  <c:v>-2.6473908188908881</c:v>
                </c:pt>
                <c:pt idx="12967">
                  <c:v>-2.6512814727443939</c:v>
                </c:pt>
                <c:pt idx="12968">
                  <c:v>-2.655171497551196</c:v>
                </c:pt>
                <c:pt idx="12969">
                  <c:v>-2.6590621514046981</c:v>
                </c:pt>
                <c:pt idx="12970">
                  <c:v>-2.6629528052582061</c:v>
                </c:pt>
                <c:pt idx="12971">
                  <c:v>-2.6668434591117101</c:v>
                </c:pt>
                <c:pt idx="12972">
                  <c:v>-2.6707341129652158</c:v>
                </c:pt>
                <c:pt idx="12973">
                  <c:v>-2.6862967283792352</c:v>
                </c:pt>
                <c:pt idx="12974">
                  <c:v>-2.69018738223274</c:v>
                </c:pt>
                <c:pt idx="12975">
                  <c:v>-2.6940780360862431</c:v>
                </c:pt>
                <c:pt idx="12976">
                  <c:v>-2.6979686899397461</c:v>
                </c:pt>
                <c:pt idx="12977">
                  <c:v>-2.7018593437932541</c:v>
                </c:pt>
                <c:pt idx="12978">
                  <c:v>-2.7057499976467589</c:v>
                </c:pt>
                <c:pt idx="12979">
                  <c:v>-2.7096406515002651</c:v>
                </c:pt>
                <c:pt idx="12980">
                  <c:v>-2.71353130535377</c:v>
                </c:pt>
                <c:pt idx="12981">
                  <c:v>-2.717421959207273</c:v>
                </c:pt>
                <c:pt idx="12982">
                  <c:v>-2.7213119840140769</c:v>
                </c:pt>
                <c:pt idx="12983">
                  <c:v>-2.7252026378675822</c:v>
                </c:pt>
                <c:pt idx="12984">
                  <c:v>-2.7290932917210862</c:v>
                </c:pt>
                <c:pt idx="12985">
                  <c:v>-2.732983945574591</c:v>
                </c:pt>
                <c:pt idx="12986">
                  <c:v>-2.7407652532816011</c:v>
                </c:pt>
                <c:pt idx="12987">
                  <c:v>-2.744655907135106</c:v>
                </c:pt>
                <c:pt idx="12988">
                  <c:v>-2.7485465609886108</c:v>
                </c:pt>
                <c:pt idx="12989">
                  <c:v>-2.7524372148421148</c:v>
                </c:pt>
                <c:pt idx="12990">
                  <c:v>-2.7563278686956201</c:v>
                </c:pt>
                <c:pt idx="12991">
                  <c:v>-2.7602185225491249</c:v>
                </c:pt>
                <c:pt idx="12992">
                  <c:v>-2.7641091764026302</c:v>
                </c:pt>
                <c:pt idx="12993">
                  <c:v>-2.7679998302561351</c:v>
                </c:pt>
                <c:pt idx="12994">
                  <c:v>-2.7718904841096381</c:v>
                </c:pt>
                <c:pt idx="12995">
                  <c:v>-2.7757811379631439</c:v>
                </c:pt>
                <c:pt idx="12996">
                  <c:v>-2.77967179181665</c:v>
                </c:pt>
                <c:pt idx="12997">
                  <c:v>-2.7835618166234508</c:v>
                </c:pt>
                <c:pt idx="12998">
                  <c:v>-2.7913431243304618</c:v>
                </c:pt>
                <c:pt idx="12999">
                  <c:v>-2.7952337781839671</c:v>
                </c:pt>
                <c:pt idx="13000">
                  <c:v>-2.799124432037472</c:v>
                </c:pt>
                <c:pt idx="13001">
                  <c:v>-2.8030150858909768</c:v>
                </c:pt>
                <c:pt idx="13002">
                  <c:v>-2.8069057397444781</c:v>
                </c:pt>
                <c:pt idx="13003">
                  <c:v>-2.8107963935979861</c:v>
                </c:pt>
                <c:pt idx="13004">
                  <c:v>-2.8146870474514909</c:v>
                </c:pt>
                <c:pt idx="13005">
                  <c:v>-2.822468355158497</c:v>
                </c:pt>
                <c:pt idx="13006">
                  <c:v>-2.8263590090120041</c:v>
                </c:pt>
                <c:pt idx="13007">
                  <c:v>-2.8302496628655098</c:v>
                </c:pt>
                <c:pt idx="13008">
                  <c:v>-2.6316936483610411</c:v>
                </c:pt>
                <c:pt idx="13009">
                  <c:v>-2.635584302214546</c:v>
                </c:pt>
                <c:pt idx="13010">
                  <c:v>-2.6394749560680499</c:v>
                </c:pt>
                <c:pt idx="13011">
                  <c:v>-2.6433656099215548</c:v>
                </c:pt>
                <c:pt idx="13012">
                  <c:v>-2.6472562637750601</c:v>
                </c:pt>
                <c:pt idx="13013">
                  <c:v>-2.6511462885818622</c:v>
                </c:pt>
                <c:pt idx="13014">
                  <c:v>-2.6628182501423772</c:v>
                </c:pt>
                <c:pt idx="13015">
                  <c:v>-2.6667089039958771</c:v>
                </c:pt>
                <c:pt idx="13016">
                  <c:v>-2.6705995578493869</c:v>
                </c:pt>
                <c:pt idx="13017">
                  <c:v>-2.6744902117028908</c:v>
                </c:pt>
                <c:pt idx="13018">
                  <c:v>-2.6783808655563961</c:v>
                </c:pt>
                <c:pt idx="13019">
                  <c:v>-2.6861621732634071</c:v>
                </c:pt>
                <c:pt idx="13020">
                  <c:v>-2.6900528271169111</c:v>
                </c:pt>
                <c:pt idx="13021">
                  <c:v>-2.693943480970415</c:v>
                </c:pt>
                <c:pt idx="13022">
                  <c:v>-2.6978341348239212</c:v>
                </c:pt>
                <c:pt idx="13023">
                  <c:v>-2.7017247886774252</c:v>
                </c:pt>
                <c:pt idx="13024">
                  <c:v>-2.7056154425309309</c:v>
                </c:pt>
                <c:pt idx="13025">
                  <c:v>-2.7095060963844362</c:v>
                </c:pt>
                <c:pt idx="13026">
                  <c:v>-2.7133967502379401</c:v>
                </c:pt>
                <c:pt idx="13027">
                  <c:v>-2.7172867750447431</c:v>
                </c:pt>
                <c:pt idx="13028">
                  <c:v>-2.721177428898248</c:v>
                </c:pt>
                <c:pt idx="13029">
                  <c:v>-2.7250680827517519</c:v>
                </c:pt>
                <c:pt idx="13030">
                  <c:v>-2.7289587366052568</c:v>
                </c:pt>
                <c:pt idx="13031">
                  <c:v>-2.732849390458743</c:v>
                </c:pt>
                <c:pt idx="13032">
                  <c:v>-2.7367400443122669</c:v>
                </c:pt>
                <c:pt idx="13033">
                  <c:v>-2.7406306981657722</c:v>
                </c:pt>
                <c:pt idx="13034">
                  <c:v>-2.744521352019277</c:v>
                </c:pt>
                <c:pt idx="13035">
                  <c:v>-2.748412005872781</c:v>
                </c:pt>
                <c:pt idx="13036">
                  <c:v>-2.7523026597262858</c:v>
                </c:pt>
                <c:pt idx="13037">
                  <c:v>-2.756193313579792</c:v>
                </c:pt>
                <c:pt idx="13038">
                  <c:v>-2.760083967433296</c:v>
                </c:pt>
                <c:pt idx="13039">
                  <c:v>-2.7639746212868022</c:v>
                </c:pt>
                <c:pt idx="13040">
                  <c:v>-2.7678652751403061</c:v>
                </c:pt>
                <c:pt idx="13041">
                  <c:v>-2.7717559289938101</c:v>
                </c:pt>
                <c:pt idx="13042">
                  <c:v>-2.7756465828473158</c:v>
                </c:pt>
                <c:pt idx="13043">
                  <c:v>-2.7795366076541179</c:v>
                </c:pt>
                <c:pt idx="13044">
                  <c:v>-2.7873179153611281</c:v>
                </c:pt>
                <c:pt idx="13045">
                  <c:v>-2.7912085692146329</c:v>
                </c:pt>
                <c:pt idx="13046">
                  <c:v>-2.7950992230681382</c:v>
                </c:pt>
                <c:pt idx="13047">
                  <c:v>-2.798989876921643</c:v>
                </c:pt>
                <c:pt idx="13048">
                  <c:v>-2.8028805307751461</c:v>
                </c:pt>
                <c:pt idx="13049">
                  <c:v>-2.8067711846286518</c:v>
                </c:pt>
                <c:pt idx="13050">
                  <c:v>-2.810661838482158</c:v>
                </c:pt>
                <c:pt idx="13051">
                  <c:v>-2.8145524923356571</c:v>
                </c:pt>
                <c:pt idx="13052">
                  <c:v>-2.818443146189157</c:v>
                </c:pt>
                <c:pt idx="13053">
                  <c:v>-2.8223338000426721</c:v>
                </c:pt>
                <c:pt idx="13054">
                  <c:v>-2.623778562905712</c:v>
                </c:pt>
                <c:pt idx="13055">
                  <c:v>-2.6276692167592168</c:v>
                </c:pt>
                <c:pt idx="13056">
                  <c:v>-2.6315598706127221</c:v>
                </c:pt>
                <c:pt idx="13057">
                  <c:v>-2.6354505244662261</c:v>
                </c:pt>
                <c:pt idx="13058">
                  <c:v>-2.6393411783197309</c:v>
                </c:pt>
                <c:pt idx="13059">
                  <c:v>-2.6432318321732362</c:v>
                </c:pt>
                <c:pt idx="13060">
                  <c:v>-2.6471218569800401</c:v>
                </c:pt>
                <c:pt idx="13061">
                  <c:v>-2.6510125108335432</c:v>
                </c:pt>
                <c:pt idx="13062">
                  <c:v>-2.654903164687048</c:v>
                </c:pt>
                <c:pt idx="13063">
                  <c:v>-2.6587938185405529</c:v>
                </c:pt>
                <c:pt idx="13064">
                  <c:v>-2.666575126247563</c:v>
                </c:pt>
                <c:pt idx="13065">
                  <c:v>-2.6704657801010669</c:v>
                </c:pt>
                <c:pt idx="13066">
                  <c:v>-2.6743564339545731</c:v>
                </c:pt>
                <c:pt idx="13067">
                  <c:v>-2.6821377416615841</c:v>
                </c:pt>
                <c:pt idx="13068">
                  <c:v>-2.6860283955150881</c:v>
                </c:pt>
                <c:pt idx="13069">
                  <c:v>-2.6899190493685921</c:v>
                </c:pt>
                <c:pt idx="13070">
                  <c:v>-2.6938097032220969</c:v>
                </c:pt>
                <c:pt idx="13071">
                  <c:v>-2.6977003570756022</c:v>
                </c:pt>
                <c:pt idx="13072">
                  <c:v>-2.701591010929107</c:v>
                </c:pt>
                <c:pt idx="13073">
                  <c:v>-2.7054816647826119</c:v>
                </c:pt>
                <c:pt idx="13074">
                  <c:v>-2.7093723186361158</c:v>
                </c:pt>
                <c:pt idx="13075">
                  <c:v>-2.7210436511499281</c:v>
                </c:pt>
                <c:pt idx="13076">
                  <c:v>-2.7249343050034329</c:v>
                </c:pt>
                <c:pt idx="13077">
                  <c:v>-2.72882495885694</c:v>
                </c:pt>
                <c:pt idx="13078">
                  <c:v>-2.7327156127104431</c:v>
                </c:pt>
                <c:pt idx="13079">
                  <c:v>-2.7366062665639479</c:v>
                </c:pt>
                <c:pt idx="13080">
                  <c:v>-2.7404969204174532</c:v>
                </c:pt>
                <c:pt idx="13081">
                  <c:v>-2.7443875742709571</c:v>
                </c:pt>
                <c:pt idx="13082">
                  <c:v>-2.748278228124462</c:v>
                </c:pt>
                <c:pt idx="13083">
                  <c:v>-2.7521688819779682</c:v>
                </c:pt>
                <c:pt idx="13084">
                  <c:v>-2.7560595358314721</c:v>
                </c:pt>
                <c:pt idx="13085">
                  <c:v>-2.7599501896849779</c:v>
                </c:pt>
                <c:pt idx="13086">
                  <c:v>-2.7638408435384818</c:v>
                </c:pt>
                <c:pt idx="13087">
                  <c:v>-2.7677314973919871</c:v>
                </c:pt>
                <c:pt idx="13088">
                  <c:v>-2.7716221512454919</c:v>
                </c:pt>
                <c:pt idx="13089">
                  <c:v>-2.7755121760522941</c:v>
                </c:pt>
                <c:pt idx="13090">
                  <c:v>-2.7832934837593042</c:v>
                </c:pt>
                <c:pt idx="13091">
                  <c:v>-2.7871841376128099</c:v>
                </c:pt>
                <c:pt idx="13092">
                  <c:v>-2.7910747914663139</c:v>
                </c:pt>
                <c:pt idx="13093">
                  <c:v>-2.7949654453198201</c:v>
                </c:pt>
                <c:pt idx="13094">
                  <c:v>-2.7988560991733231</c:v>
                </c:pt>
                <c:pt idx="13095">
                  <c:v>-2.8027467530268271</c:v>
                </c:pt>
                <c:pt idx="13096">
                  <c:v>-2.8066374068803341</c:v>
                </c:pt>
                <c:pt idx="13097">
                  <c:v>-2.6158627000828729</c:v>
                </c:pt>
                <c:pt idx="13098">
                  <c:v>-2.6197533539363782</c:v>
                </c:pt>
                <c:pt idx="13099">
                  <c:v>-2.623644007789883</c:v>
                </c:pt>
                <c:pt idx="13100">
                  <c:v>-2.6275346616433879</c:v>
                </c:pt>
                <c:pt idx="13101">
                  <c:v>-2.6314253154968918</c:v>
                </c:pt>
                <c:pt idx="13102">
                  <c:v>-2.6353159693503971</c:v>
                </c:pt>
                <c:pt idx="13103">
                  <c:v>-2.6392066232038829</c:v>
                </c:pt>
                <c:pt idx="13104">
                  <c:v>-2.6430966480107041</c:v>
                </c:pt>
                <c:pt idx="13105">
                  <c:v>-2.6469873018642089</c:v>
                </c:pt>
                <c:pt idx="13106">
                  <c:v>-2.6508779557177151</c:v>
                </c:pt>
                <c:pt idx="13107">
                  <c:v>-2.6547686095712191</c:v>
                </c:pt>
                <c:pt idx="13108">
                  <c:v>-2.6625499172782301</c:v>
                </c:pt>
                <c:pt idx="13109">
                  <c:v>-2.666440571131734</c:v>
                </c:pt>
                <c:pt idx="13110">
                  <c:v>-2.6703312249852398</c:v>
                </c:pt>
                <c:pt idx="13111">
                  <c:v>-2.6820031865457539</c:v>
                </c:pt>
                <c:pt idx="13112">
                  <c:v>-2.6858938403992578</c:v>
                </c:pt>
                <c:pt idx="13113">
                  <c:v>-2.6897844942527631</c:v>
                </c:pt>
                <c:pt idx="13114">
                  <c:v>-2.6975658019597728</c:v>
                </c:pt>
                <c:pt idx="13115">
                  <c:v>-2.7014564558132781</c:v>
                </c:pt>
                <c:pt idx="13116">
                  <c:v>-2.705347109666782</c:v>
                </c:pt>
                <c:pt idx="13117">
                  <c:v>-2.7131277883270899</c:v>
                </c:pt>
                <c:pt idx="13118">
                  <c:v>-2.7170184421805939</c:v>
                </c:pt>
                <c:pt idx="13119">
                  <c:v>-2.7209090960341</c:v>
                </c:pt>
                <c:pt idx="13120">
                  <c:v>-2.724799749887604</c:v>
                </c:pt>
                <c:pt idx="13121">
                  <c:v>-2.7286904037411102</c:v>
                </c:pt>
                <c:pt idx="13122">
                  <c:v>-2.7325810575946141</c:v>
                </c:pt>
                <c:pt idx="13123">
                  <c:v>-2.7364717114481198</c:v>
                </c:pt>
                <c:pt idx="13124">
                  <c:v>-2.7403623653016238</c:v>
                </c:pt>
                <c:pt idx="13125">
                  <c:v>-2.7442530191551291</c:v>
                </c:pt>
                <c:pt idx="13126">
                  <c:v>-2.7481436730086339</c:v>
                </c:pt>
                <c:pt idx="13127">
                  <c:v>-2.7520343268621401</c:v>
                </c:pt>
                <c:pt idx="13128">
                  <c:v>-2.7559249807156441</c:v>
                </c:pt>
                <c:pt idx="13129">
                  <c:v>-2.759815634569136</c:v>
                </c:pt>
                <c:pt idx="13130">
                  <c:v>-2.7637062884226551</c:v>
                </c:pt>
                <c:pt idx="13131">
                  <c:v>-2.7675969422761582</c:v>
                </c:pt>
                <c:pt idx="13132">
                  <c:v>-2.7714869670829598</c:v>
                </c:pt>
                <c:pt idx="13133">
                  <c:v>-2.7753776209364651</c:v>
                </c:pt>
                <c:pt idx="13134">
                  <c:v>-2.77926827478997</c:v>
                </c:pt>
                <c:pt idx="13135">
                  <c:v>-2.7831589286434761</c:v>
                </c:pt>
                <c:pt idx="13136">
                  <c:v>-2.7870495824969801</c:v>
                </c:pt>
                <c:pt idx="13137">
                  <c:v>-2.7909402363504858</c:v>
                </c:pt>
                <c:pt idx="13138">
                  <c:v>-2.7948308902039898</c:v>
                </c:pt>
                <c:pt idx="13139">
                  <c:v>-2.7987215440574942</c:v>
                </c:pt>
                <c:pt idx="13140">
                  <c:v>-2.802612197910999</c:v>
                </c:pt>
                <c:pt idx="13141">
                  <c:v>-2.6118374911135391</c:v>
                </c:pt>
                <c:pt idx="13142">
                  <c:v>-2.6157281449670462</c:v>
                </c:pt>
                <c:pt idx="13143">
                  <c:v>-2.619618798820551</c:v>
                </c:pt>
                <c:pt idx="13144">
                  <c:v>-2.6235094526740559</c:v>
                </c:pt>
                <c:pt idx="13145">
                  <c:v>-2.6274001065275598</c:v>
                </c:pt>
                <c:pt idx="13146">
                  <c:v>-2.6312907603810651</c:v>
                </c:pt>
                <c:pt idx="13147">
                  <c:v>-2.63518141423457</c:v>
                </c:pt>
                <c:pt idx="13148">
                  <c:v>-2.6390714390413721</c:v>
                </c:pt>
                <c:pt idx="13149">
                  <c:v>-2.6429620928948769</c:v>
                </c:pt>
                <c:pt idx="13150">
                  <c:v>-2.6468527467483831</c:v>
                </c:pt>
                <c:pt idx="13151">
                  <c:v>-2.6507434006018871</c:v>
                </c:pt>
                <c:pt idx="13152">
                  <c:v>-2.6779779775764219</c:v>
                </c:pt>
                <c:pt idx="13153">
                  <c:v>-2.6818686314299258</c:v>
                </c:pt>
                <c:pt idx="13154">
                  <c:v>-2.6857592852834311</c:v>
                </c:pt>
                <c:pt idx="13155">
                  <c:v>-2.689649939136936</c:v>
                </c:pt>
                <c:pt idx="13156">
                  <c:v>-2.6935405929904408</c:v>
                </c:pt>
                <c:pt idx="13157">
                  <c:v>-2.6974312468439461</c:v>
                </c:pt>
                <c:pt idx="13158">
                  <c:v>-2.70132190069745</c:v>
                </c:pt>
                <c:pt idx="13159">
                  <c:v>-2.7091025793577579</c:v>
                </c:pt>
                <c:pt idx="13160">
                  <c:v>-2.7129932332112618</c:v>
                </c:pt>
                <c:pt idx="13161">
                  <c:v>-2.716883887064768</c:v>
                </c:pt>
                <c:pt idx="13162">
                  <c:v>-2.720774540918272</c:v>
                </c:pt>
                <c:pt idx="13163">
                  <c:v>-2.7246651947717782</c:v>
                </c:pt>
                <c:pt idx="13164">
                  <c:v>-2.7285558486252821</c:v>
                </c:pt>
                <c:pt idx="13165">
                  <c:v>-2.7324465024787861</c:v>
                </c:pt>
                <c:pt idx="13166">
                  <c:v>-2.7363371563322918</c:v>
                </c:pt>
                <c:pt idx="13167">
                  <c:v>-2.7402278101857962</c:v>
                </c:pt>
                <c:pt idx="13168">
                  <c:v>-2.7441184640393019</c:v>
                </c:pt>
                <c:pt idx="13169">
                  <c:v>-2.7480091178928072</c:v>
                </c:pt>
                <c:pt idx="13170">
                  <c:v>-2.755790425599816</c:v>
                </c:pt>
                <c:pt idx="13171">
                  <c:v>-2.7596810794533209</c:v>
                </c:pt>
                <c:pt idx="13172">
                  <c:v>-2.7635717333068262</c:v>
                </c:pt>
                <c:pt idx="13173">
                  <c:v>-2.7674617581136278</c:v>
                </c:pt>
                <c:pt idx="13174">
                  <c:v>-2.7713524119671331</c:v>
                </c:pt>
                <c:pt idx="13175">
                  <c:v>-2.7830243735276481</c:v>
                </c:pt>
                <c:pt idx="13176">
                  <c:v>-2.7869150273811538</c:v>
                </c:pt>
                <c:pt idx="13177">
                  <c:v>-2.7908056812346582</c:v>
                </c:pt>
                <c:pt idx="13178">
                  <c:v>-2.7946963350881631</c:v>
                </c:pt>
                <c:pt idx="13179">
                  <c:v>-2.7985869889416679</c:v>
                </c:pt>
                <c:pt idx="13180">
                  <c:v>-2.6039216282907018</c:v>
                </c:pt>
                <c:pt idx="13181">
                  <c:v>-2.6078122821442071</c:v>
                </c:pt>
                <c:pt idx="13182">
                  <c:v>-2.611702935997712</c:v>
                </c:pt>
                <c:pt idx="13183">
                  <c:v>-2.6155935898512168</c:v>
                </c:pt>
                <c:pt idx="13184">
                  <c:v>-2.6194842437047221</c:v>
                </c:pt>
                <c:pt idx="13185">
                  <c:v>-2.6233748975582261</c:v>
                </c:pt>
                <c:pt idx="13186">
                  <c:v>-2.6272655514117309</c:v>
                </c:pt>
                <c:pt idx="13187">
                  <c:v>-2.6311562052652371</c:v>
                </c:pt>
                <c:pt idx="13188">
                  <c:v>-2.6350462300720392</c:v>
                </c:pt>
                <c:pt idx="13189">
                  <c:v>-2.638936883925544</c:v>
                </c:pt>
                <c:pt idx="13190">
                  <c:v>-2.6428275377790489</c:v>
                </c:pt>
                <c:pt idx="13191">
                  <c:v>-2.6467181916325542</c:v>
                </c:pt>
                <c:pt idx="13192">
                  <c:v>-2.650608845486059</c:v>
                </c:pt>
                <c:pt idx="13193">
                  <c:v>-2.6544994993395621</c:v>
                </c:pt>
                <c:pt idx="13194">
                  <c:v>-2.6583901531930678</c:v>
                </c:pt>
                <c:pt idx="13195">
                  <c:v>-2.6622808070465731</c:v>
                </c:pt>
                <c:pt idx="13196">
                  <c:v>-2.6661714609000779</c:v>
                </c:pt>
                <c:pt idx="13197">
                  <c:v>-2.6700621147535761</c:v>
                </c:pt>
                <c:pt idx="13198">
                  <c:v>-2.6739527686070881</c:v>
                </c:pt>
                <c:pt idx="13199">
                  <c:v>-2.677843422460592</c:v>
                </c:pt>
                <c:pt idx="13200">
                  <c:v>-2.6817340763140969</c:v>
                </c:pt>
                <c:pt idx="13201">
                  <c:v>-2.6856247301676022</c:v>
                </c:pt>
                <c:pt idx="13202">
                  <c:v>-2.689515384021107</c:v>
                </c:pt>
                <c:pt idx="13203">
                  <c:v>-2.6934060378746119</c:v>
                </c:pt>
                <c:pt idx="13204">
                  <c:v>-2.6972966917281158</c:v>
                </c:pt>
                <c:pt idx="13205">
                  <c:v>-2.7011867165349202</c:v>
                </c:pt>
                <c:pt idx="13206">
                  <c:v>-2.7050773703884241</c:v>
                </c:pt>
                <c:pt idx="13207">
                  <c:v>-2.7128586780954338</c:v>
                </c:pt>
                <c:pt idx="13208">
                  <c:v>-2.7167493319489391</c:v>
                </c:pt>
                <c:pt idx="13209">
                  <c:v>-2.7206399858024439</c:v>
                </c:pt>
                <c:pt idx="13210">
                  <c:v>-2.7245306396559501</c:v>
                </c:pt>
                <c:pt idx="13211">
                  <c:v>-2.7284212935094541</c:v>
                </c:pt>
                <c:pt idx="13212">
                  <c:v>-2.7323119473629571</c:v>
                </c:pt>
                <c:pt idx="13213">
                  <c:v>-2.7400932550699681</c:v>
                </c:pt>
                <c:pt idx="13214">
                  <c:v>-2.7439839089234721</c:v>
                </c:pt>
                <c:pt idx="13215">
                  <c:v>-2.7478745627769801</c:v>
                </c:pt>
                <c:pt idx="13216">
                  <c:v>-2.7517652166304818</c:v>
                </c:pt>
                <c:pt idx="13217">
                  <c:v>-2.7556558704839871</c:v>
                </c:pt>
                <c:pt idx="13218">
                  <c:v>-2.7595465243374919</c:v>
                </c:pt>
                <c:pt idx="13219">
                  <c:v>-2.763436549144294</c:v>
                </c:pt>
                <c:pt idx="13220">
                  <c:v>-2.7673272029978002</c:v>
                </c:pt>
                <c:pt idx="13221">
                  <c:v>-2.7789991645583152</c:v>
                </c:pt>
                <c:pt idx="13222">
                  <c:v>-2.78288981841182</c:v>
                </c:pt>
                <c:pt idx="13223">
                  <c:v>-2.786780472265324</c:v>
                </c:pt>
                <c:pt idx="13224">
                  <c:v>-2.5960065428353749</c:v>
                </c:pt>
                <c:pt idx="13225">
                  <c:v>-2.599897196688878</c:v>
                </c:pt>
                <c:pt idx="13226">
                  <c:v>-2.6037878505423842</c:v>
                </c:pt>
                <c:pt idx="13227">
                  <c:v>-2.6076785043958881</c:v>
                </c:pt>
                <c:pt idx="13228">
                  <c:v>-2.6115691582493938</c:v>
                </c:pt>
                <c:pt idx="13229">
                  <c:v>-2.6154598121028991</c:v>
                </c:pt>
                <c:pt idx="13230">
                  <c:v>-2.6193504659564031</c:v>
                </c:pt>
                <c:pt idx="13231">
                  <c:v>-2.6232411198099079</c:v>
                </c:pt>
                <c:pt idx="13232">
                  <c:v>-2.6271317736634141</c:v>
                </c:pt>
                <c:pt idx="13233">
                  <c:v>-2.6310217984702162</c:v>
                </c:pt>
                <c:pt idx="13234">
                  <c:v>-2.6349124523237211</c:v>
                </c:pt>
                <c:pt idx="13235">
                  <c:v>-2.6388031061772259</c:v>
                </c:pt>
                <c:pt idx="13236">
                  <c:v>-2.6426937600307312</c:v>
                </c:pt>
                <c:pt idx="13237">
                  <c:v>-2.646584413884236</c:v>
                </c:pt>
                <c:pt idx="13238">
                  <c:v>-2.6504750677377409</c:v>
                </c:pt>
                <c:pt idx="13239">
                  <c:v>-2.6543657215912448</c:v>
                </c:pt>
                <c:pt idx="13240">
                  <c:v>-2.6582563754447501</c:v>
                </c:pt>
                <c:pt idx="13241">
                  <c:v>-2.6621470292982541</c:v>
                </c:pt>
                <c:pt idx="13242">
                  <c:v>-2.6660376831517598</c:v>
                </c:pt>
                <c:pt idx="13243">
                  <c:v>-2.6699283370052651</c:v>
                </c:pt>
                <c:pt idx="13244">
                  <c:v>-2.6738189908587571</c:v>
                </c:pt>
                <c:pt idx="13245">
                  <c:v>-2.6777096447122739</c:v>
                </c:pt>
                <c:pt idx="13246">
                  <c:v>-2.685490952419284</c:v>
                </c:pt>
                <c:pt idx="13247">
                  <c:v>-2.6893816062727902</c:v>
                </c:pt>
                <c:pt idx="13248">
                  <c:v>-2.6932722601262928</c:v>
                </c:pt>
                <c:pt idx="13249">
                  <c:v>-2.6971622849330972</c:v>
                </c:pt>
                <c:pt idx="13250">
                  <c:v>-2.701052938786602</c:v>
                </c:pt>
                <c:pt idx="13251">
                  <c:v>-2.7049435926401051</c:v>
                </c:pt>
                <c:pt idx="13252">
                  <c:v>-2.7088342464936099</c:v>
                </c:pt>
                <c:pt idx="13253">
                  <c:v>-2.7127249003471161</c:v>
                </c:pt>
                <c:pt idx="13254">
                  <c:v>-2.7166155542006201</c:v>
                </c:pt>
                <c:pt idx="13255">
                  <c:v>-2.7205062080541258</c:v>
                </c:pt>
                <c:pt idx="13256">
                  <c:v>-2.7360688234681261</c:v>
                </c:pt>
                <c:pt idx="13257">
                  <c:v>-2.73995947732165</c:v>
                </c:pt>
                <c:pt idx="13258">
                  <c:v>-2.7438501311751549</c:v>
                </c:pt>
                <c:pt idx="13259">
                  <c:v>-2.7477407850286601</c:v>
                </c:pt>
                <c:pt idx="13260">
                  <c:v>-2.7516314388821641</c:v>
                </c:pt>
                <c:pt idx="13261">
                  <c:v>-2.7555220927356689</c:v>
                </c:pt>
                <c:pt idx="13262">
                  <c:v>-2.7594121175424711</c:v>
                </c:pt>
                <c:pt idx="13263">
                  <c:v>-2.7633027713959781</c:v>
                </c:pt>
                <c:pt idx="13264">
                  <c:v>-2.7710840791029869</c:v>
                </c:pt>
                <c:pt idx="13265">
                  <c:v>-2.5880906800125349</c:v>
                </c:pt>
                <c:pt idx="13266">
                  <c:v>-2.5919813338660411</c:v>
                </c:pt>
                <c:pt idx="13267">
                  <c:v>-2.5958719877195451</c:v>
                </c:pt>
                <c:pt idx="13268">
                  <c:v>-2.599762641573049</c:v>
                </c:pt>
                <c:pt idx="13269">
                  <c:v>-2.6036532954265552</c:v>
                </c:pt>
                <c:pt idx="13270">
                  <c:v>-2.6075439492800601</c:v>
                </c:pt>
                <c:pt idx="13271">
                  <c:v>-2.6114346031335631</c:v>
                </c:pt>
                <c:pt idx="13272">
                  <c:v>-2.6153252569870702</c:v>
                </c:pt>
                <c:pt idx="13273">
                  <c:v>-2.6192159108405741</c:v>
                </c:pt>
                <c:pt idx="13274">
                  <c:v>-2.6231065646940799</c:v>
                </c:pt>
                <c:pt idx="13275">
                  <c:v>-2.6269965895008811</c:v>
                </c:pt>
                <c:pt idx="13276">
                  <c:v>-2.630887243354386</c:v>
                </c:pt>
                <c:pt idx="13277">
                  <c:v>-2.6347778972078908</c:v>
                </c:pt>
                <c:pt idx="13278">
                  <c:v>-2.6386685510613961</c:v>
                </c:pt>
                <c:pt idx="13279">
                  <c:v>-2.6425592049149009</c:v>
                </c:pt>
                <c:pt idx="13280">
                  <c:v>-2.6464498587684062</c:v>
                </c:pt>
                <c:pt idx="13281">
                  <c:v>-2.6503405126219102</c:v>
                </c:pt>
                <c:pt idx="13282">
                  <c:v>-2.654231166475415</c:v>
                </c:pt>
                <c:pt idx="13283">
                  <c:v>-2.6581218203289199</c:v>
                </c:pt>
                <c:pt idx="13284">
                  <c:v>-2.6620124741824251</c:v>
                </c:pt>
                <c:pt idx="13285">
                  <c:v>-2.6736844357429401</c:v>
                </c:pt>
                <c:pt idx="13286">
                  <c:v>-2.6775750895964441</c:v>
                </c:pt>
                <c:pt idx="13287">
                  <c:v>-2.6814657434499498</c:v>
                </c:pt>
                <c:pt idx="13288">
                  <c:v>-2.6931370759637621</c:v>
                </c:pt>
                <c:pt idx="13289">
                  <c:v>-2.6970277298172669</c:v>
                </c:pt>
                <c:pt idx="13290">
                  <c:v>-2.7009183836707709</c:v>
                </c:pt>
                <c:pt idx="13291">
                  <c:v>-2.7048090375242761</c:v>
                </c:pt>
                <c:pt idx="13292">
                  <c:v>-2.708699691377781</c:v>
                </c:pt>
                <c:pt idx="13293">
                  <c:v>-2.7125903452312858</c:v>
                </c:pt>
                <c:pt idx="13294">
                  <c:v>-2.716480999084776</c:v>
                </c:pt>
                <c:pt idx="13295">
                  <c:v>-2.732043614498791</c:v>
                </c:pt>
                <c:pt idx="13296">
                  <c:v>-2.7398249222058211</c:v>
                </c:pt>
                <c:pt idx="13297">
                  <c:v>-2.7437155760593241</c:v>
                </c:pt>
                <c:pt idx="13298">
                  <c:v>-2.7514968837663352</c:v>
                </c:pt>
                <c:pt idx="13299">
                  <c:v>-2.7553869085731368</c:v>
                </c:pt>
                <c:pt idx="13300">
                  <c:v>-2.7592775624266421</c:v>
                </c:pt>
                <c:pt idx="13301">
                  <c:v>-2.7748401778406619</c:v>
                </c:pt>
                <c:pt idx="13302">
                  <c:v>-2.7787308316941659</c:v>
                </c:pt>
                <c:pt idx="13303">
                  <c:v>-2.5801748171896959</c:v>
                </c:pt>
                <c:pt idx="13304">
                  <c:v>-2.5840654710431981</c:v>
                </c:pt>
                <c:pt idx="13305">
                  <c:v>-2.587956124896706</c:v>
                </c:pt>
                <c:pt idx="13306">
                  <c:v>-2.59184677875021</c:v>
                </c:pt>
                <c:pt idx="13307">
                  <c:v>-2.5957374326037148</c:v>
                </c:pt>
                <c:pt idx="13308">
                  <c:v>-2.5996280864572201</c:v>
                </c:pt>
                <c:pt idx="13309">
                  <c:v>-2.6035187403107249</c:v>
                </c:pt>
                <c:pt idx="13310">
                  <c:v>-2.6074093941642298</c:v>
                </c:pt>
                <c:pt idx="13311">
                  <c:v>-2.6113000480177342</c:v>
                </c:pt>
                <c:pt idx="13312">
                  <c:v>-2.6151907018712399</c:v>
                </c:pt>
                <c:pt idx="13313">
                  <c:v>-2.6190813557247439</c:v>
                </c:pt>
                <c:pt idx="13314">
                  <c:v>-2.622971380531546</c:v>
                </c:pt>
                <c:pt idx="13315">
                  <c:v>-2.6268620343850371</c:v>
                </c:pt>
                <c:pt idx="13316">
                  <c:v>-2.6307526882385561</c:v>
                </c:pt>
                <c:pt idx="13317">
                  <c:v>-2.634643342092061</c:v>
                </c:pt>
                <c:pt idx="13318">
                  <c:v>-2.6385339959455671</c:v>
                </c:pt>
                <c:pt idx="13319">
                  <c:v>-2.6502059575060808</c:v>
                </c:pt>
                <c:pt idx="13320">
                  <c:v>-2.6540966113595861</c:v>
                </c:pt>
                <c:pt idx="13321">
                  <c:v>-2.6579872652130909</c:v>
                </c:pt>
                <c:pt idx="13322">
                  <c:v>-2.6618779190665962</c:v>
                </c:pt>
                <c:pt idx="13323">
                  <c:v>-2.6657685729201002</c:v>
                </c:pt>
                <c:pt idx="13324">
                  <c:v>-2.6696592267736041</c:v>
                </c:pt>
                <c:pt idx="13325">
                  <c:v>-2.6735498806271099</c:v>
                </c:pt>
                <c:pt idx="13326">
                  <c:v>-2.6891118669944269</c:v>
                </c:pt>
                <c:pt idx="13327">
                  <c:v>-2.6930025208479318</c:v>
                </c:pt>
                <c:pt idx="13328">
                  <c:v>-2.6968931747014362</c:v>
                </c:pt>
                <c:pt idx="13329">
                  <c:v>-2.700783828554941</c:v>
                </c:pt>
                <c:pt idx="13330">
                  <c:v>-2.7085651362619521</c:v>
                </c:pt>
                <c:pt idx="13331">
                  <c:v>-2.712455790115456</c:v>
                </c:pt>
                <c:pt idx="13332">
                  <c:v>-2.7202370978224648</c:v>
                </c:pt>
                <c:pt idx="13333">
                  <c:v>-2.7241277516759701</c:v>
                </c:pt>
                <c:pt idx="13334">
                  <c:v>-2.7319090593829811</c:v>
                </c:pt>
                <c:pt idx="13335">
                  <c:v>-2.735799713236486</c:v>
                </c:pt>
                <c:pt idx="13336">
                  <c:v>-2.7435810209434939</c:v>
                </c:pt>
                <c:pt idx="13337">
                  <c:v>-2.7474716747970001</c:v>
                </c:pt>
                <c:pt idx="13338">
                  <c:v>-2.7513616996038022</c:v>
                </c:pt>
                <c:pt idx="13339">
                  <c:v>-2.755252353457307</c:v>
                </c:pt>
                <c:pt idx="13340">
                  <c:v>-2.7708149688713268</c:v>
                </c:pt>
                <c:pt idx="13341">
                  <c:v>-2.5761503855878729</c:v>
                </c:pt>
                <c:pt idx="13342">
                  <c:v>-2.5800410394413782</c:v>
                </c:pt>
                <c:pt idx="13343">
                  <c:v>-2.583931693294883</c:v>
                </c:pt>
                <c:pt idx="13344">
                  <c:v>-2.587822347148387</c:v>
                </c:pt>
                <c:pt idx="13345">
                  <c:v>-2.5917130010018918</c:v>
                </c:pt>
                <c:pt idx="13346">
                  <c:v>-2.5956036548553971</c:v>
                </c:pt>
                <c:pt idx="13347">
                  <c:v>-2.599494308708902</c:v>
                </c:pt>
                <c:pt idx="13348">
                  <c:v>-2.6033849625624081</c:v>
                </c:pt>
                <c:pt idx="13349">
                  <c:v>-2.6072756164159112</c:v>
                </c:pt>
                <c:pt idx="13350">
                  <c:v>-2.6111662702694161</c:v>
                </c:pt>
                <c:pt idx="13351">
                  <c:v>-2.6228376027832279</c:v>
                </c:pt>
                <c:pt idx="13352">
                  <c:v>-2.6267282566367331</c:v>
                </c:pt>
                <c:pt idx="13353">
                  <c:v>-2.6306189104902371</c:v>
                </c:pt>
                <c:pt idx="13354">
                  <c:v>-2.6345095643437442</c:v>
                </c:pt>
                <c:pt idx="13355">
                  <c:v>-2.6384002181972481</c:v>
                </c:pt>
                <c:pt idx="13356">
                  <c:v>-2.6422908720507521</c:v>
                </c:pt>
                <c:pt idx="13357">
                  <c:v>-2.6461815259042578</c:v>
                </c:pt>
                <c:pt idx="13358">
                  <c:v>-2.6500721797577631</c:v>
                </c:pt>
                <c:pt idx="13359">
                  <c:v>-2.6539628336112671</c:v>
                </c:pt>
                <c:pt idx="13360">
                  <c:v>-2.6578534874647728</c:v>
                </c:pt>
                <c:pt idx="13361">
                  <c:v>-2.6617441413182772</c:v>
                </c:pt>
                <c:pt idx="13362">
                  <c:v>-2.665634795171782</c:v>
                </c:pt>
                <c:pt idx="13363">
                  <c:v>-2.6695254490252869</c:v>
                </c:pt>
                <c:pt idx="13364">
                  <c:v>-2.685087435392604</c:v>
                </c:pt>
                <c:pt idx="13365">
                  <c:v>-2.6889780892461088</c:v>
                </c:pt>
                <c:pt idx="13366">
                  <c:v>-2.6928687430996132</c:v>
                </c:pt>
                <c:pt idx="13367">
                  <c:v>-2.6967593969531181</c:v>
                </c:pt>
                <c:pt idx="13368">
                  <c:v>-2.708431358513633</c:v>
                </c:pt>
                <c:pt idx="13369">
                  <c:v>-2.7123220123671401</c:v>
                </c:pt>
                <c:pt idx="13370">
                  <c:v>-2.7162126662206432</c:v>
                </c:pt>
                <c:pt idx="13371">
                  <c:v>-2.7201033200741471</c:v>
                </c:pt>
                <c:pt idx="13372">
                  <c:v>-2.723993973927652</c:v>
                </c:pt>
                <c:pt idx="13373">
                  <c:v>-2.7278846277811568</c:v>
                </c:pt>
                <c:pt idx="13374">
                  <c:v>-2.7395565893416718</c:v>
                </c:pt>
                <c:pt idx="13375">
                  <c:v>-2.7434472431951771</c:v>
                </c:pt>
                <c:pt idx="13376">
                  <c:v>-2.7473372680019801</c:v>
                </c:pt>
                <c:pt idx="13377">
                  <c:v>-2.751227921855484</c:v>
                </c:pt>
                <c:pt idx="13378">
                  <c:v>-2.7551185757089889</c:v>
                </c:pt>
                <c:pt idx="13379">
                  <c:v>-2.7590092295624951</c:v>
                </c:pt>
                <c:pt idx="13380">
                  <c:v>-2.762899883415999</c:v>
                </c:pt>
                <c:pt idx="13381">
                  <c:v>-2.5682345227650329</c:v>
                </c:pt>
                <c:pt idx="13382">
                  <c:v>-2.5721251766185391</c:v>
                </c:pt>
                <c:pt idx="13383">
                  <c:v>-2.576015830472044</c:v>
                </c:pt>
                <c:pt idx="13384">
                  <c:v>-2.579906484325547</c:v>
                </c:pt>
                <c:pt idx="13385">
                  <c:v>-2.5837971381790532</c:v>
                </c:pt>
                <c:pt idx="13386">
                  <c:v>-2.5876877920325581</c:v>
                </c:pt>
                <c:pt idx="13387">
                  <c:v>-2.5915784458860629</c:v>
                </c:pt>
                <c:pt idx="13388">
                  <c:v>-2.595469099739558</c:v>
                </c:pt>
                <c:pt idx="13389">
                  <c:v>-2.599359753593073</c:v>
                </c:pt>
                <c:pt idx="13390">
                  <c:v>-2.603250407446577</c:v>
                </c:pt>
                <c:pt idx="13391">
                  <c:v>-2.6071410613000818</c:v>
                </c:pt>
                <c:pt idx="13392">
                  <c:v>-2.618812393813875</c:v>
                </c:pt>
                <c:pt idx="13393">
                  <c:v>-2.6227030476673998</c:v>
                </c:pt>
                <c:pt idx="13394">
                  <c:v>-2.6265937015209042</c:v>
                </c:pt>
                <c:pt idx="13395">
                  <c:v>-2.6304843553744099</c:v>
                </c:pt>
                <c:pt idx="13396">
                  <c:v>-2.6343750092279148</c:v>
                </c:pt>
                <c:pt idx="13397">
                  <c:v>-2.6382656630814192</c:v>
                </c:pt>
                <c:pt idx="13398">
                  <c:v>-2.642156316934924</c:v>
                </c:pt>
                <c:pt idx="13399">
                  <c:v>-2.6460469707884271</c:v>
                </c:pt>
                <c:pt idx="13400">
                  <c:v>-2.6499376246419342</c:v>
                </c:pt>
                <c:pt idx="13401">
                  <c:v>-2.6616095862024478</c:v>
                </c:pt>
                <c:pt idx="13402">
                  <c:v>-2.6655002400559522</c:v>
                </c:pt>
                <c:pt idx="13403">
                  <c:v>-2.6693908939094579</c:v>
                </c:pt>
                <c:pt idx="13404">
                  <c:v>-2.6771722016164672</c:v>
                </c:pt>
                <c:pt idx="13405">
                  <c:v>-2.6810622264232711</c:v>
                </c:pt>
                <c:pt idx="13406">
                  <c:v>-2.684952880276775</c:v>
                </c:pt>
                <c:pt idx="13407">
                  <c:v>-2.6888435341302781</c:v>
                </c:pt>
                <c:pt idx="13408">
                  <c:v>-2.6927341879837852</c:v>
                </c:pt>
                <c:pt idx="13409">
                  <c:v>-2.69662484183729</c:v>
                </c:pt>
                <c:pt idx="13410">
                  <c:v>-2.7005154956907949</c:v>
                </c:pt>
                <c:pt idx="13411">
                  <c:v>-2.7044061495443001</c:v>
                </c:pt>
                <c:pt idx="13412">
                  <c:v>-2.708296803397805</c:v>
                </c:pt>
                <c:pt idx="13413">
                  <c:v>-2.7121874572513098</c:v>
                </c:pt>
                <c:pt idx="13414">
                  <c:v>-2.716078111104796</c:v>
                </c:pt>
                <c:pt idx="13415">
                  <c:v>-2.71996876495832</c:v>
                </c:pt>
                <c:pt idx="13416">
                  <c:v>-2.7238594188118239</c:v>
                </c:pt>
                <c:pt idx="13417">
                  <c:v>-2.7316407265188332</c:v>
                </c:pt>
                <c:pt idx="13418">
                  <c:v>-2.7355313803723371</c:v>
                </c:pt>
                <c:pt idx="13419">
                  <c:v>-2.743312059032645</c:v>
                </c:pt>
                <c:pt idx="13420">
                  <c:v>-2.7472027128861498</c:v>
                </c:pt>
                <c:pt idx="13421">
                  <c:v>-2.7510933667396551</c:v>
                </c:pt>
                <c:pt idx="13422">
                  <c:v>-2.7549840205931608</c:v>
                </c:pt>
                <c:pt idx="13423">
                  <c:v>-2.7588746744466661</c:v>
                </c:pt>
                <c:pt idx="13424">
                  <c:v>-2.5603186599421961</c:v>
                </c:pt>
                <c:pt idx="13425">
                  <c:v>-2.5642093137957018</c:v>
                </c:pt>
                <c:pt idx="13426">
                  <c:v>-2.5680999676492071</c:v>
                </c:pt>
                <c:pt idx="13427">
                  <c:v>-2.571990621502712</c:v>
                </c:pt>
                <c:pt idx="13428">
                  <c:v>-2.5758812753562168</c:v>
                </c:pt>
                <c:pt idx="13429">
                  <c:v>-2.579771929209719</c:v>
                </c:pt>
                <c:pt idx="13430">
                  <c:v>-2.583662583063226</c:v>
                </c:pt>
                <c:pt idx="13431">
                  <c:v>-2.595334544623741</c:v>
                </c:pt>
                <c:pt idx="13432">
                  <c:v>-2.599225198477245</c:v>
                </c:pt>
                <c:pt idx="13433">
                  <c:v>-2.6031158523307498</c:v>
                </c:pt>
                <c:pt idx="13434">
                  <c:v>-2.6108965309910581</c:v>
                </c:pt>
                <c:pt idx="13435">
                  <c:v>-2.6147871848445621</c:v>
                </c:pt>
                <c:pt idx="13436">
                  <c:v>-2.6186778386980678</c:v>
                </c:pt>
                <c:pt idx="13437">
                  <c:v>-2.6225684925515731</c:v>
                </c:pt>
                <c:pt idx="13438">
                  <c:v>-2.6264591464050779</c:v>
                </c:pt>
                <c:pt idx="13439">
                  <c:v>-2.6303498002585828</c:v>
                </c:pt>
                <c:pt idx="13440">
                  <c:v>-2.6342404541120872</c:v>
                </c:pt>
                <c:pt idx="13441">
                  <c:v>-2.638131107965592</c:v>
                </c:pt>
                <c:pt idx="13442">
                  <c:v>-2.642021761819096</c:v>
                </c:pt>
                <c:pt idx="13443">
                  <c:v>-2.6459124156726022</c:v>
                </c:pt>
                <c:pt idx="13444">
                  <c:v>-2.653693723379611</c:v>
                </c:pt>
                <c:pt idx="13445">
                  <c:v>-2.6575843772331158</c:v>
                </c:pt>
                <c:pt idx="13446">
                  <c:v>-2.6614750310866211</c:v>
                </c:pt>
                <c:pt idx="13447">
                  <c:v>-2.6653656849401259</c:v>
                </c:pt>
                <c:pt idx="13448">
                  <c:v>-2.6692563387936308</c:v>
                </c:pt>
                <c:pt idx="13449">
                  <c:v>-2.6731469926471352</c:v>
                </c:pt>
                <c:pt idx="13450">
                  <c:v>-2.680927671307443</c:v>
                </c:pt>
                <c:pt idx="13451">
                  <c:v>-2.684818325160947</c:v>
                </c:pt>
                <c:pt idx="13452">
                  <c:v>-2.6887089790144532</c:v>
                </c:pt>
                <c:pt idx="13453">
                  <c:v>-2.6925996328679571</c:v>
                </c:pt>
                <c:pt idx="13454">
                  <c:v>-2.6964902867214628</c:v>
                </c:pt>
                <c:pt idx="13455">
                  <c:v>-2.7003809405749668</c:v>
                </c:pt>
                <c:pt idx="13456">
                  <c:v>-2.704271594428473</c:v>
                </c:pt>
                <c:pt idx="13457">
                  <c:v>-2.70816224828198</c:v>
                </c:pt>
                <c:pt idx="13458">
                  <c:v>-2.7120529021354818</c:v>
                </c:pt>
                <c:pt idx="13459">
                  <c:v>-2.7159435559889871</c:v>
                </c:pt>
                <c:pt idx="13460">
                  <c:v>-2.7198342098424919</c:v>
                </c:pt>
                <c:pt idx="13461">
                  <c:v>-2.7237248636959981</c:v>
                </c:pt>
                <c:pt idx="13462">
                  <c:v>-2.7276155175495012</c:v>
                </c:pt>
                <c:pt idx="13463">
                  <c:v>-2.731506171403006</c:v>
                </c:pt>
                <c:pt idx="13464">
                  <c:v>-2.7353968252565108</c:v>
                </c:pt>
                <c:pt idx="13465">
                  <c:v>-2.739286850063313</c:v>
                </c:pt>
                <c:pt idx="13466">
                  <c:v>-2.7431775039168178</c:v>
                </c:pt>
                <c:pt idx="13467">
                  <c:v>-2.7470681577703231</c:v>
                </c:pt>
                <c:pt idx="13468">
                  <c:v>-2.750958811623827</c:v>
                </c:pt>
                <c:pt idx="13469">
                  <c:v>-2.5524035744868661</c:v>
                </c:pt>
                <c:pt idx="13470">
                  <c:v>-2.5562942283403731</c:v>
                </c:pt>
                <c:pt idx="13471">
                  <c:v>-2.5601848821938802</c:v>
                </c:pt>
                <c:pt idx="13472">
                  <c:v>-2.5640755360473841</c:v>
                </c:pt>
                <c:pt idx="13473">
                  <c:v>-2.567966189900889</c:v>
                </c:pt>
                <c:pt idx="13474">
                  <c:v>-2.5718568437543938</c:v>
                </c:pt>
                <c:pt idx="13475">
                  <c:v>-2.5757474976078978</c:v>
                </c:pt>
                <c:pt idx="13476">
                  <c:v>-2.5796381514614031</c:v>
                </c:pt>
                <c:pt idx="13477">
                  <c:v>-2.591310113021918</c:v>
                </c:pt>
                <c:pt idx="13478">
                  <c:v>-2.595200766875422</c:v>
                </c:pt>
                <c:pt idx="13479">
                  <c:v>-2.5990914207289268</c:v>
                </c:pt>
                <c:pt idx="13480">
                  <c:v>-2.6029820745824321</c:v>
                </c:pt>
                <c:pt idx="13481">
                  <c:v>-2.606872099389216</c:v>
                </c:pt>
                <c:pt idx="13482">
                  <c:v>-2.61076275324274</c:v>
                </c:pt>
                <c:pt idx="13483">
                  <c:v>-2.6146534070962431</c:v>
                </c:pt>
                <c:pt idx="13484">
                  <c:v>-2.6185440609497501</c:v>
                </c:pt>
                <c:pt idx="13485">
                  <c:v>-2.622434714803255</c:v>
                </c:pt>
                <c:pt idx="13486">
                  <c:v>-2.6263253686567598</c:v>
                </c:pt>
                <c:pt idx="13487">
                  <c:v>-2.6302160225102642</c:v>
                </c:pt>
                <c:pt idx="13488">
                  <c:v>-2.6341066763637691</c:v>
                </c:pt>
                <c:pt idx="13489">
                  <c:v>-2.6379973302172739</c:v>
                </c:pt>
                <c:pt idx="13490">
                  <c:v>-2.6418879840707792</c:v>
                </c:pt>
                <c:pt idx="13491">
                  <c:v>-2.649669291777788</c:v>
                </c:pt>
                <c:pt idx="13492">
                  <c:v>-2.6535599456312928</c:v>
                </c:pt>
                <c:pt idx="13493">
                  <c:v>-2.6574505994847981</c:v>
                </c:pt>
                <c:pt idx="13494">
                  <c:v>-2.661341253338303</c:v>
                </c:pt>
                <c:pt idx="13495">
                  <c:v>-2.6652319071918078</c:v>
                </c:pt>
                <c:pt idx="13496">
                  <c:v>-2.6691225610453122</c:v>
                </c:pt>
                <c:pt idx="13497">
                  <c:v>-2.6769032397056201</c:v>
                </c:pt>
                <c:pt idx="13498">
                  <c:v>-2.6924658551196381</c:v>
                </c:pt>
                <c:pt idx="13499">
                  <c:v>-2.6963565089731452</c:v>
                </c:pt>
                <c:pt idx="13500">
                  <c:v>-2.70024716282665</c:v>
                </c:pt>
                <c:pt idx="13501">
                  <c:v>-2.7041378166801531</c:v>
                </c:pt>
                <c:pt idx="13502">
                  <c:v>-2.7080284705336588</c:v>
                </c:pt>
                <c:pt idx="13503">
                  <c:v>-2.7119191243871641</c:v>
                </c:pt>
                <c:pt idx="13504">
                  <c:v>-2.7158097782406689</c:v>
                </c:pt>
                <c:pt idx="13505">
                  <c:v>-2.7197004320941738</c:v>
                </c:pt>
                <c:pt idx="13506">
                  <c:v>-2.7235910859476782</c:v>
                </c:pt>
                <c:pt idx="13507">
                  <c:v>-2.727481739801183</c:v>
                </c:pt>
                <c:pt idx="13508">
                  <c:v>-2.7313723936546861</c:v>
                </c:pt>
                <c:pt idx="13509">
                  <c:v>-2.73526241846149</c:v>
                </c:pt>
                <c:pt idx="13510">
                  <c:v>-2.7391530723149962</c:v>
                </c:pt>
                <c:pt idx="13511">
                  <c:v>-2.7430437261685001</c:v>
                </c:pt>
                <c:pt idx="13512">
                  <c:v>-2.5444877116640301</c:v>
                </c:pt>
                <c:pt idx="13513">
                  <c:v>-2.548378365517534</c:v>
                </c:pt>
                <c:pt idx="13514">
                  <c:v>-2.552269019371038</c:v>
                </c:pt>
                <c:pt idx="13515">
                  <c:v>-2.556159673224542</c:v>
                </c:pt>
                <c:pt idx="13516">
                  <c:v>-2.560050327078049</c:v>
                </c:pt>
                <c:pt idx="13517">
                  <c:v>-2.5639409809315539</c:v>
                </c:pt>
                <c:pt idx="13518">
                  <c:v>-2.56783163478506</c:v>
                </c:pt>
                <c:pt idx="13519">
                  <c:v>-2.575612942492068</c:v>
                </c:pt>
                <c:pt idx="13520">
                  <c:v>-2.5795035963455741</c:v>
                </c:pt>
                <c:pt idx="13521">
                  <c:v>-2.5833942501990781</c:v>
                </c:pt>
                <c:pt idx="13522">
                  <c:v>-2.5872849040525838</c:v>
                </c:pt>
                <c:pt idx="13523">
                  <c:v>-2.5911755579060878</c:v>
                </c:pt>
                <c:pt idx="13524">
                  <c:v>-2.5950662117595931</c:v>
                </c:pt>
                <c:pt idx="13525">
                  <c:v>-2.5989568656130979</c:v>
                </c:pt>
                <c:pt idx="13526">
                  <c:v>-2.602846890419892</c:v>
                </c:pt>
                <c:pt idx="13527">
                  <c:v>-2.6067375442734049</c:v>
                </c:pt>
                <c:pt idx="13528">
                  <c:v>-2.6106281981269102</c:v>
                </c:pt>
                <c:pt idx="13529">
                  <c:v>-2.614518851980415</c:v>
                </c:pt>
                <c:pt idx="13530">
                  <c:v>-2.6184095058339198</c:v>
                </c:pt>
                <c:pt idx="13531">
                  <c:v>-2.6223001596874251</c:v>
                </c:pt>
                <c:pt idx="13532">
                  <c:v>-2.6261908135409291</c:v>
                </c:pt>
                <c:pt idx="13533">
                  <c:v>-2.6300814673944339</c:v>
                </c:pt>
                <c:pt idx="13534">
                  <c:v>-2.6339721212479401</c:v>
                </c:pt>
                <c:pt idx="13535">
                  <c:v>-2.6378627751014441</c:v>
                </c:pt>
                <c:pt idx="13536">
                  <c:v>-2.6456440828084529</c:v>
                </c:pt>
                <c:pt idx="13537">
                  <c:v>-2.6495347366619582</c:v>
                </c:pt>
                <c:pt idx="13538">
                  <c:v>-2.6573160443689701</c:v>
                </c:pt>
                <c:pt idx="13539">
                  <c:v>-2.6612066982224731</c:v>
                </c:pt>
                <c:pt idx="13540">
                  <c:v>-2.6650973520759771</c:v>
                </c:pt>
                <c:pt idx="13541">
                  <c:v>-2.668987376882781</c:v>
                </c:pt>
                <c:pt idx="13542">
                  <c:v>-2.6728780307362761</c:v>
                </c:pt>
                <c:pt idx="13543">
                  <c:v>-2.6767686845897711</c:v>
                </c:pt>
                <c:pt idx="13544">
                  <c:v>-2.6884406461503052</c:v>
                </c:pt>
                <c:pt idx="13545">
                  <c:v>-2.6962219538573149</c:v>
                </c:pt>
                <c:pt idx="13546">
                  <c:v>-2.7001126077108202</c:v>
                </c:pt>
                <c:pt idx="13547">
                  <c:v>-2.7040032615643241</c:v>
                </c:pt>
                <c:pt idx="13548">
                  <c:v>-2.707893915417829</c:v>
                </c:pt>
                <c:pt idx="13549">
                  <c:v>-2.7117845692713338</c:v>
                </c:pt>
                <c:pt idx="13550">
                  <c:v>-2.71567522312482</c:v>
                </c:pt>
                <c:pt idx="13551">
                  <c:v>-2.7195658769783431</c:v>
                </c:pt>
                <c:pt idx="13552">
                  <c:v>-2.7234565308318479</c:v>
                </c:pt>
                <c:pt idx="13553">
                  <c:v>-2.7273471846853532</c:v>
                </c:pt>
                <c:pt idx="13554">
                  <c:v>-2.7312372094921562</c:v>
                </c:pt>
                <c:pt idx="13555">
                  <c:v>-2.735127863345661</c:v>
                </c:pt>
                <c:pt idx="13556">
                  <c:v>-2.5404625026946959</c:v>
                </c:pt>
                <c:pt idx="13557">
                  <c:v>-2.5443531565481998</c:v>
                </c:pt>
                <c:pt idx="13558">
                  <c:v>-2.5482438104017051</c:v>
                </c:pt>
                <c:pt idx="13559">
                  <c:v>-2.55213446425521</c:v>
                </c:pt>
                <c:pt idx="13560">
                  <c:v>-2.5560251181087161</c:v>
                </c:pt>
                <c:pt idx="13561">
                  <c:v>-2.559915771962221</c:v>
                </c:pt>
                <c:pt idx="13562">
                  <c:v>-2.5638064258157258</c:v>
                </c:pt>
                <c:pt idx="13563">
                  <c:v>-2.5676970796692302</c:v>
                </c:pt>
                <c:pt idx="13564">
                  <c:v>-2.5715877335227351</c:v>
                </c:pt>
                <c:pt idx="13565">
                  <c:v>-2.575478387376239</c:v>
                </c:pt>
                <c:pt idx="13566">
                  <c:v>-2.5793690412297452</c:v>
                </c:pt>
                <c:pt idx="13567">
                  <c:v>-2.58325969508325</c:v>
                </c:pt>
                <c:pt idx="13568">
                  <c:v>-2.5871503489367531</c:v>
                </c:pt>
                <c:pt idx="13569">
                  <c:v>-2.5949316566437641</c:v>
                </c:pt>
                <c:pt idx="13570">
                  <c:v>-2.5988216814505658</c:v>
                </c:pt>
                <c:pt idx="13571">
                  <c:v>-2.6027123353040711</c:v>
                </c:pt>
                <c:pt idx="13572">
                  <c:v>-2.6066029891575759</c:v>
                </c:pt>
                <c:pt idx="13573">
                  <c:v>-2.6104936430110812</c:v>
                </c:pt>
                <c:pt idx="13574">
                  <c:v>-2.6143842968645861</c:v>
                </c:pt>
                <c:pt idx="13575">
                  <c:v>-2.6182749507180909</c:v>
                </c:pt>
                <c:pt idx="13576">
                  <c:v>-2.6221656045715949</c:v>
                </c:pt>
                <c:pt idx="13577">
                  <c:v>-2.626056258425101</c:v>
                </c:pt>
                <c:pt idx="13578">
                  <c:v>-2.6299469122786041</c:v>
                </c:pt>
                <c:pt idx="13579">
                  <c:v>-2.653290835399635</c:v>
                </c:pt>
                <c:pt idx="13580">
                  <c:v>-2.6571814892531398</c:v>
                </c:pt>
                <c:pt idx="13581">
                  <c:v>-2.6610721431066442</c:v>
                </c:pt>
                <c:pt idx="13582">
                  <c:v>-2.672743475620456</c:v>
                </c:pt>
                <c:pt idx="13583">
                  <c:v>-2.6766341294739591</c:v>
                </c:pt>
                <c:pt idx="13584">
                  <c:v>-2.6805247833274661</c:v>
                </c:pt>
                <c:pt idx="13585">
                  <c:v>-2.684415437180971</c:v>
                </c:pt>
                <c:pt idx="13586">
                  <c:v>-2.6921967448879811</c:v>
                </c:pt>
                <c:pt idx="13587">
                  <c:v>-2.6960873987414851</c:v>
                </c:pt>
                <c:pt idx="13588">
                  <c:v>-2.6999780525949899</c:v>
                </c:pt>
                <c:pt idx="13589">
                  <c:v>-2.7038687064484961</c:v>
                </c:pt>
                <c:pt idx="13590">
                  <c:v>-2.707759360302</c:v>
                </c:pt>
                <c:pt idx="13591">
                  <c:v>-2.7116500141555062</c:v>
                </c:pt>
                <c:pt idx="13592">
                  <c:v>-2.7155406680090102</c:v>
                </c:pt>
                <c:pt idx="13593">
                  <c:v>-2.7194313218625141</c:v>
                </c:pt>
                <c:pt idx="13594">
                  <c:v>-2.7233219757160199</c:v>
                </c:pt>
                <c:pt idx="13595">
                  <c:v>-2.727212000522822</c:v>
                </c:pt>
                <c:pt idx="13596">
                  <c:v>-2.532547417239368</c:v>
                </c:pt>
                <c:pt idx="13597">
                  <c:v>-2.5364380710928729</c:v>
                </c:pt>
                <c:pt idx="13598">
                  <c:v>-2.5403287249463768</c:v>
                </c:pt>
                <c:pt idx="13599">
                  <c:v>-2.5442193787998821</c:v>
                </c:pt>
                <c:pt idx="13600">
                  <c:v>-2.548110032653387</c:v>
                </c:pt>
                <c:pt idx="13601">
                  <c:v>-2.5520006865068932</c:v>
                </c:pt>
                <c:pt idx="13602">
                  <c:v>-2.5558913403603971</c:v>
                </c:pt>
                <c:pt idx="13603">
                  <c:v>-2.5597819942139028</c:v>
                </c:pt>
                <c:pt idx="13604">
                  <c:v>-2.5675633019209112</c:v>
                </c:pt>
                <c:pt idx="13605">
                  <c:v>-2.5714539557744169</c:v>
                </c:pt>
                <c:pt idx="13606">
                  <c:v>-2.5753446096279222</c:v>
                </c:pt>
                <c:pt idx="13607">
                  <c:v>-2.5792352634814271</c:v>
                </c:pt>
                <c:pt idx="13608">
                  <c:v>-2.583125917334931</c:v>
                </c:pt>
                <c:pt idx="13609">
                  <c:v>-2.5909072250419412</c:v>
                </c:pt>
                <c:pt idx="13610">
                  <c:v>-2.5947972498487428</c:v>
                </c:pt>
                <c:pt idx="13611">
                  <c:v>-2.6064692114092578</c:v>
                </c:pt>
                <c:pt idx="13612">
                  <c:v>-2.6103598652627631</c:v>
                </c:pt>
                <c:pt idx="13613">
                  <c:v>-2.614250519116267</c:v>
                </c:pt>
                <c:pt idx="13614">
                  <c:v>-2.6181411729697719</c:v>
                </c:pt>
                <c:pt idx="13615">
                  <c:v>-2.6220318268232781</c:v>
                </c:pt>
                <c:pt idx="13616">
                  <c:v>-2.625922480676782</c:v>
                </c:pt>
                <c:pt idx="13617">
                  <c:v>-2.6298131345302771</c:v>
                </c:pt>
                <c:pt idx="13618">
                  <c:v>-2.6337037883837922</c:v>
                </c:pt>
                <c:pt idx="13619">
                  <c:v>-2.6414850960908018</c:v>
                </c:pt>
                <c:pt idx="13620">
                  <c:v>-2.649266403797812</c:v>
                </c:pt>
                <c:pt idx="13621">
                  <c:v>-2.6531570576513182</c:v>
                </c:pt>
                <c:pt idx="13622">
                  <c:v>-2.668719044018633</c:v>
                </c:pt>
                <c:pt idx="13623">
                  <c:v>-2.6726096978721379</c:v>
                </c:pt>
                <c:pt idx="13624">
                  <c:v>-2.6765003517256432</c:v>
                </c:pt>
                <c:pt idx="13625">
                  <c:v>-2.680391005579148</c:v>
                </c:pt>
                <c:pt idx="13626">
                  <c:v>-2.6842816594326528</c:v>
                </c:pt>
                <c:pt idx="13627">
                  <c:v>-2.6881723132861581</c:v>
                </c:pt>
                <c:pt idx="13628">
                  <c:v>-2.6920629671396621</c:v>
                </c:pt>
                <c:pt idx="13629">
                  <c:v>-2.6959536209931572</c:v>
                </c:pt>
                <c:pt idx="13630">
                  <c:v>-2.6998442748466731</c:v>
                </c:pt>
                <c:pt idx="13631">
                  <c:v>-2.7037349287001771</c:v>
                </c:pt>
                <c:pt idx="13632">
                  <c:v>-2.7076255825536828</c:v>
                </c:pt>
                <c:pt idx="13633">
                  <c:v>-2.7115162364071872</c:v>
                </c:pt>
                <c:pt idx="13634">
                  <c:v>-2.715406890260692</c:v>
                </c:pt>
                <c:pt idx="13635">
                  <c:v>-2.524632183463217</c:v>
                </c:pt>
                <c:pt idx="13636">
                  <c:v>-2.5285222082700329</c:v>
                </c:pt>
                <c:pt idx="13637">
                  <c:v>-2.5324128621235391</c:v>
                </c:pt>
                <c:pt idx="13638">
                  <c:v>-2.5363035159770431</c:v>
                </c:pt>
                <c:pt idx="13639">
                  <c:v>-2.540194169830547</c:v>
                </c:pt>
                <c:pt idx="13640">
                  <c:v>-2.5440848236840532</c:v>
                </c:pt>
                <c:pt idx="13641">
                  <c:v>-2.547975477537558</c:v>
                </c:pt>
                <c:pt idx="13642">
                  <c:v>-2.551866131391062</c:v>
                </c:pt>
                <c:pt idx="13643">
                  <c:v>-2.5557567852445682</c:v>
                </c:pt>
                <c:pt idx="13644">
                  <c:v>-2.5635380929515761</c:v>
                </c:pt>
                <c:pt idx="13645">
                  <c:v>-2.5674287468050818</c:v>
                </c:pt>
                <c:pt idx="13646">
                  <c:v>-2.5713194006585871</c:v>
                </c:pt>
                <c:pt idx="13647">
                  <c:v>-2.575210054512092</c:v>
                </c:pt>
                <c:pt idx="13648">
                  <c:v>-2.5791007083655959</c:v>
                </c:pt>
                <c:pt idx="13649">
                  <c:v>-2.586882016072606</c:v>
                </c:pt>
                <c:pt idx="13650">
                  <c:v>-2.5907720408794099</c:v>
                </c:pt>
                <c:pt idx="13651">
                  <c:v>-2.594662694732913</c:v>
                </c:pt>
                <c:pt idx="13652">
                  <c:v>-2.5985533485864178</c:v>
                </c:pt>
                <c:pt idx="13653">
                  <c:v>-2.6024440024399231</c:v>
                </c:pt>
                <c:pt idx="13654">
                  <c:v>-2.6063346562934302</c:v>
                </c:pt>
                <c:pt idx="13655">
                  <c:v>-2.6102253101469342</c:v>
                </c:pt>
                <c:pt idx="13656">
                  <c:v>-2.6141159640004381</c:v>
                </c:pt>
                <c:pt idx="13657">
                  <c:v>-2.618006617853943</c:v>
                </c:pt>
                <c:pt idx="13658">
                  <c:v>-2.6218972717074469</c:v>
                </c:pt>
                <c:pt idx="13659">
                  <c:v>-2.6257879255609531</c:v>
                </c:pt>
                <c:pt idx="13660">
                  <c:v>-2.6374598871214672</c:v>
                </c:pt>
                <c:pt idx="13661">
                  <c:v>-2.6452411948284769</c:v>
                </c:pt>
                <c:pt idx="13662">
                  <c:v>-2.6491318486819901</c:v>
                </c:pt>
                <c:pt idx="13663">
                  <c:v>-2.6530225025354861</c:v>
                </c:pt>
                <c:pt idx="13664">
                  <c:v>-2.6569125273422891</c:v>
                </c:pt>
                <c:pt idx="13665">
                  <c:v>-2.660803181195794</c:v>
                </c:pt>
                <c:pt idx="13666">
                  <c:v>-2.6646938350492979</c:v>
                </c:pt>
                <c:pt idx="13667">
                  <c:v>-2.6685844889028032</c:v>
                </c:pt>
                <c:pt idx="13668">
                  <c:v>-2.672475142756308</c:v>
                </c:pt>
                <c:pt idx="13669">
                  <c:v>-2.6763657966098142</c:v>
                </c:pt>
                <c:pt idx="13670">
                  <c:v>-2.6802564504633191</c:v>
                </c:pt>
                <c:pt idx="13671">
                  <c:v>-2.6841471043168239</c:v>
                </c:pt>
                <c:pt idx="13672">
                  <c:v>-2.6880377581703301</c:v>
                </c:pt>
                <c:pt idx="13673">
                  <c:v>-2.6919284120238332</c:v>
                </c:pt>
                <c:pt idx="13674">
                  <c:v>-2.695819065877338</c:v>
                </c:pt>
                <c:pt idx="13675">
                  <c:v>-2.6997097197308428</c:v>
                </c:pt>
                <c:pt idx="13676">
                  <c:v>-2.7036003735843481</c:v>
                </c:pt>
                <c:pt idx="13677">
                  <c:v>-2.7074910274378521</c:v>
                </c:pt>
                <c:pt idx="13678">
                  <c:v>-2.711381681291356</c:v>
                </c:pt>
                <c:pt idx="13679">
                  <c:v>-2.5167163206403922</c:v>
                </c:pt>
                <c:pt idx="13680">
                  <c:v>-2.5206069744938961</c:v>
                </c:pt>
                <c:pt idx="13681">
                  <c:v>-2.5244969993006992</c:v>
                </c:pt>
                <c:pt idx="13682">
                  <c:v>-2.528387653154204</c:v>
                </c:pt>
                <c:pt idx="13683">
                  <c:v>-2.532278307007708</c:v>
                </c:pt>
                <c:pt idx="13684">
                  <c:v>-2.5361689608612128</c:v>
                </c:pt>
                <c:pt idx="13685">
                  <c:v>-2.5400596147147181</c:v>
                </c:pt>
                <c:pt idx="13686">
                  <c:v>-2.5439502685682229</c:v>
                </c:pt>
                <c:pt idx="13687">
                  <c:v>-2.5478409224217282</c:v>
                </c:pt>
                <c:pt idx="13688">
                  <c:v>-2.5595128839822419</c:v>
                </c:pt>
                <c:pt idx="13689">
                  <c:v>-2.563403537835748</c:v>
                </c:pt>
                <c:pt idx="13690">
                  <c:v>-2.567294191689252</c:v>
                </c:pt>
                <c:pt idx="13691">
                  <c:v>-2.5711848455427568</c:v>
                </c:pt>
                <c:pt idx="13692">
                  <c:v>-2.575075499396243</c:v>
                </c:pt>
                <c:pt idx="13693">
                  <c:v>-2.578966153249767</c:v>
                </c:pt>
                <c:pt idx="13694">
                  <c:v>-2.5828568071032718</c:v>
                </c:pt>
                <c:pt idx="13695">
                  <c:v>-2.5906374857635792</c:v>
                </c:pt>
                <c:pt idx="13696">
                  <c:v>-2.5945281396170841</c:v>
                </c:pt>
                <c:pt idx="13697">
                  <c:v>-2.598418793470588</c:v>
                </c:pt>
                <c:pt idx="13698">
                  <c:v>-2.6023094473240942</c:v>
                </c:pt>
                <c:pt idx="13699">
                  <c:v>-2.606200101177599</c:v>
                </c:pt>
                <c:pt idx="13700">
                  <c:v>-2.610090755031103</c:v>
                </c:pt>
                <c:pt idx="13701">
                  <c:v>-2.6139814088846078</c:v>
                </c:pt>
                <c:pt idx="13702">
                  <c:v>-2.6178720627381131</c:v>
                </c:pt>
                <c:pt idx="13703">
                  <c:v>-2.621762716591618</c:v>
                </c:pt>
                <c:pt idx="13704">
                  <c:v>-2.6256533704451228</c:v>
                </c:pt>
                <c:pt idx="13705">
                  <c:v>-2.6295440242986272</c:v>
                </c:pt>
                <c:pt idx="13706">
                  <c:v>-2.6334346781521321</c:v>
                </c:pt>
                <c:pt idx="13707">
                  <c:v>-2.6373253320056369</c:v>
                </c:pt>
                <c:pt idx="13708">
                  <c:v>-2.6412159858591431</c:v>
                </c:pt>
                <c:pt idx="13709">
                  <c:v>-2.645106639712647</c:v>
                </c:pt>
                <c:pt idx="13710">
                  <c:v>-2.648997293566151</c:v>
                </c:pt>
                <c:pt idx="13711">
                  <c:v>-2.6528873183729549</c:v>
                </c:pt>
                <c:pt idx="13712">
                  <c:v>-2.6567779722264602</c:v>
                </c:pt>
                <c:pt idx="13713">
                  <c:v>-2.6606686260799641</c:v>
                </c:pt>
                <c:pt idx="13714">
                  <c:v>-2.664559279933469</c:v>
                </c:pt>
                <c:pt idx="13715">
                  <c:v>-2.6684499337869738</c:v>
                </c:pt>
                <c:pt idx="13716">
                  <c:v>-2.67234058764048</c:v>
                </c:pt>
                <c:pt idx="13717">
                  <c:v>-2.6762312414939839</c:v>
                </c:pt>
                <c:pt idx="13718">
                  <c:v>-2.6801218953474901</c:v>
                </c:pt>
                <c:pt idx="13719">
                  <c:v>-2.6840125492009932</c:v>
                </c:pt>
                <c:pt idx="13720">
                  <c:v>-2.687903203054498</c:v>
                </c:pt>
                <c:pt idx="13721">
                  <c:v>-2.6917938569080029</c:v>
                </c:pt>
                <c:pt idx="13722">
                  <c:v>-2.6956845107615082</c:v>
                </c:pt>
                <c:pt idx="13723">
                  <c:v>-2.699575164615013</c:v>
                </c:pt>
                <c:pt idx="13724">
                  <c:v>-2.703465818468517</c:v>
                </c:pt>
                <c:pt idx="13725">
                  <c:v>-2.7073564723220218</c:v>
                </c:pt>
                <c:pt idx="13726">
                  <c:v>-2.5088004578175549</c:v>
                </c:pt>
                <c:pt idx="13727">
                  <c:v>-2.5126911116710611</c:v>
                </c:pt>
                <c:pt idx="13728">
                  <c:v>-2.516581765524565</c:v>
                </c:pt>
                <c:pt idx="13729">
                  <c:v>-2.5204717903313671</c:v>
                </c:pt>
                <c:pt idx="13730">
                  <c:v>-2.5243624441848729</c:v>
                </c:pt>
                <c:pt idx="13731">
                  <c:v>-2.5282530980383768</c:v>
                </c:pt>
                <c:pt idx="13732">
                  <c:v>-2.5321437518918821</c:v>
                </c:pt>
                <c:pt idx="13733">
                  <c:v>-2.536034405745387</c:v>
                </c:pt>
                <c:pt idx="13734">
                  <c:v>-2.5399250595988918</c:v>
                </c:pt>
                <c:pt idx="13735">
                  <c:v>-2.5438157134523971</c:v>
                </c:pt>
                <c:pt idx="13736">
                  <c:v>-2.5477063673059019</c:v>
                </c:pt>
                <c:pt idx="13737">
                  <c:v>-2.5515970211594059</c:v>
                </c:pt>
                <c:pt idx="13738">
                  <c:v>-2.5554876750129112</c:v>
                </c:pt>
                <c:pt idx="13739">
                  <c:v>-2.559378328866416</c:v>
                </c:pt>
                <c:pt idx="13740">
                  <c:v>-2.571050290426931</c:v>
                </c:pt>
                <c:pt idx="13741">
                  <c:v>-2.574940944280435</c:v>
                </c:pt>
                <c:pt idx="13742">
                  <c:v>-2.5788315981339411</c:v>
                </c:pt>
                <c:pt idx="13743">
                  <c:v>-2.5866122767942481</c:v>
                </c:pt>
                <c:pt idx="13744">
                  <c:v>-2.5905029306477529</c:v>
                </c:pt>
                <c:pt idx="13745">
                  <c:v>-2.5943935845012578</c:v>
                </c:pt>
                <c:pt idx="13746">
                  <c:v>-2.5982842383547631</c:v>
                </c:pt>
                <c:pt idx="13747">
                  <c:v>-2.6021748922082679</c:v>
                </c:pt>
                <c:pt idx="13748">
                  <c:v>-2.6060655460617719</c:v>
                </c:pt>
                <c:pt idx="13749">
                  <c:v>-2.6099561999152772</c:v>
                </c:pt>
                <c:pt idx="13750">
                  <c:v>-2.6255188153292961</c:v>
                </c:pt>
                <c:pt idx="13751">
                  <c:v>-2.6294094691828001</c:v>
                </c:pt>
                <c:pt idx="13752">
                  <c:v>-2.6333001230363058</c:v>
                </c:pt>
                <c:pt idx="13753">
                  <c:v>-2.6371907768898111</c:v>
                </c:pt>
                <c:pt idx="13754">
                  <c:v>-2.6410814307433159</c:v>
                </c:pt>
                <c:pt idx="13755">
                  <c:v>-2.6527527632571291</c:v>
                </c:pt>
                <c:pt idx="13756">
                  <c:v>-2.6566434171106321</c:v>
                </c:pt>
                <c:pt idx="13757">
                  <c:v>-2.660534070964137</c:v>
                </c:pt>
                <c:pt idx="13758">
                  <c:v>-2.6644247248176418</c:v>
                </c:pt>
                <c:pt idx="13759">
                  <c:v>-2.668315378671148</c:v>
                </c:pt>
                <c:pt idx="13760">
                  <c:v>-2.6722060325246528</c:v>
                </c:pt>
                <c:pt idx="13761">
                  <c:v>-2.6760966863781581</c:v>
                </c:pt>
                <c:pt idx="13762">
                  <c:v>-2.6799873402316621</c:v>
                </c:pt>
                <c:pt idx="13763">
                  <c:v>-2.6838779940851669</c:v>
                </c:pt>
                <c:pt idx="13764">
                  <c:v>-2.6877686479386722</c:v>
                </c:pt>
                <c:pt idx="13765">
                  <c:v>-2.6916593017921771</c:v>
                </c:pt>
                <c:pt idx="13766">
                  <c:v>-2.6955499556456819</c:v>
                </c:pt>
                <c:pt idx="13767">
                  <c:v>-2.6994406094991761</c:v>
                </c:pt>
                <c:pt idx="13768">
                  <c:v>-2.500885372362228</c:v>
                </c:pt>
                <c:pt idx="13769">
                  <c:v>-2.5047760262157319</c:v>
                </c:pt>
                <c:pt idx="13770">
                  <c:v>-2.5086666800692381</c:v>
                </c:pt>
                <c:pt idx="13771">
                  <c:v>-2.5125573339227421</c:v>
                </c:pt>
                <c:pt idx="13772">
                  <c:v>-2.5164473587295451</c:v>
                </c:pt>
                <c:pt idx="13773">
                  <c:v>-2.5203380125830499</c:v>
                </c:pt>
                <c:pt idx="13774">
                  <c:v>-2.5242286664365539</c:v>
                </c:pt>
                <c:pt idx="13775">
                  <c:v>-2.52811932029006</c:v>
                </c:pt>
                <c:pt idx="13776">
                  <c:v>-2.532009974143556</c:v>
                </c:pt>
                <c:pt idx="13777">
                  <c:v>-2.5359006279970688</c:v>
                </c:pt>
                <c:pt idx="13778">
                  <c:v>-2.5397912818505741</c:v>
                </c:pt>
                <c:pt idx="13779">
                  <c:v>-2.543681935704079</c:v>
                </c:pt>
                <c:pt idx="13780">
                  <c:v>-2.5475725895575829</c:v>
                </c:pt>
                <c:pt idx="13781">
                  <c:v>-2.5514632434110882</c:v>
                </c:pt>
                <c:pt idx="13782">
                  <c:v>-2.5553538972645931</c:v>
                </c:pt>
                <c:pt idx="13783">
                  <c:v>-2.5670258588251071</c:v>
                </c:pt>
                <c:pt idx="13784">
                  <c:v>-2.570916512678612</c:v>
                </c:pt>
                <c:pt idx="13785">
                  <c:v>-2.5748071665321182</c:v>
                </c:pt>
                <c:pt idx="13786">
                  <c:v>-2.58647849904593</c:v>
                </c:pt>
                <c:pt idx="13787">
                  <c:v>-2.5942598067529401</c:v>
                </c:pt>
                <c:pt idx="13788">
                  <c:v>-2.5981504606064449</c:v>
                </c:pt>
                <c:pt idx="13789">
                  <c:v>-2.609822422166959</c:v>
                </c:pt>
                <c:pt idx="13790">
                  <c:v>-2.6137130760204639</c:v>
                </c:pt>
                <c:pt idx="13791">
                  <c:v>-2.6214943837274731</c:v>
                </c:pt>
                <c:pt idx="13792">
                  <c:v>-2.625385037580978</c:v>
                </c:pt>
                <c:pt idx="13793">
                  <c:v>-2.6292756914344828</c:v>
                </c:pt>
                <c:pt idx="13794">
                  <c:v>-2.6331663452879881</c:v>
                </c:pt>
                <c:pt idx="13795">
                  <c:v>-2.6370569991414929</c:v>
                </c:pt>
                <c:pt idx="13796">
                  <c:v>-2.6487283316553061</c:v>
                </c:pt>
                <c:pt idx="13797">
                  <c:v>-2.6526189855087901</c:v>
                </c:pt>
                <c:pt idx="13798">
                  <c:v>-2.6565096393623149</c:v>
                </c:pt>
                <c:pt idx="13799">
                  <c:v>-2.6604002932158202</c:v>
                </c:pt>
                <c:pt idx="13800">
                  <c:v>-2.664290947069325</c:v>
                </c:pt>
                <c:pt idx="13801">
                  <c:v>-2.6681816009228299</c:v>
                </c:pt>
                <c:pt idx="13802">
                  <c:v>-2.6720722547763351</c:v>
                </c:pt>
                <c:pt idx="13803">
                  <c:v>-2.6759629086298391</c:v>
                </c:pt>
                <c:pt idx="13804">
                  <c:v>-2.6798535624833439</c:v>
                </c:pt>
                <c:pt idx="13805">
                  <c:v>-2.6837442163368501</c:v>
                </c:pt>
                <c:pt idx="13806">
                  <c:v>-2.6876348701903532</c:v>
                </c:pt>
                <c:pt idx="13807">
                  <c:v>-2.6915255240438571</c:v>
                </c:pt>
                <c:pt idx="13808">
                  <c:v>-2.4968601633928742</c:v>
                </c:pt>
                <c:pt idx="13809">
                  <c:v>-2.5007508172463968</c:v>
                </c:pt>
                <c:pt idx="13810">
                  <c:v>-2.504641471099903</c:v>
                </c:pt>
                <c:pt idx="13811">
                  <c:v>-2.5085321249534069</c:v>
                </c:pt>
                <c:pt idx="13812">
                  <c:v>-2.5124221497602059</c:v>
                </c:pt>
                <c:pt idx="13813">
                  <c:v>-2.516312803613713</c:v>
                </c:pt>
                <c:pt idx="13814">
                  <c:v>-2.5202034574672201</c:v>
                </c:pt>
                <c:pt idx="13815">
                  <c:v>-2.524094111320724</c:v>
                </c:pt>
                <c:pt idx="13816">
                  <c:v>-2.5279847651742302</c:v>
                </c:pt>
                <c:pt idx="13817">
                  <c:v>-2.531875419027716</c:v>
                </c:pt>
                <c:pt idx="13818">
                  <c:v>-2.5357660728812399</c:v>
                </c:pt>
                <c:pt idx="13819">
                  <c:v>-2.539656726734743</c:v>
                </c:pt>
                <c:pt idx="13820">
                  <c:v>-2.5435473805882491</c:v>
                </c:pt>
                <c:pt idx="13821">
                  <c:v>-2.547438034441754</c:v>
                </c:pt>
                <c:pt idx="13822">
                  <c:v>-2.5513286882952588</c:v>
                </c:pt>
                <c:pt idx="13823">
                  <c:v>-2.5552193421487641</c:v>
                </c:pt>
                <c:pt idx="13824">
                  <c:v>-2.559109996002269</c:v>
                </c:pt>
                <c:pt idx="13825">
                  <c:v>-2.5630006498557729</c:v>
                </c:pt>
                <c:pt idx="13826">
                  <c:v>-2.57856263622309</c:v>
                </c:pt>
                <c:pt idx="13827">
                  <c:v>-2.5824532900765949</c:v>
                </c:pt>
                <c:pt idx="13828">
                  <c:v>-2.5941252516371098</c:v>
                </c:pt>
                <c:pt idx="13829">
                  <c:v>-2.5980159054906138</c:v>
                </c:pt>
                <c:pt idx="13830">
                  <c:v>-2.6057972131976239</c:v>
                </c:pt>
                <c:pt idx="13831">
                  <c:v>-2.6096878670511301</c:v>
                </c:pt>
                <c:pt idx="13832">
                  <c:v>-2.6174691747581371</c:v>
                </c:pt>
                <c:pt idx="13833">
                  <c:v>-2.6213598286116442</c:v>
                </c:pt>
                <c:pt idx="13834">
                  <c:v>-2.6252504824651481</c:v>
                </c:pt>
                <c:pt idx="13835">
                  <c:v>-2.6291411363186539</c:v>
                </c:pt>
                <c:pt idx="13836">
                  <c:v>-2.6330317901721578</c:v>
                </c:pt>
                <c:pt idx="13837">
                  <c:v>-2.6369224440256631</c:v>
                </c:pt>
                <c:pt idx="13838">
                  <c:v>-2.644703122685971</c:v>
                </c:pt>
                <c:pt idx="13839">
                  <c:v>-2.648593776539474</c:v>
                </c:pt>
                <c:pt idx="13840">
                  <c:v>-2.6524844303929802</c:v>
                </c:pt>
                <c:pt idx="13841">
                  <c:v>-2.6602657380999899</c:v>
                </c:pt>
                <c:pt idx="13842">
                  <c:v>-2.6641563919534952</c:v>
                </c:pt>
                <c:pt idx="13843">
                  <c:v>-2.668047045807</c:v>
                </c:pt>
                <c:pt idx="13844">
                  <c:v>-2.671937699660504</c:v>
                </c:pt>
                <c:pt idx="13845">
                  <c:v>-2.6758283535140071</c:v>
                </c:pt>
                <c:pt idx="13846">
                  <c:v>-2.6797190073675141</c:v>
                </c:pt>
                <c:pt idx="13847">
                  <c:v>-2.6836096612210198</c:v>
                </c:pt>
                <c:pt idx="13848">
                  <c:v>-2.4889443005700538</c:v>
                </c:pt>
                <c:pt idx="13849">
                  <c:v>-2.4928349544235591</c:v>
                </c:pt>
                <c:pt idx="13850">
                  <c:v>-2.4967256082770639</c:v>
                </c:pt>
                <c:pt idx="13851">
                  <c:v>-2.5006162621305701</c:v>
                </c:pt>
                <c:pt idx="13852">
                  <c:v>-2.5045069159840732</c:v>
                </c:pt>
                <c:pt idx="13853">
                  <c:v>-2.5083969407908762</c:v>
                </c:pt>
                <c:pt idx="13854">
                  <c:v>-2.512287594644381</c:v>
                </c:pt>
                <c:pt idx="13855">
                  <c:v>-2.516178248497885</c:v>
                </c:pt>
                <c:pt idx="13856">
                  <c:v>-2.5200689023513898</c:v>
                </c:pt>
                <c:pt idx="13857">
                  <c:v>-2.523959556204896</c:v>
                </c:pt>
                <c:pt idx="13858">
                  <c:v>-2.5278502100584008</c:v>
                </c:pt>
                <c:pt idx="13859">
                  <c:v>-2.5317408639119061</c:v>
                </c:pt>
                <c:pt idx="13860">
                  <c:v>-2.535631517765411</c:v>
                </c:pt>
                <c:pt idx="13861">
                  <c:v>-2.5395221716189149</c:v>
                </c:pt>
                <c:pt idx="13862">
                  <c:v>-2.5434128254724202</c:v>
                </c:pt>
                <c:pt idx="13863">
                  <c:v>-2.547303479325925</c:v>
                </c:pt>
                <c:pt idx="13864">
                  <c:v>-2.5511941331794299</c:v>
                </c:pt>
                <c:pt idx="13865">
                  <c:v>-2.5550847870329352</c:v>
                </c:pt>
                <c:pt idx="13866">
                  <c:v>-2.55897544088644</c:v>
                </c:pt>
                <c:pt idx="13867">
                  <c:v>-2.5667567485934502</c:v>
                </c:pt>
                <c:pt idx="13868">
                  <c:v>-2.5706467734002501</c:v>
                </c:pt>
                <c:pt idx="13869">
                  <c:v>-2.5745374272537558</c:v>
                </c:pt>
                <c:pt idx="13870">
                  <c:v>-2.578428081107262</c:v>
                </c:pt>
                <c:pt idx="13871">
                  <c:v>-2.590100042667776</c:v>
                </c:pt>
                <c:pt idx="13872">
                  <c:v>-2.6056626580817959</c:v>
                </c:pt>
                <c:pt idx="13873">
                  <c:v>-2.61733461964231</c:v>
                </c:pt>
                <c:pt idx="13874">
                  <c:v>-2.6290065812028249</c:v>
                </c:pt>
                <c:pt idx="13875">
                  <c:v>-2.6328972350563289</c:v>
                </c:pt>
                <c:pt idx="13876">
                  <c:v>-2.6367872598631319</c:v>
                </c:pt>
                <c:pt idx="13877">
                  <c:v>-2.6406779137166372</c:v>
                </c:pt>
                <c:pt idx="13878">
                  <c:v>-2.6445685675701411</c:v>
                </c:pt>
                <c:pt idx="13879">
                  <c:v>-2.648459221423646</c:v>
                </c:pt>
                <c:pt idx="13880">
                  <c:v>-2.6523498752771508</c:v>
                </c:pt>
                <c:pt idx="13881">
                  <c:v>-2.6562405291306561</c:v>
                </c:pt>
                <c:pt idx="13882">
                  <c:v>-2.660131182984161</c:v>
                </c:pt>
                <c:pt idx="13883">
                  <c:v>-2.6640218368376658</c:v>
                </c:pt>
                <c:pt idx="13884">
                  <c:v>-2.6679124906911711</c:v>
                </c:pt>
                <c:pt idx="13885">
                  <c:v>-2.671803144544675</c:v>
                </c:pt>
                <c:pt idx="13886">
                  <c:v>-2.6756937983981808</c:v>
                </c:pt>
                <c:pt idx="13887">
                  <c:v>-2.481029215114726</c:v>
                </c:pt>
                <c:pt idx="13888">
                  <c:v>-2.4849198689682308</c:v>
                </c:pt>
                <c:pt idx="13889">
                  <c:v>-2.4888105228217361</c:v>
                </c:pt>
                <c:pt idx="13890">
                  <c:v>-2.49270117667524</c:v>
                </c:pt>
                <c:pt idx="13891">
                  <c:v>-2.4965918305287458</c:v>
                </c:pt>
                <c:pt idx="13892">
                  <c:v>-2.5004824843822502</c:v>
                </c:pt>
                <c:pt idx="13893">
                  <c:v>-2.5043725091890532</c:v>
                </c:pt>
                <c:pt idx="13894">
                  <c:v>-2.508263163042558</c:v>
                </c:pt>
                <c:pt idx="13895">
                  <c:v>-2.512153816896062</c:v>
                </c:pt>
                <c:pt idx="13896">
                  <c:v>-2.5160444707495579</c:v>
                </c:pt>
                <c:pt idx="13897">
                  <c:v>-2.519935124603073</c:v>
                </c:pt>
                <c:pt idx="13898">
                  <c:v>-2.523825778456577</c:v>
                </c:pt>
                <c:pt idx="13899">
                  <c:v>-2.5277164323100831</c:v>
                </c:pt>
                <c:pt idx="13900">
                  <c:v>-2.531607086163588</c:v>
                </c:pt>
                <c:pt idx="13901">
                  <c:v>-2.5354977400170919</c:v>
                </c:pt>
                <c:pt idx="13902">
                  <c:v>-2.5393883938705968</c:v>
                </c:pt>
                <c:pt idx="13903">
                  <c:v>-2.5432790477241021</c:v>
                </c:pt>
                <c:pt idx="13904">
                  <c:v>-2.547169701577606</c:v>
                </c:pt>
                <c:pt idx="13905">
                  <c:v>-2.5510603554311122</c:v>
                </c:pt>
                <c:pt idx="13906">
                  <c:v>-2.5549510092846162</c:v>
                </c:pt>
                <c:pt idx="13907">
                  <c:v>-2.5627323169916258</c:v>
                </c:pt>
                <c:pt idx="13908">
                  <c:v>-2.566622341798428</c:v>
                </c:pt>
                <c:pt idx="13909">
                  <c:v>-2.5705129956519328</c:v>
                </c:pt>
                <c:pt idx="13910">
                  <c:v>-2.574403649505439</c:v>
                </c:pt>
                <c:pt idx="13911">
                  <c:v>-2.5821849572124478</c:v>
                </c:pt>
                <c:pt idx="13912">
                  <c:v>-2.6016382264799729</c:v>
                </c:pt>
                <c:pt idx="13913">
                  <c:v>-2.6210914957474971</c:v>
                </c:pt>
                <c:pt idx="13914">
                  <c:v>-2.6288728034545059</c:v>
                </c:pt>
                <c:pt idx="13915">
                  <c:v>-2.6327628282613089</c:v>
                </c:pt>
                <c:pt idx="13916">
                  <c:v>-2.6366534821147951</c:v>
                </c:pt>
                <c:pt idx="13917">
                  <c:v>-2.6405441359683182</c:v>
                </c:pt>
                <c:pt idx="13918">
                  <c:v>-2.644434789821823</c:v>
                </c:pt>
                <c:pt idx="13919">
                  <c:v>-2.6483254436753279</c:v>
                </c:pt>
                <c:pt idx="13920">
                  <c:v>-2.6522160975288331</c:v>
                </c:pt>
                <c:pt idx="13921">
                  <c:v>-2.656106751382338</c:v>
                </c:pt>
                <c:pt idx="13922">
                  <c:v>-2.6599974052358442</c:v>
                </c:pt>
                <c:pt idx="13923">
                  <c:v>-2.6638880590893481</c:v>
                </c:pt>
                <c:pt idx="13924">
                  <c:v>-2.6677787129428521</c:v>
                </c:pt>
                <c:pt idx="13925">
                  <c:v>-2.6716693667963578</c:v>
                </c:pt>
                <c:pt idx="13926">
                  <c:v>-2.4770040061453908</c:v>
                </c:pt>
                <c:pt idx="13927">
                  <c:v>-2.4808946599988961</c:v>
                </c:pt>
                <c:pt idx="13928">
                  <c:v>-2.484785313852401</c:v>
                </c:pt>
                <c:pt idx="13929">
                  <c:v>-2.4886759677059058</c:v>
                </c:pt>
                <c:pt idx="13930">
                  <c:v>-2.492566621559412</c:v>
                </c:pt>
                <c:pt idx="13931">
                  <c:v>-2.4964572754129151</c:v>
                </c:pt>
                <c:pt idx="13932">
                  <c:v>-2.500347300219719</c:v>
                </c:pt>
                <c:pt idx="13933">
                  <c:v>-2.5042379540732238</c:v>
                </c:pt>
                <c:pt idx="13934">
                  <c:v>-2.5081286079267282</c:v>
                </c:pt>
                <c:pt idx="13935">
                  <c:v>-2.512019261780233</c:v>
                </c:pt>
                <c:pt idx="13936">
                  <c:v>-2.515909915633737</c:v>
                </c:pt>
                <c:pt idx="13937">
                  <c:v>-2.5198005694872432</c:v>
                </c:pt>
                <c:pt idx="13938">
                  <c:v>-2.523691223340748</c:v>
                </c:pt>
                <c:pt idx="13939">
                  <c:v>-2.5275818771942529</c:v>
                </c:pt>
                <c:pt idx="13940">
                  <c:v>-2.5314725310477568</c:v>
                </c:pt>
                <c:pt idx="13941">
                  <c:v>-2.5353631849012621</c:v>
                </c:pt>
                <c:pt idx="13942">
                  <c:v>-2.539253838754767</c:v>
                </c:pt>
                <c:pt idx="13943">
                  <c:v>-2.5431444926082718</c:v>
                </c:pt>
                <c:pt idx="13944">
                  <c:v>-2.5470351464617771</c:v>
                </c:pt>
                <c:pt idx="13945">
                  <c:v>-2.550925800315281</c:v>
                </c:pt>
                <c:pt idx="13946">
                  <c:v>-2.554816454168777</c:v>
                </c:pt>
                <c:pt idx="13947">
                  <c:v>-2.5587071080222921</c:v>
                </c:pt>
                <c:pt idx="13948">
                  <c:v>-2.5625971328290942</c:v>
                </c:pt>
                <c:pt idx="13949">
                  <c:v>-2.5664877866825981</c:v>
                </c:pt>
                <c:pt idx="13950">
                  <c:v>-2.5703784405361039</c:v>
                </c:pt>
                <c:pt idx="13951">
                  <c:v>-2.574269094389606</c:v>
                </c:pt>
                <c:pt idx="13952">
                  <c:v>-2.578159748243114</c:v>
                </c:pt>
                <c:pt idx="13953">
                  <c:v>-2.5859410559501228</c:v>
                </c:pt>
                <c:pt idx="13954">
                  <c:v>-2.5898317098036281</c:v>
                </c:pt>
                <c:pt idx="13955">
                  <c:v>-2.5937223636571329</c:v>
                </c:pt>
                <c:pt idx="13956">
                  <c:v>-2.5976130175106378</c:v>
                </c:pt>
                <c:pt idx="13957">
                  <c:v>-2.6015036713641431</c:v>
                </c:pt>
                <c:pt idx="13958">
                  <c:v>-2.617066286778162</c:v>
                </c:pt>
                <c:pt idx="13959">
                  <c:v>-2.6248475944851708</c:v>
                </c:pt>
                <c:pt idx="13960">
                  <c:v>-2.6287376192919738</c:v>
                </c:pt>
                <c:pt idx="13961">
                  <c:v>-2.6326282731454791</c:v>
                </c:pt>
                <c:pt idx="13962">
                  <c:v>-2.6443002347059932</c:v>
                </c:pt>
                <c:pt idx="13963">
                  <c:v>-2.648190888559498</c:v>
                </c:pt>
                <c:pt idx="13964">
                  <c:v>-2.6520815424130042</c:v>
                </c:pt>
                <c:pt idx="13965">
                  <c:v>-2.655972196266509</c:v>
                </c:pt>
                <c:pt idx="13966">
                  <c:v>-2.659862850120013</c:v>
                </c:pt>
                <c:pt idx="13967">
                  <c:v>-2.6637535039735178</c:v>
                </c:pt>
                <c:pt idx="13968">
                  <c:v>-2.4651974894690469</c:v>
                </c:pt>
                <c:pt idx="13969">
                  <c:v>-2.4690881433225531</c:v>
                </c:pt>
                <c:pt idx="13970">
                  <c:v>-2.4729787971760571</c:v>
                </c:pt>
                <c:pt idx="13971">
                  <c:v>-2.476869451029557</c:v>
                </c:pt>
                <c:pt idx="13972">
                  <c:v>-2.4807601048830672</c:v>
                </c:pt>
                <c:pt idx="13973">
                  <c:v>-2.4846507587365712</c:v>
                </c:pt>
                <c:pt idx="13974">
                  <c:v>-2.4885414125900769</c:v>
                </c:pt>
                <c:pt idx="13975">
                  <c:v>-2.4924320664435791</c:v>
                </c:pt>
                <c:pt idx="13976">
                  <c:v>-2.4963220912503838</c:v>
                </c:pt>
                <c:pt idx="13977">
                  <c:v>-2.5002127451038891</c:v>
                </c:pt>
                <c:pt idx="13978">
                  <c:v>-2.5041033989573931</c:v>
                </c:pt>
                <c:pt idx="13979">
                  <c:v>-2.507994052810897</c:v>
                </c:pt>
                <c:pt idx="13980">
                  <c:v>-2.5118847066644032</c:v>
                </c:pt>
                <c:pt idx="13981">
                  <c:v>-2.515775360517909</c:v>
                </c:pt>
                <c:pt idx="13982">
                  <c:v>-2.5196660143714129</c:v>
                </c:pt>
                <c:pt idx="13983">
                  <c:v>-2.5235566682249182</c:v>
                </c:pt>
                <c:pt idx="13984">
                  <c:v>-2.527447322078423</c:v>
                </c:pt>
                <c:pt idx="13985">
                  <c:v>-2.531337975931927</c:v>
                </c:pt>
                <c:pt idx="13986">
                  <c:v>-2.5352286297854332</c:v>
                </c:pt>
                <c:pt idx="13987">
                  <c:v>-2.539119283638938</c:v>
                </c:pt>
                <c:pt idx="13988">
                  <c:v>-2.5430099374924429</c:v>
                </c:pt>
                <c:pt idx="13989">
                  <c:v>-2.5469005913459468</c:v>
                </c:pt>
                <c:pt idx="13990">
                  <c:v>-2.5507912451994512</c:v>
                </c:pt>
                <c:pt idx="13991">
                  <c:v>-2.554681899052957</c:v>
                </c:pt>
                <c:pt idx="13992">
                  <c:v>-2.5585719238597591</c:v>
                </c:pt>
                <c:pt idx="13993">
                  <c:v>-2.562462577713263</c:v>
                </c:pt>
                <c:pt idx="13994">
                  <c:v>-2.5663532315667692</c:v>
                </c:pt>
                <c:pt idx="13995">
                  <c:v>-2.570243885420274</c:v>
                </c:pt>
                <c:pt idx="13996">
                  <c:v>-2.5741345392737789</c:v>
                </c:pt>
                <c:pt idx="13997">
                  <c:v>-2.578025193127282</c:v>
                </c:pt>
                <c:pt idx="13998">
                  <c:v>-2.5819158469807881</c:v>
                </c:pt>
                <c:pt idx="13999">
                  <c:v>-2.585806500834293</c:v>
                </c:pt>
                <c:pt idx="14000">
                  <c:v>-2.5896971546877978</c:v>
                </c:pt>
                <c:pt idx="14001">
                  <c:v>-2.5935878085413031</c:v>
                </c:pt>
                <c:pt idx="14002">
                  <c:v>-2.6130410778088282</c:v>
                </c:pt>
                <c:pt idx="14003">
                  <c:v>-2.6169317316623322</c:v>
                </c:pt>
                <c:pt idx="14004">
                  <c:v>-2.6208223855158361</c:v>
                </c:pt>
                <c:pt idx="14005">
                  <c:v>-2.62471241032264</c:v>
                </c:pt>
                <c:pt idx="14006">
                  <c:v>-2.6286030641761449</c:v>
                </c:pt>
                <c:pt idx="14007">
                  <c:v>-2.6324937180296488</c:v>
                </c:pt>
                <c:pt idx="14008">
                  <c:v>-2.640275025736659</c:v>
                </c:pt>
                <c:pt idx="14009">
                  <c:v>-2.6480563334436571</c:v>
                </c:pt>
                <c:pt idx="14010">
                  <c:v>-2.6519469872971739</c:v>
                </c:pt>
                <c:pt idx="14011">
                  <c:v>-2.6558376411506779</c:v>
                </c:pt>
                <c:pt idx="14012">
                  <c:v>-2.461173057867224</c:v>
                </c:pt>
                <c:pt idx="14013">
                  <c:v>-2.4650637117207301</c:v>
                </c:pt>
                <c:pt idx="14014">
                  <c:v>-2.4689543655742341</c:v>
                </c:pt>
                <c:pt idx="14015">
                  <c:v>-2.4728450194277189</c:v>
                </c:pt>
                <c:pt idx="14016">
                  <c:v>-2.476735673281242</c:v>
                </c:pt>
                <c:pt idx="14017">
                  <c:v>-2.4806263271347491</c:v>
                </c:pt>
                <c:pt idx="14018">
                  <c:v>-2.4845169809882539</c:v>
                </c:pt>
                <c:pt idx="14019">
                  <c:v>-2.4884076348417579</c:v>
                </c:pt>
                <c:pt idx="14020">
                  <c:v>-2.4922976596485591</c:v>
                </c:pt>
                <c:pt idx="14021">
                  <c:v>-2.4961883135020662</c:v>
                </c:pt>
                <c:pt idx="14022">
                  <c:v>-2.5000789673555701</c:v>
                </c:pt>
                <c:pt idx="14023">
                  <c:v>-2.503969621209075</c:v>
                </c:pt>
                <c:pt idx="14024">
                  <c:v>-2.5078602750625798</c:v>
                </c:pt>
                <c:pt idx="14025">
                  <c:v>-2.511750928916086</c:v>
                </c:pt>
                <c:pt idx="14026">
                  <c:v>-2.5156415827695899</c:v>
                </c:pt>
                <c:pt idx="14027">
                  <c:v>-2.5195322366230961</c:v>
                </c:pt>
                <c:pt idx="14028">
                  <c:v>-2.5234228904766001</c:v>
                </c:pt>
                <c:pt idx="14029">
                  <c:v>-2.527313544330104</c:v>
                </c:pt>
                <c:pt idx="14030">
                  <c:v>-2.5312041981836102</c:v>
                </c:pt>
                <c:pt idx="14031">
                  <c:v>-2.5350948520371142</c:v>
                </c:pt>
                <c:pt idx="14032">
                  <c:v>-2.5389855058906199</c:v>
                </c:pt>
                <c:pt idx="14033">
                  <c:v>-2.542876159744123</c:v>
                </c:pt>
                <c:pt idx="14034">
                  <c:v>-2.5467668135976291</c:v>
                </c:pt>
                <c:pt idx="14035">
                  <c:v>-2.550657467451134</c:v>
                </c:pt>
                <c:pt idx="14036">
                  <c:v>-2.5545474922579361</c:v>
                </c:pt>
                <c:pt idx="14037">
                  <c:v>-2.5584381461114409</c:v>
                </c:pt>
                <c:pt idx="14038">
                  <c:v>-2.5623287999649458</c:v>
                </c:pt>
                <c:pt idx="14039">
                  <c:v>-2.5662194538184511</c:v>
                </c:pt>
                <c:pt idx="14040">
                  <c:v>-2.5701101076719559</c:v>
                </c:pt>
                <c:pt idx="14041">
                  <c:v>-2.5740007615254612</c:v>
                </c:pt>
                <c:pt idx="14042">
                  <c:v>-2.5778914153789652</c:v>
                </c:pt>
                <c:pt idx="14043">
                  <c:v>-2.5856727230859748</c:v>
                </c:pt>
                <c:pt idx="14044">
                  <c:v>-2.6051259923534991</c:v>
                </c:pt>
                <c:pt idx="14045">
                  <c:v>-2.6090166462070048</c:v>
                </c:pt>
                <c:pt idx="14046">
                  <c:v>-2.6129073000605101</c:v>
                </c:pt>
                <c:pt idx="14047">
                  <c:v>-2.620687978720817</c:v>
                </c:pt>
                <c:pt idx="14048">
                  <c:v>-2.6245786325743219</c:v>
                </c:pt>
                <c:pt idx="14049">
                  <c:v>-2.6362505941348169</c:v>
                </c:pt>
                <c:pt idx="14050">
                  <c:v>-2.6440319018418461</c:v>
                </c:pt>
                <c:pt idx="14051">
                  <c:v>-2.647922555695351</c:v>
                </c:pt>
                <c:pt idx="14052">
                  <c:v>-2.453257195044388</c:v>
                </c:pt>
                <c:pt idx="14053">
                  <c:v>-2.4571478488978928</c:v>
                </c:pt>
                <c:pt idx="14054">
                  <c:v>-2.4610385027513981</c:v>
                </c:pt>
                <c:pt idx="14055">
                  <c:v>-2.4649291566049021</c:v>
                </c:pt>
                <c:pt idx="14056">
                  <c:v>-2.4688198104584069</c:v>
                </c:pt>
                <c:pt idx="14057">
                  <c:v>-2.4727104643119131</c:v>
                </c:pt>
                <c:pt idx="14058">
                  <c:v>-2.4766011181654171</c:v>
                </c:pt>
                <c:pt idx="14059">
                  <c:v>-2.4804917720189219</c:v>
                </c:pt>
                <c:pt idx="14060">
                  <c:v>-2.4843824258724272</c:v>
                </c:pt>
                <c:pt idx="14061">
                  <c:v>-2.4882724506792302</c:v>
                </c:pt>
                <c:pt idx="14062">
                  <c:v>-2.492163104532735</c:v>
                </c:pt>
                <c:pt idx="14063">
                  <c:v>-2.496053758386239</c:v>
                </c:pt>
                <c:pt idx="14064">
                  <c:v>-2.4999444122397421</c:v>
                </c:pt>
                <c:pt idx="14065">
                  <c:v>-2.5038350660932491</c:v>
                </c:pt>
                <c:pt idx="14066">
                  <c:v>-2.507725719946754</c:v>
                </c:pt>
                <c:pt idx="14067">
                  <c:v>-2.511616373800257</c:v>
                </c:pt>
                <c:pt idx="14068">
                  <c:v>-2.515507027653765</c:v>
                </c:pt>
                <c:pt idx="14069">
                  <c:v>-2.5193976815072689</c:v>
                </c:pt>
                <c:pt idx="14070">
                  <c:v>-2.5232883353607729</c:v>
                </c:pt>
                <c:pt idx="14071">
                  <c:v>-2.5271789892142791</c:v>
                </c:pt>
                <c:pt idx="14072">
                  <c:v>-2.531069643067783</c:v>
                </c:pt>
                <c:pt idx="14073">
                  <c:v>-2.5349602969212892</c:v>
                </c:pt>
                <c:pt idx="14074">
                  <c:v>-2.5388509507747932</c:v>
                </c:pt>
                <c:pt idx="14075">
                  <c:v>-2.542741604628298</c:v>
                </c:pt>
                <c:pt idx="14076">
                  <c:v>-2.5466322584818029</c:v>
                </c:pt>
                <c:pt idx="14077">
                  <c:v>-2.550522283288605</c:v>
                </c:pt>
                <c:pt idx="14078">
                  <c:v>-2.5544129371421098</c:v>
                </c:pt>
                <c:pt idx="14079">
                  <c:v>-2.5583035909956151</c:v>
                </c:pt>
                <c:pt idx="14080">
                  <c:v>-2.56219424484912</c:v>
                </c:pt>
                <c:pt idx="14081">
                  <c:v>-2.5660848987026248</c:v>
                </c:pt>
                <c:pt idx="14082">
                  <c:v>-2.5699755525561301</c:v>
                </c:pt>
                <c:pt idx="14083">
                  <c:v>-2.573866206409634</c:v>
                </c:pt>
                <c:pt idx="14084">
                  <c:v>-2.585538167970149</c:v>
                </c:pt>
                <c:pt idx="14085">
                  <c:v>-2.597210129530664</c:v>
                </c:pt>
                <c:pt idx="14086">
                  <c:v>-2.6088820910911781</c:v>
                </c:pt>
                <c:pt idx="14087">
                  <c:v>-2.6166627697514859</c:v>
                </c:pt>
                <c:pt idx="14088">
                  <c:v>-2.6205534236049912</c:v>
                </c:pt>
                <c:pt idx="14089">
                  <c:v>-2.6361160390190101</c:v>
                </c:pt>
                <c:pt idx="14090">
                  <c:v>-2.640006692872515</c:v>
                </c:pt>
                <c:pt idx="14091">
                  <c:v>-2.445341332221548</c:v>
                </c:pt>
                <c:pt idx="14092">
                  <c:v>-2.4492319860750542</c:v>
                </c:pt>
                <c:pt idx="14093">
                  <c:v>-2.4531226399285591</c:v>
                </c:pt>
                <c:pt idx="14094">
                  <c:v>-2.4570132937820639</c:v>
                </c:pt>
                <c:pt idx="14095">
                  <c:v>-2.4609039476355679</c:v>
                </c:pt>
                <c:pt idx="14096">
                  <c:v>-2.4647946014890718</c:v>
                </c:pt>
                <c:pt idx="14097">
                  <c:v>-2.468685255342578</c:v>
                </c:pt>
                <c:pt idx="14098">
                  <c:v>-2.4725759091960771</c:v>
                </c:pt>
                <c:pt idx="14099">
                  <c:v>-2.476466563049577</c:v>
                </c:pt>
                <c:pt idx="14100">
                  <c:v>-2.4803572169030921</c:v>
                </c:pt>
                <c:pt idx="14101">
                  <c:v>-2.4842472417098951</c:v>
                </c:pt>
                <c:pt idx="14102">
                  <c:v>-2.4881378955633999</c:v>
                </c:pt>
                <c:pt idx="14103">
                  <c:v>-2.4920285494169039</c:v>
                </c:pt>
                <c:pt idx="14104">
                  <c:v>-2.4959192032704092</c:v>
                </c:pt>
                <c:pt idx="14105">
                  <c:v>-2.499809857123914</c:v>
                </c:pt>
                <c:pt idx="14106">
                  <c:v>-2.5037005109774202</c:v>
                </c:pt>
                <c:pt idx="14107">
                  <c:v>-2.5075911648309241</c:v>
                </c:pt>
                <c:pt idx="14108">
                  <c:v>-2.5114818186844299</c:v>
                </c:pt>
                <c:pt idx="14109">
                  <c:v>-2.5153724725379338</c:v>
                </c:pt>
                <c:pt idx="14110">
                  <c:v>-2.5192631263914391</c:v>
                </c:pt>
                <c:pt idx="14111">
                  <c:v>-2.523153780244944</c:v>
                </c:pt>
                <c:pt idx="14112">
                  <c:v>-2.527044434098447</c:v>
                </c:pt>
                <c:pt idx="14113">
                  <c:v>-2.5309350879519541</c:v>
                </c:pt>
                <c:pt idx="14114">
                  <c:v>-2.5348257418054581</c:v>
                </c:pt>
                <c:pt idx="14115">
                  <c:v>-2.5387163956589629</c:v>
                </c:pt>
                <c:pt idx="14116">
                  <c:v>-2.5426070495124682</c:v>
                </c:pt>
                <c:pt idx="14117">
                  <c:v>-2.5464970743192699</c:v>
                </c:pt>
                <c:pt idx="14118">
                  <c:v>-2.5503877281727751</c:v>
                </c:pt>
                <c:pt idx="14119">
                  <c:v>-2.55427838202628</c:v>
                </c:pt>
                <c:pt idx="14120">
                  <c:v>-2.5581690358797831</c:v>
                </c:pt>
                <c:pt idx="14121">
                  <c:v>-2.569840997440298</c:v>
                </c:pt>
                <c:pt idx="14122">
                  <c:v>-2.5815129590008148</c:v>
                </c:pt>
                <c:pt idx="14123">
                  <c:v>-2.5931849205613302</c:v>
                </c:pt>
                <c:pt idx="14124">
                  <c:v>-2.6126375607821508</c:v>
                </c:pt>
                <c:pt idx="14125">
                  <c:v>-2.6165282146356561</c:v>
                </c:pt>
                <c:pt idx="14126">
                  <c:v>-2.6204188684891601</c:v>
                </c:pt>
                <c:pt idx="14127">
                  <c:v>-2.6243095223426649</c:v>
                </c:pt>
                <c:pt idx="14128">
                  <c:v>-2.6282001761961702</c:v>
                </c:pt>
                <c:pt idx="14129">
                  <c:v>-2.6320908300496741</c:v>
                </c:pt>
                <c:pt idx="14130">
                  <c:v>-2.6359814839031781</c:v>
                </c:pt>
                <c:pt idx="14131">
                  <c:v>-2.437425469398697</c:v>
                </c:pt>
                <c:pt idx="14132">
                  <c:v>-2.4413161232522138</c:v>
                </c:pt>
                <c:pt idx="14133">
                  <c:v>-2.44520677710572</c:v>
                </c:pt>
                <c:pt idx="14134">
                  <c:v>-2.4490974309592231</c:v>
                </c:pt>
                <c:pt idx="14135">
                  <c:v>-2.452988084812727</c:v>
                </c:pt>
                <c:pt idx="14136">
                  <c:v>-2.4568787386662332</c:v>
                </c:pt>
                <c:pt idx="14137">
                  <c:v>-2.460769392519738</c:v>
                </c:pt>
                <c:pt idx="14138">
                  <c:v>-2.4646600463732429</c:v>
                </c:pt>
                <c:pt idx="14139">
                  <c:v>-2.4685507002267482</c:v>
                </c:pt>
                <c:pt idx="14140">
                  <c:v>-2.472441354080253</c:v>
                </c:pt>
                <c:pt idx="14141">
                  <c:v>-2.476332007933757</c:v>
                </c:pt>
                <c:pt idx="14142">
                  <c:v>-2.48022203274056</c:v>
                </c:pt>
                <c:pt idx="14143">
                  <c:v>-2.4841126865940661</c:v>
                </c:pt>
                <c:pt idx="14144">
                  <c:v>-2.4880033404475701</c:v>
                </c:pt>
                <c:pt idx="14145">
                  <c:v>-2.4918939943010741</c:v>
                </c:pt>
                <c:pt idx="14146">
                  <c:v>-2.4957846481545798</c:v>
                </c:pt>
                <c:pt idx="14147">
                  <c:v>-2.4996753020080771</c:v>
                </c:pt>
                <c:pt idx="14148">
                  <c:v>-2.5035659558615899</c:v>
                </c:pt>
                <c:pt idx="14149">
                  <c:v>-2.5074566097150952</c:v>
                </c:pt>
                <c:pt idx="14150">
                  <c:v>-2.5113472635685992</c:v>
                </c:pt>
                <c:pt idx="14151">
                  <c:v>-2.515237917422104</c:v>
                </c:pt>
                <c:pt idx="14152">
                  <c:v>-2.5191285712756089</c:v>
                </c:pt>
                <c:pt idx="14153">
                  <c:v>-2.5230192251291141</c:v>
                </c:pt>
                <c:pt idx="14154">
                  <c:v>-2.5269098789826199</c:v>
                </c:pt>
                <c:pt idx="14155">
                  <c:v>-2.5308005328361229</c:v>
                </c:pt>
                <c:pt idx="14156">
                  <c:v>-2.5346911866896278</c:v>
                </c:pt>
                <c:pt idx="14157">
                  <c:v>-2.5385818405431331</c:v>
                </c:pt>
                <c:pt idx="14158">
                  <c:v>-2.5424718653499361</c:v>
                </c:pt>
                <c:pt idx="14159">
                  <c:v>-2.54636251920344</c:v>
                </c:pt>
                <c:pt idx="14160">
                  <c:v>-2.5502531730569462</c:v>
                </c:pt>
                <c:pt idx="14161">
                  <c:v>-2.5541438269104511</c:v>
                </c:pt>
                <c:pt idx="14162">
                  <c:v>-2.5658157884709651</c:v>
                </c:pt>
                <c:pt idx="14163">
                  <c:v>-2.581378403884985</c:v>
                </c:pt>
                <c:pt idx="14164">
                  <c:v>-2.5852690577384889</c:v>
                </c:pt>
                <c:pt idx="14165">
                  <c:v>-2.5891597115919942</c:v>
                </c:pt>
                <c:pt idx="14166">
                  <c:v>-2.6008316731525101</c:v>
                </c:pt>
                <c:pt idx="14167">
                  <c:v>-2.6047223270060131</c:v>
                </c:pt>
                <c:pt idx="14168">
                  <c:v>-2.6086123518128161</c:v>
                </c:pt>
                <c:pt idx="14169">
                  <c:v>-2.612503005666321</c:v>
                </c:pt>
                <c:pt idx="14170">
                  <c:v>-2.6163936595198241</c:v>
                </c:pt>
                <c:pt idx="14171">
                  <c:v>-2.6202843133733311</c:v>
                </c:pt>
                <c:pt idx="14172">
                  <c:v>-2.6241749672268351</c:v>
                </c:pt>
                <c:pt idx="14173">
                  <c:v>-2.6280656210803408</c:v>
                </c:pt>
                <c:pt idx="14174">
                  <c:v>-2.4295103839433811</c:v>
                </c:pt>
                <c:pt idx="14175">
                  <c:v>-2.433401037796886</c:v>
                </c:pt>
                <c:pt idx="14176">
                  <c:v>-2.4372916916503908</c:v>
                </c:pt>
                <c:pt idx="14177">
                  <c:v>-2.4411823455038961</c:v>
                </c:pt>
                <c:pt idx="14178">
                  <c:v>-2.4450729993574001</c:v>
                </c:pt>
                <c:pt idx="14179">
                  <c:v>-2.4489636532109058</c:v>
                </c:pt>
                <c:pt idx="14180">
                  <c:v>-2.4528543070644102</c:v>
                </c:pt>
                <c:pt idx="14181">
                  <c:v>-2.4567449609179151</c:v>
                </c:pt>
                <c:pt idx="14182">
                  <c:v>-2.4606356147714199</c:v>
                </c:pt>
                <c:pt idx="14183">
                  <c:v>-2.4645262686249252</c:v>
                </c:pt>
                <c:pt idx="14184">
                  <c:v>-2.46841692247843</c:v>
                </c:pt>
                <c:pt idx="14185">
                  <c:v>-2.472307576331934</c:v>
                </c:pt>
                <c:pt idx="14186">
                  <c:v>-2.476197601138737</c:v>
                </c:pt>
                <c:pt idx="14187">
                  <c:v>-2.4800882549922432</c:v>
                </c:pt>
                <c:pt idx="14188">
                  <c:v>-2.4839789088457471</c:v>
                </c:pt>
                <c:pt idx="14189">
                  <c:v>-2.4878695626992511</c:v>
                </c:pt>
                <c:pt idx="14190">
                  <c:v>-2.4917602165527568</c:v>
                </c:pt>
                <c:pt idx="14191">
                  <c:v>-2.4956508704062621</c:v>
                </c:pt>
                <c:pt idx="14192">
                  <c:v>-2.4995415242597661</c:v>
                </c:pt>
                <c:pt idx="14193">
                  <c:v>-2.5034321781132718</c:v>
                </c:pt>
                <c:pt idx="14194">
                  <c:v>-2.5073228319667762</c:v>
                </c:pt>
                <c:pt idx="14195">
                  <c:v>-2.511213485820277</c:v>
                </c:pt>
                <c:pt idx="14196">
                  <c:v>-2.515104139673777</c:v>
                </c:pt>
                <c:pt idx="14197">
                  <c:v>-2.5189947935272912</c:v>
                </c:pt>
                <c:pt idx="14198">
                  <c:v>-2.522885447380796</c:v>
                </c:pt>
                <c:pt idx="14199">
                  <c:v>-2.5267761012343</c:v>
                </c:pt>
                <c:pt idx="14200">
                  <c:v>-2.5306667550878048</c:v>
                </c:pt>
                <c:pt idx="14201">
                  <c:v>-2.5345574089413101</c:v>
                </c:pt>
                <c:pt idx="14202">
                  <c:v>-2.538447433748094</c:v>
                </c:pt>
                <c:pt idx="14203">
                  <c:v>-2.5423380876016171</c:v>
                </c:pt>
                <c:pt idx="14204">
                  <c:v>-2.5462287414551228</c:v>
                </c:pt>
                <c:pt idx="14205">
                  <c:v>-2.5501193953086281</c:v>
                </c:pt>
                <c:pt idx="14206">
                  <c:v>-2.5540100491621329</c:v>
                </c:pt>
                <c:pt idx="14207">
                  <c:v>-2.5579007030156382</c:v>
                </c:pt>
                <c:pt idx="14208">
                  <c:v>-2.5617913568691422</c:v>
                </c:pt>
                <c:pt idx="14209">
                  <c:v>-2.565682010722647</c:v>
                </c:pt>
                <c:pt idx="14210">
                  <c:v>-2.5734633184296571</c:v>
                </c:pt>
                <c:pt idx="14211">
                  <c:v>-2.577353972283162</c:v>
                </c:pt>
                <c:pt idx="14212">
                  <c:v>-2.5812446261366659</c:v>
                </c:pt>
                <c:pt idx="14213">
                  <c:v>-2.5851352799901708</c:v>
                </c:pt>
                <c:pt idx="14214">
                  <c:v>-2.5890259338436761</c:v>
                </c:pt>
                <c:pt idx="14215">
                  <c:v>-2.6006978954041902</c:v>
                </c:pt>
                <c:pt idx="14216">
                  <c:v>-2.6045879202109932</c:v>
                </c:pt>
                <c:pt idx="14217">
                  <c:v>-2.608478574064498</c:v>
                </c:pt>
                <c:pt idx="14218">
                  <c:v>-2.612369227918002</c:v>
                </c:pt>
                <c:pt idx="14219">
                  <c:v>-2.6162598817715081</c:v>
                </c:pt>
                <c:pt idx="14220">
                  <c:v>-2.6201505356250121</c:v>
                </c:pt>
                <c:pt idx="14221">
                  <c:v>-2.425485174974046</c:v>
                </c:pt>
                <c:pt idx="14222">
                  <c:v>-2.4293758288275522</c:v>
                </c:pt>
                <c:pt idx="14223">
                  <c:v>-2.4332664826810571</c:v>
                </c:pt>
                <c:pt idx="14224">
                  <c:v>-2.4371571365345619</c:v>
                </c:pt>
                <c:pt idx="14225">
                  <c:v>-2.4410477903880672</c:v>
                </c:pt>
                <c:pt idx="14226">
                  <c:v>-2.444938444241572</c:v>
                </c:pt>
                <c:pt idx="14227">
                  <c:v>-2.448829098095076</c:v>
                </c:pt>
                <c:pt idx="14228">
                  <c:v>-2.4527197519485808</c:v>
                </c:pt>
                <c:pt idx="14229">
                  <c:v>-2.456610405802087</c:v>
                </c:pt>
                <c:pt idx="14230">
                  <c:v>-2.460501059655591</c:v>
                </c:pt>
                <c:pt idx="14231">
                  <c:v>-2.4643917135090958</c:v>
                </c:pt>
                <c:pt idx="14232">
                  <c:v>-2.4682823673626011</c:v>
                </c:pt>
                <c:pt idx="14233">
                  <c:v>-2.4721723921694041</c:v>
                </c:pt>
                <c:pt idx="14234">
                  <c:v>-2.4760630460229089</c:v>
                </c:pt>
                <c:pt idx="14235">
                  <c:v>-2.4799536998764129</c:v>
                </c:pt>
                <c:pt idx="14236">
                  <c:v>-2.4838443537299182</c:v>
                </c:pt>
                <c:pt idx="14237">
                  <c:v>-2.487735007583423</c:v>
                </c:pt>
                <c:pt idx="14238">
                  <c:v>-2.4916256614369279</c:v>
                </c:pt>
                <c:pt idx="14239">
                  <c:v>-2.4955163152904332</c:v>
                </c:pt>
                <c:pt idx="14240">
                  <c:v>-2.499406969143938</c:v>
                </c:pt>
                <c:pt idx="14241">
                  <c:v>-2.503297622997442</c:v>
                </c:pt>
                <c:pt idx="14242">
                  <c:v>-2.5071882768509468</c:v>
                </c:pt>
                <c:pt idx="14243">
                  <c:v>-2.511078930704453</c:v>
                </c:pt>
                <c:pt idx="14244">
                  <c:v>-2.5149695845579569</c:v>
                </c:pt>
                <c:pt idx="14245">
                  <c:v>-2.5188602384114631</c:v>
                </c:pt>
                <c:pt idx="14246">
                  <c:v>-2.5227508922649671</c:v>
                </c:pt>
                <c:pt idx="14247">
                  <c:v>-2.526641546118471</c:v>
                </c:pt>
                <c:pt idx="14248">
                  <c:v>-2.5305321999719772</c:v>
                </c:pt>
                <c:pt idx="14249">
                  <c:v>-2.534422224778778</c:v>
                </c:pt>
                <c:pt idx="14250">
                  <c:v>-2.5383128786322842</c:v>
                </c:pt>
                <c:pt idx="14251">
                  <c:v>-2.542203532485789</c:v>
                </c:pt>
                <c:pt idx="14252">
                  <c:v>-2.5460941863392939</c:v>
                </c:pt>
                <c:pt idx="14253">
                  <c:v>-2.5577661478998079</c:v>
                </c:pt>
                <c:pt idx="14254">
                  <c:v>-2.5694381094603229</c:v>
                </c:pt>
                <c:pt idx="14255">
                  <c:v>-2.5733287633138282</c:v>
                </c:pt>
                <c:pt idx="14256">
                  <c:v>-2.581110071020837</c:v>
                </c:pt>
                <c:pt idx="14257">
                  <c:v>-2.5850007248743418</c:v>
                </c:pt>
                <c:pt idx="14258">
                  <c:v>-2.5966726864348368</c:v>
                </c:pt>
                <c:pt idx="14259">
                  <c:v>-2.6005627112416598</c:v>
                </c:pt>
                <c:pt idx="14260">
                  <c:v>-2.6044533650951651</c:v>
                </c:pt>
                <c:pt idx="14261">
                  <c:v>-2.6122346728021739</c:v>
                </c:pt>
                <c:pt idx="14262">
                  <c:v>-2.4175693121512078</c:v>
                </c:pt>
                <c:pt idx="14263">
                  <c:v>-2.4214599660047118</c:v>
                </c:pt>
                <c:pt idx="14264">
                  <c:v>-2.425350619858218</c:v>
                </c:pt>
                <c:pt idx="14265">
                  <c:v>-2.4292412737117219</c:v>
                </c:pt>
                <c:pt idx="14266">
                  <c:v>-2.4331319275652281</c:v>
                </c:pt>
                <c:pt idx="14267">
                  <c:v>-2.4370225814187321</c:v>
                </c:pt>
                <c:pt idx="14268">
                  <c:v>-2.4409132352722378</c:v>
                </c:pt>
                <c:pt idx="14269">
                  <c:v>-2.4448038891257422</c:v>
                </c:pt>
                <c:pt idx="14270">
                  <c:v>-2.4486945429792462</c:v>
                </c:pt>
                <c:pt idx="14271">
                  <c:v>-2.4525851968327519</c:v>
                </c:pt>
                <c:pt idx="14272">
                  <c:v>-2.4564758506862572</c:v>
                </c:pt>
                <c:pt idx="14273">
                  <c:v>-2.460366504539762</c:v>
                </c:pt>
                <c:pt idx="14274">
                  <c:v>-2.464257158393266</c:v>
                </c:pt>
                <c:pt idx="14275">
                  <c:v>-2.468147183200069</c:v>
                </c:pt>
                <c:pt idx="14276">
                  <c:v>-2.4720378370535738</c:v>
                </c:pt>
                <c:pt idx="14277">
                  <c:v>-2.4759284909070778</c:v>
                </c:pt>
                <c:pt idx="14278">
                  <c:v>-2.4798191447605831</c:v>
                </c:pt>
                <c:pt idx="14279">
                  <c:v>-2.4837097986140879</c:v>
                </c:pt>
                <c:pt idx="14280">
                  <c:v>-2.4876004524675932</c:v>
                </c:pt>
                <c:pt idx="14281">
                  <c:v>-2.491491106321098</c:v>
                </c:pt>
                <c:pt idx="14282">
                  <c:v>-2.4953817601746038</c:v>
                </c:pt>
                <c:pt idx="14283">
                  <c:v>-2.4992724140280891</c:v>
                </c:pt>
                <c:pt idx="14284">
                  <c:v>-2.503163067881613</c:v>
                </c:pt>
                <c:pt idx="14285">
                  <c:v>-2.5070537217351179</c:v>
                </c:pt>
                <c:pt idx="14286">
                  <c:v>-2.5109443755886232</c:v>
                </c:pt>
                <c:pt idx="14287">
                  <c:v>-2.514835029442128</c:v>
                </c:pt>
                <c:pt idx="14288">
                  <c:v>-2.518725683295632</c:v>
                </c:pt>
                <c:pt idx="14289">
                  <c:v>-2.5226163371491368</c:v>
                </c:pt>
                <c:pt idx="14290">
                  <c:v>-2.5265069910026421</c:v>
                </c:pt>
                <c:pt idx="14291">
                  <c:v>-2.5303970158094442</c:v>
                </c:pt>
                <c:pt idx="14292">
                  <c:v>-2.5342876696629499</c:v>
                </c:pt>
                <c:pt idx="14293">
                  <c:v>-2.5381783235164539</c:v>
                </c:pt>
                <c:pt idx="14294">
                  <c:v>-2.5420689773699592</c:v>
                </c:pt>
                <c:pt idx="14295">
                  <c:v>-2.5654129004909891</c:v>
                </c:pt>
                <c:pt idx="14296">
                  <c:v>-2.5693035543444931</c:v>
                </c:pt>
                <c:pt idx="14297">
                  <c:v>-2.5770848620515019</c:v>
                </c:pt>
                <c:pt idx="14298">
                  <c:v>-2.5809755159050081</c:v>
                </c:pt>
                <c:pt idx="14299">
                  <c:v>-2.5848661697585129</c:v>
                </c:pt>
                <c:pt idx="14300">
                  <c:v>-2.5887568236120182</c:v>
                </c:pt>
                <c:pt idx="14301">
                  <c:v>-2.5965375022723252</c:v>
                </c:pt>
                <c:pt idx="14302">
                  <c:v>-2.60042815612583</c:v>
                </c:pt>
                <c:pt idx="14303">
                  <c:v>-2.604318809979334</c:v>
                </c:pt>
                <c:pt idx="14304">
                  <c:v>-2.40965422669588</c:v>
                </c:pt>
                <c:pt idx="14305">
                  <c:v>-2.4135448805493849</c:v>
                </c:pt>
                <c:pt idx="14306">
                  <c:v>-2.4174355344028871</c:v>
                </c:pt>
                <c:pt idx="14307">
                  <c:v>-2.4213261882563941</c:v>
                </c:pt>
                <c:pt idx="14308">
                  <c:v>-2.425216842109899</c:v>
                </c:pt>
                <c:pt idx="14309">
                  <c:v>-2.4291074959634051</c:v>
                </c:pt>
                <c:pt idx="14310">
                  <c:v>-2.43299814981691</c:v>
                </c:pt>
                <c:pt idx="14311">
                  <c:v>-2.4368888036704131</c:v>
                </c:pt>
                <c:pt idx="14312">
                  <c:v>-2.4407794575239201</c:v>
                </c:pt>
                <c:pt idx="14313">
                  <c:v>-2.4446701113774241</c:v>
                </c:pt>
                <c:pt idx="14314">
                  <c:v>-2.4485607652309298</c:v>
                </c:pt>
                <c:pt idx="14315">
                  <c:v>-2.452451419084432</c:v>
                </c:pt>
                <c:pt idx="14316">
                  <c:v>-2.4563420729379399</c:v>
                </c:pt>
                <c:pt idx="14317">
                  <c:v>-2.460232726791443</c:v>
                </c:pt>
                <c:pt idx="14318">
                  <c:v>-2.464122751598246</c:v>
                </c:pt>
                <c:pt idx="14319">
                  <c:v>-2.4680134054517509</c:v>
                </c:pt>
                <c:pt idx="14320">
                  <c:v>-2.4719040593052548</c:v>
                </c:pt>
                <c:pt idx="14321">
                  <c:v>-2.4757947131587601</c:v>
                </c:pt>
                <c:pt idx="14322">
                  <c:v>-2.4796853670122641</c:v>
                </c:pt>
                <c:pt idx="14323">
                  <c:v>-2.4835760208657711</c:v>
                </c:pt>
                <c:pt idx="14324">
                  <c:v>-2.4874666747192751</c:v>
                </c:pt>
                <c:pt idx="14325">
                  <c:v>-2.4913573285727808</c:v>
                </c:pt>
                <c:pt idx="14326">
                  <c:v>-2.4952479824262821</c:v>
                </c:pt>
                <c:pt idx="14327">
                  <c:v>-2.49913863627979</c:v>
                </c:pt>
                <c:pt idx="14328">
                  <c:v>-2.5030292901332949</c:v>
                </c:pt>
                <c:pt idx="14329">
                  <c:v>-2.5069199439868002</c:v>
                </c:pt>
                <c:pt idx="14330">
                  <c:v>-2.510810597840305</c:v>
                </c:pt>
                <c:pt idx="14331">
                  <c:v>-2.514701251693809</c:v>
                </c:pt>
                <c:pt idx="14332">
                  <c:v>-2.5185919055473129</c:v>
                </c:pt>
                <c:pt idx="14333">
                  <c:v>-2.5224825594008191</c:v>
                </c:pt>
                <c:pt idx="14334">
                  <c:v>-2.5263725842076208</c:v>
                </c:pt>
                <c:pt idx="14335">
                  <c:v>-2.5302632380611261</c:v>
                </c:pt>
                <c:pt idx="14336">
                  <c:v>-2.5341538919146309</c:v>
                </c:pt>
                <c:pt idx="14337">
                  <c:v>-2.5380445457681362</c:v>
                </c:pt>
                <c:pt idx="14338">
                  <c:v>-2.553607161182156</c:v>
                </c:pt>
                <c:pt idx="14339">
                  <c:v>-2.55749781503566</c:v>
                </c:pt>
                <c:pt idx="14340">
                  <c:v>-2.5613884688891662</c:v>
                </c:pt>
                <c:pt idx="14341">
                  <c:v>-2.565279122742671</c:v>
                </c:pt>
                <c:pt idx="14342">
                  <c:v>-2.5691697765961741</c:v>
                </c:pt>
                <c:pt idx="14343">
                  <c:v>-2.573060430449678</c:v>
                </c:pt>
                <c:pt idx="14344">
                  <c:v>-2.5808417381566899</c:v>
                </c:pt>
                <c:pt idx="14345">
                  <c:v>-2.5886230458637001</c:v>
                </c:pt>
                <c:pt idx="14346">
                  <c:v>-2.5925130706705022</c:v>
                </c:pt>
                <c:pt idx="14347">
                  <c:v>-2.596403724524007</c:v>
                </c:pt>
                <c:pt idx="14348">
                  <c:v>-2.4017383638730432</c:v>
                </c:pt>
                <c:pt idx="14349">
                  <c:v>-2.405629017726548</c:v>
                </c:pt>
                <c:pt idx="14350">
                  <c:v>-2.4095196715800529</c:v>
                </c:pt>
                <c:pt idx="14351">
                  <c:v>-2.4134103254335568</c:v>
                </c:pt>
                <c:pt idx="14352">
                  <c:v>-2.417300979287063</c:v>
                </c:pt>
                <c:pt idx="14353">
                  <c:v>-2.421191633140567</c:v>
                </c:pt>
                <c:pt idx="14354">
                  <c:v>-2.4250822869940731</c:v>
                </c:pt>
                <c:pt idx="14355">
                  <c:v>-2.4289729408475771</c:v>
                </c:pt>
                <c:pt idx="14356">
                  <c:v>-2.432863594701077</c:v>
                </c:pt>
                <c:pt idx="14357">
                  <c:v>-2.4367542485545872</c:v>
                </c:pt>
                <c:pt idx="14358">
                  <c:v>-2.4406449024080921</c:v>
                </c:pt>
                <c:pt idx="14359">
                  <c:v>-2.444535556261596</c:v>
                </c:pt>
                <c:pt idx="14360">
                  <c:v>-2.4484262101151022</c:v>
                </c:pt>
                <c:pt idx="14361">
                  <c:v>-2.452316863968607</c:v>
                </c:pt>
                <c:pt idx="14362">
                  <c:v>-2.456207517822111</c:v>
                </c:pt>
                <c:pt idx="14363">
                  <c:v>-2.4600975426289131</c:v>
                </c:pt>
                <c:pt idx="14364">
                  <c:v>-2.4639881964824202</c:v>
                </c:pt>
                <c:pt idx="14365">
                  <c:v>-2.4678788503359228</c:v>
                </c:pt>
                <c:pt idx="14366">
                  <c:v>-2.4717695041894281</c:v>
                </c:pt>
                <c:pt idx="14367">
                  <c:v>-2.4756601580429329</c:v>
                </c:pt>
                <c:pt idx="14368">
                  <c:v>-2.47955081189644</c:v>
                </c:pt>
                <c:pt idx="14369">
                  <c:v>-2.4834414657499431</c:v>
                </c:pt>
                <c:pt idx="14370">
                  <c:v>-2.4873321196034488</c:v>
                </c:pt>
                <c:pt idx="14371">
                  <c:v>-2.4912227734569532</c:v>
                </c:pt>
                <c:pt idx="14372">
                  <c:v>-2.495113427310458</c:v>
                </c:pt>
                <c:pt idx="14373">
                  <c:v>-2.4990040811639629</c:v>
                </c:pt>
                <c:pt idx="14374">
                  <c:v>-2.5028947350174682</c:v>
                </c:pt>
                <c:pt idx="14375">
                  <c:v>-2.506785388870973</c:v>
                </c:pt>
                <c:pt idx="14376">
                  <c:v>-2.510676042724477</c:v>
                </c:pt>
                <c:pt idx="14377">
                  <c:v>-2.5145666965779818</c:v>
                </c:pt>
                <c:pt idx="14378">
                  <c:v>-2.5184573504314871</c:v>
                </c:pt>
                <c:pt idx="14379">
                  <c:v>-2.522347375238287</c:v>
                </c:pt>
                <c:pt idx="14380">
                  <c:v>-2.5262380290917941</c:v>
                </c:pt>
                <c:pt idx="14381">
                  <c:v>-2.5301286829452989</c:v>
                </c:pt>
                <c:pt idx="14382">
                  <c:v>-2.534019336798802</c:v>
                </c:pt>
                <c:pt idx="14383">
                  <c:v>-2.553472606066328</c:v>
                </c:pt>
                <c:pt idx="14384">
                  <c:v>-2.5573632599198342</c:v>
                </c:pt>
                <c:pt idx="14385">
                  <c:v>-2.561253913773339</c:v>
                </c:pt>
                <c:pt idx="14386">
                  <c:v>-2.5651445676268421</c:v>
                </c:pt>
                <c:pt idx="14387">
                  <c:v>-2.5690352214803478</c:v>
                </c:pt>
                <c:pt idx="14388">
                  <c:v>-2.5729258753338531</c:v>
                </c:pt>
                <c:pt idx="14389">
                  <c:v>-2.5768165291873579</c:v>
                </c:pt>
                <c:pt idx="14390">
                  <c:v>-2.5845978368943658</c:v>
                </c:pt>
                <c:pt idx="14391">
                  <c:v>-2.5884878617011702</c:v>
                </c:pt>
                <c:pt idx="14392">
                  <c:v>-2.592378515554675</c:v>
                </c:pt>
                <c:pt idx="14393">
                  <c:v>-2.3938225010502041</c:v>
                </c:pt>
                <c:pt idx="14394">
                  <c:v>-2.3977131549037081</c:v>
                </c:pt>
                <c:pt idx="14395">
                  <c:v>-2.4016038087572151</c:v>
                </c:pt>
                <c:pt idx="14396">
                  <c:v>-2.40549446261072</c:v>
                </c:pt>
                <c:pt idx="14397">
                  <c:v>-2.409385116464223</c:v>
                </c:pt>
                <c:pt idx="14398">
                  <c:v>-2.4132757703177292</c:v>
                </c:pt>
                <c:pt idx="14399">
                  <c:v>-2.4171664241712341</c:v>
                </c:pt>
                <c:pt idx="14400">
                  <c:v>-2.4210570780247389</c:v>
                </c:pt>
                <c:pt idx="14401">
                  <c:v>-2.4249477318782442</c:v>
                </c:pt>
                <c:pt idx="14402">
                  <c:v>-2.428838385731749</c:v>
                </c:pt>
                <c:pt idx="14403">
                  <c:v>-2.432729039585253</c:v>
                </c:pt>
                <c:pt idx="14404">
                  <c:v>-2.4366196934387392</c:v>
                </c:pt>
                <c:pt idx="14405">
                  <c:v>-2.4405103472922631</c:v>
                </c:pt>
                <c:pt idx="14406">
                  <c:v>-2.444401001145768</c:v>
                </c:pt>
                <c:pt idx="14407">
                  <c:v>-2.4482916549992728</c:v>
                </c:pt>
                <c:pt idx="14408">
                  <c:v>-2.4521823088527772</c:v>
                </c:pt>
                <c:pt idx="14409">
                  <c:v>-2.4560723336595611</c:v>
                </c:pt>
                <c:pt idx="14410">
                  <c:v>-2.4599629875130771</c:v>
                </c:pt>
                <c:pt idx="14411">
                  <c:v>-2.463853641366589</c:v>
                </c:pt>
                <c:pt idx="14412">
                  <c:v>-2.4677442952200939</c:v>
                </c:pt>
                <c:pt idx="14413">
                  <c:v>-2.4716349490736</c:v>
                </c:pt>
                <c:pt idx="14414">
                  <c:v>-2.4755256029271049</c:v>
                </c:pt>
                <c:pt idx="14415">
                  <c:v>-2.4794162567806102</c:v>
                </c:pt>
                <c:pt idx="14416">
                  <c:v>-2.483306910634115</c:v>
                </c:pt>
                <c:pt idx="14417">
                  <c:v>-2.4871975644876181</c:v>
                </c:pt>
                <c:pt idx="14418">
                  <c:v>-2.4910882183411238</c:v>
                </c:pt>
                <c:pt idx="14419">
                  <c:v>-2.4949788721946291</c:v>
                </c:pt>
                <c:pt idx="14420">
                  <c:v>-2.4988695260481331</c:v>
                </c:pt>
                <c:pt idx="14421">
                  <c:v>-2.5027601799016388</c:v>
                </c:pt>
                <c:pt idx="14422">
                  <c:v>-2.510541487608648</c:v>
                </c:pt>
                <c:pt idx="14423">
                  <c:v>-2.526103473975966</c:v>
                </c:pt>
                <c:pt idx="14424">
                  <c:v>-2.52999412782947</c:v>
                </c:pt>
                <c:pt idx="14425">
                  <c:v>-2.5416660893899841</c:v>
                </c:pt>
                <c:pt idx="14426">
                  <c:v>-2.5455567432434898</c:v>
                </c:pt>
                <c:pt idx="14427">
                  <c:v>-2.5494473970969951</c:v>
                </c:pt>
                <c:pt idx="14428">
                  <c:v>-2.5533380509504999</c:v>
                </c:pt>
                <c:pt idx="14429">
                  <c:v>-2.5572287048040052</c:v>
                </c:pt>
                <c:pt idx="14430">
                  <c:v>-2.5611193586575078</c:v>
                </c:pt>
                <c:pt idx="14431">
                  <c:v>-2.565010012511014</c:v>
                </c:pt>
                <c:pt idx="14432">
                  <c:v>-2.5689006663645202</c:v>
                </c:pt>
                <c:pt idx="14433">
                  <c:v>-2.5727913202180241</c:v>
                </c:pt>
                <c:pt idx="14434">
                  <c:v>-2.5805726279250329</c:v>
                </c:pt>
                <c:pt idx="14435">
                  <c:v>-2.584462652731836</c:v>
                </c:pt>
                <c:pt idx="14436">
                  <c:v>-2.389798069448382</c:v>
                </c:pt>
                <c:pt idx="14437">
                  <c:v>-2.3936887233018771</c:v>
                </c:pt>
                <c:pt idx="14438">
                  <c:v>-2.3975793771553922</c:v>
                </c:pt>
                <c:pt idx="14439">
                  <c:v>-2.401470031008897</c:v>
                </c:pt>
                <c:pt idx="14440">
                  <c:v>-2.4053606848624001</c:v>
                </c:pt>
                <c:pt idx="14441">
                  <c:v>-2.4131419925694111</c:v>
                </c:pt>
                <c:pt idx="14442">
                  <c:v>-2.4170326464229159</c:v>
                </c:pt>
                <c:pt idx="14443">
                  <c:v>-2.4209233002764212</c:v>
                </c:pt>
                <c:pt idx="14444">
                  <c:v>-2.4248139541299261</c:v>
                </c:pt>
                <c:pt idx="14445">
                  <c:v>-2.42870460798343</c:v>
                </c:pt>
                <c:pt idx="14446">
                  <c:v>-2.4325952618369349</c:v>
                </c:pt>
                <c:pt idx="14447">
                  <c:v>-2.436485915690437</c:v>
                </c:pt>
                <c:pt idx="14448">
                  <c:v>-2.440376569543945</c:v>
                </c:pt>
                <c:pt idx="14449">
                  <c:v>-2.4442672233974498</c:v>
                </c:pt>
                <c:pt idx="14450">
                  <c:v>-2.4481578772509538</c:v>
                </c:pt>
                <c:pt idx="14451">
                  <c:v>-2.4559385559112621</c:v>
                </c:pt>
                <c:pt idx="14452">
                  <c:v>-2.459829209764766</c:v>
                </c:pt>
                <c:pt idx="14453">
                  <c:v>-2.4637198636182709</c:v>
                </c:pt>
                <c:pt idx="14454">
                  <c:v>-2.4676105174717762</c:v>
                </c:pt>
                <c:pt idx="14455">
                  <c:v>-2.4715011713252819</c:v>
                </c:pt>
                <c:pt idx="14456">
                  <c:v>-2.4753918251787872</c:v>
                </c:pt>
                <c:pt idx="14457">
                  <c:v>-2.479282479032292</c:v>
                </c:pt>
                <c:pt idx="14458">
                  <c:v>-2.483173132885796</c:v>
                </c:pt>
                <c:pt idx="14459">
                  <c:v>-2.4870637867393008</c:v>
                </c:pt>
                <c:pt idx="14460">
                  <c:v>-2.4909544405928061</c:v>
                </c:pt>
                <c:pt idx="14461">
                  <c:v>-2.4987357482998158</c:v>
                </c:pt>
                <c:pt idx="14462">
                  <c:v>-2.5026264021533202</c:v>
                </c:pt>
                <c:pt idx="14463">
                  <c:v>-2.5065170560068251</c:v>
                </c:pt>
                <c:pt idx="14464">
                  <c:v>-2.5104077098603299</c:v>
                </c:pt>
                <c:pt idx="14465">
                  <c:v>-2.514297734667132</c:v>
                </c:pt>
                <c:pt idx="14466">
                  <c:v>-2.5181883885206369</c:v>
                </c:pt>
                <c:pt idx="14467">
                  <c:v>-2.522079042374143</c:v>
                </c:pt>
                <c:pt idx="14468">
                  <c:v>-2.525969696227647</c:v>
                </c:pt>
                <c:pt idx="14469">
                  <c:v>-2.537641657788162</c:v>
                </c:pt>
                <c:pt idx="14470">
                  <c:v>-2.5415323116416668</c:v>
                </c:pt>
                <c:pt idx="14471">
                  <c:v>-2.5454229654951721</c:v>
                </c:pt>
                <c:pt idx="14472">
                  <c:v>-2.549313619348677</c:v>
                </c:pt>
                <c:pt idx="14473">
                  <c:v>-2.5532042732021818</c:v>
                </c:pt>
                <c:pt idx="14474">
                  <c:v>-2.5570949270556862</c:v>
                </c:pt>
                <c:pt idx="14475">
                  <c:v>-2.560985580909191</c:v>
                </c:pt>
                <c:pt idx="14476">
                  <c:v>-2.5648762347626959</c:v>
                </c:pt>
                <c:pt idx="14477">
                  <c:v>-2.572657542469706</c:v>
                </c:pt>
                <c:pt idx="14478">
                  <c:v>-2.5765481963231909</c:v>
                </c:pt>
                <c:pt idx="14479">
                  <c:v>-2.3818822066255421</c:v>
                </c:pt>
                <c:pt idx="14480">
                  <c:v>-2.3857728604790469</c:v>
                </c:pt>
                <c:pt idx="14481">
                  <c:v>-2.3896635143325522</c:v>
                </c:pt>
                <c:pt idx="14482">
                  <c:v>-2.393554168186057</c:v>
                </c:pt>
                <c:pt idx="14483">
                  <c:v>-2.3974448220395619</c:v>
                </c:pt>
                <c:pt idx="14484">
                  <c:v>-2.4013354758930658</c:v>
                </c:pt>
                <c:pt idx="14485">
                  <c:v>-2.4052261297465711</c:v>
                </c:pt>
                <c:pt idx="14486">
                  <c:v>-2.409116783600076</c:v>
                </c:pt>
                <c:pt idx="14487">
                  <c:v>-2.413007437453579</c:v>
                </c:pt>
                <c:pt idx="14488">
                  <c:v>-2.424679399014094</c:v>
                </c:pt>
                <c:pt idx="14489">
                  <c:v>-2.4285700528676002</c:v>
                </c:pt>
                <c:pt idx="14490">
                  <c:v>-2.432460706721105</c:v>
                </c:pt>
                <c:pt idx="14491">
                  <c:v>-2.4363513605746099</c:v>
                </c:pt>
                <c:pt idx="14492">
                  <c:v>-2.4402420144281161</c:v>
                </c:pt>
                <c:pt idx="14493">
                  <c:v>-2.44413266828162</c:v>
                </c:pt>
                <c:pt idx="14494">
                  <c:v>-2.4519133469419279</c:v>
                </c:pt>
                <c:pt idx="14495">
                  <c:v>-2.4558040007954318</c:v>
                </c:pt>
                <c:pt idx="14496">
                  <c:v>-2.4596946546489371</c:v>
                </c:pt>
                <c:pt idx="14497">
                  <c:v>-2.463585308502442</c:v>
                </c:pt>
                <c:pt idx="14498">
                  <c:v>-2.4674759623559468</c:v>
                </c:pt>
                <c:pt idx="14499">
                  <c:v>-2.4752572700629569</c:v>
                </c:pt>
                <c:pt idx="14500">
                  <c:v>-2.47914792391646</c:v>
                </c:pt>
                <c:pt idx="14501">
                  <c:v>-2.4830385777699662</c:v>
                </c:pt>
                <c:pt idx="14502">
                  <c:v>-2.486929231623471</c:v>
                </c:pt>
                <c:pt idx="14503">
                  <c:v>-2.4908198854769759</c:v>
                </c:pt>
                <c:pt idx="14504">
                  <c:v>-2.494710539330482</c:v>
                </c:pt>
                <c:pt idx="14505">
                  <c:v>-2.498601193183982</c:v>
                </c:pt>
                <c:pt idx="14506">
                  <c:v>-2.5024918470374899</c:v>
                </c:pt>
                <c:pt idx="14507">
                  <c:v>-2.5063825008909961</c:v>
                </c:pt>
                <c:pt idx="14508">
                  <c:v>-2.5102725256977978</c:v>
                </c:pt>
                <c:pt idx="14509">
                  <c:v>-2.5141631795513031</c:v>
                </c:pt>
                <c:pt idx="14510">
                  <c:v>-2.5180538334047888</c:v>
                </c:pt>
                <c:pt idx="14511">
                  <c:v>-2.5219444872583132</c:v>
                </c:pt>
                <c:pt idx="14512">
                  <c:v>-2.5413977565258361</c:v>
                </c:pt>
                <c:pt idx="14513">
                  <c:v>-2.5452884103793418</c:v>
                </c:pt>
                <c:pt idx="14514">
                  <c:v>-2.5491790642328471</c:v>
                </c:pt>
                <c:pt idx="14515">
                  <c:v>-2.5530697180863511</c:v>
                </c:pt>
                <c:pt idx="14516">
                  <c:v>-2.5647416796468661</c:v>
                </c:pt>
                <c:pt idx="14517">
                  <c:v>-2.5686323335003709</c:v>
                </c:pt>
                <c:pt idx="14518">
                  <c:v>-2.3739669728494062</c:v>
                </c:pt>
                <c:pt idx="14519">
                  <c:v>-2.3778569976562061</c:v>
                </c:pt>
                <c:pt idx="14520">
                  <c:v>-2.3817476515097131</c:v>
                </c:pt>
                <c:pt idx="14521">
                  <c:v>-2.3856383053632171</c:v>
                </c:pt>
                <c:pt idx="14522">
                  <c:v>-2.3895289592167228</c:v>
                </c:pt>
                <c:pt idx="14523">
                  <c:v>-2.3934196130702161</c:v>
                </c:pt>
                <c:pt idx="14524">
                  <c:v>-2.3973102669237321</c:v>
                </c:pt>
                <c:pt idx="14525">
                  <c:v>-2.4012009207772369</c:v>
                </c:pt>
                <c:pt idx="14526">
                  <c:v>-2.4050915746307422</c:v>
                </c:pt>
                <c:pt idx="14527">
                  <c:v>-2.408982228484247</c:v>
                </c:pt>
                <c:pt idx="14528">
                  <c:v>-2.420654190044762</c:v>
                </c:pt>
                <c:pt idx="14529">
                  <c:v>-2.424544843898266</c:v>
                </c:pt>
                <c:pt idx="14530">
                  <c:v>-2.4284354977517721</c:v>
                </c:pt>
                <c:pt idx="14531">
                  <c:v>-2.4362168054587761</c:v>
                </c:pt>
                <c:pt idx="14532">
                  <c:v>-2.4401074593122858</c:v>
                </c:pt>
                <c:pt idx="14533">
                  <c:v>-2.4439974841190888</c:v>
                </c:pt>
                <c:pt idx="14534">
                  <c:v>-2.4478881379725941</c:v>
                </c:pt>
                <c:pt idx="14535">
                  <c:v>-2.451778791826098</c:v>
                </c:pt>
                <c:pt idx="14536">
                  <c:v>-2.455669445679602</c:v>
                </c:pt>
                <c:pt idx="14537">
                  <c:v>-2.4595600995330971</c:v>
                </c:pt>
                <c:pt idx="14538">
                  <c:v>-2.463450753386613</c:v>
                </c:pt>
                <c:pt idx="14539">
                  <c:v>-2.4673414072401179</c:v>
                </c:pt>
                <c:pt idx="14540">
                  <c:v>-2.471232061093624</c:v>
                </c:pt>
                <c:pt idx="14541">
                  <c:v>-2.475122714947128</c:v>
                </c:pt>
                <c:pt idx="14542">
                  <c:v>-2.4790133688006319</c:v>
                </c:pt>
                <c:pt idx="14543">
                  <c:v>-2.4829040226541381</c:v>
                </c:pt>
                <c:pt idx="14544">
                  <c:v>-2.4867946765076421</c:v>
                </c:pt>
                <c:pt idx="14545">
                  <c:v>-2.490685330361146</c:v>
                </c:pt>
                <c:pt idx="14546">
                  <c:v>-2.4945759842146522</c:v>
                </c:pt>
                <c:pt idx="14547">
                  <c:v>-2.4984666380681571</c:v>
                </c:pt>
                <c:pt idx="14548">
                  <c:v>-2.5023572919216619</c:v>
                </c:pt>
                <c:pt idx="14549">
                  <c:v>-2.506247316728464</c:v>
                </c:pt>
                <c:pt idx="14550">
                  <c:v>-2.5101379705819702</c:v>
                </c:pt>
                <c:pt idx="14551">
                  <c:v>-2.5140286244354741</c:v>
                </c:pt>
                <c:pt idx="14552">
                  <c:v>-2.5179192782889799</c:v>
                </c:pt>
                <c:pt idx="14553">
                  <c:v>-2.5218099321424838</c:v>
                </c:pt>
                <c:pt idx="14554">
                  <c:v>-2.52570058599599</c:v>
                </c:pt>
                <c:pt idx="14555">
                  <c:v>-2.5295912398494931</c:v>
                </c:pt>
                <c:pt idx="14556">
                  <c:v>-2.5334818937029979</c:v>
                </c:pt>
                <c:pt idx="14557">
                  <c:v>-2.5490445091170169</c:v>
                </c:pt>
                <c:pt idx="14558">
                  <c:v>-2.552935162970523</c:v>
                </c:pt>
                <c:pt idx="14559">
                  <c:v>-2.556825816824027</c:v>
                </c:pt>
                <c:pt idx="14560">
                  <c:v>-2.5607164706775318</c:v>
                </c:pt>
                <c:pt idx="14561">
                  <c:v>-2.366051887394077</c:v>
                </c:pt>
                <c:pt idx="14562">
                  <c:v>-2.3699425412475819</c:v>
                </c:pt>
                <c:pt idx="14563">
                  <c:v>-2.373832566054384</c:v>
                </c:pt>
                <c:pt idx="14564">
                  <c:v>-2.3777232199078888</c:v>
                </c:pt>
                <c:pt idx="14565">
                  <c:v>-2.3816138737613941</c:v>
                </c:pt>
                <c:pt idx="14566">
                  <c:v>-2.385504527614899</c:v>
                </c:pt>
                <c:pt idx="14567">
                  <c:v>-2.3893951814684038</c:v>
                </c:pt>
                <c:pt idx="14568">
                  <c:v>-2.3932858353219082</c:v>
                </c:pt>
                <c:pt idx="14569">
                  <c:v>-2.397176489175413</c:v>
                </c:pt>
                <c:pt idx="14570">
                  <c:v>-2.4010671430289179</c:v>
                </c:pt>
                <c:pt idx="14571">
                  <c:v>-2.4049577968824232</c:v>
                </c:pt>
                <c:pt idx="14572">
                  <c:v>-2.408848450735928</c:v>
                </c:pt>
                <c:pt idx="14573">
                  <c:v>-2.4127391045894342</c:v>
                </c:pt>
                <c:pt idx="14574">
                  <c:v>-2.4166297584429368</c:v>
                </c:pt>
                <c:pt idx="14575">
                  <c:v>-2.4205204122964421</c:v>
                </c:pt>
                <c:pt idx="14576">
                  <c:v>-2.4244110661499478</c:v>
                </c:pt>
                <c:pt idx="14577">
                  <c:v>-2.4283017200034518</c:v>
                </c:pt>
                <c:pt idx="14578">
                  <c:v>-2.432192373856958</c:v>
                </c:pt>
                <c:pt idx="14579">
                  <c:v>-2.4360830277104619</c:v>
                </c:pt>
                <c:pt idx="14580">
                  <c:v>-2.4399730525172649</c:v>
                </c:pt>
                <c:pt idx="14581">
                  <c:v>-2.4438637063707702</c:v>
                </c:pt>
                <c:pt idx="14582">
                  <c:v>-2.4477543602242742</c:v>
                </c:pt>
                <c:pt idx="14583">
                  <c:v>-2.4516450140777599</c:v>
                </c:pt>
                <c:pt idx="14584">
                  <c:v>-2.4555356679312839</c:v>
                </c:pt>
                <c:pt idx="14585">
                  <c:v>-2.45942632178479</c:v>
                </c:pt>
                <c:pt idx="14586">
                  <c:v>-2.463316975638294</c:v>
                </c:pt>
                <c:pt idx="14587">
                  <c:v>-2.4672076294918002</c:v>
                </c:pt>
                <c:pt idx="14588">
                  <c:v>-2.4710982833453041</c:v>
                </c:pt>
                <c:pt idx="14589">
                  <c:v>-2.474988937198797</c:v>
                </c:pt>
                <c:pt idx="14590">
                  <c:v>-2.4788795910523138</c:v>
                </c:pt>
                <c:pt idx="14591">
                  <c:v>-2.48277024490582</c:v>
                </c:pt>
                <c:pt idx="14592">
                  <c:v>-2.4866608987593239</c:v>
                </c:pt>
                <c:pt idx="14593">
                  <c:v>-2.4905515526128279</c:v>
                </c:pt>
                <c:pt idx="14594">
                  <c:v>-2.4944422064663332</c:v>
                </c:pt>
                <c:pt idx="14595">
                  <c:v>-2.498332860319838</c:v>
                </c:pt>
                <c:pt idx="14596">
                  <c:v>-2.5022228851266402</c:v>
                </c:pt>
                <c:pt idx="14597">
                  <c:v>-2.506113538980145</c:v>
                </c:pt>
                <c:pt idx="14598">
                  <c:v>-2.5100041928336498</c:v>
                </c:pt>
                <c:pt idx="14599">
                  <c:v>-2.5138948466871551</c:v>
                </c:pt>
                <c:pt idx="14600">
                  <c:v>-2.51778550054066</c:v>
                </c:pt>
                <c:pt idx="14601">
                  <c:v>-2.521676154394163</c:v>
                </c:pt>
                <c:pt idx="14602">
                  <c:v>-2.5255668082476701</c:v>
                </c:pt>
                <c:pt idx="14603">
                  <c:v>-2.5294574621011741</c:v>
                </c:pt>
                <c:pt idx="14604">
                  <c:v>-2.545020077515193</c:v>
                </c:pt>
                <c:pt idx="14605">
                  <c:v>-2.5489107313687001</c:v>
                </c:pt>
                <c:pt idx="14606">
                  <c:v>-2.552801385222204</c:v>
                </c:pt>
                <c:pt idx="14607">
                  <c:v>-2.3581360245712379</c:v>
                </c:pt>
                <c:pt idx="14608">
                  <c:v>-2.3620266784247428</c:v>
                </c:pt>
                <c:pt idx="14609">
                  <c:v>-2.3659173322782481</c:v>
                </c:pt>
                <c:pt idx="14610">
                  <c:v>-2.3698073570850502</c:v>
                </c:pt>
                <c:pt idx="14611">
                  <c:v>-2.373698010938555</c:v>
                </c:pt>
                <c:pt idx="14612">
                  <c:v>-2.3775886647920599</c:v>
                </c:pt>
                <c:pt idx="14613">
                  <c:v>-2.3814793186455661</c:v>
                </c:pt>
                <c:pt idx="14614">
                  <c:v>-2.38536997249907</c:v>
                </c:pt>
                <c:pt idx="14615">
                  <c:v>-2.389260626352574</c:v>
                </c:pt>
                <c:pt idx="14616">
                  <c:v>-2.3931512802060801</c:v>
                </c:pt>
                <c:pt idx="14617">
                  <c:v>-2.3970419340595761</c:v>
                </c:pt>
                <c:pt idx="14618">
                  <c:v>-2.4009325879130898</c:v>
                </c:pt>
                <c:pt idx="14619">
                  <c:v>-2.4048232417665938</c:v>
                </c:pt>
                <c:pt idx="14620">
                  <c:v>-2.4087138956201</c:v>
                </c:pt>
                <c:pt idx="14621">
                  <c:v>-2.412604549473603</c:v>
                </c:pt>
                <c:pt idx="14622">
                  <c:v>-2.416495203327107</c:v>
                </c:pt>
                <c:pt idx="14623">
                  <c:v>-2.4203858571806141</c:v>
                </c:pt>
                <c:pt idx="14624">
                  <c:v>-2.4242765110341189</c:v>
                </c:pt>
                <c:pt idx="14625">
                  <c:v>-2.4281671648876242</c:v>
                </c:pt>
                <c:pt idx="14626">
                  <c:v>-2.4320578187411281</c:v>
                </c:pt>
                <c:pt idx="14627">
                  <c:v>-2.4359478435479311</c:v>
                </c:pt>
                <c:pt idx="14628">
                  <c:v>-2.439838497401436</c:v>
                </c:pt>
                <c:pt idx="14629">
                  <c:v>-2.4437291512549399</c:v>
                </c:pt>
                <c:pt idx="14630">
                  <c:v>-2.4476198051084448</c:v>
                </c:pt>
                <c:pt idx="14631">
                  <c:v>-2.4515104589619501</c:v>
                </c:pt>
                <c:pt idx="14632">
                  <c:v>-2.4554011128154558</c:v>
                </c:pt>
                <c:pt idx="14633">
                  <c:v>-2.4631824205224659</c:v>
                </c:pt>
                <c:pt idx="14634">
                  <c:v>-2.4670730743759699</c:v>
                </c:pt>
                <c:pt idx="14635">
                  <c:v>-2.4709637282294752</c:v>
                </c:pt>
                <c:pt idx="14636">
                  <c:v>-2.47485438208298</c:v>
                </c:pt>
                <c:pt idx="14637">
                  <c:v>-2.478745035936484</c:v>
                </c:pt>
                <c:pt idx="14638">
                  <c:v>-2.4865263436434941</c:v>
                </c:pt>
                <c:pt idx="14639">
                  <c:v>-2.490416997496999</c:v>
                </c:pt>
                <c:pt idx="14640">
                  <c:v>-2.4943076513505038</c:v>
                </c:pt>
                <c:pt idx="14641">
                  <c:v>-2.4981976761573059</c:v>
                </c:pt>
                <c:pt idx="14642">
                  <c:v>-2.502088330010797</c:v>
                </c:pt>
                <c:pt idx="14643">
                  <c:v>-2.5059789838643161</c:v>
                </c:pt>
                <c:pt idx="14644">
                  <c:v>-2.50986963771782</c:v>
                </c:pt>
                <c:pt idx="14645">
                  <c:v>-2.5137602915713262</c:v>
                </c:pt>
                <c:pt idx="14646">
                  <c:v>-2.517650945424831</c:v>
                </c:pt>
                <c:pt idx="14647">
                  <c:v>-2.521541599278335</c:v>
                </c:pt>
                <c:pt idx="14648">
                  <c:v>-2.5254322531318412</c:v>
                </c:pt>
                <c:pt idx="14649">
                  <c:v>-2.529322906985346</c:v>
                </c:pt>
                <c:pt idx="14650">
                  <c:v>-2.5371042146923548</c:v>
                </c:pt>
                <c:pt idx="14651">
                  <c:v>-2.5409948685458601</c:v>
                </c:pt>
                <c:pt idx="14652">
                  <c:v>-2.5448855223993649</c:v>
                </c:pt>
                <c:pt idx="14653">
                  <c:v>-2.3541108156019059</c:v>
                </c:pt>
                <c:pt idx="14654">
                  <c:v>-2.3580014694554108</c:v>
                </c:pt>
                <c:pt idx="14655">
                  <c:v>-2.3618921233089161</c:v>
                </c:pt>
                <c:pt idx="14656">
                  <c:v>-2.3657821481157182</c:v>
                </c:pt>
                <c:pt idx="14657">
                  <c:v>-2.369672801969223</c:v>
                </c:pt>
                <c:pt idx="14658">
                  <c:v>-2.3735634558227279</c:v>
                </c:pt>
                <c:pt idx="14659">
                  <c:v>-2.3774541096762341</c:v>
                </c:pt>
                <c:pt idx="14660">
                  <c:v>-2.381344763529738</c:v>
                </c:pt>
                <c:pt idx="14661">
                  <c:v>-2.3852354173832371</c:v>
                </c:pt>
                <c:pt idx="14662">
                  <c:v>-2.3891260712367481</c:v>
                </c:pt>
                <c:pt idx="14663">
                  <c:v>-2.3930167250902521</c:v>
                </c:pt>
                <c:pt idx="14664">
                  <c:v>-2.3969073789437578</c:v>
                </c:pt>
                <c:pt idx="14665">
                  <c:v>-2.4007980327972631</c:v>
                </c:pt>
                <c:pt idx="14666">
                  <c:v>-2.4046886866507671</c:v>
                </c:pt>
                <c:pt idx="14667">
                  <c:v>-2.4085793405042719</c:v>
                </c:pt>
                <c:pt idx="14668">
                  <c:v>-2.4124699943577581</c:v>
                </c:pt>
                <c:pt idx="14669">
                  <c:v>-2.416360648211282</c:v>
                </c:pt>
                <c:pt idx="14670">
                  <c:v>-2.4202513020647869</c:v>
                </c:pt>
                <c:pt idx="14671">
                  <c:v>-2.4241419559182922</c:v>
                </c:pt>
                <c:pt idx="14672">
                  <c:v>-2.4280326097717961</c:v>
                </c:pt>
                <c:pt idx="14673">
                  <c:v>-2.431922634578596</c:v>
                </c:pt>
                <c:pt idx="14674">
                  <c:v>-2.435813288432104</c:v>
                </c:pt>
                <c:pt idx="14675">
                  <c:v>-2.4397039422856079</c:v>
                </c:pt>
                <c:pt idx="14676">
                  <c:v>-2.4435945961391128</c:v>
                </c:pt>
                <c:pt idx="14677">
                  <c:v>-2.4474852499926181</c:v>
                </c:pt>
                <c:pt idx="14678">
                  <c:v>-2.4552665576996291</c:v>
                </c:pt>
                <c:pt idx="14679">
                  <c:v>-2.4591572115531339</c:v>
                </c:pt>
                <c:pt idx="14680">
                  <c:v>-2.4630478654066379</c:v>
                </c:pt>
                <c:pt idx="14681">
                  <c:v>-2.4669385192601432</c:v>
                </c:pt>
                <c:pt idx="14682">
                  <c:v>-2.470829173113636</c:v>
                </c:pt>
                <c:pt idx="14683">
                  <c:v>-2.4747198269671529</c:v>
                </c:pt>
                <c:pt idx="14684">
                  <c:v>-2.4786104808206582</c:v>
                </c:pt>
                <c:pt idx="14685">
                  <c:v>-2.4825011346741621</c:v>
                </c:pt>
                <c:pt idx="14686">
                  <c:v>-2.4863917885276661</c:v>
                </c:pt>
                <c:pt idx="14687">
                  <c:v>-2.4902824423811718</c:v>
                </c:pt>
                <c:pt idx="14688">
                  <c:v>-2.4941724671879739</c:v>
                </c:pt>
                <c:pt idx="14689">
                  <c:v>-2.4980631210414792</c:v>
                </c:pt>
                <c:pt idx="14690">
                  <c:v>-2.5019537748949841</c:v>
                </c:pt>
                <c:pt idx="14691">
                  <c:v>-2.505844428748488</c:v>
                </c:pt>
                <c:pt idx="14692">
                  <c:v>-2.5136257364554999</c:v>
                </c:pt>
                <c:pt idx="14693">
                  <c:v>-2.517516390309003</c:v>
                </c:pt>
                <c:pt idx="14694">
                  <c:v>-2.52140704416251</c:v>
                </c:pt>
                <c:pt idx="14695">
                  <c:v>-2.5252976980160131</c:v>
                </c:pt>
                <c:pt idx="14696">
                  <c:v>-2.5291883518695202</c:v>
                </c:pt>
                <c:pt idx="14697">
                  <c:v>-2.5369696595765281</c:v>
                </c:pt>
                <c:pt idx="14698">
                  <c:v>-2.5408603134300329</c:v>
                </c:pt>
                <c:pt idx="14699">
                  <c:v>-2.3461949527790682</c:v>
                </c:pt>
                <c:pt idx="14700">
                  <c:v>-2.3500856066325722</c:v>
                </c:pt>
                <c:pt idx="14701">
                  <c:v>-2.353976260486077</c:v>
                </c:pt>
                <c:pt idx="14702">
                  <c:v>-2.3578669143395761</c:v>
                </c:pt>
                <c:pt idx="14703">
                  <c:v>-2.3617569391463831</c:v>
                </c:pt>
                <c:pt idx="14704">
                  <c:v>-2.3656475929998901</c:v>
                </c:pt>
                <c:pt idx="14705">
                  <c:v>-2.3695382468533941</c:v>
                </c:pt>
                <c:pt idx="14706">
                  <c:v>-2.3734289007068998</c:v>
                </c:pt>
                <c:pt idx="14707">
                  <c:v>-2.3773195545604051</c:v>
                </c:pt>
                <c:pt idx="14708">
                  <c:v>-2.38121020841391</c:v>
                </c:pt>
                <c:pt idx="14709">
                  <c:v>-2.385100862267413</c:v>
                </c:pt>
                <c:pt idx="14710">
                  <c:v>-2.3889915161209179</c:v>
                </c:pt>
                <c:pt idx="14711">
                  <c:v>-2.3928821699744161</c:v>
                </c:pt>
                <c:pt idx="14712">
                  <c:v>-2.3967728238279271</c:v>
                </c:pt>
                <c:pt idx="14713">
                  <c:v>-2.4006634776814342</c:v>
                </c:pt>
                <c:pt idx="14714">
                  <c:v>-2.4045541315349381</c:v>
                </c:pt>
                <c:pt idx="14715">
                  <c:v>-2.408444785388443</c:v>
                </c:pt>
                <c:pt idx="14716">
                  <c:v>-2.412335439241946</c:v>
                </c:pt>
                <c:pt idx="14717">
                  <c:v>-2.4162260930954531</c:v>
                </c:pt>
                <c:pt idx="14718">
                  <c:v>-2.420116746948958</c:v>
                </c:pt>
                <c:pt idx="14719">
                  <c:v>-2.4240074008024619</c:v>
                </c:pt>
                <c:pt idx="14720">
                  <c:v>-2.427897425609264</c:v>
                </c:pt>
                <c:pt idx="14721">
                  <c:v>-2.4317880794627711</c:v>
                </c:pt>
                <c:pt idx="14722">
                  <c:v>-2.435678733316256</c:v>
                </c:pt>
                <c:pt idx="14723">
                  <c:v>-2.439569387169779</c:v>
                </c:pt>
                <c:pt idx="14724">
                  <c:v>-2.4434600410232852</c:v>
                </c:pt>
                <c:pt idx="14725">
                  <c:v>-2.44735069487679</c:v>
                </c:pt>
                <c:pt idx="14726">
                  <c:v>-2.4512413487302949</c:v>
                </c:pt>
                <c:pt idx="14727">
                  <c:v>-2.4551320025838002</c:v>
                </c:pt>
                <c:pt idx="14728">
                  <c:v>-2.4590226564373041</c:v>
                </c:pt>
                <c:pt idx="14729">
                  <c:v>-2.4629133102908081</c:v>
                </c:pt>
                <c:pt idx="14730">
                  <c:v>-2.4668039641443138</c:v>
                </c:pt>
                <c:pt idx="14731">
                  <c:v>-2.47069461799782</c:v>
                </c:pt>
                <c:pt idx="14732">
                  <c:v>-2.4745852718513239</c:v>
                </c:pt>
                <c:pt idx="14733">
                  <c:v>-2.4784759257048088</c:v>
                </c:pt>
                <c:pt idx="14734">
                  <c:v>-2.4823665795583332</c:v>
                </c:pt>
                <c:pt idx="14735">
                  <c:v>-2.486257233411838</c:v>
                </c:pt>
                <c:pt idx="14736">
                  <c:v>-2.490147258218641</c:v>
                </c:pt>
                <c:pt idx="14737">
                  <c:v>-2.494037912072145</c:v>
                </c:pt>
                <c:pt idx="14738">
                  <c:v>-2.4979285659256512</c:v>
                </c:pt>
                <c:pt idx="14739">
                  <c:v>-2.501819219779156</c:v>
                </c:pt>
                <c:pt idx="14740">
                  <c:v>-2.5057098736326608</c:v>
                </c:pt>
                <c:pt idx="14741">
                  <c:v>-2.5096005274861661</c:v>
                </c:pt>
                <c:pt idx="14742">
                  <c:v>-2.5134911813396701</c:v>
                </c:pt>
                <c:pt idx="14743">
                  <c:v>-2.5173818351931749</c:v>
                </c:pt>
                <c:pt idx="14744">
                  <c:v>-2.521272489046678</c:v>
                </c:pt>
                <c:pt idx="14745">
                  <c:v>-2.5251631429001851</c:v>
                </c:pt>
                <c:pt idx="14746">
                  <c:v>-2.5290537967536899</c:v>
                </c:pt>
                <c:pt idx="14747">
                  <c:v>-2.5329444506071939</c:v>
                </c:pt>
                <c:pt idx="14748">
                  <c:v>-2.338279867323739</c:v>
                </c:pt>
                <c:pt idx="14749">
                  <c:v>-2.3421705211772448</c:v>
                </c:pt>
                <c:pt idx="14750">
                  <c:v>-2.3460611750307461</c:v>
                </c:pt>
                <c:pt idx="14751">
                  <c:v>-2.349951828884254</c:v>
                </c:pt>
                <c:pt idx="14752">
                  <c:v>-2.3538424827377571</c:v>
                </c:pt>
                <c:pt idx="14753">
                  <c:v>-2.357732507544561</c:v>
                </c:pt>
                <c:pt idx="14754">
                  <c:v>-2.3616231613980672</c:v>
                </c:pt>
                <c:pt idx="14755">
                  <c:v>-2.365513815251572</c:v>
                </c:pt>
                <c:pt idx="14756">
                  <c:v>-2.3694044691050768</c:v>
                </c:pt>
                <c:pt idx="14757">
                  <c:v>-2.3732951229585821</c:v>
                </c:pt>
                <c:pt idx="14758">
                  <c:v>-2.3771857768120861</c:v>
                </c:pt>
                <c:pt idx="14759">
                  <c:v>-2.38107643066559</c:v>
                </c:pt>
                <c:pt idx="14760">
                  <c:v>-2.3849670845190958</c:v>
                </c:pt>
                <c:pt idx="14761">
                  <c:v>-2.3888577383726011</c:v>
                </c:pt>
                <c:pt idx="14762">
                  <c:v>-2.3966390460796112</c:v>
                </c:pt>
                <c:pt idx="14763">
                  <c:v>-2.4005296999331152</c:v>
                </c:pt>
                <c:pt idx="14764">
                  <c:v>-2.40442035378662</c:v>
                </c:pt>
                <c:pt idx="14765">
                  <c:v>-2.4083110076401248</c:v>
                </c:pt>
                <c:pt idx="14766">
                  <c:v>-2.4122016614936301</c:v>
                </c:pt>
                <c:pt idx="14767">
                  <c:v>-2.416092315347135</c:v>
                </c:pt>
                <c:pt idx="14768">
                  <c:v>-2.419982969200638</c:v>
                </c:pt>
                <c:pt idx="14769">
                  <c:v>-2.4238729940074419</c:v>
                </c:pt>
                <c:pt idx="14770">
                  <c:v>-2.4277636478609468</c:v>
                </c:pt>
                <c:pt idx="14771">
                  <c:v>-2.4316543017144521</c:v>
                </c:pt>
                <c:pt idx="14772">
                  <c:v>-2.435544955567956</c:v>
                </c:pt>
                <c:pt idx="14773">
                  <c:v>-2.4394356094214622</c:v>
                </c:pt>
                <c:pt idx="14774">
                  <c:v>-2.443326263274967</c:v>
                </c:pt>
                <c:pt idx="14775">
                  <c:v>-2.4472169171284719</c:v>
                </c:pt>
                <c:pt idx="14776">
                  <c:v>-2.4511075709819772</c:v>
                </c:pt>
                <c:pt idx="14777">
                  <c:v>-2.4549982248354811</c:v>
                </c:pt>
                <c:pt idx="14778">
                  <c:v>-2.4627795325424908</c:v>
                </c:pt>
                <c:pt idx="14779">
                  <c:v>-2.4666701863959961</c:v>
                </c:pt>
                <c:pt idx="14780">
                  <c:v>-2.470560840249501</c:v>
                </c:pt>
                <c:pt idx="14781">
                  <c:v>-2.4744514941029991</c:v>
                </c:pt>
                <c:pt idx="14782">
                  <c:v>-2.4783421479565102</c:v>
                </c:pt>
                <c:pt idx="14783">
                  <c:v>-2.482232801810015</c:v>
                </c:pt>
                <c:pt idx="14784">
                  <c:v>-2.486122826616818</c:v>
                </c:pt>
                <c:pt idx="14785">
                  <c:v>-2.490013480470322</c:v>
                </c:pt>
                <c:pt idx="14786">
                  <c:v>-2.4939041343238171</c:v>
                </c:pt>
                <c:pt idx="14787">
                  <c:v>-2.4977947881773401</c:v>
                </c:pt>
                <c:pt idx="14788">
                  <c:v>-2.5016854420308379</c:v>
                </c:pt>
                <c:pt idx="14789">
                  <c:v>-2.5094667497378471</c:v>
                </c:pt>
                <c:pt idx="14790">
                  <c:v>-2.513357403591352</c:v>
                </c:pt>
                <c:pt idx="14791">
                  <c:v>-2.5172480574448568</c:v>
                </c:pt>
                <c:pt idx="14792">
                  <c:v>-2.5211387112983621</c:v>
                </c:pt>
                <c:pt idx="14793">
                  <c:v>-2.5250293651518669</c:v>
                </c:pt>
                <c:pt idx="14794">
                  <c:v>-2.3303640045009</c:v>
                </c:pt>
                <c:pt idx="14795">
                  <c:v>-2.3342546583544062</c:v>
                </c:pt>
                <c:pt idx="14796">
                  <c:v>-2.338145312207911</c:v>
                </c:pt>
                <c:pt idx="14797">
                  <c:v>-2.3420359660614141</c:v>
                </c:pt>
                <c:pt idx="14798">
                  <c:v>-2.3498172737684251</c:v>
                </c:pt>
                <c:pt idx="14799">
                  <c:v>-2.3537072985752272</c:v>
                </c:pt>
                <c:pt idx="14800">
                  <c:v>-2.357597952428732</c:v>
                </c:pt>
                <c:pt idx="14801">
                  <c:v>-2.3614886062822369</c:v>
                </c:pt>
                <c:pt idx="14802">
                  <c:v>-2.3653792601357422</c:v>
                </c:pt>
                <c:pt idx="14803">
                  <c:v>-2.3692699139892279</c:v>
                </c:pt>
                <c:pt idx="14804">
                  <c:v>-2.373160567842751</c:v>
                </c:pt>
                <c:pt idx="14805">
                  <c:v>-2.3770512216962558</c:v>
                </c:pt>
                <c:pt idx="14806">
                  <c:v>-2.3809418755497611</c:v>
                </c:pt>
                <c:pt idx="14807">
                  <c:v>-2.3848325294032571</c:v>
                </c:pt>
                <c:pt idx="14808">
                  <c:v>-2.3887231832567708</c:v>
                </c:pt>
                <c:pt idx="14809">
                  <c:v>-2.3926138371102761</c:v>
                </c:pt>
                <c:pt idx="14810">
                  <c:v>-2.396504490963776</c:v>
                </c:pt>
                <c:pt idx="14811">
                  <c:v>-2.4003951448172849</c:v>
                </c:pt>
                <c:pt idx="14812">
                  <c:v>-2.4042857986707911</c:v>
                </c:pt>
                <c:pt idx="14813">
                  <c:v>-2.408176452524295</c:v>
                </c:pt>
                <c:pt idx="14814">
                  <c:v>-2.412067106377799</c:v>
                </c:pt>
                <c:pt idx="14815">
                  <c:v>-2.4159577602313052</c:v>
                </c:pt>
                <c:pt idx="14816">
                  <c:v>-2.4198477850380971</c:v>
                </c:pt>
                <c:pt idx="14817">
                  <c:v>-2.423738438891613</c:v>
                </c:pt>
                <c:pt idx="14818">
                  <c:v>-2.427629092745117</c:v>
                </c:pt>
                <c:pt idx="14819">
                  <c:v>-2.4315197465986218</c:v>
                </c:pt>
                <c:pt idx="14820">
                  <c:v>-2.4354104004521271</c:v>
                </c:pt>
                <c:pt idx="14821">
                  <c:v>-2.4393010543056319</c:v>
                </c:pt>
                <c:pt idx="14822">
                  <c:v>-2.4431917081591381</c:v>
                </c:pt>
                <c:pt idx="14823">
                  <c:v>-2.4470823620126421</c:v>
                </c:pt>
                <c:pt idx="14824">
                  <c:v>-2.450973015866146</c:v>
                </c:pt>
                <c:pt idx="14825">
                  <c:v>-2.454863669719646</c:v>
                </c:pt>
                <c:pt idx="14826">
                  <c:v>-2.458754323573157</c:v>
                </c:pt>
                <c:pt idx="14827">
                  <c:v>-2.462644977426661</c:v>
                </c:pt>
                <c:pt idx="14828">
                  <c:v>-2.4665356312801672</c:v>
                </c:pt>
                <c:pt idx="14829">
                  <c:v>-2.4704262851336711</c:v>
                </c:pt>
                <c:pt idx="14830">
                  <c:v>-2.4743169389871751</c:v>
                </c:pt>
                <c:pt idx="14831">
                  <c:v>-2.4782075928406808</c:v>
                </c:pt>
                <c:pt idx="14832">
                  <c:v>-2.4820976176474829</c:v>
                </c:pt>
                <c:pt idx="14833">
                  <c:v>-2.4859882715009878</c:v>
                </c:pt>
                <c:pt idx="14834">
                  <c:v>-2.4898789253544931</c:v>
                </c:pt>
                <c:pt idx="14835">
                  <c:v>-2.4937695792079979</c:v>
                </c:pt>
                <c:pt idx="14836">
                  <c:v>-2.4976602330615032</c:v>
                </c:pt>
                <c:pt idx="14837">
                  <c:v>-2.505441540768512</c:v>
                </c:pt>
                <c:pt idx="14838">
                  <c:v>-2.5093321946220168</c:v>
                </c:pt>
                <c:pt idx="14839">
                  <c:v>-2.5132228484755221</c:v>
                </c:pt>
                <c:pt idx="14840">
                  <c:v>-2.517113502329027</c:v>
                </c:pt>
                <c:pt idx="14841">
                  <c:v>-2.322448141678056</c:v>
                </c:pt>
                <c:pt idx="14842">
                  <c:v>-2.3263387955315662</c:v>
                </c:pt>
                <c:pt idx="14843">
                  <c:v>-2.330229449385071</c:v>
                </c:pt>
                <c:pt idx="14844">
                  <c:v>-2.3341201032385759</c:v>
                </c:pt>
                <c:pt idx="14845">
                  <c:v>-2.3380107570920798</c:v>
                </c:pt>
                <c:pt idx="14846">
                  <c:v>-2.3419014109455851</c:v>
                </c:pt>
                <c:pt idx="14847">
                  <c:v>-2.34579206479909</c:v>
                </c:pt>
                <c:pt idx="14848">
                  <c:v>-2.3496820896058921</c:v>
                </c:pt>
                <c:pt idx="14849">
                  <c:v>-2.3535727434593969</c:v>
                </c:pt>
                <c:pt idx="14850">
                  <c:v>-2.3574633973129022</c:v>
                </c:pt>
                <c:pt idx="14851">
                  <c:v>-2.3613540511664071</c:v>
                </c:pt>
                <c:pt idx="14852">
                  <c:v>-2.3652447050199119</c:v>
                </c:pt>
                <c:pt idx="14853">
                  <c:v>-2.3691353588734159</c:v>
                </c:pt>
                <c:pt idx="14854">
                  <c:v>-2.373026012726922</c:v>
                </c:pt>
                <c:pt idx="14855">
                  <c:v>-2.376916666580426</c:v>
                </c:pt>
                <c:pt idx="14856">
                  <c:v>-2.3808073204339322</c:v>
                </c:pt>
                <c:pt idx="14857">
                  <c:v>-2.3846979742874361</c:v>
                </c:pt>
                <c:pt idx="14858">
                  <c:v>-2.3885886281409419</c:v>
                </c:pt>
                <c:pt idx="14859">
                  <c:v>-2.3924792819944458</c:v>
                </c:pt>
                <c:pt idx="14860">
                  <c:v>-2.3963699358479511</c:v>
                </c:pt>
                <c:pt idx="14861">
                  <c:v>-2.4002605897014559</c:v>
                </c:pt>
                <c:pt idx="14862">
                  <c:v>-2.4041512435549608</c:v>
                </c:pt>
                <c:pt idx="14863">
                  <c:v>-2.4080418974084661</c:v>
                </c:pt>
                <c:pt idx="14864">
                  <c:v>-2.41193255126197</c:v>
                </c:pt>
                <c:pt idx="14865">
                  <c:v>-2.415822576068773</c:v>
                </c:pt>
                <c:pt idx="14866">
                  <c:v>-2.4197132299222779</c:v>
                </c:pt>
                <c:pt idx="14867">
                  <c:v>-2.4236038837757818</c:v>
                </c:pt>
                <c:pt idx="14868">
                  <c:v>-2.4274945376292871</c:v>
                </c:pt>
                <c:pt idx="14869">
                  <c:v>-2.431385191482792</c:v>
                </c:pt>
                <c:pt idx="14870">
                  <c:v>-2.4352758453362982</c:v>
                </c:pt>
                <c:pt idx="14871">
                  <c:v>-2.4391664991897839</c:v>
                </c:pt>
                <c:pt idx="14872">
                  <c:v>-2.4430571530433078</c:v>
                </c:pt>
                <c:pt idx="14873">
                  <c:v>-2.4469478068968118</c:v>
                </c:pt>
                <c:pt idx="14874">
                  <c:v>-2.4508384607503171</c:v>
                </c:pt>
                <c:pt idx="14875">
                  <c:v>-2.454729114603817</c:v>
                </c:pt>
                <c:pt idx="14876">
                  <c:v>-2.4586197684573259</c:v>
                </c:pt>
                <c:pt idx="14877">
                  <c:v>-2.4625104223108321</c:v>
                </c:pt>
                <c:pt idx="14878">
                  <c:v>-2.466401076164336</c:v>
                </c:pt>
                <c:pt idx="14879">
                  <c:v>-2.4702917300178409</c:v>
                </c:pt>
                <c:pt idx="14880">
                  <c:v>-2.4741823838713461</c:v>
                </c:pt>
                <c:pt idx="14881">
                  <c:v>-2.478072408678146</c:v>
                </c:pt>
                <c:pt idx="14882">
                  <c:v>-2.4819630625316531</c:v>
                </c:pt>
                <c:pt idx="14883">
                  <c:v>-2.485853716385158</c:v>
                </c:pt>
                <c:pt idx="14884">
                  <c:v>-2.4897443702386628</c:v>
                </c:pt>
                <c:pt idx="14885">
                  <c:v>-2.4936350240921681</c:v>
                </c:pt>
                <c:pt idx="14886">
                  <c:v>-2.4975256779456729</c:v>
                </c:pt>
                <c:pt idx="14887">
                  <c:v>-2.5014163317991769</c:v>
                </c:pt>
                <c:pt idx="14888">
                  <c:v>-2.5053069856526831</c:v>
                </c:pt>
                <c:pt idx="14889">
                  <c:v>-2.509197639506187</c:v>
                </c:pt>
                <c:pt idx="14890">
                  <c:v>-2.5130882933596932</c:v>
                </c:pt>
                <c:pt idx="14891">
                  <c:v>-2.3184237100762379</c:v>
                </c:pt>
                <c:pt idx="14892">
                  <c:v>-2.3223143639297432</c:v>
                </c:pt>
                <c:pt idx="14893">
                  <c:v>-2.3262050177832361</c:v>
                </c:pt>
                <c:pt idx="14894">
                  <c:v>-2.3300956716367529</c:v>
                </c:pt>
                <c:pt idx="14895">
                  <c:v>-2.3339863254902569</c:v>
                </c:pt>
                <c:pt idx="14896">
                  <c:v>-2.3378769793437431</c:v>
                </c:pt>
                <c:pt idx="14897">
                  <c:v>-2.3417676331972661</c:v>
                </c:pt>
                <c:pt idx="14898">
                  <c:v>-2.3456576580040691</c:v>
                </c:pt>
                <c:pt idx="14899">
                  <c:v>-2.349548311857574</c:v>
                </c:pt>
                <c:pt idx="14900">
                  <c:v>-2.3534389657110788</c:v>
                </c:pt>
                <c:pt idx="14901">
                  <c:v>-2.3573296195645841</c:v>
                </c:pt>
                <c:pt idx="14902">
                  <c:v>-2.361220273418088</c:v>
                </c:pt>
                <c:pt idx="14903">
                  <c:v>-2.3651109272715929</c:v>
                </c:pt>
                <c:pt idx="14904">
                  <c:v>-2.3690015811251</c:v>
                </c:pt>
                <c:pt idx="14905">
                  <c:v>-2.3728922349785839</c:v>
                </c:pt>
                <c:pt idx="14906">
                  <c:v>-2.3767828888321092</c:v>
                </c:pt>
                <c:pt idx="14907">
                  <c:v>-2.3806735426856132</c:v>
                </c:pt>
                <c:pt idx="14908">
                  <c:v>-2.3845641965391189</c:v>
                </c:pt>
                <c:pt idx="14909">
                  <c:v>-2.3884548503926228</c:v>
                </c:pt>
                <c:pt idx="14910">
                  <c:v>-2.392345504246117</c:v>
                </c:pt>
                <c:pt idx="14911">
                  <c:v>-2.396236158099633</c:v>
                </c:pt>
                <c:pt idx="14912">
                  <c:v>-2.4001268119531378</c:v>
                </c:pt>
                <c:pt idx="14913">
                  <c:v>-2.4040174658066431</c:v>
                </c:pt>
                <c:pt idx="14914">
                  <c:v>-2.4079081196601471</c:v>
                </c:pt>
                <c:pt idx="14915">
                  <c:v>-2.4156887983204549</c:v>
                </c:pt>
                <c:pt idx="14916">
                  <c:v>-2.4195794521739589</c:v>
                </c:pt>
                <c:pt idx="14917">
                  <c:v>-2.4234701060274642</c:v>
                </c:pt>
                <c:pt idx="14918">
                  <c:v>-2.4273607598809699</c:v>
                </c:pt>
                <c:pt idx="14919">
                  <c:v>-2.4312514137344721</c:v>
                </c:pt>
                <c:pt idx="14920">
                  <c:v>-2.43514206758798</c:v>
                </c:pt>
                <c:pt idx="14921">
                  <c:v>-2.4390327214414849</c:v>
                </c:pt>
                <c:pt idx="14922">
                  <c:v>-2.4429233752949888</c:v>
                </c:pt>
                <c:pt idx="14923">
                  <c:v>-2.4468140291484941</c:v>
                </c:pt>
                <c:pt idx="14924">
                  <c:v>-2.450704683001999</c:v>
                </c:pt>
                <c:pt idx="14925">
                  <c:v>-2.4545953368555038</c:v>
                </c:pt>
                <c:pt idx="14926">
                  <c:v>-2.458485990709002</c:v>
                </c:pt>
                <c:pt idx="14927">
                  <c:v>-2.462376644562513</c:v>
                </c:pt>
                <c:pt idx="14928">
                  <c:v>-2.4662672984160179</c:v>
                </c:pt>
                <c:pt idx="14929">
                  <c:v>-2.4701579522695232</c:v>
                </c:pt>
                <c:pt idx="14930">
                  <c:v>-2.4740479770763248</c:v>
                </c:pt>
                <c:pt idx="14931">
                  <c:v>-2.4779386309298301</c:v>
                </c:pt>
                <c:pt idx="14932">
                  <c:v>-2.481829284783335</c:v>
                </c:pt>
                <c:pt idx="14933">
                  <c:v>-2.4857199386368398</c:v>
                </c:pt>
                <c:pt idx="14934">
                  <c:v>-2.489610592490346</c:v>
                </c:pt>
                <c:pt idx="14935">
                  <c:v>-2.49350124634385</c:v>
                </c:pt>
                <c:pt idx="14936">
                  <c:v>-2.4973919001973539</c:v>
                </c:pt>
                <c:pt idx="14937">
                  <c:v>-2.5012825540508601</c:v>
                </c:pt>
                <c:pt idx="14938">
                  <c:v>-2.505173207904364</c:v>
                </c:pt>
                <c:pt idx="14939">
                  <c:v>-2.3105078472534002</c:v>
                </c:pt>
                <c:pt idx="14940">
                  <c:v>-2.3143985011069041</c:v>
                </c:pt>
                <c:pt idx="14941">
                  <c:v>-2.318289154960409</c:v>
                </c:pt>
                <c:pt idx="14942">
                  <c:v>-2.3221798088139138</c:v>
                </c:pt>
                <c:pt idx="14943">
                  <c:v>-2.32607046266742</c:v>
                </c:pt>
                <c:pt idx="14944">
                  <c:v>-2.3299611165209231</c:v>
                </c:pt>
                <c:pt idx="14945">
                  <c:v>-2.3338517703744279</c:v>
                </c:pt>
                <c:pt idx="14946">
                  <c:v>-2.3377424242279332</c:v>
                </c:pt>
                <c:pt idx="14947">
                  <c:v>-2.341632449034734</c:v>
                </c:pt>
                <c:pt idx="14948">
                  <c:v>-2.3455231028882411</c:v>
                </c:pt>
                <c:pt idx="14949">
                  <c:v>-2.349413756741745</c:v>
                </c:pt>
                <c:pt idx="14950">
                  <c:v>-2.3533044105952512</c:v>
                </c:pt>
                <c:pt idx="14951">
                  <c:v>-2.357195064448756</c:v>
                </c:pt>
                <c:pt idx="14952">
                  <c:v>-2.36108571830226</c:v>
                </c:pt>
                <c:pt idx="14953">
                  <c:v>-2.3649763721557648</c:v>
                </c:pt>
                <c:pt idx="14954">
                  <c:v>-2.3688670260092701</c:v>
                </c:pt>
                <c:pt idx="14955">
                  <c:v>-2.3727576798627741</c:v>
                </c:pt>
                <c:pt idx="14956">
                  <c:v>-2.3766483337162572</c:v>
                </c:pt>
                <c:pt idx="14957">
                  <c:v>-2.3805389875697851</c:v>
                </c:pt>
                <c:pt idx="14958">
                  <c:v>-2.3844296414232891</c:v>
                </c:pt>
                <c:pt idx="14959">
                  <c:v>-2.3883202952767939</c:v>
                </c:pt>
                <c:pt idx="14960">
                  <c:v>-2.4038829106908128</c:v>
                </c:pt>
                <c:pt idx="14961">
                  <c:v>-2.411663589351122</c:v>
                </c:pt>
                <c:pt idx="14962">
                  <c:v>-2.415554243204626</c:v>
                </c:pt>
                <c:pt idx="14963">
                  <c:v>-2.419444897058117</c:v>
                </c:pt>
                <c:pt idx="14964">
                  <c:v>-2.4233355509116352</c:v>
                </c:pt>
                <c:pt idx="14965">
                  <c:v>-2.4272262047651409</c:v>
                </c:pt>
                <c:pt idx="14966">
                  <c:v>-2.4311168586186458</c:v>
                </c:pt>
                <c:pt idx="14967">
                  <c:v>-2.4350075124721511</c:v>
                </c:pt>
                <c:pt idx="14968">
                  <c:v>-2.438898166325655</c:v>
                </c:pt>
                <c:pt idx="14969">
                  <c:v>-2.442788820179159</c:v>
                </c:pt>
                <c:pt idx="14970">
                  <c:v>-2.4466794740326621</c:v>
                </c:pt>
                <c:pt idx="14971">
                  <c:v>-2.45057012788617</c:v>
                </c:pt>
                <c:pt idx="14972">
                  <c:v>-2.4544607817396749</c:v>
                </c:pt>
                <c:pt idx="14973">
                  <c:v>-2.458351435593177</c:v>
                </c:pt>
                <c:pt idx="14974">
                  <c:v>-2.462242089446677</c:v>
                </c:pt>
                <c:pt idx="14975">
                  <c:v>-2.4661327433001889</c:v>
                </c:pt>
                <c:pt idx="14976">
                  <c:v>-2.4700227681069911</c:v>
                </c:pt>
                <c:pt idx="14977">
                  <c:v>-2.4739134219604959</c:v>
                </c:pt>
                <c:pt idx="14978">
                  <c:v>-2.4778040758140021</c:v>
                </c:pt>
                <c:pt idx="14979">
                  <c:v>-2.481694729667506</c:v>
                </c:pt>
                <c:pt idx="14980">
                  <c:v>-2.4855853835210122</c:v>
                </c:pt>
                <c:pt idx="14981">
                  <c:v>-2.4894760373745171</c:v>
                </c:pt>
                <c:pt idx="14982">
                  <c:v>-2.493366691228021</c:v>
                </c:pt>
                <c:pt idx="14983">
                  <c:v>-2.4972573450815259</c:v>
                </c:pt>
                <c:pt idx="14984">
                  <c:v>-2.302591984430562</c:v>
                </c:pt>
                <c:pt idx="14985">
                  <c:v>-2.3064826382840571</c:v>
                </c:pt>
                <c:pt idx="14986">
                  <c:v>-2.3103732921375721</c:v>
                </c:pt>
                <c:pt idx="14987">
                  <c:v>-2.314263945991077</c:v>
                </c:pt>
                <c:pt idx="14988">
                  <c:v>-2.3181545998445818</c:v>
                </c:pt>
                <c:pt idx="14989">
                  <c:v>-2.322045253698076</c:v>
                </c:pt>
                <c:pt idx="14990">
                  <c:v>-2.3259359075515911</c:v>
                </c:pt>
                <c:pt idx="14991">
                  <c:v>-2.3298265614050959</c:v>
                </c:pt>
                <c:pt idx="14992">
                  <c:v>-2.3337172152586012</c:v>
                </c:pt>
                <c:pt idx="14993">
                  <c:v>-2.3376072400654029</c:v>
                </c:pt>
                <c:pt idx="14994">
                  <c:v>-2.3414978939189091</c:v>
                </c:pt>
                <c:pt idx="14995">
                  <c:v>-2.345388547772413</c:v>
                </c:pt>
                <c:pt idx="14996">
                  <c:v>-2.3492792016259201</c:v>
                </c:pt>
                <c:pt idx="14997">
                  <c:v>-2.353169855479424</c:v>
                </c:pt>
                <c:pt idx="14998">
                  <c:v>-2.3570605093329271</c:v>
                </c:pt>
                <c:pt idx="14999">
                  <c:v>-2.3609511631864328</c:v>
                </c:pt>
                <c:pt idx="15000">
                  <c:v>-2.3648418170399381</c:v>
                </c:pt>
                <c:pt idx="15001">
                  <c:v>-2.368732470893443</c:v>
                </c:pt>
                <c:pt idx="15002">
                  <c:v>-2.372623124746946</c:v>
                </c:pt>
                <c:pt idx="15003">
                  <c:v>-2.3765137786004531</c:v>
                </c:pt>
                <c:pt idx="15004">
                  <c:v>-2.3804044324539571</c:v>
                </c:pt>
                <c:pt idx="15005">
                  <c:v>-2.3842950863074619</c:v>
                </c:pt>
                <c:pt idx="15006">
                  <c:v>-2.3959670478679769</c:v>
                </c:pt>
                <c:pt idx="15007">
                  <c:v>-2.3998577017214808</c:v>
                </c:pt>
                <c:pt idx="15008">
                  <c:v>-2.4115290342352931</c:v>
                </c:pt>
                <c:pt idx="15009">
                  <c:v>-2.415419688088797</c:v>
                </c:pt>
                <c:pt idx="15010">
                  <c:v>-2.4193103419423032</c:v>
                </c:pt>
                <c:pt idx="15011">
                  <c:v>-2.4232009957958081</c:v>
                </c:pt>
                <c:pt idx="15012">
                  <c:v>-2.4270916496493129</c:v>
                </c:pt>
                <c:pt idx="15013">
                  <c:v>-2.4309823035028191</c:v>
                </c:pt>
                <c:pt idx="15014">
                  <c:v>-2.434872957356323</c:v>
                </c:pt>
                <c:pt idx="15015">
                  <c:v>-2.438763611209827</c:v>
                </c:pt>
                <c:pt idx="15016">
                  <c:v>-2.4426542650633332</c:v>
                </c:pt>
                <c:pt idx="15017">
                  <c:v>-2.446544918916838</c:v>
                </c:pt>
                <c:pt idx="15018">
                  <c:v>-2.4504355727703429</c:v>
                </c:pt>
                <c:pt idx="15019">
                  <c:v>-2.4543262266238468</c:v>
                </c:pt>
                <c:pt idx="15020">
                  <c:v>-2.4582168804773521</c:v>
                </c:pt>
                <c:pt idx="15021">
                  <c:v>-2.4621075343308569</c:v>
                </c:pt>
                <c:pt idx="15022">
                  <c:v>-2.4659975591376599</c:v>
                </c:pt>
                <c:pt idx="15023">
                  <c:v>-2.4698882129911639</c:v>
                </c:pt>
                <c:pt idx="15024">
                  <c:v>-2.4737788668446701</c:v>
                </c:pt>
                <c:pt idx="15025">
                  <c:v>-2.477669520698174</c:v>
                </c:pt>
                <c:pt idx="15026">
                  <c:v>-2.4815601745516802</c:v>
                </c:pt>
                <c:pt idx="15027">
                  <c:v>-2.4854508284051851</c:v>
                </c:pt>
                <c:pt idx="15028">
                  <c:v>-2.489341482258689</c:v>
                </c:pt>
                <c:pt idx="15029">
                  <c:v>-2.294676898975232</c:v>
                </c:pt>
                <c:pt idx="15030">
                  <c:v>-2.2985675528287359</c:v>
                </c:pt>
                <c:pt idx="15031">
                  <c:v>-2.302458206682239</c:v>
                </c:pt>
                <c:pt idx="15032">
                  <c:v>-2.3063488605357461</c:v>
                </c:pt>
                <c:pt idx="15033">
                  <c:v>-2.31023951438925</c:v>
                </c:pt>
                <c:pt idx="15034">
                  <c:v>-2.3141301682427562</c:v>
                </c:pt>
                <c:pt idx="15035">
                  <c:v>-2.318020822096261</c:v>
                </c:pt>
                <c:pt idx="15036">
                  <c:v>-2.3219114759497641</c:v>
                </c:pt>
                <c:pt idx="15037">
                  <c:v>-2.3258021298032521</c:v>
                </c:pt>
                <c:pt idx="15038">
                  <c:v>-2.329692783656776</c:v>
                </c:pt>
                <c:pt idx="15039">
                  <c:v>-2.3335828084635781</c:v>
                </c:pt>
                <c:pt idx="15040">
                  <c:v>-2.337473462317083</c:v>
                </c:pt>
                <c:pt idx="15041">
                  <c:v>-2.3413641161705878</c:v>
                </c:pt>
                <c:pt idx="15042">
                  <c:v>-2.3452547700240931</c:v>
                </c:pt>
                <c:pt idx="15043">
                  <c:v>-2.3491454238775971</c:v>
                </c:pt>
                <c:pt idx="15044">
                  <c:v>-2.3530360777311019</c:v>
                </c:pt>
                <c:pt idx="15045">
                  <c:v>-2.3569267315846072</c:v>
                </c:pt>
                <c:pt idx="15046">
                  <c:v>-2.360817385438112</c:v>
                </c:pt>
                <c:pt idx="15047">
                  <c:v>-2.3647080392916169</c:v>
                </c:pt>
                <c:pt idx="15048">
                  <c:v>-2.3685986931451222</c:v>
                </c:pt>
                <c:pt idx="15049">
                  <c:v>-2.372489346998627</c:v>
                </c:pt>
                <c:pt idx="15050">
                  <c:v>-2.376380000852131</c:v>
                </c:pt>
                <c:pt idx="15051">
                  <c:v>-2.3802706547056358</c:v>
                </c:pt>
                <c:pt idx="15052">
                  <c:v>-2.3841613085591411</c:v>
                </c:pt>
                <c:pt idx="15053">
                  <c:v>-2.3880519624126459</c:v>
                </c:pt>
                <c:pt idx="15054">
                  <c:v>-2.3919426162661521</c:v>
                </c:pt>
                <c:pt idx="15055">
                  <c:v>-2.3958332701196561</c:v>
                </c:pt>
                <c:pt idx="15056">
                  <c:v>-2.39972329492646</c:v>
                </c:pt>
                <c:pt idx="15057">
                  <c:v>-2.4036139487799639</c:v>
                </c:pt>
                <c:pt idx="15058">
                  <c:v>-2.4075046026334679</c:v>
                </c:pt>
                <c:pt idx="15059">
                  <c:v>-2.4113952564869718</c:v>
                </c:pt>
                <c:pt idx="15060">
                  <c:v>-2.415285910340478</c:v>
                </c:pt>
                <c:pt idx="15061">
                  <c:v>-2.4191765641939829</c:v>
                </c:pt>
                <c:pt idx="15062">
                  <c:v>-2.4230672180474881</c:v>
                </c:pt>
                <c:pt idx="15063">
                  <c:v>-2.426957871900993</c:v>
                </c:pt>
                <c:pt idx="15064">
                  <c:v>-2.4308485257544961</c:v>
                </c:pt>
                <c:pt idx="15065">
                  <c:v>-2.4347391796080018</c:v>
                </c:pt>
                <c:pt idx="15066">
                  <c:v>-2.4386298334615071</c:v>
                </c:pt>
                <c:pt idx="15067">
                  <c:v>-2.4425204873150119</c:v>
                </c:pt>
                <c:pt idx="15068">
                  <c:v>-2.4464111411685181</c:v>
                </c:pt>
                <c:pt idx="15069">
                  <c:v>-2.4503017950220221</c:v>
                </c:pt>
                <c:pt idx="15070">
                  <c:v>-2.454192448875526</c:v>
                </c:pt>
                <c:pt idx="15071">
                  <c:v>-2.4580831027290322</c:v>
                </c:pt>
                <c:pt idx="15072">
                  <c:v>-2.4619731275358339</c:v>
                </c:pt>
                <c:pt idx="15073">
                  <c:v>-2.46586378138934</c:v>
                </c:pt>
                <c:pt idx="15074">
                  <c:v>-2.469754435242844</c:v>
                </c:pt>
                <c:pt idx="15075">
                  <c:v>-2.4736450890963471</c:v>
                </c:pt>
                <c:pt idx="15076">
                  <c:v>-2.4775357429498541</c:v>
                </c:pt>
                <c:pt idx="15077">
                  <c:v>-2.481426396803359</c:v>
                </c:pt>
                <c:pt idx="15078">
                  <c:v>-2.2867610361523951</c:v>
                </c:pt>
                <c:pt idx="15079">
                  <c:v>-2.2906516900059</c:v>
                </c:pt>
                <c:pt idx="15080">
                  <c:v>-2.2945423438594039</c:v>
                </c:pt>
                <c:pt idx="15081">
                  <c:v>-2.2984329977129101</c:v>
                </c:pt>
                <c:pt idx="15082">
                  <c:v>-2.3023236515664141</c:v>
                </c:pt>
                <c:pt idx="15083">
                  <c:v>-2.3062143054199189</c:v>
                </c:pt>
                <c:pt idx="15084">
                  <c:v>-2.3101049592734251</c:v>
                </c:pt>
                <c:pt idx="15085">
                  <c:v>-2.313995613126929</c:v>
                </c:pt>
                <c:pt idx="15086">
                  <c:v>-2.317886266980433</c:v>
                </c:pt>
                <c:pt idx="15087">
                  <c:v>-2.3217769208339392</c:v>
                </c:pt>
                <c:pt idx="15088">
                  <c:v>-2.325667574687444</c:v>
                </c:pt>
                <c:pt idx="15089">
                  <c:v>-2.3295575994942461</c:v>
                </c:pt>
                <c:pt idx="15090">
                  <c:v>-2.3334482533477501</c:v>
                </c:pt>
                <c:pt idx="15091">
                  <c:v>-2.3373389072012558</c:v>
                </c:pt>
                <c:pt idx="15092">
                  <c:v>-2.3412295610547611</c:v>
                </c:pt>
                <c:pt idx="15093">
                  <c:v>-2.3451202149082659</c:v>
                </c:pt>
                <c:pt idx="15094">
                  <c:v>-2.3490108687617699</c:v>
                </c:pt>
                <c:pt idx="15095">
                  <c:v>-2.3529015226152752</c:v>
                </c:pt>
                <c:pt idx="15096">
                  <c:v>-2.356792176468776</c:v>
                </c:pt>
                <c:pt idx="15097">
                  <c:v>-2.3606828303222831</c:v>
                </c:pt>
                <c:pt idx="15098">
                  <c:v>-2.3645734841757902</c:v>
                </c:pt>
                <c:pt idx="15099">
                  <c:v>-2.368464138029295</c:v>
                </c:pt>
                <c:pt idx="15100">
                  <c:v>-2.372354791882799</c:v>
                </c:pt>
                <c:pt idx="15101">
                  <c:v>-2.376245445736302</c:v>
                </c:pt>
                <c:pt idx="15102">
                  <c:v>-2.3801360995898091</c:v>
                </c:pt>
                <c:pt idx="15103">
                  <c:v>-2.3840267534433139</c:v>
                </c:pt>
                <c:pt idx="15104">
                  <c:v>-2.3879174072968201</c:v>
                </c:pt>
                <c:pt idx="15105">
                  <c:v>-2.3918080611503241</c:v>
                </c:pt>
                <c:pt idx="15106">
                  <c:v>-2.3956980859571271</c:v>
                </c:pt>
                <c:pt idx="15107">
                  <c:v>-2.3995887398106319</c:v>
                </c:pt>
                <c:pt idx="15108">
                  <c:v>-2.4034793936641359</c:v>
                </c:pt>
                <c:pt idx="15109">
                  <c:v>-2.4073700475176398</c:v>
                </c:pt>
                <c:pt idx="15110">
                  <c:v>-2.411260701371146</c:v>
                </c:pt>
                <c:pt idx="15111">
                  <c:v>-2.4151513552246509</c:v>
                </c:pt>
                <c:pt idx="15112">
                  <c:v>-2.419042009078137</c:v>
                </c:pt>
                <c:pt idx="15113">
                  <c:v>-2.422932662931661</c:v>
                </c:pt>
                <c:pt idx="15114">
                  <c:v>-2.4268233167851641</c:v>
                </c:pt>
                <c:pt idx="15115">
                  <c:v>-2.4307139706386698</c:v>
                </c:pt>
                <c:pt idx="15116">
                  <c:v>-2.4384952783456799</c:v>
                </c:pt>
                <c:pt idx="15117">
                  <c:v>-2.44627658605269</c:v>
                </c:pt>
                <c:pt idx="15118">
                  <c:v>-2.450167239906194</c:v>
                </c:pt>
                <c:pt idx="15119">
                  <c:v>-2.4540578937596971</c:v>
                </c:pt>
                <c:pt idx="15120">
                  <c:v>-2.4579479185665019</c:v>
                </c:pt>
                <c:pt idx="15121">
                  <c:v>-2.4618385724200071</c:v>
                </c:pt>
                <c:pt idx="15122">
                  <c:v>-2.465729226273512</c:v>
                </c:pt>
                <c:pt idx="15123">
                  <c:v>-2.4696198801270168</c:v>
                </c:pt>
                <c:pt idx="15124">
                  <c:v>-2.4735105339805221</c:v>
                </c:pt>
                <c:pt idx="15125">
                  <c:v>-2.2827358271830609</c:v>
                </c:pt>
                <c:pt idx="15126">
                  <c:v>-2.2866264810365671</c:v>
                </c:pt>
                <c:pt idx="15127">
                  <c:v>-2.294407788743575</c:v>
                </c:pt>
                <c:pt idx="15128">
                  <c:v>-2.2982984425970812</c:v>
                </c:pt>
                <c:pt idx="15129">
                  <c:v>-2.302189096450586</c:v>
                </c:pt>
                <c:pt idx="15130">
                  <c:v>-2.3060797503040908</c:v>
                </c:pt>
                <c:pt idx="15131">
                  <c:v>-2.3099704041575961</c:v>
                </c:pt>
                <c:pt idx="15132">
                  <c:v>-2.3138610580111001</c:v>
                </c:pt>
                <c:pt idx="15133">
                  <c:v>-2.3177517118646049</c:v>
                </c:pt>
                <c:pt idx="15134">
                  <c:v>-2.321642365718096</c:v>
                </c:pt>
                <c:pt idx="15135">
                  <c:v>-2.3255323905249119</c:v>
                </c:pt>
                <c:pt idx="15136">
                  <c:v>-2.3294230443784172</c:v>
                </c:pt>
                <c:pt idx="15137">
                  <c:v>-2.333313698231922</c:v>
                </c:pt>
                <c:pt idx="15138">
                  <c:v>-2.3372043520854269</c:v>
                </c:pt>
                <c:pt idx="15139">
                  <c:v>-2.3410950059389322</c:v>
                </c:pt>
                <c:pt idx="15140">
                  <c:v>-2.3449856597924361</c:v>
                </c:pt>
                <c:pt idx="15141">
                  <c:v>-2.3488763136459401</c:v>
                </c:pt>
                <c:pt idx="15142">
                  <c:v>-2.3527669674994458</c:v>
                </c:pt>
                <c:pt idx="15143">
                  <c:v>-2.3566576213529511</c:v>
                </c:pt>
                <c:pt idx="15144">
                  <c:v>-2.3605482752064559</c:v>
                </c:pt>
                <c:pt idx="15145">
                  <c:v>-2.3644389290599621</c:v>
                </c:pt>
                <c:pt idx="15146">
                  <c:v>-2.3683295829134661</c:v>
                </c:pt>
                <c:pt idx="15147">
                  <c:v>-2.37222023676697</c:v>
                </c:pt>
                <c:pt idx="15148">
                  <c:v>-2.3761108906204762</c:v>
                </c:pt>
                <c:pt idx="15149">
                  <c:v>-2.380001544473981</c:v>
                </c:pt>
                <c:pt idx="15150">
                  <c:v>-2.3838921983274859</c:v>
                </c:pt>
                <c:pt idx="15151">
                  <c:v>-2.3877828521809898</c:v>
                </c:pt>
                <c:pt idx="15152">
                  <c:v>-2.3916728769877929</c:v>
                </c:pt>
                <c:pt idx="15153">
                  <c:v>-2.3955635308412981</c:v>
                </c:pt>
                <c:pt idx="15154">
                  <c:v>-2.399454184694783</c:v>
                </c:pt>
                <c:pt idx="15155">
                  <c:v>-2.4033448385483069</c:v>
                </c:pt>
                <c:pt idx="15156">
                  <c:v>-2.415016800108817</c:v>
                </c:pt>
                <c:pt idx="15157">
                  <c:v>-2.4189074539623281</c:v>
                </c:pt>
                <c:pt idx="15158">
                  <c:v>-2.422798107815832</c:v>
                </c:pt>
                <c:pt idx="15159">
                  <c:v>-2.426688761669336</c:v>
                </c:pt>
                <c:pt idx="15160">
                  <c:v>-2.4305794155228422</c:v>
                </c:pt>
                <c:pt idx="15161">
                  <c:v>-2.4422513770833558</c:v>
                </c:pt>
                <c:pt idx="15162">
                  <c:v>-2.446142030936858</c:v>
                </c:pt>
                <c:pt idx="15163">
                  <c:v>-2.4539227095971681</c:v>
                </c:pt>
                <c:pt idx="15164">
                  <c:v>-2.4578133634506729</c:v>
                </c:pt>
                <c:pt idx="15165">
                  <c:v>-2.4617040173041782</c:v>
                </c:pt>
                <c:pt idx="15166">
                  <c:v>-2.465594671157683</c:v>
                </c:pt>
                <c:pt idx="15167">
                  <c:v>-2.469485325011187</c:v>
                </c:pt>
                <c:pt idx="15168">
                  <c:v>-2.2748207417277331</c:v>
                </c:pt>
                <c:pt idx="15169">
                  <c:v>-2.2787113955812379</c:v>
                </c:pt>
                <c:pt idx="15170">
                  <c:v>-2.2826020494347441</c:v>
                </c:pt>
                <c:pt idx="15171">
                  <c:v>-2.290383357141752</c:v>
                </c:pt>
                <c:pt idx="15172">
                  <c:v>-2.2942740109952582</c:v>
                </c:pt>
                <c:pt idx="15173">
                  <c:v>-2.298164664848763</c:v>
                </c:pt>
                <c:pt idx="15174">
                  <c:v>-2.3020553187022661</c:v>
                </c:pt>
                <c:pt idx="15175">
                  <c:v>-2.3059459725557732</c:v>
                </c:pt>
                <c:pt idx="15176">
                  <c:v>-2.3098366264092771</c:v>
                </c:pt>
                <c:pt idx="15177">
                  <c:v>-2.313727280262782</c:v>
                </c:pt>
                <c:pt idx="15178">
                  <c:v>-2.317617934116277</c:v>
                </c:pt>
                <c:pt idx="15179">
                  <c:v>-2.3215079589230889</c:v>
                </c:pt>
                <c:pt idx="15180">
                  <c:v>-2.3253986127765942</c:v>
                </c:pt>
                <c:pt idx="15181">
                  <c:v>-2.3292892666300999</c:v>
                </c:pt>
                <c:pt idx="15182">
                  <c:v>-2.333179920483603</c:v>
                </c:pt>
                <c:pt idx="15183">
                  <c:v>-2.3370705743371092</c:v>
                </c:pt>
                <c:pt idx="15184">
                  <c:v>-2.3409612281906131</c:v>
                </c:pt>
                <c:pt idx="15185">
                  <c:v>-2.344851882044118</c:v>
                </c:pt>
                <c:pt idx="15186">
                  <c:v>-2.3487425358976228</c:v>
                </c:pt>
                <c:pt idx="15187">
                  <c:v>-2.352633189751117</c:v>
                </c:pt>
                <c:pt idx="15188">
                  <c:v>-2.356523843604633</c:v>
                </c:pt>
                <c:pt idx="15189">
                  <c:v>-2.3604144974581391</c:v>
                </c:pt>
                <c:pt idx="15190">
                  <c:v>-2.3643051513116431</c:v>
                </c:pt>
                <c:pt idx="15191">
                  <c:v>-2.368195805165147</c:v>
                </c:pt>
                <c:pt idx="15192">
                  <c:v>-2.3720864590186341</c:v>
                </c:pt>
                <c:pt idx="15193">
                  <c:v>-2.3759771128721581</c:v>
                </c:pt>
                <c:pt idx="15194">
                  <c:v>-2.3798677667256629</c:v>
                </c:pt>
                <c:pt idx="15195">
                  <c:v>-2.3837584205791571</c:v>
                </c:pt>
                <c:pt idx="15196">
                  <c:v>-2.3876484453859699</c:v>
                </c:pt>
                <c:pt idx="15197">
                  <c:v>-2.3915390992394752</c:v>
                </c:pt>
                <c:pt idx="15198">
                  <c:v>-2.39542975309298</c:v>
                </c:pt>
                <c:pt idx="15199">
                  <c:v>-2.399320406946484</c:v>
                </c:pt>
                <c:pt idx="15200">
                  <c:v>-2.4032110607999901</c:v>
                </c:pt>
                <c:pt idx="15201">
                  <c:v>-2.4071017146534941</c:v>
                </c:pt>
                <c:pt idx="15202">
                  <c:v>-2.4109923685069998</c:v>
                </c:pt>
                <c:pt idx="15203">
                  <c:v>-2.4148830223605051</c:v>
                </c:pt>
                <c:pt idx="15204">
                  <c:v>-2.4187736762140091</c:v>
                </c:pt>
                <c:pt idx="15205">
                  <c:v>-2.422664330067513</c:v>
                </c:pt>
                <c:pt idx="15206">
                  <c:v>-2.4265549839210192</c:v>
                </c:pt>
                <c:pt idx="15207">
                  <c:v>-2.4382269454815328</c:v>
                </c:pt>
                <c:pt idx="15208">
                  <c:v>-2.4498982779953451</c:v>
                </c:pt>
                <c:pt idx="15209">
                  <c:v>-2.4537889318488371</c:v>
                </c:pt>
                <c:pt idx="15210">
                  <c:v>-2.4576795857023548</c:v>
                </c:pt>
                <c:pt idx="15211">
                  <c:v>-2.4615702395558601</c:v>
                </c:pt>
                <c:pt idx="15212">
                  <c:v>-2.2746861866119041</c:v>
                </c:pt>
                <c:pt idx="15213">
                  <c:v>-2.2785768404654099</c:v>
                </c:pt>
                <c:pt idx="15214">
                  <c:v>-2.2902488020259231</c:v>
                </c:pt>
                <c:pt idx="15215">
                  <c:v>-2.2941394558794279</c:v>
                </c:pt>
                <c:pt idx="15216">
                  <c:v>-2.2980301097329332</c:v>
                </c:pt>
                <c:pt idx="15217">
                  <c:v>-2.301920763586438</c:v>
                </c:pt>
                <c:pt idx="15218">
                  <c:v>-2.305811417439942</c:v>
                </c:pt>
                <c:pt idx="15219">
                  <c:v>-2.3097020712934468</c:v>
                </c:pt>
                <c:pt idx="15220">
                  <c:v>-2.3135927251469521</c:v>
                </c:pt>
                <c:pt idx="15221">
                  <c:v>-2.3174827499537538</c:v>
                </c:pt>
                <c:pt idx="15222">
                  <c:v>-2.3213734038072591</c:v>
                </c:pt>
                <c:pt idx="15223">
                  <c:v>-2.3252640576607639</c:v>
                </c:pt>
                <c:pt idx="15224">
                  <c:v>-2.3291547115142701</c:v>
                </c:pt>
                <c:pt idx="15225">
                  <c:v>-2.3330453653677741</c:v>
                </c:pt>
                <c:pt idx="15226">
                  <c:v>-2.336936019221278</c:v>
                </c:pt>
                <c:pt idx="15227">
                  <c:v>-2.3408266730747771</c:v>
                </c:pt>
                <c:pt idx="15228">
                  <c:v>-2.344717326928289</c:v>
                </c:pt>
                <c:pt idx="15229">
                  <c:v>-2.3486079807817939</c:v>
                </c:pt>
                <c:pt idx="15230">
                  <c:v>-2.3524986346352801</c:v>
                </c:pt>
                <c:pt idx="15231">
                  <c:v>-2.3641705961958128</c:v>
                </c:pt>
                <c:pt idx="15232">
                  <c:v>-2.3680612500493181</c:v>
                </c:pt>
                <c:pt idx="15233">
                  <c:v>-2.3719519039028221</c:v>
                </c:pt>
                <c:pt idx="15234">
                  <c:v>-2.3758425577563278</c:v>
                </c:pt>
                <c:pt idx="15235">
                  <c:v>-2.3797332116098322</c:v>
                </c:pt>
                <c:pt idx="15236">
                  <c:v>-2.3836232364166352</c:v>
                </c:pt>
                <c:pt idx="15237">
                  <c:v>-2.38751389027014</c:v>
                </c:pt>
                <c:pt idx="15238">
                  <c:v>-2.3914045441236431</c:v>
                </c:pt>
                <c:pt idx="15239">
                  <c:v>-2.3952951979771471</c:v>
                </c:pt>
                <c:pt idx="15240">
                  <c:v>-2.399185851830655</c:v>
                </c:pt>
                <c:pt idx="15241">
                  <c:v>-2.4030765056841599</c:v>
                </c:pt>
                <c:pt idx="15242">
                  <c:v>-2.4069671595376652</c:v>
                </c:pt>
                <c:pt idx="15243">
                  <c:v>-2.41085781339117</c:v>
                </c:pt>
                <c:pt idx="15244">
                  <c:v>-2.4147484672446731</c:v>
                </c:pt>
                <c:pt idx="15245">
                  <c:v>-2.418639121098177</c:v>
                </c:pt>
                <c:pt idx="15246">
                  <c:v>-2.4225297749516841</c:v>
                </c:pt>
                <c:pt idx="15247">
                  <c:v>-2.426420428805188</c:v>
                </c:pt>
                <c:pt idx="15248">
                  <c:v>-2.4303110826586942</c:v>
                </c:pt>
                <c:pt idx="15249">
                  <c:v>-2.4342017365121982</c:v>
                </c:pt>
                <c:pt idx="15250">
                  <c:v>-2.438092390365703</c:v>
                </c:pt>
                <c:pt idx="15251">
                  <c:v>-2.4419830442192079</c:v>
                </c:pt>
                <c:pt idx="15252">
                  <c:v>-2.44587306902601</c:v>
                </c:pt>
                <c:pt idx="15253">
                  <c:v>-2.4497637228795148</c:v>
                </c:pt>
                <c:pt idx="15254">
                  <c:v>-2.453654376733021</c:v>
                </c:pt>
                <c:pt idx="15255">
                  <c:v>-2.2589890160820532</c:v>
                </c:pt>
                <c:pt idx="15256">
                  <c:v>-2.2628796699355589</c:v>
                </c:pt>
                <c:pt idx="15257">
                  <c:v>-2.2667703237890642</c:v>
                </c:pt>
                <c:pt idx="15258">
                  <c:v>-2.2706609776425699</c:v>
                </c:pt>
                <c:pt idx="15259">
                  <c:v>-2.2784422853495778</c:v>
                </c:pt>
                <c:pt idx="15260">
                  <c:v>-2.2823329392030831</c:v>
                </c:pt>
                <c:pt idx="15261">
                  <c:v>-2.286223593056588</c:v>
                </c:pt>
                <c:pt idx="15262">
                  <c:v>-2.2901142469100941</c:v>
                </c:pt>
                <c:pt idx="15263">
                  <c:v>-2.2940049007635981</c:v>
                </c:pt>
                <c:pt idx="15264">
                  <c:v>-2.2978955546171029</c:v>
                </c:pt>
                <c:pt idx="15265">
                  <c:v>-2.3017862084706069</c:v>
                </c:pt>
                <c:pt idx="15266">
                  <c:v>-2.3056768623241131</c:v>
                </c:pt>
                <c:pt idx="15267">
                  <c:v>-2.309567516177617</c:v>
                </c:pt>
                <c:pt idx="15268">
                  <c:v>-2.31345754098442</c:v>
                </c:pt>
                <c:pt idx="15269">
                  <c:v>-2.3173481948379231</c:v>
                </c:pt>
                <c:pt idx="15270">
                  <c:v>-2.3212388486914302</c:v>
                </c:pt>
                <c:pt idx="15271">
                  <c:v>-2.325129502544935</c:v>
                </c:pt>
                <c:pt idx="15272">
                  <c:v>-2.3290201563984398</c:v>
                </c:pt>
                <c:pt idx="15273">
                  <c:v>-2.3329108102519438</c:v>
                </c:pt>
                <c:pt idx="15274">
                  <c:v>-2.3368014641054371</c:v>
                </c:pt>
                <c:pt idx="15275">
                  <c:v>-2.3406921179589539</c:v>
                </c:pt>
                <c:pt idx="15276">
                  <c:v>-2.3445827718124601</c:v>
                </c:pt>
                <c:pt idx="15277">
                  <c:v>-2.3484734256659641</c:v>
                </c:pt>
                <c:pt idx="15278">
                  <c:v>-2.352364079519468</c:v>
                </c:pt>
                <c:pt idx="15279">
                  <c:v>-2.3562547333729729</c:v>
                </c:pt>
                <c:pt idx="15280">
                  <c:v>-2.3601453872264782</c:v>
                </c:pt>
                <c:pt idx="15281">
                  <c:v>-2.364036041079983</c:v>
                </c:pt>
                <c:pt idx="15282">
                  <c:v>-2.3679266949334878</c:v>
                </c:pt>
                <c:pt idx="15283">
                  <c:v>-2.3718173487869931</c:v>
                </c:pt>
                <c:pt idx="15284">
                  <c:v>-2.3757080026404971</c:v>
                </c:pt>
                <c:pt idx="15285">
                  <c:v>-2.3795980274473001</c:v>
                </c:pt>
                <c:pt idx="15286">
                  <c:v>-2.3834886813008058</c:v>
                </c:pt>
                <c:pt idx="15287">
                  <c:v>-2.3873793351543098</c:v>
                </c:pt>
                <c:pt idx="15288">
                  <c:v>-2.391269989007796</c:v>
                </c:pt>
                <c:pt idx="15289">
                  <c:v>-2.3951606428613199</c:v>
                </c:pt>
                <c:pt idx="15290">
                  <c:v>-2.3990512967148221</c:v>
                </c:pt>
                <c:pt idx="15291">
                  <c:v>-2.40294195056833</c:v>
                </c:pt>
                <c:pt idx="15292">
                  <c:v>-2.406832604421834</c:v>
                </c:pt>
                <c:pt idx="15293">
                  <c:v>-2.4107232582753402</c:v>
                </c:pt>
                <c:pt idx="15294">
                  <c:v>-2.414613912128837</c:v>
                </c:pt>
                <c:pt idx="15295">
                  <c:v>-2.4185045659823499</c:v>
                </c:pt>
                <c:pt idx="15296">
                  <c:v>-2.4223952198358538</c:v>
                </c:pt>
                <c:pt idx="15297">
                  <c:v>-2.42628587368936</c:v>
                </c:pt>
                <c:pt idx="15298">
                  <c:v>-2.4301765275428631</c:v>
                </c:pt>
                <c:pt idx="15299">
                  <c:v>-2.4340671813963679</c:v>
                </c:pt>
                <c:pt idx="15300">
                  <c:v>-2.4379578352498741</c:v>
                </c:pt>
                <c:pt idx="15301">
                  <c:v>-2.4418478600566762</c:v>
                </c:pt>
                <c:pt idx="15302">
                  <c:v>-2.445738513910181</c:v>
                </c:pt>
                <c:pt idx="15303">
                  <c:v>-2.2510731532592159</c:v>
                </c:pt>
                <c:pt idx="15304">
                  <c:v>-2.2549638071127198</c:v>
                </c:pt>
                <c:pt idx="15305">
                  <c:v>-2.258854460966226</c:v>
                </c:pt>
                <c:pt idx="15306">
                  <c:v>-2.2627451148197171</c:v>
                </c:pt>
                <c:pt idx="15307">
                  <c:v>-2.2666357686732348</c:v>
                </c:pt>
                <c:pt idx="15308">
                  <c:v>-2.270526422526741</c:v>
                </c:pt>
                <c:pt idx="15309">
                  <c:v>-2.274417076380244</c:v>
                </c:pt>
                <c:pt idx="15310">
                  <c:v>-2.2783077302337489</c:v>
                </c:pt>
                <c:pt idx="15311">
                  <c:v>-2.2821983840872551</c:v>
                </c:pt>
                <c:pt idx="15312">
                  <c:v>-2.286089037940759</c:v>
                </c:pt>
                <c:pt idx="15313">
                  <c:v>-2.2899796917942652</c:v>
                </c:pt>
                <c:pt idx="15314">
                  <c:v>-2.29387034564777</c:v>
                </c:pt>
                <c:pt idx="15315">
                  <c:v>-2.297760999501274</c:v>
                </c:pt>
                <c:pt idx="15316">
                  <c:v>-2.305542307208277</c:v>
                </c:pt>
                <c:pt idx="15317">
                  <c:v>-2.3094323320150858</c:v>
                </c:pt>
                <c:pt idx="15318">
                  <c:v>-2.3133229858685911</c:v>
                </c:pt>
                <c:pt idx="15319">
                  <c:v>-2.3172136397220959</c:v>
                </c:pt>
                <c:pt idx="15320">
                  <c:v>-2.3211042935756012</c:v>
                </c:pt>
                <c:pt idx="15321">
                  <c:v>-2.3249949474291061</c:v>
                </c:pt>
                <c:pt idx="15322">
                  <c:v>-2.32888560128261</c:v>
                </c:pt>
                <c:pt idx="15323">
                  <c:v>-2.3327762551361149</c:v>
                </c:pt>
                <c:pt idx="15324">
                  <c:v>-2.336666908989617</c:v>
                </c:pt>
                <c:pt idx="15325">
                  <c:v>-2.340557562843125</c:v>
                </c:pt>
                <c:pt idx="15326">
                  <c:v>-2.3444482166966298</c:v>
                </c:pt>
                <c:pt idx="15327">
                  <c:v>-2.348338870550136</c:v>
                </c:pt>
                <c:pt idx="15328">
                  <c:v>-2.35222952440362</c:v>
                </c:pt>
                <c:pt idx="15329">
                  <c:v>-2.3561201782571439</c:v>
                </c:pt>
                <c:pt idx="15330">
                  <c:v>-2.3600108321106501</c:v>
                </c:pt>
                <c:pt idx="15331">
                  <c:v>-2.3639014859641541</c:v>
                </c:pt>
                <c:pt idx="15332">
                  <c:v>-2.3677921398176598</c:v>
                </c:pt>
                <c:pt idx="15333">
                  <c:v>-2.3716827936711571</c:v>
                </c:pt>
                <c:pt idx="15334">
                  <c:v>-2.3755728184779672</c:v>
                </c:pt>
                <c:pt idx="15335">
                  <c:v>-2.379463472331472</c:v>
                </c:pt>
                <c:pt idx="15336">
                  <c:v>-2.3911354338919861</c:v>
                </c:pt>
                <c:pt idx="15337">
                  <c:v>-2.395026087745491</c:v>
                </c:pt>
                <c:pt idx="15338">
                  <c:v>-2.402807395452502</c:v>
                </c:pt>
                <c:pt idx="15339">
                  <c:v>-2.4066980493060051</c:v>
                </c:pt>
                <c:pt idx="15340">
                  <c:v>-2.4105887031595099</c:v>
                </c:pt>
                <c:pt idx="15341">
                  <c:v>-2.4144793570130161</c:v>
                </c:pt>
                <c:pt idx="15342">
                  <c:v>-2.41837001086652</c:v>
                </c:pt>
                <c:pt idx="15343">
                  <c:v>-2.4222606647200262</c:v>
                </c:pt>
                <c:pt idx="15344">
                  <c:v>-2.4261513185735302</c:v>
                </c:pt>
                <c:pt idx="15345">
                  <c:v>-2.430041972427035</c:v>
                </c:pt>
                <c:pt idx="15346">
                  <c:v>-2.4339326262805399</c:v>
                </c:pt>
                <c:pt idx="15347">
                  <c:v>-2.437822651087342</c:v>
                </c:pt>
                <c:pt idx="15348">
                  <c:v>-2.243158067803888</c:v>
                </c:pt>
                <c:pt idx="15349">
                  <c:v>-2.247048721657392</c:v>
                </c:pt>
                <c:pt idx="15350">
                  <c:v>-2.2509393755108968</c:v>
                </c:pt>
                <c:pt idx="15351">
                  <c:v>-2.254830029364403</c:v>
                </c:pt>
                <c:pt idx="15352">
                  <c:v>-2.258720683217907</c:v>
                </c:pt>
                <c:pt idx="15353">
                  <c:v>-2.2626113370714118</c:v>
                </c:pt>
                <c:pt idx="15354">
                  <c:v>-2.2665019909249171</c:v>
                </c:pt>
                <c:pt idx="15355">
                  <c:v>-2.2703926447784211</c:v>
                </c:pt>
                <c:pt idx="15356">
                  <c:v>-2.2742832986319259</c:v>
                </c:pt>
                <c:pt idx="15357">
                  <c:v>-2.2781739524854312</c:v>
                </c:pt>
                <c:pt idx="15358">
                  <c:v>-2.282064606338936</c:v>
                </c:pt>
                <c:pt idx="15359">
                  <c:v>-2.2859552601924422</c:v>
                </c:pt>
                <c:pt idx="15360">
                  <c:v>-2.2898459140459471</c:v>
                </c:pt>
                <c:pt idx="15361">
                  <c:v>-2.2937365678994501</c:v>
                </c:pt>
                <c:pt idx="15362">
                  <c:v>-2.297627221752955</c:v>
                </c:pt>
                <c:pt idx="15363">
                  <c:v>-2.3015178756064611</c:v>
                </c:pt>
                <c:pt idx="15364">
                  <c:v>-2.305407900413257</c:v>
                </c:pt>
                <c:pt idx="15365">
                  <c:v>-2.3092985542667681</c:v>
                </c:pt>
                <c:pt idx="15366">
                  <c:v>-2.313189208120273</c:v>
                </c:pt>
                <c:pt idx="15367">
                  <c:v>-2.3170798619737778</c:v>
                </c:pt>
                <c:pt idx="15368">
                  <c:v>-2.3209705158272831</c:v>
                </c:pt>
                <c:pt idx="15369">
                  <c:v>-2.324861169680787</c:v>
                </c:pt>
                <c:pt idx="15370">
                  <c:v>-2.3287518235342919</c:v>
                </c:pt>
                <c:pt idx="15371">
                  <c:v>-2.3326424773877781</c:v>
                </c:pt>
                <c:pt idx="15372">
                  <c:v>-2.336533131241302</c:v>
                </c:pt>
                <c:pt idx="15373">
                  <c:v>-2.3404237850948069</c:v>
                </c:pt>
                <c:pt idx="15374">
                  <c:v>-2.3443144389483122</c:v>
                </c:pt>
                <c:pt idx="15375">
                  <c:v>-2.3482050928018161</c:v>
                </c:pt>
                <c:pt idx="15376">
                  <c:v>-2.352095746655321</c:v>
                </c:pt>
                <c:pt idx="15377">
                  <c:v>-2.355986400508816</c:v>
                </c:pt>
                <c:pt idx="15378">
                  <c:v>-2.3598770543623311</c:v>
                </c:pt>
                <c:pt idx="15379">
                  <c:v>-2.3637677082158359</c:v>
                </c:pt>
                <c:pt idx="15380">
                  <c:v>-2.3676583620693412</c:v>
                </c:pt>
                <c:pt idx="15381">
                  <c:v>-2.371548386876142</c:v>
                </c:pt>
                <c:pt idx="15382">
                  <c:v>-2.3754390407296491</c:v>
                </c:pt>
                <c:pt idx="15383">
                  <c:v>-2.379329694583153</c:v>
                </c:pt>
                <c:pt idx="15384">
                  <c:v>-2.383220348436657</c:v>
                </c:pt>
                <c:pt idx="15385">
                  <c:v>-2.3871110022901632</c:v>
                </c:pt>
                <c:pt idx="15386">
                  <c:v>-2.3910016561436671</c:v>
                </c:pt>
                <c:pt idx="15387">
                  <c:v>-2.3948923099971728</c:v>
                </c:pt>
                <c:pt idx="15388">
                  <c:v>-2.398782963850679</c:v>
                </c:pt>
                <c:pt idx="15389">
                  <c:v>-2.402673617704183</c:v>
                </c:pt>
                <c:pt idx="15390">
                  <c:v>-2.4065642715576869</c:v>
                </c:pt>
                <c:pt idx="15391">
                  <c:v>-2.4104549254111931</c:v>
                </c:pt>
                <c:pt idx="15392">
                  <c:v>-2.4143455792646971</c:v>
                </c:pt>
                <c:pt idx="15393">
                  <c:v>-2.418236233118197</c:v>
                </c:pt>
                <c:pt idx="15394">
                  <c:v>-2.4221268869717072</c:v>
                </c:pt>
                <c:pt idx="15395">
                  <c:v>-2.426017540825212</c:v>
                </c:pt>
                <c:pt idx="15396">
                  <c:v>-2.429908194678716</c:v>
                </c:pt>
                <c:pt idx="15397">
                  <c:v>-2.239132858834556</c:v>
                </c:pt>
                <c:pt idx="15398">
                  <c:v>-2.2430235126880609</c:v>
                </c:pt>
                <c:pt idx="15399">
                  <c:v>-2.2469141665415648</c:v>
                </c:pt>
                <c:pt idx="15400">
                  <c:v>-2.254695474248575</c:v>
                </c:pt>
                <c:pt idx="15401">
                  <c:v>-2.2585861281020798</c:v>
                </c:pt>
                <c:pt idx="15402">
                  <c:v>-2.262476781955586</c:v>
                </c:pt>
                <c:pt idx="15403">
                  <c:v>-2.2663674358090891</c:v>
                </c:pt>
                <c:pt idx="15404">
                  <c:v>-2.2702580896625939</c:v>
                </c:pt>
                <c:pt idx="15405">
                  <c:v>-2.2741487435161001</c:v>
                </c:pt>
                <c:pt idx="15406">
                  <c:v>-2.278039397369604</c:v>
                </c:pt>
                <c:pt idx="15407">
                  <c:v>-2.2819300512231102</c:v>
                </c:pt>
                <c:pt idx="15408">
                  <c:v>-2.2858207050766142</c:v>
                </c:pt>
                <c:pt idx="15409">
                  <c:v>-2.2897113589301181</c:v>
                </c:pt>
                <c:pt idx="15410">
                  <c:v>-2.2936020127836239</c:v>
                </c:pt>
                <c:pt idx="15411">
                  <c:v>-2.29749266663713</c:v>
                </c:pt>
                <c:pt idx="15412">
                  <c:v>-2.3013826914439308</c:v>
                </c:pt>
                <c:pt idx="15413">
                  <c:v>-2.3052733452974361</c:v>
                </c:pt>
                <c:pt idx="15414">
                  <c:v>-2.3091639991509401</c:v>
                </c:pt>
                <c:pt idx="15415">
                  <c:v>-2.3130546530044458</c:v>
                </c:pt>
                <c:pt idx="15416">
                  <c:v>-2.3169453068579511</c:v>
                </c:pt>
                <c:pt idx="15417">
                  <c:v>-2.320835960711455</c:v>
                </c:pt>
                <c:pt idx="15418">
                  <c:v>-2.3247266145649599</c:v>
                </c:pt>
                <c:pt idx="15419">
                  <c:v>-2.3286172684184652</c:v>
                </c:pt>
                <c:pt idx="15420">
                  <c:v>-2.33250792227197</c:v>
                </c:pt>
                <c:pt idx="15421">
                  <c:v>-2.3363985761254749</c:v>
                </c:pt>
                <c:pt idx="15422">
                  <c:v>-2.340289229978981</c:v>
                </c:pt>
                <c:pt idx="15423">
                  <c:v>-2.3441798838324841</c:v>
                </c:pt>
                <c:pt idx="15424">
                  <c:v>-2.3480705376859889</c:v>
                </c:pt>
                <c:pt idx="15425">
                  <c:v>-2.3519611915394951</c:v>
                </c:pt>
                <c:pt idx="15426">
                  <c:v>-2.355851845393</c:v>
                </c:pt>
                <c:pt idx="15427">
                  <c:v>-2.3597424992464862</c:v>
                </c:pt>
                <c:pt idx="15428">
                  <c:v>-2.3636331531000092</c:v>
                </c:pt>
                <c:pt idx="15429">
                  <c:v>-2.3675231779068122</c:v>
                </c:pt>
                <c:pt idx="15430">
                  <c:v>-2.3714138317603171</c:v>
                </c:pt>
                <c:pt idx="15431">
                  <c:v>-2.375304485613817</c:v>
                </c:pt>
                <c:pt idx="15432">
                  <c:v>-2.3791951394673259</c:v>
                </c:pt>
                <c:pt idx="15433">
                  <c:v>-2.3830857933208311</c:v>
                </c:pt>
                <c:pt idx="15434">
                  <c:v>-2.386976447174336</c:v>
                </c:pt>
                <c:pt idx="15435">
                  <c:v>-2.3908671010278391</c:v>
                </c:pt>
                <c:pt idx="15436">
                  <c:v>-2.3947577548813461</c:v>
                </c:pt>
                <c:pt idx="15437">
                  <c:v>-2.398648408734831</c:v>
                </c:pt>
                <c:pt idx="15438">
                  <c:v>-2.4025390625883549</c:v>
                </c:pt>
                <c:pt idx="15439">
                  <c:v>-2.4064297164418611</c:v>
                </c:pt>
                <c:pt idx="15440">
                  <c:v>-2.4103203702953651</c:v>
                </c:pt>
                <c:pt idx="15441">
                  <c:v>-2.414211024148857</c:v>
                </c:pt>
                <c:pt idx="15442">
                  <c:v>-2.4181016780023739</c:v>
                </c:pt>
                <c:pt idx="15443">
                  <c:v>-2.42199233185588</c:v>
                </c:pt>
                <c:pt idx="15444">
                  <c:v>-2.425882985709384</c:v>
                </c:pt>
                <c:pt idx="15445">
                  <c:v>-2.2312176250584188</c:v>
                </c:pt>
                <c:pt idx="15446">
                  <c:v>-2.2351076498652218</c:v>
                </c:pt>
                <c:pt idx="15447">
                  <c:v>-2.2389983037187271</c:v>
                </c:pt>
                <c:pt idx="15448">
                  <c:v>-2.2428889575722311</c:v>
                </c:pt>
                <c:pt idx="15449">
                  <c:v>-2.2506702652792421</c:v>
                </c:pt>
                <c:pt idx="15450">
                  <c:v>-2.254560919132746</c:v>
                </c:pt>
                <c:pt idx="15451">
                  <c:v>-2.2584515729862522</c:v>
                </c:pt>
                <c:pt idx="15452">
                  <c:v>-2.2623422268397562</c:v>
                </c:pt>
                <c:pt idx="15453">
                  <c:v>-2.266232880693261</c:v>
                </c:pt>
                <c:pt idx="15454">
                  <c:v>-2.2701235345467659</c:v>
                </c:pt>
                <c:pt idx="15455">
                  <c:v>-2.2740141884002711</c:v>
                </c:pt>
                <c:pt idx="15456">
                  <c:v>-2.277904842253776</c:v>
                </c:pt>
                <c:pt idx="15457">
                  <c:v>-2.2817954961072808</c:v>
                </c:pt>
                <c:pt idx="15458">
                  <c:v>-2.2856861499607848</c:v>
                </c:pt>
                <c:pt idx="15459">
                  <c:v>-2.2895768038142901</c:v>
                </c:pt>
                <c:pt idx="15460">
                  <c:v>-2.2934674576677949</c:v>
                </c:pt>
                <c:pt idx="15461">
                  <c:v>-2.297357482474597</c:v>
                </c:pt>
                <c:pt idx="15462">
                  <c:v>-2.3051387901816072</c:v>
                </c:pt>
                <c:pt idx="15463">
                  <c:v>-2.309029444035112</c:v>
                </c:pt>
                <c:pt idx="15464">
                  <c:v>-2.3129200978886169</c:v>
                </c:pt>
                <c:pt idx="15465">
                  <c:v>-2.3168107517421208</c:v>
                </c:pt>
                <c:pt idx="15466">
                  <c:v>-2.3207014055956261</c:v>
                </c:pt>
                <c:pt idx="15467">
                  <c:v>-2.3245920594491309</c:v>
                </c:pt>
                <c:pt idx="15468">
                  <c:v>-2.3284827133026371</c:v>
                </c:pt>
                <c:pt idx="15469">
                  <c:v>-2.3323733671561411</c:v>
                </c:pt>
                <c:pt idx="15470">
                  <c:v>-2.336264021009637</c:v>
                </c:pt>
                <c:pt idx="15471">
                  <c:v>-2.3401546748631512</c:v>
                </c:pt>
                <c:pt idx="15472">
                  <c:v>-2.3440453287166561</c:v>
                </c:pt>
                <c:pt idx="15473">
                  <c:v>-2.3518266364236471</c:v>
                </c:pt>
                <c:pt idx="15474">
                  <c:v>-2.355717290277171</c:v>
                </c:pt>
                <c:pt idx="15475">
                  <c:v>-2.3596079441306741</c:v>
                </c:pt>
                <c:pt idx="15476">
                  <c:v>-2.3634979689374771</c:v>
                </c:pt>
                <c:pt idx="15477">
                  <c:v>-2.3673886227909828</c:v>
                </c:pt>
                <c:pt idx="15478">
                  <c:v>-2.3712792766444868</c:v>
                </c:pt>
                <c:pt idx="15479">
                  <c:v>-2.3751699304979921</c:v>
                </c:pt>
                <c:pt idx="15480">
                  <c:v>-2.3790605843514969</c:v>
                </c:pt>
                <c:pt idx="15481">
                  <c:v>-2.3829512382050031</c:v>
                </c:pt>
                <c:pt idx="15482">
                  <c:v>-2.3868418920585071</c:v>
                </c:pt>
                <c:pt idx="15483">
                  <c:v>-2.3907325459120119</c:v>
                </c:pt>
                <c:pt idx="15484">
                  <c:v>-2.3946231997655172</c:v>
                </c:pt>
                <c:pt idx="15485">
                  <c:v>-2.398513853619022</c:v>
                </c:pt>
                <c:pt idx="15486">
                  <c:v>-2.4024045074725269</c:v>
                </c:pt>
                <c:pt idx="15487">
                  <c:v>-2.4062951613260322</c:v>
                </c:pt>
                <c:pt idx="15488">
                  <c:v>-2.410185815179537</c:v>
                </c:pt>
                <c:pt idx="15489">
                  <c:v>-2.4140764690330361</c:v>
                </c:pt>
                <c:pt idx="15490">
                  <c:v>-2.4179671228865458</c:v>
                </c:pt>
                <c:pt idx="15491">
                  <c:v>-2.2233025396030919</c:v>
                </c:pt>
                <c:pt idx="15492">
                  <c:v>-2.2271931934565958</c:v>
                </c:pt>
                <c:pt idx="15493">
                  <c:v>-2.2310832182634002</c:v>
                </c:pt>
                <c:pt idx="15494">
                  <c:v>-2.2349738721169041</c:v>
                </c:pt>
                <c:pt idx="15495">
                  <c:v>-2.2388645259704081</c:v>
                </c:pt>
                <c:pt idx="15496">
                  <c:v>-2.2427551798239138</c:v>
                </c:pt>
                <c:pt idx="15497">
                  <c:v>-2.2466458336774191</c:v>
                </c:pt>
                <c:pt idx="15498">
                  <c:v>-2.2505364875309231</c:v>
                </c:pt>
                <c:pt idx="15499">
                  <c:v>-2.2544271413844301</c:v>
                </c:pt>
                <c:pt idx="15500">
                  <c:v>-2.2583177952379341</c:v>
                </c:pt>
                <c:pt idx="15501">
                  <c:v>-2.262208449091438</c:v>
                </c:pt>
                <c:pt idx="15502">
                  <c:v>-2.2660991029449429</c:v>
                </c:pt>
                <c:pt idx="15503">
                  <c:v>-2.2699897567984468</c:v>
                </c:pt>
                <c:pt idx="15504">
                  <c:v>-2.273880410651953</c:v>
                </c:pt>
                <c:pt idx="15505">
                  <c:v>-2.277771064505457</c:v>
                </c:pt>
                <c:pt idx="15506">
                  <c:v>-2.2855523722124671</c:v>
                </c:pt>
                <c:pt idx="15507">
                  <c:v>-2.2894430260659719</c:v>
                </c:pt>
                <c:pt idx="15508">
                  <c:v>-2.2933330508727741</c:v>
                </c:pt>
                <c:pt idx="15509">
                  <c:v>-2.2972237047262798</c:v>
                </c:pt>
                <c:pt idx="15510">
                  <c:v>-2.3011143585797842</c:v>
                </c:pt>
                <c:pt idx="15511">
                  <c:v>-2.305005012433277</c:v>
                </c:pt>
                <c:pt idx="15512">
                  <c:v>-2.3088956662867939</c:v>
                </c:pt>
                <c:pt idx="15513">
                  <c:v>-2.3127863201402961</c:v>
                </c:pt>
                <c:pt idx="15514">
                  <c:v>-2.3166769739937849</c:v>
                </c:pt>
                <c:pt idx="15515">
                  <c:v>-2.320567627847308</c:v>
                </c:pt>
                <c:pt idx="15516">
                  <c:v>-2.3244582817008141</c:v>
                </c:pt>
                <c:pt idx="15517">
                  <c:v>-2.3283489355543181</c:v>
                </c:pt>
                <c:pt idx="15518">
                  <c:v>-2.3322395894078221</c:v>
                </c:pt>
                <c:pt idx="15519">
                  <c:v>-2.3361302432613278</c:v>
                </c:pt>
                <c:pt idx="15520">
                  <c:v>-2.3400208971148331</c:v>
                </c:pt>
                <c:pt idx="15521">
                  <c:v>-2.3478022048218432</c:v>
                </c:pt>
                <c:pt idx="15522">
                  <c:v>-2.3516928586753481</c:v>
                </c:pt>
                <c:pt idx="15523">
                  <c:v>-2.355583512528852</c:v>
                </c:pt>
                <c:pt idx="15524">
                  <c:v>-2.359473537335655</c:v>
                </c:pt>
                <c:pt idx="15525">
                  <c:v>-2.3633641911891599</c:v>
                </c:pt>
                <c:pt idx="15526">
                  <c:v>-2.3672548450426638</c:v>
                </c:pt>
                <c:pt idx="15527">
                  <c:v>-2.371145498896162</c:v>
                </c:pt>
                <c:pt idx="15528">
                  <c:v>-2.3750361527496739</c:v>
                </c:pt>
                <c:pt idx="15529">
                  <c:v>-2.3789268066031801</c:v>
                </c:pt>
                <c:pt idx="15530">
                  <c:v>-2.3828174604566841</c:v>
                </c:pt>
                <c:pt idx="15531">
                  <c:v>-2.386708114310176</c:v>
                </c:pt>
                <c:pt idx="15532">
                  <c:v>-2.3905987681636942</c:v>
                </c:pt>
                <c:pt idx="15533">
                  <c:v>-2.3944894220171991</c:v>
                </c:pt>
                <c:pt idx="15534">
                  <c:v>-2.3983800758707039</c:v>
                </c:pt>
                <c:pt idx="15535">
                  <c:v>-2.4022707297242061</c:v>
                </c:pt>
                <c:pt idx="15536">
                  <c:v>-2.406161383577714</c:v>
                </c:pt>
                <c:pt idx="15537">
                  <c:v>-2.410052037431218</c:v>
                </c:pt>
                <c:pt idx="15538">
                  <c:v>-2.2153866767802528</c:v>
                </c:pt>
                <c:pt idx="15539">
                  <c:v>-2.2192773306337581</c:v>
                </c:pt>
                <c:pt idx="15540">
                  <c:v>-2.223167984487262</c:v>
                </c:pt>
                <c:pt idx="15541">
                  <c:v>-2.2270580092940651</c:v>
                </c:pt>
                <c:pt idx="15542">
                  <c:v>-2.230948663147569</c:v>
                </c:pt>
                <c:pt idx="15543">
                  <c:v>-2.234839317001073</c:v>
                </c:pt>
                <c:pt idx="15544">
                  <c:v>-2.23872997085458</c:v>
                </c:pt>
                <c:pt idx="15545">
                  <c:v>-2.242620624708084</c:v>
                </c:pt>
                <c:pt idx="15546">
                  <c:v>-2.2465112785615879</c:v>
                </c:pt>
                <c:pt idx="15547">
                  <c:v>-2.2504019324150941</c:v>
                </c:pt>
                <c:pt idx="15548">
                  <c:v>-2.2542925862685981</c:v>
                </c:pt>
                <c:pt idx="15549">
                  <c:v>-2.258183240122102</c:v>
                </c:pt>
                <c:pt idx="15550">
                  <c:v>-2.2620738939756082</c:v>
                </c:pt>
                <c:pt idx="15551">
                  <c:v>-2.2659645478291131</c:v>
                </c:pt>
                <c:pt idx="15552">
                  <c:v>-2.2698552016826179</c:v>
                </c:pt>
                <c:pt idx="15553">
                  <c:v>-2.2737458555361232</c:v>
                </c:pt>
                <c:pt idx="15554">
                  <c:v>-2.2776365093896271</c:v>
                </c:pt>
                <c:pt idx="15555">
                  <c:v>-2.281527163243132</c:v>
                </c:pt>
                <c:pt idx="15556">
                  <c:v>-2.2854178170966368</c:v>
                </c:pt>
                <c:pt idx="15557">
                  <c:v>-2.2893078419034398</c:v>
                </c:pt>
                <c:pt idx="15558">
                  <c:v>-2.2931984957569451</c:v>
                </c:pt>
                <c:pt idx="15559">
                  <c:v>-2.29708914961045</c:v>
                </c:pt>
                <c:pt idx="15560">
                  <c:v>-2.3009798034639548</c:v>
                </c:pt>
                <c:pt idx="15561">
                  <c:v>-2.3048704573174601</c:v>
                </c:pt>
                <c:pt idx="15562">
                  <c:v>-2.3087611111709641</c:v>
                </c:pt>
                <c:pt idx="15563">
                  <c:v>-2.312651765024468</c:v>
                </c:pt>
                <c:pt idx="15564">
                  <c:v>-2.3165424188779742</c:v>
                </c:pt>
                <c:pt idx="15565">
                  <c:v>-2.3204330727314799</c:v>
                </c:pt>
                <c:pt idx="15566">
                  <c:v>-2.3243237265849839</c:v>
                </c:pt>
                <c:pt idx="15567">
                  <c:v>-2.3282143804384892</c:v>
                </c:pt>
                <c:pt idx="15568">
                  <c:v>-2.3321050342919931</c:v>
                </c:pt>
                <c:pt idx="15569">
                  <c:v>-2.335995688145498</c:v>
                </c:pt>
                <c:pt idx="15570">
                  <c:v>-2.3398863419990028</c:v>
                </c:pt>
                <c:pt idx="15571">
                  <c:v>-2.3437769958525081</c:v>
                </c:pt>
                <c:pt idx="15572">
                  <c:v>-2.3476676497060129</c:v>
                </c:pt>
                <c:pt idx="15573">
                  <c:v>-2.351558303559516</c:v>
                </c:pt>
                <c:pt idx="15574">
                  <c:v>-2.355448328366319</c:v>
                </c:pt>
                <c:pt idx="15575">
                  <c:v>-2.3593389822198261</c:v>
                </c:pt>
                <c:pt idx="15576">
                  <c:v>-2.36322963607333</c:v>
                </c:pt>
                <c:pt idx="15577">
                  <c:v>-2.367120289926834</c:v>
                </c:pt>
                <c:pt idx="15578">
                  <c:v>-2.3710109437803402</c:v>
                </c:pt>
                <c:pt idx="15579">
                  <c:v>-2.374901597633845</c:v>
                </c:pt>
                <c:pt idx="15580">
                  <c:v>-2.3787922514873499</c:v>
                </c:pt>
                <c:pt idx="15581">
                  <c:v>-2.382682905340852</c:v>
                </c:pt>
                <c:pt idx="15582">
                  <c:v>-2.38657355919436</c:v>
                </c:pt>
                <c:pt idx="15583">
                  <c:v>-2.3904642130478631</c:v>
                </c:pt>
                <c:pt idx="15584">
                  <c:v>-2.3943548669013701</c:v>
                </c:pt>
                <c:pt idx="15585">
                  <c:v>-2.398245520754855</c:v>
                </c:pt>
                <c:pt idx="15586">
                  <c:v>-2.4021361746083789</c:v>
                </c:pt>
                <c:pt idx="15587">
                  <c:v>-2.207470813957412</c:v>
                </c:pt>
                <c:pt idx="15588">
                  <c:v>-2.2113614678109181</c:v>
                </c:pt>
                <c:pt idx="15589">
                  <c:v>-2.215252121664423</c:v>
                </c:pt>
                <c:pt idx="15590">
                  <c:v>-2.2191427755179269</c:v>
                </c:pt>
                <c:pt idx="15591">
                  <c:v>-2.2230328003247299</c:v>
                </c:pt>
                <c:pt idx="15592">
                  <c:v>-2.2269234541782348</c:v>
                </c:pt>
                <c:pt idx="15593">
                  <c:v>-2.2308141080317401</c:v>
                </c:pt>
                <c:pt idx="15594">
                  <c:v>-2.234704761885244</c:v>
                </c:pt>
                <c:pt idx="15595">
                  <c:v>-2.238595415738748</c:v>
                </c:pt>
                <c:pt idx="15596">
                  <c:v>-2.2424860695922542</c:v>
                </c:pt>
                <c:pt idx="15597">
                  <c:v>-2.246376723445759</c:v>
                </c:pt>
                <c:pt idx="15598">
                  <c:v>-2.250267377299263</c:v>
                </c:pt>
                <c:pt idx="15599">
                  <c:v>-2.2541580311527678</c:v>
                </c:pt>
                <c:pt idx="15600">
                  <c:v>-2.258048685006274</c:v>
                </c:pt>
                <c:pt idx="15601">
                  <c:v>-2.2619393388597779</c:v>
                </c:pt>
                <c:pt idx="15602">
                  <c:v>-2.2658299927132841</c:v>
                </c:pt>
                <c:pt idx="15603">
                  <c:v>-2.2697206465667881</c:v>
                </c:pt>
                <c:pt idx="15604">
                  <c:v>-2.273611300420292</c:v>
                </c:pt>
                <c:pt idx="15605">
                  <c:v>-2.2775019542737982</c:v>
                </c:pt>
                <c:pt idx="15606">
                  <c:v>-2.281392608127303</c:v>
                </c:pt>
                <c:pt idx="15607">
                  <c:v>-2.2852826329341052</c:v>
                </c:pt>
                <c:pt idx="15608">
                  <c:v>-2.28917328678761</c:v>
                </c:pt>
                <c:pt idx="15609">
                  <c:v>-2.2930639406411149</c:v>
                </c:pt>
                <c:pt idx="15610">
                  <c:v>-2.2969545944946201</c:v>
                </c:pt>
                <c:pt idx="15611">
                  <c:v>-2.3008452483481241</c:v>
                </c:pt>
                <c:pt idx="15612">
                  <c:v>-2.3047359022016289</c:v>
                </c:pt>
                <c:pt idx="15613">
                  <c:v>-2.3086265560551338</c:v>
                </c:pt>
                <c:pt idx="15614">
                  <c:v>-2.3125172099086391</c:v>
                </c:pt>
                <c:pt idx="15615">
                  <c:v>-2.316407863762143</c:v>
                </c:pt>
                <c:pt idx="15616">
                  <c:v>-2.3202985176156492</c:v>
                </c:pt>
                <c:pt idx="15617">
                  <c:v>-2.324189171469154</c:v>
                </c:pt>
                <c:pt idx="15618">
                  <c:v>-2.328079825322658</c:v>
                </c:pt>
                <c:pt idx="15619">
                  <c:v>-2.3319704791761571</c:v>
                </c:pt>
                <c:pt idx="15620">
                  <c:v>-2.3358611330296499</c:v>
                </c:pt>
                <c:pt idx="15621">
                  <c:v>-2.339751786883173</c:v>
                </c:pt>
                <c:pt idx="15622">
                  <c:v>-2.3436424407366792</c:v>
                </c:pt>
                <c:pt idx="15623">
                  <c:v>-2.3475330945901831</c:v>
                </c:pt>
                <c:pt idx="15624">
                  <c:v>-2.3514231193969861</c:v>
                </c:pt>
                <c:pt idx="15625">
                  <c:v>-2.355313773250491</c:v>
                </c:pt>
                <c:pt idx="15626">
                  <c:v>-2.359204427103994</c:v>
                </c:pt>
                <c:pt idx="15627">
                  <c:v>-2.3630950809575002</c:v>
                </c:pt>
                <c:pt idx="15628">
                  <c:v>-2.366985734811005</c:v>
                </c:pt>
                <c:pt idx="15629">
                  <c:v>-2.3708763886645099</c:v>
                </c:pt>
                <c:pt idx="15630">
                  <c:v>-2.3747670425180152</c:v>
                </c:pt>
                <c:pt idx="15631">
                  <c:v>-2.37865769637152</c:v>
                </c:pt>
                <c:pt idx="15632">
                  <c:v>-2.3825483502250231</c:v>
                </c:pt>
                <c:pt idx="15633">
                  <c:v>-2.386439004078527</c:v>
                </c:pt>
                <c:pt idx="15634">
                  <c:v>-2.3903296579320341</c:v>
                </c:pt>
                <c:pt idx="15635">
                  <c:v>-2.394220311785539</c:v>
                </c:pt>
                <c:pt idx="15636">
                  <c:v>-2.2112276900626</c:v>
                </c:pt>
                <c:pt idx="15637">
                  <c:v>-2.2228990225764118</c:v>
                </c:pt>
                <c:pt idx="15638">
                  <c:v>-2.2267896764299162</c:v>
                </c:pt>
                <c:pt idx="15639">
                  <c:v>-2.2306803302834211</c:v>
                </c:pt>
                <c:pt idx="15640">
                  <c:v>-2.2345709841369259</c:v>
                </c:pt>
                <c:pt idx="15641">
                  <c:v>-2.2384616379904312</c:v>
                </c:pt>
                <c:pt idx="15642">
                  <c:v>-2.242352291843936</c:v>
                </c:pt>
                <c:pt idx="15643">
                  <c:v>-2.24624294569744</c:v>
                </c:pt>
                <c:pt idx="15644">
                  <c:v>-2.2501335995509448</c:v>
                </c:pt>
                <c:pt idx="15645">
                  <c:v>-2.2540242534044501</c:v>
                </c:pt>
                <c:pt idx="15646">
                  <c:v>-2.257914907257955</c:v>
                </c:pt>
                <c:pt idx="15647">
                  <c:v>-2.2618055611114611</c:v>
                </c:pt>
                <c:pt idx="15648">
                  <c:v>-2.265696214964966</c:v>
                </c:pt>
                <c:pt idx="15649">
                  <c:v>-2.2695868688184699</c:v>
                </c:pt>
                <c:pt idx="15650">
                  <c:v>-2.2734775226719739</c:v>
                </c:pt>
                <c:pt idx="15651">
                  <c:v>-2.2773681765254801</c:v>
                </c:pt>
                <c:pt idx="15652">
                  <c:v>-2.2812582013322822</c:v>
                </c:pt>
                <c:pt idx="15653">
                  <c:v>-2.285148855185787</c:v>
                </c:pt>
                <c:pt idx="15654">
                  <c:v>-2.2890395090392919</c:v>
                </c:pt>
                <c:pt idx="15655">
                  <c:v>-2.2929301628927972</c:v>
                </c:pt>
                <c:pt idx="15656">
                  <c:v>-2.296820816746302</c:v>
                </c:pt>
                <c:pt idx="15657">
                  <c:v>-2.300711470599806</c:v>
                </c:pt>
                <c:pt idx="15658">
                  <c:v>-2.3046021244532922</c:v>
                </c:pt>
                <c:pt idx="15659">
                  <c:v>-2.3084927783068161</c:v>
                </c:pt>
                <c:pt idx="15660">
                  <c:v>-2.3123834321603201</c:v>
                </c:pt>
                <c:pt idx="15661">
                  <c:v>-2.316274086013816</c:v>
                </c:pt>
                <c:pt idx="15662">
                  <c:v>-2.3201647398673311</c:v>
                </c:pt>
                <c:pt idx="15663">
                  <c:v>-2.3240553937208159</c:v>
                </c:pt>
                <c:pt idx="15664">
                  <c:v>-2.3279460475743399</c:v>
                </c:pt>
                <c:pt idx="15665">
                  <c:v>-2.331836701427846</c:v>
                </c:pt>
                <c:pt idx="15666">
                  <c:v>-2.33572735528135</c:v>
                </c:pt>
                <c:pt idx="15667">
                  <c:v>-2.3396180091348371</c:v>
                </c:pt>
                <c:pt idx="15668">
                  <c:v>-2.3435086629883601</c:v>
                </c:pt>
                <c:pt idx="15669">
                  <c:v>-2.3473986877951631</c:v>
                </c:pt>
                <c:pt idx="15670">
                  <c:v>-2.3512893416486671</c:v>
                </c:pt>
                <c:pt idx="15671">
                  <c:v>-2.3551799955021719</c:v>
                </c:pt>
                <c:pt idx="15672">
                  <c:v>-2.3590706493556768</c:v>
                </c:pt>
                <c:pt idx="15673">
                  <c:v>-2.3629613032091821</c:v>
                </c:pt>
                <c:pt idx="15674">
                  <c:v>-2.3668519570626869</c:v>
                </c:pt>
                <c:pt idx="15675">
                  <c:v>-2.3707426109161922</c:v>
                </c:pt>
                <c:pt idx="15676">
                  <c:v>-2.374633264769697</c:v>
                </c:pt>
                <c:pt idx="15677">
                  <c:v>-2.378523918623201</c:v>
                </c:pt>
                <c:pt idx="15678">
                  <c:v>-2.3824145724767058</c:v>
                </c:pt>
                <c:pt idx="15679">
                  <c:v>-2.386305226330212</c:v>
                </c:pt>
                <c:pt idx="15680">
                  <c:v>-2.390195880183716</c:v>
                </c:pt>
                <c:pt idx="15681">
                  <c:v>-2.1994211733862561</c:v>
                </c:pt>
                <c:pt idx="15682">
                  <c:v>-2.2033118272397609</c:v>
                </c:pt>
                <c:pt idx="15683">
                  <c:v>-2.2072024810932662</c:v>
                </c:pt>
                <c:pt idx="15684">
                  <c:v>-2.2110931349467702</c:v>
                </c:pt>
                <c:pt idx="15685">
                  <c:v>-2.2149831597535732</c:v>
                </c:pt>
                <c:pt idx="15686">
                  <c:v>-2.218873813607078</c:v>
                </c:pt>
                <c:pt idx="15687">
                  <c:v>-2.222764467460582</c:v>
                </c:pt>
                <c:pt idx="15688">
                  <c:v>-2.2266551213140771</c:v>
                </c:pt>
                <c:pt idx="15689">
                  <c:v>-2.2305457751675921</c:v>
                </c:pt>
                <c:pt idx="15690">
                  <c:v>-2.234436429021097</c:v>
                </c:pt>
                <c:pt idx="15691">
                  <c:v>-2.2383270828746018</c:v>
                </c:pt>
                <c:pt idx="15692">
                  <c:v>-2.2422177367281071</c:v>
                </c:pt>
                <c:pt idx="15693">
                  <c:v>-2.246108390581611</c:v>
                </c:pt>
                <c:pt idx="15694">
                  <c:v>-2.2499990444351159</c:v>
                </c:pt>
                <c:pt idx="15695">
                  <c:v>-2.2538896982886221</c:v>
                </c:pt>
                <c:pt idx="15696">
                  <c:v>-2.257780352142126</c:v>
                </c:pt>
                <c:pt idx="15697">
                  <c:v>-2.269452313702641</c:v>
                </c:pt>
                <c:pt idx="15698">
                  <c:v>-2.2733429675561458</c:v>
                </c:pt>
                <c:pt idx="15699">
                  <c:v>-2.277232992362948</c:v>
                </c:pt>
                <c:pt idx="15700">
                  <c:v>-2.2811236462164541</c:v>
                </c:pt>
                <c:pt idx="15701">
                  <c:v>-2.2850143000699581</c:v>
                </c:pt>
                <c:pt idx="15702">
                  <c:v>-2.2889049539234629</c:v>
                </c:pt>
                <c:pt idx="15703">
                  <c:v>-2.2927956077769678</c:v>
                </c:pt>
                <c:pt idx="15704">
                  <c:v>-2.2966862616304722</c:v>
                </c:pt>
                <c:pt idx="15705">
                  <c:v>-2.300576915483977</c:v>
                </c:pt>
                <c:pt idx="15706">
                  <c:v>-2.3044675693374819</c:v>
                </c:pt>
                <c:pt idx="15707">
                  <c:v>-2.308358223190988</c:v>
                </c:pt>
                <c:pt idx="15708">
                  <c:v>-2.312248877044492</c:v>
                </c:pt>
                <c:pt idx="15709">
                  <c:v>-2.3161395308979982</c:v>
                </c:pt>
                <c:pt idx="15710">
                  <c:v>-2.3200301847515021</c:v>
                </c:pt>
                <c:pt idx="15711">
                  <c:v>-2.3239208386050061</c:v>
                </c:pt>
                <c:pt idx="15712">
                  <c:v>-2.3278114924585118</c:v>
                </c:pt>
                <c:pt idx="15713">
                  <c:v>-2.3317021463120171</c:v>
                </c:pt>
                <c:pt idx="15714">
                  <c:v>-2.335592800165522</c:v>
                </c:pt>
                <c:pt idx="15715">
                  <c:v>-2.339483454019017</c:v>
                </c:pt>
                <c:pt idx="15716">
                  <c:v>-2.3433734788258289</c:v>
                </c:pt>
                <c:pt idx="15717">
                  <c:v>-2.3472641326793342</c:v>
                </c:pt>
                <c:pt idx="15718">
                  <c:v>-2.3511547865328382</c:v>
                </c:pt>
                <c:pt idx="15719">
                  <c:v>-2.355045440386343</c:v>
                </c:pt>
                <c:pt idx="15720">
                  <c:v>-2.3589360942398461</c:v>
                </c:pt>
                <c:pt idx="15721">
                  <c:v>-2.3628267480933531</c:v>
                </c:pt>
                <c:pt idx="15722">
                  <c:v>-2.366717401946858</c:v>
                </c:pt>
                <c:pt idx="15723">
                  <c:v>-2.3706080558003642</c:v>
                </c:pt>
                <c:pt idx="15724">
                  <c:v>-2.374498709653857</c:v>
                </c:pt>
                <c:pt idx="15725">
                  <c:v>-2.3783893635073721</c:v>
                </c:pt>
                <c:pt idx="15726">
                  <c:v>-2.3822800173608778</c:v>
                </c:pt>
                <c:pt idx="15727">
                  <c:v>-2.1876146567099131</c:v>
                </c:pt>
                <c:pt idx="15728">
                  <c:v>-2.1915053105634188</c:v>
                </c:pt>
                <c:pt idx="15729">
                  <c:v>-2.1953959644169241</c:v>
                </c:pt>
                <c:pt idx="15730">
                  <c:v>-2.1992866182704289</c:v>
                </c:pt>
                <c:pt idx="15731">
                  <c:v>-2.2031772721239351</c:v>
                </c:pt>
                <c:pt idx="15732">
                  <c:v>-2.2070679259774382</c:v>
                </c:pt>
                <c:pt idx="15733">
                  <c:v>-2.2109579507842412</c:v>
                </c:pt>
                <c:pt idx="15734">
                  <c:v>-2.214848604637746</c:v>
                </c:pt>
                <c:pt idx="15735">
                  <c:v>-2.21873925849125</c:v>
                </c:pt>
                <c:pt idx="15736">
                  <c:v>-2.2226299123447562</c:v>
                </c:pt>
                <c:pt idx="15737">
                  <c:v>-2.226520566198261</c:v>
                </c:pt>
                <c:pt idx="15738">
                  <c:v>-2.230411220051765</c:v>
                </c:pt>
                <c:pt idx="15739">
                  <c:v>-2.2343018739052711</c:v>
                </c:pt>
                <c:pt idx="15740">
                  <c:v>-2.2381925277587751</c:v>
                </c:pt>
                <c:pt idx="15741">
                  <c:v>-2.2420831816122799</c:v>
                </c:pt>
                <c:pt idx="15742">
                  <c:v>-2.2459738354657852</c:v>
                </c:pt>
                <c:pt idx="15743">
                  <c:v>-2.2498644893192901</c:v>
                </c:pt>
                <c:pt idx="15744">
                  <c:v>-2.2537551431727949</c:v>
                </c:pt>
                <c:pt idx="15745">
                  <c:v>-2.2576457970263002</c:v>
                </c:pt>
                <c:pt idx="15746">
                  <c:v>-2.2615364508798041</c:v>
                </c:pt>
                <c:pt idx="15747">
                  <c:v>-2.265427104733309</c:v>
                </c:pt>
                <c:pt idx="15748">
                  <c:v>-2.2693177585868201</c:v>
                </c:pt>
                <c:pt idx="15749">
                  <c:v>-2.273207783393616</c:v>
                </c:pt>
                <c:pt idx="15750">
                  <c:v>-2.2770984372471208</c:v>
                </c:pt>
                <c:pt idx="15751">
                  <c:v>-2.2809890911006261</c:v>
                </c:pt>
                <c:pt idx="15752">
                  <c:v>-2.2848797449541309</c:v>
                </c:pt>
                <c:pt idx="15753">
                  <c:v>-2.2887703988076371</c:v>
                </c:pt>
                <c:pt idx="15754">
                  <c:v>-2.2926610526611402</c:v>
                </c:pt>
                <c:pt idx="15755">
                  <c:v>-2.296551706514645</c:v>
                </c:pt>
                <c:pt idx="15756">
                  <c:v>-2.3004423603681361</c:v>
                </c:pt>
                <c:pt idx="15757">
                  <c:v>-2.304333014221656</c:v>
                </c:pt>
                <c:pt idx="15758">
                  <c:v>-2.30822366807516</c:v>
                </c:pt>
                <c:pt idx="15759">
                  <c:v>-2.3121143219286662</c:v>
                </c:pt>
                <c:pt idx="15760">
                  <c:v>-2.3160049757821701</c:v>
                </c:pt>
                <c:pt idx="15761">
                  <c:v>-2.319895629635655</c:v>
                </c:pt>
                <c:pt idx="15762">
                  <c:v>-2.3237862834891798</c:v>
                </c:pt>
                <c:pt idx="15763">
                  <c:v>-2.3276769373426851</c:v>
                </c:pt>
                <c:pt idx="15764">
                  <c:v>-2.3315675911961899</c:v>
                </c:pt>
                <c:pt idx="15765">
                  <c:v>-2.335458245049693</c:v>
                </c:pt>
                <c:pt idx="15766">
                  <c:v>-2.3393482698564969</c:v>
                </c:pt>
                <c:pt idx="15767">
                  <c:v>-2.3432389237100022</c:v>
                </c:pt>
                <c:pt idx="15768">
                  <c:v>-2.3471295775635062</c:v>
                </c:pt>
                <c:pt idx="15769">
                  <c:v>-2.351020231417011</c:v>
                </c:pt>
                <c:pt idx="15770">
                  <c:v>-2.3549108852705158</c:v>
                </c:pt>
                <c:pt idx="15771">
                  <c:v>-2.358801539124022</c:v>
                </c:pt>
                <c:pt idx="15772">
                  <c:v>-2.362692192977526</c:v>
                </c:pt>
                <c:pt idx="15773">
                  <c:v>-2.3665828468310321</c:v>
                </c:pt>
                <c:pt idx="15774">
                  <c:v>-2.3704735006845361</c:v>
                </c:pt>
                <c:pt idx="15775">
                  <c:v>-2.3743641545380401</c:v>
                </c:pt>
                <c:pt idx="15776">
                  <c:v>-2.179698793887074</c:v>
                </c:pt>
                <c:pt idx="15777">
                  <c:v>-2.1835894477405802</c:v>
                </c:pt>
                <c:pt idx="15778">
                  <c:v>-2.1874801015940841</c:v>
                </c:pt>
                <c:pt idx="15779">
                  <c:v>-2.1913707554475899</c:v>
                </c:pt>
                <c:pt idx="15780">
                  <c:v>-2.1952614093010951</c:v>
                </c:pt>
                <c:pt idx="15781">
                  <c:v>-2.1991520631546</c:v>
                </c:pt>
                <c:pt idx="15782">
                  <c:v>-2.2030427170081031</c:v>
                </c:pt>
                <c:pt idx="15783">
                  <c:v>-2.2069327418149061</c:v>
                </c:pt>
                <c:pt idx="15784">
                  <c:v>-2.2108233956684109</c:v>
                </c:pt>
                <c:pt idx="15785">
                  <c:v>-2.2147140495219149</c:v>
                </c:pt>
                <c:pt idx="15786">
                  <c:v>-2.218604703375421</c:v>
                </c:pt>
                <c:pt idx="15787">
                  <c:v>-2.2224953572289259</c:v>
                </c:pt>
                <c:pt idx="15788">
                  <c:v>-2.2263860110824298</c:v>
                </c:pt>
                <c:pt idx="15789">
                  <c:v>-2.230276664935936</c:v>
                </c:pt>
                <c:pt idx="15790">
                  <c:v>-2.23416731878944</c:v>
                </c:pt>
                <c:pt idx="15791">
                  <c:v>-2.2380579726429448</c:v>
                </c:pt>
                <c:pt idx="15792">
                  <c:v>-2.2419486264964501</c:v>
                </c:pt>
                <c:pt idx="15793">
                  <c:v>-2.2458392803499549</c:v>
                </c:pt>
                <c:pt idx="15794">
                  <c:v>-2.2497299342034598</c:v>
                </c:pt>
                <c:pt idx="15795">
                  <c:v>-2.2536205880569651</c:v>
                </c:pt>
                <c:pt idx="15796">
                  <c:v>-2.2575112419104699</c:v>
                </c:pt>
                <c:pt idx="15797">
                  <c:v>-2.2614018957639739</c:v>
                </c:pt>
                <c:pt idx="15798">
                  <c:v>-2.2652925496174801</c:v>
                </c:pt>
                <c:pt idx="15799">
                  <c:v>-2.2691825744242808</c:v>
                </c:pt>
                <c:pt idx="15800">
                  <c:v>-2.2730732282777861</c:v>
                </c:pt>
                <c:pt idx="15801">
                  <c:v>-2.276963882131291</c:v>
                </c:pt>
                <c:pt idx="15802">
                  <c:v>-2.2808545359847971</c:v>
                </c:pt>
                <c:pt idx="15803">
                  <c:v>-2.284745189838302</c:v>
                </c:pt>
                <c:pt idx="15804">
                  <c:v>-2.2886358436918051</c:v>
                </c:pt>
                <c:pt idx="15805">
                  <c:v>-2.2925264975453108</c:v>
                </c:pt>
                <c:pt idx="15806">
                  <c:v>-2.2964171513988161</c:v>
                </c:pt>
                <c:pt idx="15807">
                  <c:v>-2.3003078052523209</c:v>
                </c:pt>
                <c:pt idx="15808">
                  <c:v>-2.3041984591058262</c:v>
                </c:pt>
                <c:pt idx="15809">
                  <c:v>-2.3080891129593311</c:v>
                </c:pt>
                <c:pt idx="15810">
                  <c:v>-2.311979766812835</c:v>
                </c:pt>
                <c:pt idx="15811">
                  <c:v>-2.3158704206663381</c:v>
                </c:pt>
                <c:pt idx="15812">
                  <c:v>-2.319761074519842</c:v>
                </c:pt>
                <c:pt idx="15813">
                  <c:v>-2.32365172837335</c:v>
                </c:pt>
                <c:pt idx="15814">
                  <c:v>-2.3275423822268548</c:v>
                </c:pt>
                <c:pt idx="15815">
                  <c:v>-2.3314330360803588</c:v>
                </c:pt>
                <c:pt idx="15816">
                  <c:v>-2.3353230608871618</c:v>
                </c:pt>
                <c:pt idx="15817">
                  <c:v>-2.3392137147406671</c:v>
                </c:pt>
                <c:pt idx="15818">
                  <c:v>-2.343104368594171</c:v>
                </c:pt>
                <c:pt idx="15819">
                  <c:v>-2.3469950224476759</c:v>
                </c:pt>
                <c:pt idx="15820">
                  <c:v>-2.3508856763011821</c:v>
                </c:pt>
                <c:pt idx="15821">
                  <c:v>-2.354776330154686</c:v>
                </c:pt>
                <c:pt idx="15822">
                  <c:v>-2.3586669840081731</c:v>
                </c:pt>
                <c:pt idx="15823">
                  <c:v>-2.362557637861697</c:v>
                </c:pt>
                <c:pt idx="15824">
                  <c:v>-2.3664482917151961</c:v>
                </c:pt>
                <c:pt idx="15825">
                  <c:v>-2.1717837084317462</c:v>
                </c:pt>
                <c:pt idx="15826">
                  <c:v>-2.175674362285251</c:v>
                </c:pt>
                <c:pt idx="15827">
                  <c:v>-2.1795650161387559</c:v>
                </c:pt>
                <c:pt idx="15828">
                  <c:v>-2.1834556699922612</c:v>
                </c:pt>
                <c:pt idx="15829">
                  <c:v>-2.187346323845766</c:v>
                </c:pt>
                <c:pt idx="15830">
                  <c:v>-2.1912369776992722</c:v>
                </c:pt>
                <c:pt idx="15831">
                  <c:v>-2.1951276315527761</c:v>
                </c:pt>
                <c:pt idx="15832">
                  <c:v>-2.1990182854062801</c:v>
                </c:pt>
                <c:pt idx="15833">
                  <c:v>-2.202908310213084</c:v>
                </c:pt>
                <c:pt idx="15834">
                  <c:v>-2.2067989640665879</c:v>
                </c:pt>
                <c:pt idx="15835">
                  <c:v>-2.2106896179200919</c:v>
                </c:pt>
                <c:pt idx="15836">
                  <c:v>-2.2145802717735981</c:v>
                </c:pt>
                <c:pt idx="15837">
                  <c:v>-2.2184709256271029</c:v>
                </c:pt>
                <c:pt idx="15838">
                  <c:v>-2.2223615794806082</c:v>
                </c:pt>
                <c:pt idx="15839">
                  <c:v>-2.226252233334113</c:v>
                </c:pt>
                <c:pt idx="15840">
                  <c:v>-2.230142887187617</c:v>
                </c:pt>
                <c:pt idx="15841">
                  <c:v>-2.2340335410411218</c:v>
                </c:pt>
                <c:pt idx="15842">
                  <c:v>-2.2379241948946271</c:v>
                </c:pt>
                <c:pt idx="15843">
                  <c:v>-2.241814848748132</c:v>
                </c:pt>
                <c:pt idx="15844">
                  <c:v>-2.2457055026016368</c:v>
                </c:pt>
                <c:pt idx="15845">
                  <c:v>-2.2495961564551421</c:v>
                </c:pt>
                <c:pt idx="15846">
                  <c:v>-2.2534868103086461</c:v>
                </c:pt>
                <c:pt idx="15847">
                  <c:v>-2.2573774641621509</c:v>
                </c:pt>
                <c:pt idx="15848">
                  <c:v>-2.2612681180156562</c:v>
                </c:pt>
                <c:pt idx="15849">
                  <c:v>-2.2651581428224579</c:v>
                </c:pt>
                <c:pt idx="15850">
                  <c:v>-2.269048796675964</c:v>
                </c:pt>
                <c:pt idx="15851">
                  <c:v>-2.272939450529468</c:v>
                </c:pt>
                <c:pt idx="15852">
                  <c:v>-2.2768301043829742</c:v>
                </c:pt>
                <c:pt idx="15853">
                  <c:v>-2.2807207582364799</c:v>
                </c:pt>
                <c:pt idx="15854">
                  <c:v>-2.2846114120899821</c:v>
                </c:pt>
                <c:pt idx="15855">
                  <c:v>-2.2885020659434878</c:v>
                </c:pt>
                <c:pt idx="15856">
                  <c:v>-2.2923927197969922</c:v>
                </c:pt>
                <c:pt idx="15857">
                  <c:v>-2.2962833736504979</c:v>
                </c:pt>
                <c:pt idx="15858">
                  <c:v>-2.3001740275040028</c:v>
                </c:pt>
                <c:pt idx="15859">
                  <c:v>-2.3040646813575081</c:v>
                </c:pt>
                <c:pt idx="15860">
                  <c:v>-2.307955335211012</c:v>
                </c:pt>
                <c:pt idx="15861">
                  <c:v>-2.3118459890644978</c:v>
                </c:pt>
                <c:pt idx="15862">
                  <c:v>-2.3157366429180222</c:v>
                </c:pt>
                <c:pt idx="15863">
                  <c:v>-2.319627296771527</c:v>
                </c:pt>
                <c:pt idx="15864">
                  <c:v>-2.3235179506250319</c:v>
                </c:pt>
                <c:pt idx="15865">
                  <c:v>-2.3274086044785358</c:v>
                </c:pt>
                <c:pt idx="15866">
                  <c:v>-2.331298629285337</c:v>
                </c:pt>
                <c:pt idx="15867">
                  <c:v>-2.335189283138837</c:v>
                </c:pt>
                <c:pt idx="15868">
                  <c:v>-2.3390799369923481</c:v>
                </c:pt>
                <c:pt idx="15869">
                  <c:v>-2.3429705908458529</c:v>
                </c:pt>
                <c:pt idx="15870">
                  <c:v>-2.34686124469936</c:v>
                </c:pt>
                <c:pt idx="15871">
                  <c:v>-2.3507518985528639</c:v>
                </c:pt>
                <c:pt idx="15872">
                  <c:v>-2.3546425524063692</c:v>
                </c:pt>
                <c:pt idx="15873">
                  <c:v>-2.3585332062598741</c:v>
                </c:pt>
                <c:pt idx="15874">
                  <c:v>-2.1677584994624128</c:v>
                </c:pt>
                <c:pt idx="15875">
                  <c:v>-2.1716491533159168</c:v>
                </c:pt>
                <c:pt idx="15876">
                  <c:v>-2.1755398071694221</c:v>
                </c:pt>
                <c:pt idx="15877">
                  <c:v>-2.1794304610229269</c:v>
                </c:pt>
                <c:pt idx="15878">
                  <c:v>-2.1833211148764331</c:v>
                </c:pt>
                <c:pt idx="15879">
                  <c:v>-2.1872117687299402</c:v>
                </c:pt>
                <c:pt idx="15880">
                  <c:v>-2.1911024225834428</c:v>
                </c:pt>
                <c:pt idx="15881">
                  <c:v>-2.1949930764369459</c:v>
                </c:pt>
                <c:pt idx="15882">
                  <c:v>-2.1988831012437502</c:v>
                </c:pt>
                <c:pt idx="15883">
                  <c:v>-2.2027737550972541</c:v>
                </c:pt>
                <c:pt idx="15884">
                  <c:v>-2.206664408950759</c:v>
                </c:pt>
                <c:pt idx="15885">
                  <c:v>-2.2105550628042638</c:v>
                </c:pt>
                <c:pt idx="15886">
                  <c:v>-2.2144457166577691</c:v>
                </c:pt>
                <c:pt idx="15887">
                  <c:v>-2.218336370511274</c:v>
                </c:pt>
                <c:pt idx="15888">
                  <c:v>-2.2222270243647788</c:v>
                </c:pt>
                <c:pt idx="15889">
                  <c:v>-2.2261176782182832</c:v>
                </c:pt>
                <c:pt idx="15890">
                  <c:v>-2.2300083320717881</c:v>
                </c:pt>
                <c:pt idx="15891">
                  <c:v>-2.2338989859252929</c:v>
                </c:pt>
                <c:pt idx="15892">
                  <c:v>-2.2377896397787982</c:v>
                </c:pt>
                <c:pt idx="15893">
                  <c:v>-2.241680293632303</c:v>
                </c:pt>
                <c:pt idx="15894">
                  <c:v>-2.2455709474858079</c:v>
                </c:pt>
                <c:pt idx="15895">
                  <c:v>-2.2494616013393118</c:v>
                </c:pt>
                <c:pt idx="15896">
                  <c:v>-2.2533522551928171</c:v>
                </c:pt>
                <c:pt idx="15897">
                  <c:v>-2.257242909046322</c:v>
                </c:pt>
                <c:pt idx="15898">
                  <c:v>-2.261132933853125</c:v>
                </c:pt>
                <c:pt idx="15899">
                  <c:v>-2.2650235877066298</c:v>
                </c:pt>
                <c:pt idx="15900">
                  <c:v>-2.2689142415601351</c:v>
                </c:pt>
                <c:pt idx="15901">
                  <c:v>-2.2728048954136391</c:v>
                </c:pt>
                <c:pt idx="15902">
                  <c:v>-2.2766955492671448</c:v>
                </c:pt>
                <c:pt idx="15903">
                  <c:v>-2.2805862031206501</c:v>
                </c:pt>
                <c:pt idx="15904">
                  <c:v>-2.284476856974154</c:v>
                </c:pt>
                <c:pt idx="15905">
                  <c:v>-2.288367510827658</c:v>
                </c:pt>
                <c:pt idx="15906">
                  <c:v>-2.2922581646811571</c:v>
                </c:pt>
                <c:pt idx="15907">
                  <c:v>-2.296148818534669</c:v>
                </c:pt>
                <c:pt idx="15908">
                  <c:v>-2.3000394723881739</c:v>
                </c:pt>
                <c:pt idx="15909">
                  <c:v>-2.3039301262416778</c:v>
                </c:pt>
                <c:pt idx="15910">
                  <c:v>-2.3078207800951831</c:v>
                </c:pt>
                <c:pt idx="15911">
                  <c:v>-2.3117114339486688</c:v>
                </c:pt>
                <c:pt idx="15912">
                  <c:v>-2.3156020878021928</c:v>
                </c:pt>
                <c:pt idx="15913">
                  <c:v>-2.3194927416556981</c:v>
                </c:pt>
                <c:pt idx="15914">
                  <c:v>-2.323383395509202</c:v>
                </c:pt>
                <c:pt idx="15915">
                  <c:v>-2.327273420316005</c:v>
                </c:pt>
                <c:pt idx="15916">
                  <c:v>-2.3311640741695112</c:v>
                </c:pt>
                <c:pt idx="15917">
                  <c:v>-2.3350547280230152</c:v>
                </c:pt>
                <c:pt idx="15918">
                  <c:v>-2.33894538187652</c:v>
                </c:pt>
                <c:pt idx="15919">
                  <c:v>-2.3428360357300231</c:v>
                </c:pt>
                <c:pt idx="15920">
                  <c:v>-2.3467266895835301</c:v>
                </c:pt>
                <c:pt idx="15921">
                  <c:v>-2.350617343437035</c:v>
                </c:pt>
                <c:pt idx="15922">
                  <c:v>-2.159842636639572</c:v>
                </c:pt>
                <c:pt idx="15923">
                  <c:v>-2.1637332904930799</c:v>
                </c:pt>
                <c:pt idx="15924">
                  <c:v>-2.167623944346583</c:v>
                </c:pt>
                <c:pt idx="15925">
                  <c:v>-2.1715145982000901</c:v>
                </c:pt>
                <c:pt idx="15926">
                  <c:v>-2.175405252053594</c:v>
                </c:pt>
                <c:pt idx="15927">
                  <c:v>-2.179295905907098</c:v>
                </c:pt>
                <c:pt idx="15928">
                  <c:v>-2.1831865597606042</c:v>
                </c:pt>
                <c:pt idx="15929">
                  <c:v>-2.187077213614109</c:v>
                </c:pt>
                <c:pt idx="15930">
                  <c:v>-2.1909678674676121</c:v>
                </c:pt>
                <c:pt idx="15931">
                  <c:v>-2.194857892274416</c:v>
                </c:pt>
                <c:pt idx="15932">
                  <c:v>-2.1987485461279208</c:v>
                </c:pt>
                <c:pt idx="15933">
                  <c:v>-2.2026391999814252</c:v>
                </c:pt>
                <c:pt idx="15934">
                  <c:v>-2.2065298538349301</c:v>
                </c:pt>
                <c:pt idx="15935">
                  <c:v>-2.2104205076884349</c:v>
                </c:pt>
                <c:pt idx="15936">
                  <c:v>-2.2143111615419402</c:v>
                </c:pt>
                <c:pt idx="15937">
                  <c:v>-2.218201815395445</c:v>
                </c:pt>
                <c:pt idx="15938">
                  <c:v>-2.222092469248949</c:v>
                </c:pt>
                <c:pt idx="15939">
                  <c:v>-2.2259831231024538</c:v>
                </c:pt>
                <c:pt idx="15940">
                  <c:v>-2.22987377695596</c:v>
                </c:pt>
                <c:pt idx="15941">
                  <c:v>-2.233764430809464</c:v>
                </c:pt>
                <c:pt idx="15942">
                  <c:v>-2.2376550846629701</c:v>
                </c:pt>
                <c:pt idx="15943">
                  <c:v>-2.2415457385164741</c:v>
                </c:pt>
                <c:pt idx="15944">
                  <c:v>-2.2454363923699781</c:v>
                </c:pt>
                <c:pt idx="15945">
                  <c:v>-2.2493270462234829</c:v>
                </c:pt>
                <c:pt idx="15946">
                  <c:v>-2.2532177000769882</c:v>
                </c:pt>
                <c:pt idx="15947">
                  <c:v>-2.2571077248837912</c:v>
                </c:pt>
                <c:pt idx="15948">
                  <c:v>-2.260998378737296</c:v>
                </c:pt>
                <c:pt idx="15949">
                  <c:v>-2.2648890325908009</c:v>
                </c:pt>
                <c:pt idx="15950">
                  <c:v>-2.2687796864443062</c:v>
                </c:pt>
                <c:pt idx="15951">
                  <c:v>-2.2804516480048198</c:v>
                </c:pt>
                <c:pt idx="15952">
                  <c:v>-2.2843423018583251</c:v>
                </c:pt>
                <c:pt idx="15953">
                  <c:v>-2.2882329557118299</c:v>
                </c:pt>
                <c:pt idx="15954">
                  <c:v>-2.2921236095653348</c:v>
                </c:pt>
                <c:pt idx="15955">
                  <c:v>-2.2960142634188401</c:v>
                </c:pt>
                <c:pt idx="15956">
                  <c:v>-2.299904917272344</c:v>
                </c:pt>
                <c:pt idx="15957">
                  <c:v>-2.3037955711258489</c:v>
                </c:pt>
                <c:pt idx="15958">
                  <c:v>-2.307686224979355</c:v>
                </c:pt>
                <c:pt idx="15959">
                  <c:v>-2.311576878832859</c:v>
                </c:pt>
                <c:pt idx="15960">
                  <c:v>-2.3154675326863652</c:v>
                </c:pt>
                <c:pt idx="15961">
                  <c:v>-2.327138865200177</c:v>
                </c:pt>
                <c:pt idx="15962">
                  <c:v>-2.3310295190536761</c:v>
                </c:pt>
                <c:pt idx="15963">
                  <c:v>-2.3349201729071858</c:v>
                </c:pt>
                <c:pt idx="15964">
                  <c:v>-2.3388108267606911</c:v>
                </c:pt>
                <c:pt idx="15965">
                  <c:v>-2.3427014806141959</c:v>
                </c:pt>
                <c:pt idx="15966">
                  <c:v>-2.3465921344676981</c:v>
                </c:pt>
                <c:pt idx="15967">
                  <c:v>-2.1519275511842459</c:v>
                </c:pt>
                <c:pt idx="15968">
                  <c:v>-2.1558182050377508</c:v>
                </c:pt>
                <c:pt idx="15969">
                  <c:v>-2.1597088588912561</c:v>
                </c:pt>
                <c:pt idx="15970">
                  <c:v>-2.16359951274476</c:v>
                </c:pt>
                <c:pt idx="15971">
                  <c:v>-2.1674901665982662</c:v>
                </c:pt>
                <c:pt idx="15972">
                  <c:v>-2.1713808204517711</c:v>
                </c:pt>
                <c:pt idx="15973">
                  <c:v>-2.175271474305275</c:v>
                </c:pt>
                <c:pt idx="15974">
                  <c:v>-2.179162128158779</c:v>
                </c:pt>
                <c:pt idx="15975">
                  <c:v>-2.183052782012286</c:v>
                </c:pt>
                <c:pt idx="15976">
                  <c:v>-2.18694343586579</c:v>
                </c:pt>
                <c:pt idx="15977">
                  <c:v>-2.190833460672593</c:v>
                </c:pt>
                <c:pt idx="15978">
                  <c:v>-2.1947241145260978</c:v>
                </c:pt>
                <c:pt idx="15979">
                  <c:v>-2.1986147683796018</c:v>
                </c:pt>
                <c:pt idx="15980">
                  <c:v>-2.202505422233108</c:v>
                </c:pt>
                <c:pt idx="15981">
                  <c:v>-2.2063960760866119</c:v>
                </c:pt>
                <c:pt idx="15982">
                  <c:v>-2.2102867299401172</c:v>
                </c:pt>
                <c:pt idx="15983">
                  <c:v>-2.2141773837936221</c:v>
                </c:pt>
                <c:pt idx="15984">
                  <c:v>-2.218068037647126</c:v>
                </c:pt>
                <c:pt idx="15985">
                  <c:v>-2.2219586915006309</c:v>
                </c:pt>
                <c:pt idx="15986">
                  <c:v>-2.225849345354137</c:v>
                </c:pt>
                <c:pt idx="15987">
                  <c:v>-2.229739999207641</c:v>
                </c:pt>
                <c:pt idx="15988">
                  <c:v>-2.2336306530611472</c:v>
                </c:pt>
                <c:pt idx="15989">
                  <c:v>-2.2375213069146511</c:v>
                </c:pt>
                <c:pt idx="15990">
                  <c:v>-2.241411960768156</c:v>
                </c:pt>
                <c:pt idx="15991">
                  <c:v>-2.2453026146216608</c:v>
                </c:pt>
                <c:pt idx="15992">
                  <c:v>-2.2491932684751652</c:v>
                </c:pt>
                <c:pt idx="15993">
                  <c:v>-2.2530832932819682</c:v>
                </c:pt>
                <c:pt idx="15994">
                  <c:v>-2.2569739471354731</c:v>
                </c:pt>
                <c:pt idx="15995">
                  <c:v>-2.2608646009889779</c:v>
                </c:pt>
                <c:pt idx="15996">
                  <c:v>-2.2647552548424832</c:v>
                </c:pt>
                <c:pt idx="15997">
                  <c:v>-2.268645908695988</c:v>
                </c:pt>
                <c:pt idx="15998">
                  <c:v>-2.272536562549492</c:v>
                </c:pt>
                <c:pt idx="15999">
                  <c:v>-2.2764272164029968</c:v>
                </c:pt>
                <c:pt idx="16000">
                  <c:v>-2.2803178702565021</c:v>
                </c:pt>
                <c:pt idx="16001">
                  <c:v>-2.284208524110007</c:v>
                </c:pt>
                <c:pt idx="16002">
                  <c:v>-2.2880991779635118</c:v>
                </c:pt>
                <c:pt idx="16003">
                  <c:v>-2.2919898318170171</c:v>
                </c:pt>
                <c:pt idx="16004">
                  <c:v>-2.2958804856705211</c:v>
                </c:pt>
                <c:pt idx="16005">
                  <c:v>-2.2997711395240259</c:v>
                </c:pt>
                <c:pt idx="16006">
                  <c:v>-2.3036617933775321</c:v>
                </c:pt>
                <c:pt idx="16007">
                  <c:v>-2.307552447231036</c:v>
                </c:pt>
                <c:pt idx="16008">
                  <c:v>-2.311443101084532</c:v>
                </c:pt>
                <c:pt idx="16009">
                  <c:v>-2.323114433598354</c:v>
                </c:pt>
                <c:pt idx="16010">
                  <c:v>-2.327005087451858</c:v>
                </c:pt>
                <c:pt idx="16011">
                  <c:v>-2.3308957413053628</c:v>
                </c:pt>
                <c:pt idx="16012">
                  <c:v>-2.334786395158857</c:v>
                </c:pt>
                <c:pt idx="16013">
                  <c:v>-2.3386770490123729</c:v>
                </c:pt>
                <c:pt idx="16014">
                  <c:v>-2.1479023422149108</c:v>
                </c:pt>
                <c:pt idx="16015">
                  <c:v>-2.151792996068417</c:v>
                </c:pt>
                <c:pt idx="16016">
                  <c:v>-2.155683649921921</c:v>
                </c:pt>
                <c:pt idx="16017">
                  <c:v>-2.1595743037754249</c:v>
                </c:pt>
                <c:pt idx="16018">
                  <c:v>-2.1634649576289311</c:v>
                </c:pt>
                <c:pt idx="16019">
                  <c:v>-2.1673556114824359</c:v>
                </c:pt>
                <c:pt idx="16020">
                  <c:v>-2.1712462653359408</c:v>
                </c:pt>
                <c:pt idx="16021">
                  <c:v>-2.175136919189447</c:v>
                </c:pt>
                <c:pt idx="16022">
                  <c:v>-2.1790275730429509</c:v>
                </c:pt>
                <c:pt idx="16023">
                  <c:v>-2.1829182268964549</c:v>
                </c:pt>
                <c:pt idx="16024">
                  <c:v>-2.1868082517032579</c:v>
                </c:pt>
                <c:pt idx="16025">
                  <c:v>-2.1906989055567632</c:v>
                </c:pt>
                <c:pt idx="16026">
                  <c:v>-2.1945895594102671</c:v>
                </c:pt>
                <c:pt idx="16027">
                  <c:v>-2.1984802132637729</c:v>
                </c:pt>
                <c:pt idx="16028">
                  <c:v>-2.2023708671172768</c:v>
                </c:pt>
                <c:pt idx="16029">
                  <c:v>-2.206261520970783</c:v>
                </c:pt>
                <c:pt idx="16030">
                  <c:v>-2.2101521748242861</c:v>
                </c:pt>
                <c:pt idx="16031">
                  <c:v>-2.2140428286777918</c:v>
                </c:pt>
                <c:pt idx="16032">
                  <c:v>-2.2179334825312962</c:v>
                </c:pt>
                <c:pt idx="16033">
                  <c:v>-2.2218241363848019</c:v>
                </c:pt>
                <c:pt idx="16034">
                  <c:v>-2.2257147902383059</c:v>
                </c:pt>
                <c:pt idx="16035">
                  <c:v>-2.229605444091812</c:v>
                </c:pt>
                <c:pt idx="16036">
                  <c:v>-2.233496097945316</c:v>
                </c:pt>
                <c:pt idx="16037">
                  <c:v>-2.2373867517988208</c:v>
                </c:pt>
                <c:pt idx="16038">
                  <c:v>-2.2412774056523261</c:v>
                </c:pt>
                <c:pt idx="16039">
                  <c:v>-2.245168059505831</c:v>
                </c:pt>
                <c:pt idx="16040">
                  <c:v>-2.2490580843126331</c:v>
                </c:pt>
                <c:pt idx="16041">
                  <c:v>-2.2529487381661379</c:v>
                </c:pt>
                <c:pt idx="16042">
                  <c:v>-2.2568393920196428</c:v>
                </c:pt>
                <c:pt idx="16043">
                  <c:v>-2.2607300458731481</c:v>
                </c:pt>
                <c:pt idx="16044">
                  <c:v>-2.2646206997266529</c:v>
                </c:pt>
                <c:pt idx="16045">
                  <c:v>-2.2685113535801569</c:v>
                </c:pt>
                <c:pt idx="16046">
                  <c:v>-2.2724020074336631</c:v>
                </c:pt>
                <c:pt idx="16047">
                  <c:v>-2.276292661287167</c:v>
                </c:pt>
                <c:pt idx="16048">
                  <c:v>-2.2801833151406719</c:v>
                </c:pt>
                <c:pt idx="16049">
                  <c:v>-2.2840739689941771</c:v>
                </c:pt>
                <c:pt idx="16050">
                  <c:v>-2.287964622847682</c:v>
                </c:pt>
                <c:pt idx="16051">
                  <c:v>-2.2918552767011868</c:v>
                </c:pt>
                <c:pt idx="16052">
                  <c:v>-2.2957459305546921</c:v>
                </c:pt>
                <c:pt idx="16053">
                  <c:v>-2.299636584408197</c:v>
                </c:pt>
                <c:pt idx="16054">
                  <c:v>-2.3035272382617018</c:v>
                </c:pt>
                <c:pt idx="16055">
                  <c:v>-2.3074178921152071</c:v>
                </c:pt>
                <c:pt idx="16056">
                  <c:v>-2.3151985707755141</c:v>
                </c:pt>
                <c:pt idx="16057">
                  <c:v>-2.3229798784825229</c:v>
                </c:pt>
                <c:pt idx="16058">
                  <c:v>-2.3268705323360281</c:v>
                </c:pt>
                <c:pt idx="16059">
                  <c:v>-2.330761186189533</c:v>
                </c:pt>
                <c:pt idx="16060">
                  <c:v>-2.1477677870990828</c:v>
                </c:pt>
                <c:pt idx="16061">
                  <c:v>-2.1516584409525881</c:v>
                </c:pt>
                <c:pt idx="16062">
                  <c:v>-2.155549094806092</c:v>
                </c:pt>
                <c:pt idx="16063">
                  <c:v>-2.1594397486595982</c:v>
                </c:pt>
                <c:pt idx="16064">
                  <c:v>-2.163330402513103</c:v>
                </c:pt>
                <c:pt idx="16065">
                  <c:v>-2.167221056366607</c:v>
                </c:pt>
                <c:pt idx="16066">
                  <c:v>-2.1711117102201132</c:v>
                </c:pt>
                <c:pt idx="16067">
                  <c:v>-2.175002364073618</c:v>
                </c:pt>
                <c:pt idx="16068">
                  <c:v>-2.178893017927122</c:v>
                </c:pt>
                <c:pt idx="16069">
                  <c:v>-2.182783042733925</c:v>
                </c:pt>
                <c:pt idx="16070">
                  <c:v>-2.1866736965874298</c:v>
                </c:pt>
                <c:pt idx="16071">
                  <c:v>-2.1905643504409338</c:v>
                </c:pt>
                <c:pt idx="16072">
                  <c:v>-2.1944550042944391</c:v>
                </c:pt>
                <c:pt idx="16073">
                  <c:v>-2.1983456581479448</c:v>
                </c:pt>
                <c:pt idx="16074">
                  <c:v>-2.2022363120014501</c:v>
                </c:pt>
                <c:pt idx="16075">
                  <c:v>-2.2061269658549549</c:v>
                </c:pt>
                <c:pt idx="16076">
                  <c:v>-2.2100176197084589</c:v>
                </c:pt>
                <c:pt idx="16077">
                  <c:v>-2.2139082735619642</c:v>
                </c:pt>
                <c:pt idx="16078">
                  <c:v>-2.2177989274154699</c:v>
                </c:pt>
                <c:pt idx="16079">
                  <c:v>-2.2216895812689739</c:v>
                </c:pt>
                <c:pt idx="16080">
                  <c:v>-2.22558023512248</c:v>
                </c:pt>
                <c:pt idx="16081">
                  <c:v>-2.229470888975984</c:v>
                </c:pt>
                <c:pt idx="16082">
                  <c:v>-2.2333615428294871</c:v>
                </c:pt>
                <c:pt idx="16083">
                  <c:v>-2.2372521966829928</c:v>
                </c:pt>
                <c:pt idx="16084">
                  <c:v>-2.2411428505364981</c:v>
                </c:pt>
                <c:pt idx="16085">
                  <c:v>-2.2450328753433002</c:v>
                </c:pt>
                <c:pt idx="16086">
                  <c:v>-2.248923529196805</c:v>
                </c:pt>
                <c:pt idx="16087">
                  <c:v>-2.2528141830503099</c:v>
                </c:pt>
                <c:pt idx="16088">
                  <c:v>-2.2567048369038161</c:v>
                </c:pt>
                <c:pt idx="16089">
                  <c:v>-2.26059549075732</c:v>
                </c:pt>
                <c:pt idx="16090">
                  <c:v>-2.264486144610824</c:v>
                </c:pt>
                <c:pt idx="16091">
                  <c:v>-2.2683767984643302</c:v>
                </c:pt>
                <c:pt idx="16092">
                  <c:v>-2.272267452317835</c:v>
                </c:pt>
                <c:pt idx="16093">
                  <c:v>-2.2761581061713398</c:v>
                </c:pt>
                <c:pt idx="16094">
                  <c:v>-2.28393941387835</c:v>
                </c:pt>
                <c:pt idx="16095">
                  <c:v>-2.2917207215853579</c:v>
                </c:pt>
                <c:pt idx="16096">
                  <c:v>-2.2956113754388641</c:v>
                </c:pt>
                <c:pt idx="16097">
                  <c:v>-2.2995020292923689</c:v>
                </c:pt>
                <c:pt idx="16098">
                  <c:v>-2.3033926831458742</c:v>
                </c:pt>
                <c:pt idx="16099">
                  <c:v>-2.3072833369993782</c:v>
                </c:pt>
                <c:pt idx="16100">
                  <c:v>-2.315064015659686</c:v>
                </c:pt>
                <c:pt idx="16101">
                  <c:v>-2.3189546695131771</c:v>
                </c:pt>
                <c:pt idx="16102">
                  <c:v>-2.3228453233666762</c:v>
                </c:pt>
                <c:pt idx="16103">
                  <c:v>-2.147634009350766</c:v>
                </c:pt>
                <c:pt idx="16104">
                  <c:v>-2.151524663204269</c:v>
                </c:pt>
                <c:pt idx="16105">
                  <c:v>-2.1554153170577748</c:v>
                </c:pt>
                <c:pt idx="16106">
                  <c:v>-2.1593059709112801</c:v>
                </c:pt>
                <c:pt idx="16107">
                  <c:v>-2.1631966247647849</c:v>
                </c:pt>
                <c:pt idx="16108">
                  <c:v>-2.1670872786182902</c:v>
                </c:pt>
                <c:pt idx="16109">
                  <c:v>-2.170977932471795</c:v>
                </c:pt>
                <c:pt idx="16110">
                  <c:v>-2.174868586325299</c:v>
                </c:pt>
                <c:pt idx="16111">
                  <c:v>-2.178758611132102</c:v>
                </c:pt>
                <c:pt idx="16112">
                  <c:v>-2.1826492649856069</c:v>
                </c:pt>
                <c:pt idx="16113">
                  <c:v>-2.1865399188391108</c:v>
                </c:pt>
                <c:pt idx="16114">
                  <c:v>-2.1904305726926161</c:v>
                </c:pt>
                <c:pt idx="16115">
                  <c:v>-2.1943212265461218</c:v>
                </c:pt>
                <c:pt idx="16116">
                  <c:v>-2.1982118803996271</c:v>
                </c:pt>
                <c:pt idx="16117">
                  <c:v>-2.202102534253132</c:v>
                </c:pt>
                <c:pt idx="16118">
                  <c:v>-2.2059931881066359</c:v>
                </c:pt>
                <c:pt idx="16119">
                  <c:v>-2.2098838419601412</c:v>
                </c:pt>
                <c:pt idx="16120">
                  <c:v>-2.213774495813646</c:v>
                </c:pt>
                <c:pt idx="16121">
                  <c:v>-2.2176651496671509</c:v>
                </c:pt>
                <c:pt idx="16122">
                  <c:v>-2.2215558035206562</c:v>
                </c:pt>
                <c:pt idx="16123">
                  <c:v>-2.225446457374161</c:v>
                </c:pt>
                <c:pt idx="16124">
                  <c:v>-2.229337111227665</c:v>
                </c:pt>
                <c:pt idx="16125">
                  <c:v>-2.2332277650811698</c:v>
                </c:pt>
                <c:pt idx="16126">
                  <c:v>-2.2371184189346751</c:v>
                </c:pt>
                <c:pt idx="16127">
                  <c:v>-2.2410084437414768</c:v>
                </c:pt>
                <c:pt idx="16128">
                  <c:v>-2.2448990975949821</c:v>
                </c:pt>
                <c:pt idx="16129">
                  <c:v>-2.2487897514484869</c:v>
                </c:pt>
                <c:pt idx="16130">
                  <c:v>-2.2526804053019931</c:v>
                </c:pt>
                <c:pt idx="16131">
                  <c:v>-2.256571059155497</c:v>
                </c:pt>
                <c:pt idx="16132">
                  <c:v>-2.260461713009001</c:v>
                </c:pt>
                <c:pt idx="16133">
                  <c:v>-2.2643523668625058</c:v>
                </c:pt>
                <c:pt idx="16134">
                  <c:v>-2.268243020716012</c:v>
                </c:pt>
                <c:pt idx="16135">
                  <c:v>-2.2721336745695169</c:v>
                </c:pt>
                <c:pt idx="16136">
                  <c:v>-2.2760243284230222</c:v>
                </c:pt>
                <c:pt idx="16137">
                  <c:v>-2.279914982276527</c:v>
                </c:pt>
                <c:pt idx="16138">
                  <c:v>-2.283805636130031</c:v>
                </c:pt>
                <c:pt idx="16139">
                  <c:v>-2.2876962899835358</c:v>
                </c:pt>
                <c:pt idx="16140">
                  <c:v>-2.2915869438370411</c:v>
                </c:pt>
                <c:pt idx="16141">
                  <c:v>-2.2954775976905459</c:v>
                </c:pt>
                <c:pt idx="16142">
                  <c:v>-2.2993682515440508</c:v>
                </c:pt>
                <c:pt idx="16143">
                  <c:v>-2.3032589053975552</c:v>
                </c:pt>
                <c:pt idx="16144">
                  <c:v>-2.311039584057863</c:v>
                </c:pt>
                <c:pt idx="16145">
                  <c:v>-2.314930237911367</c:v>
                </c:pt>
                <c:pt idx="16146">
                  <c:v>-2.1436088003814309</c:v>
                </c:pt>
                <c:pt idx="16147">
                  <c:v>-2.1474994542349348</c:v>
                </c:pt>
                <c:pt idx="16148">
                  <c:v>-2.151390108088441</c:v>
                </c:pt>
                <c:pt idx="16149">
                  <c:v>-2.155280761941945</c:v>
                </c:pt>
                <c:pt idx="16150">
                  <c:v>-2.1591714157954498</c:v>
                </c:pt>
                <c:pt idx="16151">
                  <c:v>-2.163062069648956</c:v>
                </c:pt>
                <c:pt idx="16152">
                  <c:v>-2.1669527235024608</c:v>
                </c:pt>
                <c:pt idx="16153">
                  <c:v>-2.1708433773559652</c:v>
                </c:pt>
                <c:pt idx="16154">
                  <c:v>-2.1747334021627678</c:v>
                </c:pt>
                <c:pt idx="16155">
                  <c:v>-2.1786240560162722</c:v>
                </c:pt>
                <c:pt idx="16156">
                  <c:v>-2.1825147098697761</c:v>
                </c:pt>
                <c:pt idx="16157">
                  <c:v>-2.186405363723277</c:v>
                </c:pt>
                <c:pt idx="16158">
                  <c:v>-2.1902960175767872</c:v>
                </c:pt>
                <c:pt idx="16159">
                  <c:v>-2.194186671430292</c:v>
                </c:pt>
                <c:pt idx="16160">
                  <c:v>-2.1980773252837968</c:v>
                </c:pt>
                <c:pt idx="16161">
                  <c:v>-2.2019679791373008</c:v>
                </c:pt>
                <c:pt idx="16162">
                  <c:v>-2.2058586329908061</c:v>
                </c:pt>
                <c:pt idx="16163">
                  <c:v>-2.2097492868443109</c:v>
                </c:pt>
                <c:pt idx="16164">
                  <c:v>-2.2136399406978162</c:v>
                </c:pt>
                <c:pt idx="16165">
                  <c:v>-2.2175305945513211</c:v>
                </c:pt>
                <c:pt idx="16166">
                  <c:v>-2.2214212484048259</c:v>
                </c:pt>
                <c:pt idx="16167">
                  <c:v>-2.2253119022583299</c:v>
                </c:pt>
                <c:pt idx="16168">
                  <c:v>-2.2408738886256478</c:v>
                </c:pt>
                <c:pt idx="16169">
                  <c:v>-2.244764542479154</c:v>
                </c:pt>
                <c:pt idx="16170">
                  <c:v>-2.248655196332658</c:v>
                </c:pt>
                <c:pt idx="16171">
                  <c:v>-2.2525458501861628</c:v>
                </c:pt>
                <c:pt idx="16172">
                  <c:v>-2.2564365040396668</c:v>
                </c:pt>
                <c:pt idx="16173">
                  <c:v>-2.2603271578931721</c:v>
                </c:pt>
                <c:pt idx="16174">
                  <c:v>-2.264217811746676</c:v>
                </c:pt>
                <c:pt idx="16175">
                  <c:v>-2.2681084656001822</c:v>
                </c:pt>
                <c:pt idx="16176">
                  <c:v>-2.271999119453687</c:v>
                </c:pt>
                <c:pt idx="16177">
                  <c:v>-2.2758897733071919</c:v>
                </c:pt>
                <c:pt idx="16178">
                  <c:v>-2.2797804271606958</c:v>
                </c:pt>
                <c:pt idx="16179">
                  <c:v>-2.2836710810142011</c:v>
                </c:pt>
                <c:pt idx="16180">
                  <c:v>-2.287561734867706</c:v>
                </c:pt>
                <c:pt idx="16181">
                  <c:v>-2.2914523887212108</c:v>
                </c:pt>
                <c:pt idx="16182">
                  <c:v>-2.2953430425747161</c:v>
                </c:pt>
                <c:pt idx="16183">
                  <c:v>-2.2992336964282201</c:v>
                </c:pt>
                <c:pt idx="16184">
                  <c:v>-2.3031237212350231</c:v>
                </c:pt>
                <c:pt idx="16185">
                  <c:v>-2.3070143750885288</c:v>
                </c:pt>
                <c:pt idx="16186">
                  <c:v>-2.1434742452656019</c:v>
                </c:pt>
                <c:pt idx="16187">
                  <c:v>-2.1473648991191081</c:v>
                </c:pt>
                <c:pt idx="16188">
                  <c:v>-2.1512555529726121</c:v>
                </c:pt>
                <c:pt idx="16189">
                  <c:v>-2.1551462068261169</c:v>
                </c:pt>
                <c:pt idx="16190">
                  <c:v>-2.1590368606796231</c:v>
                </c:pt>
                <c:pt idx="16191">
                  <c:v>-2.1629275145331279</c:v>
                </c:pt>
                <c:pt idx="16192">
                  <c:v>-2.1668181683866319</c:v>
                </c:pt>
                <c:pt idx="16193">
                  <c:v>-2.170708193193434</c:v>
                </c:pt>
                <c:pt idx="16194">
                  <c:v>-2.1745988470469402</c:v>
                </c:pt>
                <c:pt idx="16195">
                  <c:v>-2.1784895009004441</c:v>
                </c:pt>
                <c:pt idx="16196">
                  <c:v>-2.182380154753949</c:v>
                </c:pt>
                <c:pt idx="16197">
                  <c:v>-2.1862708086074538</c:v>
                </c:pt>
                <c:pt idx="16198">
                  <c:v>-2.19016146246096</c:v>
                </c:pt>
                <c:pt idx="16199">
                  <c:v>-2.1940521163144631</c:v>
                </c:pt>
                <c:pt idx="16200">
                  <c:v>-2.1979427701679679</c:v>
                </c:pt>
                <c:pt idx="16201">
                  <c:v>-2.2018334240214732</c:v>
                </c:pt>
                <c:pt idx="16202">
                  <c:v>-2.205724077874978</c:v>
                </c:pt>
                <c:pt idx="16203">
                  <c:v>-2.2096147317284829</c:v>
                </c:pt>
                <c:pt idx="16204">
                  <c:v>-2.2135053855819899</c:v>
                </c:pt>
                <c:pt idx="16205">
                  <c:v>-2.217396039435493</c:v>
                </c:pt>
                <c:pt idx="16206">
                  <c:v>-2.221286693288997</c:v>
                </c:pt>
                <c:pt idx="16207">
                  <c:v>-2.225177347142504</c:v>
                </c:pt>
                <c:pt idx="16208">
                  <c:v>-2.229068000996008</c:v>
                </c:pt>
                <c:pt idx="16209">
                  <c:v>-2.2329580258028101</c:v>
                </c:pt>
                <c:pt idx="16210">
                  <c:v>-2.2368486796563141</c:v>
                </c:pt>
                <c:pt idx="16211">
                  <c:v>-2.2407393335098198</c:v>
                </c:pt>
                <c:pt idx="16212">
                  <c:v>-2.2446299873633251</c:v>
                </c:pt>
                <c:pt idx="16213">
                  <c:v>-2.2524112950703339</c:v>
                </c:pt>
                <c:pt idx="16214">
                  <c:v>-2.2563019489238401</c:v>
                </c:pt>
                <c:pt idx="16215">
                  <c:v>-2.2601926027773431</c:v>
                </c:pt>
                <c:pt idx="16216">
                  <c:v>-2.2640832566308502</c:v>
                </c:pt>
                <c:pt idx="16217">
                  <c:v>-2.2679739104843541</c:v>
                </c:pt>
                <c:pt idx="16218">
                  <c:v>-2.271864564337859</c:v>
                </c:pt>
                <c:pt idx="16219">
                  <c:v>-2.2757552181913629</c:v>
                </c:pt>
                <c:pt idx="16220">
                  <c:v>-2.279645872044866</c:v>
                </c:pt>
                <c:pt idx="16221">
                  <c:v>-2.2835365258983731</c:v>
                </c:pt>
                <c:pt idx="16222">
                  <c:v>-2.2913178336053841</c:v>
                </c:pt>
                <c:pt idx="16223">
                  <c:v>-2.2952084874588761</c:v>
                </c:pt>
                <c:pt idx="16224">
                  <c:v>-2.2990985122656911</c:v>
                </c:pt>
                <c:pt idx="16225">
                  <c:v>-2.1433404675172838</c:v>
                </c:pt>
                <c:pt idx="16226">
                  <c:v>-2.14723112137079</c:v>
                </c:pt>
                <c:pt idx="16227">
                  <c:v>-2.151121775224293</c:v>
                </c:pt>
                <c:pt idx="16228">
                  <c:v>-2.155012429077797</c:v>
                </c:pt>
                <c:pt idx="16229">
                  <c:v>-2.1589030829313041</c:v>
                </c:pt>
                <c:pt idx="16230">
                  <c:v>-2.162793736784808</c:v>
                </c:pt>
                <c:pt idx="16231">
                  <c:v>-2.166683761591611</c:v>
                </c:pt>
                <c:pt idx="16232">
                  <c:v>-2.1705744154451159</c:v>
                </c:pt>
                <c:pt idx="16233">
                  <c:v>-2.174465069298618</c:v>
                </c:pt>
                <c:pt idx="16234">
                  <c:v>-2.178355723152126</c:v>
                </c:pt>
                <c:pt idx="16235">
                  <c:v>-2.18224637700563</c:v>
                </c:pt>
                <c:pt idx="16236">
                  <c:v>-2.1861370308591348</c:v>
                </c:pt>
                <c:pt idx="16237">
                  <c:v>-2.190027684712641</c:v>
                </c:pt>
                <c:pt idx="16238">
                  <c:v>-2.193918338566144</c:v>
                </c:pt>
                <c:pt idx="16239">
                  <c:v>-2.197808992419648</c:v>
                </c:pt>
                <c:pt idx="16240">
                  <c:v>-2.2016996462731551</c:v>
                </c:pt>
                <c:pt idx="16241">
                  <c:v>-2.2055903001266599</c:v>
                </c:pt>
                <c:pt idx="16242">
                  <c:v>-2.2094809539801652</c:v>
                </c:pt>
                <c:pt idx="16243">
                  <c:v>-2.21337160783367</c:v>
                </c:pt>
                <c:pt idx="16244">
                  <c:v>-2.2172622616871731</c:v>
                </c:pt>
                <c:pt idx="16245">
                  <c:v>-2.2211529155406788</c:v>
                </c:pt>
                <c:pt idx="16246">
                  <c:v>-2.2250435693941841</c:v>
                </c:pt>
                <c:pt idx="16247">
                  <c:v>-2.2289335942009858</c:v>
                </c:pt>
                <c:pt idx="16248">
                  <c:v>-2.2328242480544911</c:v>
                </c:pt>
                <c:pt idx="16249">
                  <c:v>-2.2367149019079959</c:v>
                </c:pt>
                <c:pt idx="16250">
                  <c:v>-2.2406055557615012</c:v>
                </c:pt>
                <c:pt idx="16251">
                  <c:v>-2.24838686346851</c:v>
                </c:pt>
                <c:pt idx="16252">
                  <c:v>-2.2522775173220149</c:v>
                </c:pt>
                <c:pt idx="16253">
                  <c:v>-2.2561681711755202</c:v>
                </c:pt>
                <c:pt idx="16254">
                  <c:v>-2.260058825029025</c:v>
                </c:pt>
                <c:pt idx="16255">
                  <c:v>-2.2639494788825298</c:v>
                </c:pt>
                <c:pt idx="16256">
                  <c:v>-2.267840132736036</c:v>
                </c:pt>
                <c:pt idx="16257">
                  <c:v>-2.27173078658954</c:v>
                </c:pt>
                <c:pt idx="16258">
                  <c:v>-2.2834027481500541</c:v>
                </c:pt>
                <c:pt idx="16259">
                  <c:v>-2.2872934020035598</c:v>
                </c:pt>
                <c:pt idx="16260">
                  <c:v>-2.2911840558570629</c:v>
                </c:pt>
                <c:pt idx="16261">
                  <c:v>-2.2950740806638672</c:v>
                </c:pt>
                <c:pt idx="16262">
                  <c:v>-2.1432059124014562</c:v>
                </c:pt>
                <c:pt idx="16263">
                  <c:v>-2.1470965662549601</c:v>
                </c:pt>
                <c:pt idx="16264">
                  <c:v>-2.1509872201084659</c:v>
                </c:pt>
                <c:pt idx="16265">
                  <c:v>-2.1548778739619712</c:v>
                </c:pt>
                <c:pt idx="16266">
                  <c:v>-2.1587685278154751</c:v>
                </c:pt>
                <c:pt idx="16267">
                  <c:v>-2.1626585526222781</c:v>
                </c:pt>
                <c:pt idx="16268">
                  <c:v>-2.166549206475783</c:v>
                </c:pt>
                <c:pt idx="16269">
                  <c:v>-2.1704398603292869</c:v>
                </c:pt>
                <c:pt idx="16270">
                  <c:v>-2.1743305141827922</c:v>
                </c:pt>
                <c:pt idx="16271">
                  <c:v>-2.1782211680362971</c:v>
                </c:pt>
                <c:pt idx="16272">
                  <c:v>-2.1821118218898019</c:v>
                </c:pt>
                <c:pt idx="16273">
                  <c:v>-2.1860024757433081</c:v>
                </c:pt>
                <c:pt idx="16274">
                  <c:v>-2.189893129596812</c:v>
                </c:pt>
                <c:pt idx="16275">
                  <c:v>-2.193783783450316</c:v>
                </c:pt>
                <c:pt idx="16276">
                  <c:v>-2.1976744373038222</c:v>
                </c:pt>
                <c:pt idx="16277">
                  <c:v>-2.2015650911573261</c:v>
                </c:pt>
                <c:pt idx="16278">
                  <c:v>-2.2054557450108319</c:v>
                </c:pt>
                <c:pt idx="16279">
                  <c:v>-2.2093463988643358</c:v>
                </c:pt>
                <c:pt idx="16280">
                  <c:v>-2.2132370527178402</c:v>
                </c:pt>
                <c:pt idx="16281">
                  <c:v>-2.2171277065713451</c:v>
                </c:pt>
                <c:pt idx="16282">
                  <c:v>-2.2210183604248508</c:v>
                </c:pt>
                <c:pt idx="16283">
                  <c:v>-2.2249083852316529</c:v>
                </c:pt>
                <c:pt idx="16284">
                  <c:v>-2.2287990390851582</c:v>
                </c:pt>
                <c:pt idx="16285">
                  <c:v>-2.2365803467921679</c:v>
                </c:pt>
                <c:pt idx="16286">
                  <c:v>-2.2404710006456732</c:v>
                </c:pt>
                <c:pt idx="16287">
                  <c:v>-2.2443616544991771</c:v>
                </c:pt>
                <c:pt idx="16288">
                  <c:v>-2.248252308352682</c:v>
                </c:pt>
                <c:pt idx="16289">
                  <c:v>-2.2521429622061868</c:v>
                </c:pt>
                <c:pt idx="16290">
                  <c:v>-2.2599242699131969</c:v>
                </c:pt>
                <c:pt idx="16291">
                  <c:v>-2.2638149237667031</c:v>
                </c:pt>
                <c:pt idx="16292">
                  <c:v>-2.2677055776202062</c:v>
                </c:pt>
                <c:pt idx="16293">
                  <c:v>-2.2754868853272172</c:v>
                </c:pt>
                <c:pt idx="16294">
                  <c:v>-2.2793775391807221</c:v>
                </c:pt>
                <c:pt idx="16295">
                  <c:v>-2.283268193034226</c:v>
                </c:pt>
                <c:pt idx="16296">
                  <c:v>-2.28715884688773</c:v>
                </c:pt>
                <c:pt idx="16297">
                  <c:v>-2.1430713572856259</c:v>
                </c:pt>
                <c:pt idx="16298">
                  <c:v>-2.1469620111391321</c:v>
                </c:pt>
                <c:pt idx="16299">
                  <c:v>-2.1508526649926361</c:v>
                </c:pt>
                <c:pt idx="16300">
                  <c:v>-2.15474331884614</c:v>
                </c:pt>
                <c:pt idx="16301">
                  <c:v>-2.158633343652943</c:v>
                </c:pt>
                <c:pt idx="16302">
                  <c:v>-2.1625239975064479</c:v>
                </c:pt>
                <c:pt idx="16303">
                  <c:v>-2.1664146513599518</c:v>
                </c:pt>
                <c:pt idx="16304">
                  <c:v>-2.170305305213458</c:v>
                </c:pt>
                <c:pt idx="16305">
                  <c:v>-2.1741959590669628</c:v>
                </c:pt>
                <c:pt idx="16306">
                  <c:v>-2.1780866129204681</c:v>
                </c:pt>
                <c:pt idx="16307">
                  <c:v>-2.1819772667739721</c:v>
                </c:pt>
                <c:pt idx="16308">
                  <c:v>-2.1858679206274769</c:v>
                </c:pt>
                <c:pt idx="16309">
                  <c:v>-2.1897585744809822</c:v>
                </c:pt>
                <c:pt idx="16310">
                  <c:v>-2.1936492283344871</c:v>
                </c:pt>
                <c:pt idx="16311">
                  <c:v>-2.197539882187991</c:v>
                </c:pt>
                <c:pt idx="16312">
                  <c:v>-2.2014305360414972</c:v>
                </c:pt>
                <c:pt idx="16313">
                  <c:v>-2.205321189895002</c:v>
                </c:pt>
                <c:pt idx="16314">
                  <c:v>-2.209211843748506</c:v>
                </c:pt>
                <c:pt idx="16315">
                  <c:v>-2.2208831762623178</c:v>
                </c:pt>
                <c:pt idx="16316">
                  <c:v>-2.2442270993833482</c:v>
                </c:pt>
                <c:pt idx="16317">
                  <c:v>-2.248117753236853</c:v>
                </c:pt>
                <c:pt idx="16318">
                  <c:v>-2.2558990609438632</c:v>
                </c:pt>
                <c:pt idx="16319">
                  <c:v>-2.259789714797368</c:v>
                </c:pt>
                <c:pt idx="16320">
                  <c:v>-2.2714616763578821</c:v>
                </c:pt>
                <c:pt idx="16321">
                  <c:v>-2.1429368021698001</c:v>
                </c:pt>
                <c:pt idx="16322">
                  <c:v>-2.146827456023304</c:v>
                </c:pt>
                <c:pt idx="16323">
                  <c:v>-2.150718109876808</c:v>
                </c:pt>
                <c:pt idx="16324">
                  <c:v>-2.1546081346835919</c:v>
                </c:pt>
                <c:pt idx="16325">
                  <c:v>-2.158498788537115</c:v>
                </c:pt>
                <c:pt idx="16326">
                  <c:v>-2.1623894423906198</c:v>
                </c:pt>
                <c:pt idx="16327">
                  <c:v>-2.1662800962441251</c:v>
                </c:pt>
                <c:pt idx="16328">
                  <c:v>-2.1701707500976299</c:v>
                </c:pt>
                <c:pt idx="16329">
                  <c:v>-2.1740614039511348</c:v>
                </c:pt>
                <c:pt idx="16330">
                  <c:v>-2.1779520578046401</c:v>
                </c:pt>
                <c:pt idx="16331">
                  <c:v>-2.181842711658144</c:v>
                </c:pt>
                <c:pt idx="16332">
                  <c:v>-2.1857333655116502</c:v>
                </c:pt>
                <c:pt idx="16333">
                  <c:v>-2.1896240193651542</c:v>
                </c:pt>
                <c:pt idx="16334">
                  <c:v>-2.193514673218659</c:v>
                </c:pt>
                <c:pt idx="16335">
                  <c:v>-2.1974053270721638</c:v>
                </c:pt>
                <c:pt idx="16336">
                  <c:v>-2.2129679424861828</c:v>
                </c:pt>
                <c:pt idx="16337">
                  <c:v>-2.2168579672929849</c:v>
                </c:pt>
                <c:pt idx="16338">
                  <c:v>-2.2207486211464911</c:v>
                </c:pt>
                <c:pt idx="16339">
                  <c:v>-2.224639274999995</c:v>
                </c:pt>
                <c:pt idx="16340">
                  <c:v>-2.2402018904140149</c:v>
                </c:pt>
                <c:pt idx="16341">
                  <c:v>-2.2440925442675201</c:v>
                </c:pt>
                <c:pt idx="16342">
                  <c:v>-2.2518738519745298</c:v>
                </c:pt>
                <c:pt idx="16343">
                  <c:v>-2.2557645058280351</c:v>
                </c:pt>
                <c:pt idx="16344">
                  <c:v>-2.2596551596815391</c:v>
                </c:pt>
                <c:pt idx="16345">
                  <c:v>-2.2635458135350439</c:v>
                </c:pt>
                <c:pt idx="16346">
                  <c:v>-2.271327121242054</c:v>
                </c:pt>
                <c:pt idx="16347">
                  <c:v>-2.1389123705679758</c:v>
                </c:pt>
                <c:pt idx="16348">
                  <c:v>-2.1428030244214811</c:v>
                </c:pt>
                <c:pt idx="16349">
                  <c:v>-2.150583703081788</c:v>
                </c:pt>
                <c:pt idx="16350">
                  <c:v>-2.154474356935292</c:v>
                </c:pt>
                <c:pt idx="16351">
                  <c:v>-2.1583650107887959</c:v>
                </c:pt>
                <c:pt idx="16352">
                  <c:v>-2.1622556646423021</c:v>
                </c:pt>
                <c:pt idx="16353">
                  <c:v>-2.166146318495807</c:v>
                </c:pt>
                <c:pt idx="16354">
                  <c:v>-2.1700369723493118</c:v>
                </c:pt>
                <c:pt idx="16355">
                  <c:v>-2.1739276262028171</c:v>
                </c:pt>
                <c:pt idx="16356">
                  <c:v>-2.1778182800563211</c:v>
                </c:pt>
                <c:pt idx="16357">
                  <c:v>-2.181708933909817</c:v>
                </c:pt>
                <c:pt idx="16358">
                  <c:v>-2.189490241616836</c:v>
                </c:pt>
                <c:pt idx="16359">
                  <c:v>-2.2089435108843598</c:v>
                </c:pt>
                <c:pt idx="16360">
                  <c:v>-2.2128335356911619</c:v>
                </c:pt>
                <c:pt idx="16361">
                  <c:v>-2.2167241895446681</c:v>
                </c:pt>
                <c:pt idx="16362">
                  <c:v>-2.2206148433981721</c:v>
                </c:pt>
                <c:pt idx="16363">
                  <c:v>-2.2245054972516778</c:v>
                </c:pt>
                <c:pt idx="16364">
                  <c:v>-2.2283961511051822</c:v>
                </c:pt>
                <c:pt idx="16365">
                  <c:v>-2.232286804958687</c:v>
                </c:pt>
                <c:pt idx="16366">
                  <c:v>-2.2478494203727069</c:v>
                </c:pt>
                <c:pt idx="16367">
                  <c:v>-2.2517400742262121</c:v>
                </c:pt>
                <c:pt idx="16368">
                  <c:v>-2.2556307280797161</c:v>
                </c:pt>
                <c:pt idx="16369">
                  <c:v>-2.2595213819332209</c:v>
                </c:pt>
                <c:pt idx="16370">
                  <c:v>-2.2634120357867258</c:v>
                </c:pt>
                <c:pt idx="16371">
                  <c:v>-2.2673026896402311</c:v>
                </c:pt>
                <c:pt idx="16372">
                  <c:v>-2.138777815452146</c:v>
                </c:pt>
                <c:pt idx="16373">
                  <c:v>-2.142668469305637</c:v>
                </c:pt>
                <c:pt idx="16374">
                  <c:v>-2.1465584941124529</c:v>
                </c:pt>
                <c:pt idx="16375">
                  <c:v>-2.1504491479659582</c:v>
                </c:pt>
                <c:pt idx="16376">
                  <c:v>-2.1543398018194622</c:v>
                </c:pt>
                <c:pt idx="16377">
                  <c:v>-2.158230455672967</c:v>
                </c:pt>
                <c:pt idx="16378">
                  <c:v>-2.1621211095264719</c:v>
                </c:pt>
                <c:pt idx="16379">
                  <c:v>-2.1660117633799771</c:v>
                </c:pt>
                <c:pt idx="16380">
                  <c:v>-2.169902417233482</c:v>
                </c:pt>
                <c:pt idx="16381">
                  <c:v>-2.1737930710869859</c:v>
                </c:pt>
                <c:pt idx="16382">
                  <c:v>-2.1776837249404908</c:v>
                </c:pt>
                <c:pt idx="16383">
                  <c:v>-2.1854650326475009</c:v>
                </c:pt>
                <c:pt idx="16384">
                  <c:v>-2.2010276480615198</c:v>
                </c:pt>
                <c:pt idx="16385">
                  <c:v>-2.204918301915026</c:v>
                </c:pt>
                <c:pt idx="16386">
                  <c:v>-2.2088083267218281</c:v>
                </c:pt>
                <c:pt idx="16387">
                  <c:v>-2.212698980575333</c:v>
                </c:pt>
                <c:pt idx="16388">
                  <c:v>-2.2165896344288361</c:v>
                </c:pt>
                <c:pt idx="16389">
                  <c:v>-2.2204802882823431</c:v>
                </c:pt>
                <c:pt idx="16390">
                  <c:v>-2.224370942135848</c:v>
                </c:pt>
                <c:pt idx="16391">
                  <c:v>-2.2282615959893519</c:v>
                </c:pt>
                <c:pt idx="16392">
                  <c:v>-2.2399335575498669</c:v>
                </c:pt>
                <c:pt idx="16393">
                  <c:v>-2.2438242114033731</c:v>
                </c:pt>
                <c:pt idx="16394">
                  <c:v>-2.247714865256877</c:v>
                </c:pt>
                <c:pt idx="16395">
                  <c:v>-2.2554961729638858</c:v>
                </c:pt>
                <c:pt idx="16396">
                  <c:v>-2.2593868268173911</c:v>
                </c:pt>
                <c:pt idx="16397">
                  <c:v>-2.1386432603363161</c:v>
                </c:pt>
                <c:pt idx="16398">
                  <c:v>-2.14253328514312</c:v>
                </c:pt>
                <c:pt idx="16399">
                  <c:v>-2.146423938996624</c:v>
                </c:pt>
                <c:pt idx="16400">
                  <c:v>-2.1503145928501279</c:v>
                </c:pt>
                <c:pt idx="16401">
                  <c:v>-2.1542052467036341</c:v>
                </c:pt>
                <c:pt idx="16402">
                  <c:v>-2.1580959005571381</c:v>
                </c:pt>
                <c:pt idx="16403">
                  <c:v>-2.1619865544106429</c:v>
                </c:pt>
                <c:pt idx="16404">
                  <c:v>-2.16587720826415</c:v>
                </c:pt>
                <c:pt idx="16405">
                  <c:v>-2.185330477531672</c:v>
                </c:pt>
                <c:pt idx="16406">
                  <c:v>-2.1892211313851782</c:v>
                </c:pt>
                <c:pt idx="16407">
                  <c:v>-2.1931117852386821</c:v>
                </c:pt>
                <c:pt idx="16408">
                  <c:v>-2.1970024390921861</c:v>
                </c:pt>
                <c:pt idx="16409">
                  <c:v>-2.2008930929456918</c:v>
                </c:pt>
                <c:pt idx="16410">
                  <c:v>-2.204783117752493</c:v>
                </c:pt>
                <c:pt idx="16411">
                  <c:v>-2.2086737716060001</c:v>
                </c:pt>
                <c:pt idx="16412">
                  <c:v>-2.212564425459504</c:v>
                </c:pt>
                <c:pt idx="16413">
                  <c:v>-2.2164550793129991</c:v>
                </c:pt>
                <c:pt idx="16414">
                  <c:v>-2.2203457331665142</c:v>
                </c:pt>
                <c:pt idx="16415">
                  <c:v>-2.2242363870200181</c:v>
                </c:pt>
                <c:pt idx="16416">
                  <c:v>-2.2359083485805331</c:v>
                </c:pt>
                <c:pt idx="16417">
                  <c:v>-2.239799002434038</c:v>
                </c:pt>
                <c:pt idx="16418">
                  <c:v>-2.2436896562875428</c:v>
                </c:pt>
                <c:pt idx="16419">
                  <c:v>-2.251470963994552</c:v>
                </c:pt>
                <c:pt idx="16420">
                  <c:v>-2.1385088535412948</c:v>
                </c:pt>
                <c:pt idx="16421">
                  <c:v>-2.1423995073948001</c:v>
                </c:pt>
                <c:pt idx="16422">
                  <c:v>-2.1462901612483041</c:v>
                </c:pt>
                <c:pt idx="16423">
                  <c:v>-2.1501808151018098</c:v>
                </c:pt>
                <c:pt idx="16424">
                  <c:v>-2.1540714689553142</c:v>
                </c:pt>
                <c:pt idx="16425">
                  <c:v>-2.157962122808819</c:v>
                </c:pt>
                <c:pt idx="16426">
                  <c:v>-2.1618527766623248</c:v>
                </c:pt>
                <c:pt idx="16427">
                  <c:v>-2.1657434305158261</c:v>
                </c:pt>
                <c:pt idx="16428">
                  <c:v>-2.1696340843693331</c:v>
                </c:pt>
                <c:pt idx="16429">
                  <c:v>-2.173524738222838</c:v>
                </c:pt>
                <c:pt idx="16430">
                  <c:v>-2.181306045929849</c:v>
                </c:pt>
                <c:pt idx="16431">
                  <c:v>-2.1851966997833538</c:v>
                </c:pt>
                <c:pt idx="16432">
                  <c:v>-2.1890873536368578</c:v>
                </c:pt>
                <c:pt idx="16433">
                  <c:v>-2.1929780074903631</c:v>
                </c:pt>
                <c:pt idx="16434">
                  <c:v>-2.2007586861506701</c:v>
                </c:pt>
                <c:pt idx="16435">
                  <c:v>-2.2046493400041749</c:v>
                </c:pt>
                <c:pt idx="16436">
                  <c:v>-2.2085399938576802</c:v>
                </c:pt>
                <c:pt idx="16437">
                  <c:v>-2.212430647711185</c:v>
                </c:pt>
                <c:pt idx="16438">
                  <c:v>-2.2163213015646899</c:v>
                </c:pt>
                <c:pt idx="16439">
                  <c:v>-2.2202119554181938</c:v>
                </c:pt>
                <c:pt idx="16440">
                  <c:v>-2.2241026092717</c:v>
                </c:pt>
                <c:pt idx="16441">
                  <c:v>-2.227993263125204</c:v>
                </c:pt>
                <c:pt idx="16442">
                  <c:v>-2.2318839169787101</c:v>
                </c:pt>
                <c:pt idx="16443">
                  <c:v>-2.2357745708322141</c:v>
                </c:pt>
                <c:pt idx="16444">
                  <c:v>-2.239665224685718</c:v>
                </c:pt>
                <c:pt idx="16445">
                  <c:v>-2.2435558785392238</c:v>
                </c:pt>
              </c:numCache>
            </c:numRef>
          </c:xVal>
          <c:yVal>
            <c:numRef>
              <c:f>plots!$AC$2:$AC$16447</c:f>
              <c:numCache>
                <c:formatCode>@</c:formatCode>
                <c:ptCount val="16446"/>
                <c:pt idx="0">
                  <c:v>-4.0133209999999986</c:v>
                </c:pt>
                <c:pt idx="1">
                  <c:v>-3.684933</c:v>
                </c:pt>
                <c:pt idx="2">
                  <c:v>-4.1313690000000003</c:v>
                </c:pt>
                <c:pt idx="3">
                  <c:v>-3.9445029999999992</c:v>
                </c:pt>
                <c:pt idx="4">
                  <c:v>-4.3118839999999956</c:v>
                </c:pt>
                <c:pt idx="5">
                  <c:v>-4.3242849999999686</c:v>
                </c:pt>
                <c:pt idx="6">
                  <c:v>-3.9600979999999999</c:v>
                </c:pt>
                <c:pt idx="7">
                  <c:v>-3.9895679999999998</c:v>
                </c:pt>
                <c:pt idx="8">
                  <c:v>-4.1893609999999999</c:v>
                </c:pt>
                <c:pt idx="9">
                  <c:v>-4.1800090000000001</c:v>
                </c:pt>
                <c:pt idx="10">
                  <c:v>-3.8554549999999961</c:v>
                </c:pt>
                <c:pt idx="11">
                  <c:v>-3.9600979999999999</c:v>
                </c:pt>
                <c:pt idx="12">
                  <c:v>-3.9895679999999998</c:v>
                </c:pt>
                <c:pt idx="13">
                  <c:v>-4.1893609999999999</c:v>
                </c:pt>
                <c:pt idx="14">
                  <c:v>-4.1800090000000001</c:v>
                </c:pt>
                <c:pt idx="15">
                  <c:v>-4.2436819999999997</c:v>
                </c:pt>
                <c:pt idx="16">
                  <c:v>-3.8537250000000012</c:v>
                </c:pt>
                <c:pt idx="17">
                  <c:v>-3.8554549999999961</c:v>
                </c:pt>
                <c:pt idx="18">
                  <c:v>-3.945878</c:v>
                </c:pt>
                <c:pt idx="19">
                  <c:v>-4.09666</c:v>
                </c:pt>
                <c:pt idx="20">
                  <c:v>-3.8771299999999989</c:v>
                </c:pt>
                <c:pt idx="21">
                  <c:v>-4.1728999999999976</c:v>
                </c:pt>
                <c:pt idx="22">
                  <c:v>-4.2227580000000007</c:v>
                </c:pt>
                <c:pt idx="23">
                  <c:v>-3.813155999999998</c:v>
                </c:pt>
                <c:pt idx="24">
                  <c:v>-4.0003679999999999</c:v>
                </c:pt>
                <c:pt idx="25">
                  <c:v>-4.0003679999999999</c:v>
                </c:pt>
                <c:pt idx="26">
                  <c:v>-3.9427679999999992</c:v>
                </c:pt>
                <c:pt idx="27">
                  <c:v>-4.0162100000000001</c:v>
                </c:pt>
                <c:pt idx="28">
                  <c:v>-3.931767999999999</c:v>
                </c:pt>
                <c:pt idx="29">
                  <c:v>-3.915111</c:v>
                </c:pt>
                <c:pt idx="30">
                  <c:v>-3.9238</c:v>
                </c:pt>
                <c:pt idx="31">
                  <c:v>-3.9869189999999999</c:v>
                </c:pt>
                <c:pt idx="32">
                  <c:v>-3.7246039999999989</c:v>
                </c:pt>
                <c:pt idx="33">
                  <c:v>-3.9821120000000012</c:v>
                </c:pt>
                <c:pt idx="34">
                  <c:v>-3.8389579999999981</c:v>
                </c:pt>
                <c:pt idx="35">
                  <c:v>-3.8389579999999981</c:v>
                </c:pt>
                <c:pt idx="36">
                  <c:v>-4.0964219999999996</c:v>
                </c:pt>
                <c:pt idx="37">
                  <c:v>-3.9298369999999991</c:v>
                </c:pt>
                <c:pt idx="38">
                  <c:v>-4.1734619999999998</c:v>
                </c:pt>
                <c:pt idx="39">
                  <c:v>-4.0926650000000002</c:v>
                </c:pt>
                <c:pt idx="40">
                  <c:v>-3.6795880000000012</c:v>
                </c:pt>
                <c:pt idx="41">
                  <c:v>-3.9869189999999999</c:v>
                </c:pt>
                <c:pt idx="42">
                  <c:v>-3.7246039999999989</c:v>
                </c:pt>
                <c:pt idx="43">
                  <c:v>-3.9821120000000012</c:v>
                </c:pt>
                <c:pt idx="44">
                  <c:v>-3.866841999999997</c:v>
                </c:pt>
                <c:pt idx="45">
                  <c:v>-3.9148659999999809</c:v>
                </c:pt>
                <c:pt idx="46">
                  <c:v>-4.0964219999999996</c:v>
                </c:pt>
                <c:pt idx="47">
                  <c:v>-4.0964219999999996</c:v>
                </c:pt>
                <c:pt idx="48">
                  <c:v>-3.9298369999999991</c:v>
                </c:pt>
                <c:pt idx="49">
                  <c:v>-4.1734619999999998</c:v>
                </c:pt>
                <c:pt idx="50">
                  <c:v>-4.0926650000000002</c:v>
                </c:pt>
                <c:pt idx="51">
                  <c:v>-3.6795880000000012</c:v>
                </c:pt>
                <c:pt idx="52">
                  <c:v>-4.0646299999999984</c:v>
                </c:pt>
                <c:pt idx="53">
                  <c:v>-4.0376789999999998</c:v>
                </c:pt>
                <c:pt idx="54">
                  <c:v>-4.0835999999999997</c:v>
                </c:pt>
                <c:pt idx="55">
                  <c:v>-3.7910059999999981</c:v>
                </c:pt>
                <c:pt idx="56">
                  <c:v>-3.780438999999999</c:v>
                </c:pt>
                <c:pt idx="57">
                  <c:v>-4.1621169999999656</c:v>
                </c:pt>
                <c:pt idx="58">
                  <c:v>-3.5492979999999998</c:v>
                </c:pt>
                <c:pt idx="59">
                  <c:v>-3.866841999999997</c:v>
                </c:pt>
                <c:pt idx="60">
                  <c:v>-3.9148659999999809</c:v>
                </c:pt>
                <c:pt idx="61">
                  <c:v>-3.8221310000000011</c:v>
                </c:pt>
                <c:pt idx="62">
                  <c:v>-3.8835789999999988</c:v>
                </c:pt>
                <c:pt idx="63">
                  <c:v>-3.8835789999999988</c:v>
                </c:pt>
                <c:pt idx="64">
                  <c:v>-3.9067509999999999</c:v>
                </c:pt>
                <c:pt idx="65">
                  <c:v>-3.8328879999999961</c:v>
                </c:pt>
                <c:pt idx="66">
                  <c:v>-3.773174</c:v>
                </c:pt>
                <c:pt idx="67">
                  <c:v>-3.7089720000000002</c:v>
                </c:pt>
                <c:pt idx="68">
                  <c:v>-3.6466379999999989</c:v>
                </c:pt>
                <c:pt idx="69">
                  <c:v>-3.9107690000000002</c:v>
                </c:pt>
                <c:pt idx="70">
                  <c:v>-4.0169339999999956</c:v>
                </c:pt>
                <c:pt idx="71">
                  <c:v>-4.0148509999999797</c:v>
                </c:pt>
                <c:pt idx="72">
                  <c:v>-3.7835740000000002</c:v>
                </c:pt>
                <c:pt idx="73">
                  <c:v>-3.6092860000000009</c:v>
                </c:pt>
                <c:pt idx="74">
                  <c:v>-3.9313259999999999</c:v>
                </c:pt>
                <c:pt idx="75">
                  <c:v>-3.8180390000000011</c:v>
                </c:pt>
                <c:pt idx="76">
                  <c:v>-4.0658549999999778</c:v>
                </c:pt>
                <c:pt idx="77">
                  <c:v>-3.8416789999999961</c:v>
                </c:pt>
                <c:pt idx="78">
                  <c:v>-4.0837859999999999</c:v>
                </c:pt>
                <c:pt idx="79">
                  <c:v>-3.7323740000000001</c:v>
                </c:pt>
                <c:pt idx="80">
                  <c:v>-3.8190819999999981</c:v>
                </c:pt>
                <c:pt idx="81">
                  <c:v>-3.8190819999999981</c:v>
                </c:pt>
                <c:pt idx="82">
                  <c:v>-3.9216869999999999</c:v>
                </c:pt>
                <c:pt idx="83">
                  <c:v>-3.9774899999999991</c:v>
                </c:pt>
                <c:pt idx="84">
                  <c:v>-3.9295680000000002</c:v>
                </c:pt>
                <c:pt idx="85">
                  <c:v>-3.835214000000001</c:v>
                </c:pt>
                <c:pt idx="86">
                  <c:v>-3.6943769999999989</c:v>
                </c:pt>
                <c:pt idx="87">
                  <c:v>-4.0169339999999956</c:v>
                </c:pt>
                <c:pt idx="88">
                  <c:v>-4.0148509999999797</c:v>
                </c:pt>
                <c:pt idx="89">
                  <c:v>-3.7835740000000002</c:v>
                </c:pt>
                <c:pt idx="90">
                  <c:v>-3.6092860000000009</c:v>
                </c:pt>
                <c:pt idx="91">
                  <c:v>-3.6092860000000009</c:v>
                </c:pt>
                <c:pt idx="92">
                  <c:v>-3.5543239999999989</c:v>
                </c:pt>
                <c:pt idx="93">
                  <c:v>-3.6604310000000009</c:v>
                </c:pt>
                <c:pt idx="94">
                  <c:v>-3.8024989999999961</c:v>
                </c:pt>
                <c:pt idx="95">
                  <c:v>-4.1125219999999798</c:v>
                </c:pt>
                <c:pt idx="96">
                  <c:v>-3.9457879999999999</c:v>
                </c:pt>
                <c:pt idx="97">
                  <c:v>-3.6365890000000012</c:v>
                </c:pt>
                <c:pt idx="98">
                  <c:v>-3.8316629999999821</c:v>
                </c:pt>
                <c:pt idx="99">
                  <c:v>-3.9216869999999999</c:v>
                </c:pt>
                <c:pt idx="100">
                  <c:v>-3.9216869999999999</c:v>
                </c:pt>
                <c:pt idx="101">
                  <c:v>-3.9774899999999991</c:v>
                </c:pt>
                <c:pt idx="102">
                  <c:v>-3.9295680000000002</c:v>
                </c:pt>
                <c:pt idx="103">
                  <c:v>-3.835214000000001</c:v>
                </c:pt>
                <c:pt idx="104">
                  <c:v>-3.6943769999999989</c:v>
                </c:pt>
                <c:pt idx="105">
                  <c:v>-3.818172000000001</c:v>
                </c:pt>
                <c:pt idx="106">
                  <c:v>-3.6876799999999998</c:v>
                </c:pt>
                <c:pt idx="107">
                  <c:v>-3.7047219999999998</c:v>
                </c:pt>
                <c:pt idx="108">
                  <c:v>-3.6370079999999998</c:v>
                </c:pt>
                <c:pt idx="109">
                  <c:v>-3.6490639999999992</c:v>
                </c:pt>
                <c:pt idx="110">
                  <c:v>-3.6490639999999992</c:v>
                </c:pt>
                <c:pt idx="111">
                  <c:v>-3.901761</c:v>
                </c:pt>
                <c:pt idx="112">
                  <c:v>-3.901761</c:v>
                </c:pt>
                <c:pt idx="113">
                  <c:v>-3.69875</c:v>
                </c:pt>
                <c:pt idx="114">
                  <c:v>-3.8024989999999961</c:v>
                </c:pt>
                <c:pt idx="115">
                  <c:v>-4.1125219999999798</c:v>
                </c:pt>
                <c:pt idx="116">
                  <c:v>-3.9457879999999999</c:v>
                </c:pt>
                <c:pt idx="117">
                  <c:v>-3.6365890000000012</c:v>
                </c:pt>
                <c:pt idx="118">
                  <c:v>-3.8316629999999821</c:v>
                </c:pt>
                <c:pt idx="119">
                  <c:v>-3.8551350000000011</c:v>
                </c:pt>
                <c:pt idx="120">
                  <c:v>-3.8210120000000001</c:v>
                </c:pt>
                <c:pt idx="121">
                  <c:v>-3.8210120000000001</c:v>
                </c:pt>
                <c:pt idx="122">
                  <c:v>-3.7297509999999998</c:v>
                </c:pt>
                <c:pt idx="123">
                  <c:v>-4.0701349999999996</c:v>
                </c:pt>
                <c:pt idx="124">
                  <c:v>-3.7122670000000011</c:v>
                </c:pt>
                <c:pt idx="125">
                  <c:v>-3.9137749999999989</c:v>
                </c:pt>
                <c:pt idx="126">
                  <c:v>-3.8223559999999961</c:v>
                </c:pt>
                <c:pt idx="127">
                  <c:v>-3.7042860000000002</c:v>
                </c:pt>
                <c:pt idx="128">
                  <c:v>-3.6918199999999999</c:v>
                </c:pt>
                <c:pt idx="129">
                  <c:v>-3.8780719999999991</c:v>
                </c:pt>
                <c:pt idx="130">
                  <c:v>-3.845148</c:v>
                </c:pt>
                <c:pt idx="131">
                  <c:v>-3.845148</c:v>
                </c:pt>
                <c:pt idx="132">
                  <c:v>-3.6710039999999999</c:v>
                </c:pt>
                <c:pt idx="133">
                  <c:v>-3.901761</c:v>
                </c:pt>
                <c:pt idx="134">
                  <c:v>-3.901761</c:v>
                </c:pt>
                <c:pt idx="135">
                  <c:v>-3.69875</c:v>
                </c:pt>
                <c:pt idx="136">
                  <c:v>-3.6231050000000011</c:v>
                </c:pt>
                <c:pt idx="137">
                  <c:v>-4.0200619999999976</c:v>
                </c:pt>
                <c:pt idx="138">
                  <c:v>-4.0273289999999999</c:v>
                </c:pt>
                <c:pt idx="139">
                  <c:v>-4.0215239999999994</c:v>
                </c:pt>
                <c:pt idx="140">
                  <c:v>-3.7152879999999988</c:v>
                </c:pt>
                <c:pt idx="141">
                  <c:v>-3.9502469999999961</c:v>
                </c:pt>
                <c:pt idx="142">
                  <c:v>-3.819957</c:v>
                </c:pt>
                <c:pt idx="143">
                  <c:v>-3.6770099999999988</c:v>
                </c:pt>
                <c:pt idx="144">
                  <c:v>-3.6770099999999988</c:v>
                </c:pt>
                <c:pt idx="145">
                  <c:v>-3.6721979999999999</c:v>
                </c:pt>
                <c:pt idx="146">
                  <c:v>-3.7879450000000001</c:v>
                </c:pt>
                <c:pt idx="147">
                  <c:v>-3.7556709999999991</c:v>
                </c:pt>
                <c:pt idx="148">
                  <c:v>-3.6123309999999988</c:v>
                </c:pt>
                <c:pt idx="149">
                  <c:v>-3.8832280000000008</c:v>
                </c:pt>
                <c:pt idx="150">
                  <c:v>-3.6918199999999999</c:v>
                </c:pt>
                <c:pt idx="151">
                  <c:v>-3.8780719999999991</c:v>
                </c:pt>
                <c:pt idx="152">
                  <c:v>-3.845148</c:v>
                </c:pt>
                <c:pt idx="153">
                  <c:v>-3.926581000000001</c:v>
                </c:pt>
                <c:pt idx="154">
                  <c:v>-3.926581000000001</c:v>
                </c:pt>
                <c:pt idx="155">
                  <c:v>-3.5931960000000012</c:v>
                </c:pt>
                <c:pt idx="156">
                  <c:v>-3.5332669999999999</c:v>
                </c:pt>
                <c:pt idx="157">
                  <c:v>-3.816751</c:v>
                </c:pt>
                <c:pt idx="158">
                  <c:v>-3.816751</c:v>
                </c:pt>
                <c:pt idx="159">
                  <c:v>-3.8807680000000002</c:v>
                </c:pt>
                <c:pt idx="160">
                  <c:v>-3.7735759999999998</c:v>
                </c:pt>
                <c:pt idx="161">
                  <c:v>-3.7550849999999989</c:v>
                </c:pt>
                <c:pt idx="162">
                  <c:v>-3.899401999999998</c:v>
                </c:pt>
                <c:pt idx="163">
                  <c:v>-3.7466560000000002</c:v>
                </c:pt>
                <c:pt idx="164">
                  <c:v>-3.7541410000000011</c:v>
                </c:pt>
                <c:pt idx="165">
                  <c:v>-3.6599599999999999</c:v>
                </c:pt>
                <c:pt idx="166">
                  <c:v>-3.6321850000000002</c:v>
                </c:pt>
                <c:pt idx="167">
                  <c:v>-3.6379160000000001</c:v>
                </c:pt>
                <c:pt idx="168">
                  <c:v>-3.7879450000000001</c:v>
                </c:pt>
                <c:pt idx="169">
                  <c:v>-3.7879450000000001</c:v>
                </c:pt>
                <c:pt idx="170">
                  <c:v>-3.7556709999999991</c:v>
                </c:pt>
                <c:pt idx="171">
                  <c:v>-3.6123309999999988</c:v>
                </c:pt>
                <c:pt idx="172">
                  <c:v>-3.8832280000000008</c:v>
                </c:pt>
                <c:pt idx="173">
                  <c:v>-3.7095059999999989</c:v>
                </c:pt>
                <c:pt idx="174">
                  <c:v>-3.8490030000000002</c:v>
                </c:pt>
                <c:pt idx="175">
                  <c:v>-3.847087999999999</c:v>
                </c:pt>
                <c:pt idx="176">
                  <c:v>-4.0507380000000008</c:v>
                </c:pt>
                <c:pt idx="177">
                  <c:v>-3.9350909999999999</c:v>
                </c:pt>
                <c:pt idx="178">
                  <c:v>-3.8736010000000012</c:v>
                </c:pt>
                <c:pt idx="179">
                  <c:v>-3.201617000000001</c:v>
                </c:pt>
                <c:pt idx="180">
                  <c:v>-3.6356090000000001</c:v>
                </c:pt>
                <c:pt idx="181">
                  <c:v>-3.6530260000000001</c:v>
                </c:pt>
                <c:pt idx="182">
                  <c:v>-3.7590419999999991</c:v>
                </c:pt>
                <c:pt idx="183">
                  <c:v>-3.9605589999999999</c:v>
                </c:pt>
                <c:pt idx="184">
                  <c:v>-3.9605589999999999</c:v>
                </c:pt>
                <c:pt idx="185">
                  <c:v>-3.8309829999999998</c:v>
                </c:pt>
                <c:pt idx="186">
                  <c:v>-3.958396</c:v>
                </c:pt>
                <c:pt idx="187">
                  <c:v>-3.899401999999998</c:v>
                </c:pt>
                <c:pt idx="188">
                  <c:v>-3.7466560000000002</c:v>
                </c:pt>
                <c:pt idx="189">
                  <c:v>-3.7541410000000011</c:v>
                </c:pt>
                <c:pt idx="190">
                  <c:v>-3.6599599999999999</c:v>
                </c:pt>
                <c:pt idx="191">
                  <c:v>-3.6321850000000002</c:v>
                </c:pt>
                <c:pt idx="192">
                  <c:v>-3.6379160000000001</c:v>
                </c:pt>
                <c:pt idx="193">
                  <c:v>-3.5817390000000011</c:v>
                </c:pt>
                <c:pt idx="194">
                  <c:v>-3.5353049999999988</c:v>
                </c:pt>
                <c:pt idx="195">
                  <c:v>-3.5353049999999988</c:v>
                </c:pt>
                <c:pt idx="196">
                  <c:v>-3.7735800000000008</c:v>
                </c:pt>
                <c:pt idx="197">
                  <c:v>-3.9611879999999999</c:v>
                </c:pt>
                <c:pt idx="198">
                  <c:v>-3.7540870000000002</c:v>
                </c:pt>
                <c:pt idx="199">
                  <c:v>-3.6487549999999991</c:v>
                </c:pt>
                <c:pt idx="200">
                  <c:v>-3.817755999999997</c:v>
                </c:pt>
                <c:pt idx="201">
                  <c:v>-3.5663320000000001</c:v>
                </c:pt>
                <c:pt idx="202">
                  <c:v>-3.8629320000000011</c:v>
                </c:pt>
                <c:pt idx="203">
                  <c:v>-3.9786670000000002</c:v>
                </c:pt>
                <c:pt idx="204">
                  <c:v>-3.7892800000000002</c:v>
                </c:pt>
                <c:pt idx="205">
                  <c:v>-3.5408880000000011</c:v>
                </c:pt>
                <c:pt idx="206">
                  <c:v>-3.660396</c:v>
                </c:pt>
                <c:pt idx="207">
                  <c:v>-3.5493989999999989</c:v>
                </c:pt>
                <c:pt idx="208">
                  <c:v>-3.4049700000000001</c:v>
                </c:pt>
                <c:pt idx="209">
                  <c:v>-3.7510699999999999</c:v>
                </c:pt>
                <c:pt idx="210">
                  <c:v>-3.7590419999999991</c:v>
                </c:pt>
                <c:pt idx="211">
                  <c:v>-3.9605589999999999</c:v>
                </c:pt>
                <c:pt idx="212">
                  <c:v>-3.8309829999999998</c:v>
                </c:pt>
                <c:pt idx="213">
                  <c:v>-3.8309829999999998</c:v>
                </c:pt>
                <c:pt idx="214">
                  <c:v>-3.958396</c:v>
                </c:pt>
                <c:pt idx="215">
                  <c:v>-3.8055660000000011</c:v>
                </c:pt>
                <c:pt idx="216">
                  <c:v>-3.715609000000001</c:v>
                </c:pt>
                <c:pt idx="217">
                  <c:v>-3.8535090000000012</c:v>
                </c:pt>
                <c:pt idx="218">
                  <c:v>-3.6225580000000002</c:v>
                </c:pt>
                <c:pt idx="219">
                  <c:v>-3.418057999999998</c:v>
                </c:pt>
                <c:pt idx="220">
                  <c:v>-3.2732829999999988</c:v>
                </c:pt>
                <c:pt idx="221">
                  <c:v>-3.4817450000000001</c:v>
                </c:pt>
                <c:pt idx="222">
                  <c:v>-3.3770099999999998</c:v>
                </c:pt>
                <c:pt idx="223">
                  <c:v>-3.6992980000000011</c:v>
                </c:pt>
                <c:pt idx="224">
                  <c:v>-3.6992980000000011</c:v>
                </c:pt>
                <c:pt idx="225">
                  <c:v>-3.942822</c:v>
                </c:pt>
                <c:pt idx="226">
                  <c:v>-3.6086510000000001</c:v>
                </c:pt>
                <c:pt idx="227">
                  <c:v>-3.5021390000000001</c:v>
                </c:pt>
                <c:pt idx="228">
                  <c:v>-3.860082999999999</c:v>
                </c:pt>
                <c:pt idx="229">
                  <c:v>-3.5663320000000001</c:v>
                </c:pt>
                <c:pt idx="230">
                  <c:v>-3.8629320000000011</c:v>
                </c:pt>
                <c:pt idx="231">
                  <c:v>-3.9786670000000002</c:v>
                </c:pt>
                <c:pt idx="232">
                  <c:v>-3.7892800000000002</c:v>
                </c:pt>
                <c:pt idx="233">
                  <c:v>-3.7319589999999998</c:v>
                </c:pt>
                <c:pt idx="234">
                  <c:v>-3.745225</c:v>
                </c:pt>
                <c:pt idx="235">
                  <c:v>-3.5408880000000011</c:v>
                </c:pt>
                <c:pt idx="236">
                  <c:v>-3.660396</c:v>
                </c:pt>
                <c:pt idx="237">
                  <c:v>-3.5493989999999989</c:v>
                </c:pt>
                <c:pt idx="238">
                  <c:v>-3.4049700000000001</c:v>
                </c:pt>
                <c:pt idx="239">
                  <c:v>-3.7510699999999999</c:v>
                </c:pt>
                <c:pt idx="240">
                  <c:v>-3.6572209999999998</c:v>
                </c:pt>
                <c:pt idx="241">
                  <c:v>-4.043253</c:v>
                </c:pt>
                <c:pt idx="242">
                  <c:v>-3.8712769999999961</c:v>
                </c:pt>
                <c:pt idx="243">
                  <c:v>-3.858746999999997</c:v>
                </c:pt>
                <c:pt idx="244">
                  <c:v>-3.858746999999997</c:v>
                </c:pt>
                <c:pt idx="245">
                  <c:v>-3.6222790000000011</c:v>
                </c:pt>
                <c:pt idx="246">
                  <c:v>-3.7824650000000002</c:v>
                </c:pt>
                <c:pt idx="247">
                  <c:v>-3.7804110000000009</c:v>
                </c:pt>
                <c:pt idx="248">
                  <c:v>-3.4402819999999998</c:v>
                </c:pt>
                <c:pt idx="249">
                  <c:v>-3.593874</c:v>
                </c:pt>
                <c:pt idx="250">
                  <c:v>-3.593207</c:v>
                </c:pt>
                <c:pt idx="251">
                  <c:v>-3.7235939999999998</c:v>
                </c:pt>
                <c:pt idx="252">
                  <c:v>-3.8494399999999991</c:v>
                </c:pt>
                <c:pt idx="253">
                  <c:v>-3.942822</c:v>
                </c:pt>
                <c:pt idx="254">
                  <c:v>-3.6086510000000001</c:v>
                </c:pt>
                <c:pt idx="255">
                  <c:v>-3.6086510000000001</c:v>
                </c:pt>
                <c:pt idx="256">
                  <c:v>-3.5021390000000001</c:v>
                </c:pt>
                <c:pt idx="257">
                  <c:v>-3.860082999999999</c:v>
                </c:pt>
                <c:pt idx="258">
                  <c:v>-3.8867740000000008</c:v>
                </c:pt>
                <c:pt idx="259">
                  <c:v>-3.6395409999999981</c:v>
                </c:pt>
                <c:pt idx="260">
                  <c:v>-3.6507210000000012</c:v>
                </c:pt>
                <c:pt idx="261">
                  <c:v>-3.9798269999999998</c:v>
                </c:pt>
                <c:pt idx="262">
                  <c:v>-3.5797880000000011</c:v>
                </c:pt>
                <c:pt idx="263">
                  <c:v>-3.553194</c:v>
                </c:pt>
                <c:pt idx="264">
                  <c:v>-3.5403370000000001</c:v>
                </c:pt>
                <c:pt idx="265">
                  <c:v>-3.5336440000000011</c:v>
                </c:pt>
                <c:pt idx="266">
                  <c:v>-3.5336440000000011</c:v>
                </c:pt>
                <c:pt idx="267">
                  <c:v>-3.4820119999999992</c:v>
                </c:pt>
                <c:pt idx="268">
                  <c:v>-3.4503299999999988</c:v>
                </c:pt>
                <c:pt idx="269">
                  <c:v>-3.5345929999999992</c:v>
                </c:pt>
                <c:pt idx="270">
                  <c:v>-3.5128309999999998</c:v>
                </c:pt>
                <c:pt idx="271">
                  <c:v>-3.585570000000001</c:v>
                </c:pt>
                <c:pt idx="272">
                  <c:v>-3.4651890000000001</c:v>
                </c:pt>
                <c:pt idx="273">
                  <c:v>-3.4493510000000001</c:v>
                </c:pt>
                <c:pt idx="274">
                  <c:v>-3.59572</c:v>
                </c:pt>
                <c:pt idx="275">
                  <c:v>-3.6176809999999988</c:v>
                </c:pt>
                <c:pt idx="276">
                  <c:v>-3.6176809999999988</c:v>
                </c:pt>
                <c:pt idx="277">
                  <c:v>-3.5412130000000008</c:v>
                </c:pt>
                <c:pt idx="278">
                  <c:v>-3.911505999999997</c:v>
                </c:pt>
                <c:pt idx="279">
                  <c:v>-3.6835420000000001</c:v>
                </c:pt>
                <c:pt idx="280">
                  <c:v>-3.593874</c:v>
                </c:pt>
                <c:pt idx="281">
                  <c:v>-3.593207</c:v>
                </c:pt>
                <c:pt idx="282">
                  <c:v>-3.7235939999999998</c:v>
                </c:pt>
                <c:pt idx="283">
                  <c:v>-3.8494399999999991</c:v>
                </c:pt>
                <c:pt idx="284">
                  <c:v>-3.5101669999999991</c:v>
                </c:pt>
                <c:pt idx="285">
                  <c:v>-3.3161960000000001</c:v>
                </c:pt>
                <c:pt idx="286">
                  <c:v>-3.3161960000000001</c:v>
                </c:pt>
                <c:pt idx="287">
                  <c:v>-3.6864260000000009</c:v>
                </c:pt>
                <c:pt idx="288">
                  <c:v>-3.6104230000000008</c:v>
                </c:pt>
                <c:pt idx="289">
                  <c:v>-3.9952190000000001</c:v>
                </c:pt>
                <c:pt idx="290">
                  <c:v>-4.0817920000000001</c:v>
                </c:pt>
                <c:pt idx="291">
                  <c:v>-3.8889790000000009</c:v>
                </c:pt>
                <c:pt idx="292">
                  <c:v>-3.7695430000000001</c:v>
                </c:pt>
                <c:pt idx="293">
                  <c:v>-3.5418109999999992</c:v>
                </c:pt>
                <c:pt idx="294">
                  <c:v>-3.64934</c:v>
                </c:pt>
                <c:pt idx="295">
                  <c:v>-3.464821000000001</c:v>
                </c:pt>
                <c:pt idx="296">
                  <c:v>-3.499819</c:v>
                </c:pt>
                <c:pt idx="297">
                  <c:v>-3.6256699999999991</c:v>
                </c:pt>
                <c:pt idx="298">
                  <c:v>-3.421806999999998</c:v>
                </c:pt>
                <c:pt idx="299">
                  <c:v>-3.5298130000000012</c:v>
                </c:pt>
                <c:pt idx="300">
                  <c:v>-3.5298130000000012</c:v>
                </c:pt>
                <c:pt idx="301">
                  <c:v>-3.5274990000000011</c:v>
                </c:pt>
                <c:pt idx="302">
                  <c:v>-3.4444379999999999</c:v>
                </c:pt>
                <c:pt idx="303">
                  <c:v>-3.3456049999999991</c:v>
                </c:pt>
                <c:pt idx="304">
                  <c:v>-3.4620489999999808</c:v>
                </c:pt>
                <c:pt idx="305">
                  <c:v>-3.526612999999998</c:v>
                </c:pt>
                <c:pt idx="306">
                  <c:v>-3.59572</c:v>
                </c:pt>
                <c:pt idx="307">
                  <c:v>-3.6176809999999988</c:v>
                </c:pt>
                <c:pt idx="308">
                  <c:v>-3.5412130000000008</c:v>
                </c:pt>
                <c:pt idx="309">
                  <c:v>-3.5412130000000008</c:v>
                </c:pt>
                <c:pt idx="310">
                  <c:v>-3.911505999999997</c:v>
                </c:pt>
                <c:pt idx="311">
                  <c:v>-3.6835420000000001</c:v>
                </c:pt>
                <c:pt idx="312">
                  <c:v>-3.533884</c:v>
                </c:pt>
                <c:pt idx="313">
                  <c:v>-3.6508569999999998</c:v>
                </c:pt>
                <c:pt idx="314">
                  <c:v>-3.5793089999999999</c:v>
                </c:pt>
                <c:pt idx="315">
                  <c:v>-3.5601569999999998</c:v>
                </c:pt>
                <c:pt idx="316">
                  <c:v>-3.540480000000001</c:v>
                </c:pt>
                <c:pt idx="317">
                  <c:v>-3.4233930000000008</c:v>
                </c:pt>
                <c:pt idx="318">
                  <c:v>-3.3984700000000001</c:v>
                </c:pt>
                <c:pt idx="319">
                  <c:v>-3.447082</c:v>
                </c:pt>
                <c:pt idx="320">
                  <c:v>-3.447082</c:v>
                </c:pt>
                <c:pt idx="321">
                  <c:v>-3.3001010000000002</c:v>
                </c:pt>
                <c:pt idx="322">
                  <c:v>-3.6656179999999998</c:v>
                </c:pt>
                <c:pt idx="323">
                  <c:v>-4.0275079999999761</c:v>
                </c:pt>
                <c:pt idx="324">
                  <c:v>-3.7695430000000001</c:v>
                </c:pt>
                <c:pt idx="325">
                  <c:v>-3.5418109999999992</c:v>
                </c:pt>
                <c:pt idx="326">
                  <c:v>-3.64934</c:v>
                </c:pt>
                <c:pt idx="327">
                  <c:v>-3.464821000000001</c:v>
                </c:pt>
                <c:pt idx="328">
                  <c:v>-3.6605609999999991</c:v>
                </c:pt>
                <c:pt idx="329">
                  <c:v>-3.6976239999999989</c:v>
                </c:pt>
                <c:pt idx="330">
                  <c:v>-3.4188499999999822</c:v>
                </c:pt>
                <c:pt idx="331">
                  <c:v>-3.587842999999999</c:v>
                </c:pt>
                <c:pt idx="332">
                  <c:v>-3.6592500000000001</c:v>
                </c:pt>
                <c:pt idx="333">
                  <c:v>-3.6294889999999991</c:v>
                </c:pt>
                <c:pt idx="334">
                  <c:v>-3.4371719999999999</c:v>
                </c:pt>
                <c:pt idx="335">
                  <c:v>-3.5274990000000011</c:v>
                </c:pt>
                <c:pt idx="336">
                  <c:v>-3.4444379999999999</c:v>
                </c:pt>
                <c:pt idx="337">
                  <c:v>-3.3456049999999991</c:v>
                </c:pt>
                <c:pt idx="338">
                  <c:v>-3.4620489999999808</c:v>
                </c:pt>
                <c:pt idx="339">
                  <c:v>-3.526612999999998</c:v>
                </c:pt>
                <c:pt idx="340">
                  <c:v>-3.5588880000000001</c:v>
                </c:pt>
                <c:pt idx="341">
                  <c:v>-3.433609000000001</c:v>
                </c:pt>
                <c:pt idx="342">
                  <c:v>-3.5866129999999998</c:v>
                </c:pt>
                <c:pt idx="343">
                  <c:v>-3.59857</c:v>
                </c:pt>
                <c:pt idx="344">
                  <c:v>-3.576874999999998</c:v>
                </c:pt>
                <c:pt idx="345">
                  <c:v>-3.576874999999998</c:v>
                </c:pt>
                <c:pt idx="346">
                  <c:v>-3.5559809999999992</c:v>
                </c:pt>
                <c:pt idx="347">
                  <c:v>-3.4349710000000009</c:v>
                </c:pt>
                <c:pt idx="348">
                  <c:v>-3.469402000000001</c:v>
                </c:pt>
                <c:pt idx="349">
                  <c:v>-3.592006</c:v>
                </c:pt>
                <c:pt idx="350">
                  <c:v>-3.6005590000000001</c:v>
                </c:pt>
                <c:pt idx="351">
                  <c:v>-3.7733180000000002</c:v>
                </c:pt>
                <c:pt idx="352">
                  <c:v>-3.447082</c:v>
                </c:pt>
                <c:pt idx="353">
                  <c:v>-3.3001010000000002</c:v>
                </c:pt>
                <c:pt idx="354">
                  <c:v>-3.3001010000000002</c:v>
                </c:pt>
                <c:pt idx="355">
                  <c:v>-3.6656179999999998</c:v>
                </c:pt>
                <c:pt idx="356">
                  <c:v>-4.0275079999999761</c:v>
                </c:pt>
                <c:pt idx="357">
                  <c:v>-3.8167219999999991</c:v>
                </c:pt>
                <c:pt idx="358">
                  <c:v>-3.510872</c:v>
                </c:pt>
                <c:pt idx="359">
                  <c:v>-3.4954249999999991</c:v>
                </c:pt>
                <c:pt idx="360">
                  <c:v>-3.7611140000000001</c:v>
                </c:pt>
                <c:pt idx="361">
                  <c:v>-3.3996629999999808</c:v>
                </c:pt>
                <c:pt idx="362">
                  <c:v>-3.540900000000001</c:v>
                </c:pt>
                <c:pt idx="363">
                  <c:v>-3.579755</c:v>
                </c:pt>
                <c:pt idx="364">
                  <c:v>-3.6976239999999989</c:v>
                </c:pt>
                <c:pt idx="365">
                  <c:v>-3.4188499999999822</c:v>
                </c:pt>
                <c:pt idx="366">
                  <c:v>-3.587842999999999</c:v>
                </c:pt>
                <c:pt idx="367">
                  <c:v>-3.6592500000000001</c:v>
                </c:pt>
                <c:pt idx="368">
                  <c:v>-3.6294889999999991</c:v>
                </c:pt>
                <c:pt idx="369">
                  <c:v>-3.4371719999999999</c:v>
                </c:pt>
                <c:pt idx="370">
                  <c:v>-3.54894</c:v>
                </c:pt>
                <c:pt idx="371">
                  <c:v>-3.54894</c:v>
                </c:pt>
                <c:pt idx="372">
                  <c:v>-3.5066619999999991</c:v>
                </c:pt>
                <c:pt idx="373">
                  <c:v>-3.501901999999999</c:v>
                </c:pt>
                <c:pt idx="374">
                  <c:v>-3.6604690000000009</c:v>
                </c:pt>
                <c:pt idx="375">
                  <c:v>-3.6376380000000008</c:v>
                </c:pt>
                <c:pt idx="376">
                  <c:v>-3.59552</c:v>
                </c:pt>
                <c:pt idx="377">
                  <c:v>-3.4181170000000001</c:v>
                </c:pt>
                <c:pt idx="378">
                  <c:v>-3.4810409999999981</c:v>
                </c:pt>
                <c:pt idx="379">
                  <c:v>-3.6156179999999991</c:v>
                </c:pt>
                <c:pt idx="380">
                  <c:v>-3.6156179999999991</c:v>
                </c:pt>
                <c:pt idx="381">
                  <c:v>-3.5219309999999999</c:v>
                </c:pt>
                <c:pt idx="382">
                  <c:v>-3.4932200000000009</c:v>
                </c:pt>
                <c:pt idx="383">
                  <c:v>-3.592006</c:v>
                </c:pt>
                <c:pt idx="384">
                  <c:v>-3.6005590000000001</c:v>
                </c:pt>
                <c:pt idx="385">
                  <c:v>-3.7733180000000002</c:v>
                </c:pt>
                <c:pt idx="386">
                  <c:v>-3.861762000000001</c:v>
                </c:pt>
                <c:pt idx="387">
                  <c:v>-3.7839140000000002</c:v>
                </c:pt>
                <c:pt idx="388">
                  <c:v>-3.8172920000000001</c:v>
                </c:pt>
                <c:pt idx="389">
                  <c:v>-3.6304729999999998</c:v>
                </c:pt>
                <c:pt idx="390">
                  <c:v>-3.8142830000000001</c:v>
                </c:pt>
                <c:pt idx="391">
                  <c:v>-3.8142830000000001</c:v>
                </c:pt>
                <c:pt idx="392">
                  <c:v>-3.7051250000000011</c:v>
                </c:pt>
                <c:pt idx="393">
                  <c:v>-3.9308929999999971</c:v>
                </c:pt>
                <c:pt idx="394">
                  <c:v>-3.7472729999999999</c:v>
                </c:pt>
                <c:pt idx="395">
                  <c:v>-3.6003070000000008</c:v>
                </c:pt>
                <c:pt idx="396">
                  <c:v>-3.556461000000001</c:v>
                </c:pt>
                <c:pt idx="397">
                  <c:v>-3.8744239999999981</c:v>
                </c:pt>
                <c:pt idx="398">
                  <c:v>-3.5621930000000011</c:v>
                </c:pt>
                <c:pt idx="399">
                  <c:v>-3.579755</c:v>
                </c:pt>
                <c:pt idx="400">
                  <c:v>-3.466708000000001</c:v>
                </c:pt>
                <c:pt idx="401">
                  <c:v>-3.416987999999999</c:v>
                </c:pt>
                <c:pt idx="402">
                  <c:v>-3.7784790000000008</c:v>
                </c:pt>
                <c:pt idx="403">
                  <c:v>-3.5764610000000001</c:v>
                </c:pt>
                <c:pt idx="404">
                  <c:v>-3.6544180000000002</c:v>
                </c:pt>
                <c:pt idx="405">
                  <c:v>-3.525707000000001</c:v>
                </c:pt>
                <c:pt idx="406">
                  <c:v>-3.4316489999999811</c:v>
                </c:pt>
                <c:pt idx="407">
                  <c:v>-3.7050459999999981</c:v>
                </c:pt>
                <c:pt idx="408">
                  <c:v>-3.7050459999999981</c:v>
                </c:pt>
                <c:pt idx="409">
                  <c:v>-3.499914</c:v>
                </c:pt>
                <c:pt idx="410">
                  <c:v>-3.2417090000000002</c:v>
                </c:pt>
                <c:pt idx="411">
                  <c:v>-3.6212140000000002</c:v>
                </c:pt>
                <c:pt idx="412">
                  <c:v>-3.3774139999999999</c:v>
                </c:pt>
                <c:pt idx="413">
                  <c:v>-3.360738</c:v>
                </c:pt>
                <c:pt idx="414">
                  <c:v>-3.4181170000000001</c:v>
                </c:pt>
                <c:pt idx="415">
                  <c:v>-3.4810409999999981</c:v>
                </c:pt>
                <c:pt idx="416">
                  <c:v>-3.6156179999999991</c:v>
                </c:pt>
                <c:pt idx="417">
                  <c:v>-3.5219309999999999</c:v>
                </c:pt>
                <c:pt idx="418">
                  <c:v>-3.4932200000000009</c:v>
                </c:pt>
                <c:pt idx="419">
                  <c:v>-3.4932200000000009</c:v>
                </c:pt>
                <c:pt idx="420">
                  <c:v>-3.4886789999999981</c:v>
                </c:pt>
                <c:pt idx="421">
                  <c:v>-3.7839140000000002</c:v>
                </c:pt>
                <c:pt idx="422">
                  <c:v>-3.6945749999999999</c:v>
                </c:pt>
                <c:pt idx="423">
                  <c:v>-3.575278</c:v>
                </c:pt>
                <c:pt idx="424">
                  <c:v>-3.2213910000000001</c:v>
                </c:pt>
                <c:pt idx="425">
                  <c:v>-3.2939190000000012</c:v>
                </c:pt>
                <c:pt idx="426">
                  <c:v>-3.8783579999999991</c:v>
                </c:pt>
                <c:pt idx="427">
                  <c:v>-3.8294859999999971</c:v>
                </c:pt>
                <c:pt idx="428">
                  <c:v>-3.7757559999999981</c:v>
                </c:pt>
                <c:pt idx="429">
                  <c:v>-3.7497720000000001</c:v>
                </c:pt>
                <c:pt idx="430">
                  <c:v>-3.8433290000000011</c:v>
                </c:pt>
                <c:pt idx="431">
                  <c:v>-3.8433290000000011</c:v>
                </c:pt>
                <c:pt idx="432">
                  <c:v>-3.6263999999999998</c:v>
                </c:pt>
                <c:pt idx="433">
                  <c:v>-3.5499890000000001</c:v>
                </c:pt>
                <c:pt idx="434">
                  <c:v>-3.6003070000000008</c:v>
                </c:pt>
                <c:pt idx="435">
                  <c:v>-3.556461000000001</c:v>
                </c:pt>
                <c:pt idx="436">
                  <c:v>-3.8744239999999981</c:v>
                </c:pt>
                <c:pt idx="437">
                  <c:v>-3.5621930000000011</c:v>
                </c:pt>
                <c:pt idx="438">
                  <c:v>-3.511647999999997</c:v>
                </c:pt>
                <c:pt idx="439">
                  <c:v>-3.2536280000000009</c:v>
                </c:pt>
                <c:pt idx="440">
                  <c:v>-3.3765469999999809</c:v>
                </c:pt>
                <c:pt idx="441">
                  <c:v>-3.5466390000000012</c:v>
                </c:pt>
                <c:pt idx="442">
                  <c:v>-3.4065820000000002</c:v>
                </c:pt>
                <c:pt idx="443">
                  <c:v>-3.4612660000000002</c:v>
                </c:pt>
                <c:pt idx="444">
                  <c:v>-3.2881279999999999</c:v>
                </c:pt>
                <c:pt idx="445">
                  <c:v>-3.5949259999999992</c:v>
                </c:pt>
                <c:pt idx="446">
                  <c:v>-3.6787360000000011</c:v>
                </c:pt>
                <c:pt idx="447">
                  <c:v>-3.580152</c:v>
                </c:pt>
                <c:pt idx="448">
                  <c:v>-3.5807110000000009</c:v>
                </c:pt>
                <c:pt idx="449">
                  <c:v>-3.499933</c:v>
                </c:pt>
                <c:pt idx="450">
                  <c:v>-3.499914</c:v>
                </c:pt>
                <c:pt idx="451">
                  <c:v>-3.2417090000000002</c:v>
                </c:pt>
                <c:pt idx="452">
                  <c:v>-3.6212140000000002</c:v>
                </c:pt>
                <c:pt idx="453">
                  <c:v>-3.3774139999999999</c:v>
                </c:pt>
                <c:pt idx="454">
                  <c:v>-3.360738</c:v>
                </c:pt>
                <c:pt idx="455">
                  <c:v>-3.4130099999999999</c:v>
                </c:pt>
                <c:pt idx="456">
                  <c:v>-3.663878</c:v>
                </c:pt>
                <c:pt idx="457">
                  <c:v>-3.5987770000000001</c:v>
                </c:pt>
                <c:pt idx="458">
                  <c:v>-3.7891940000000002</c:v>
                </c:pt>
                <c:pt idx="459">
                  <c:v>-3.6952489999999809</c:v>
                </c:pt>
                <c:pt idx="460">
                  <c:v>-3.6954630000000002</c:v>
                </c:pt>
                <c:pt idx="461">
                  <c:v>-3.7182900000000001</c:v>
                </c:pt>
                <c:pt idx="462">
                  <c:v>-3.7182900000000001</c:v>
                </c:pt>
                <c:pt idx="463">
                  <c:v>-3.7063220000000001</c:v>
                </c:pt>
                <c:pt idx="464">
                  <c:v>-3.7638639999999999</c:v>
                </c:pt>
                <c:pt idx="465">
                  <c:v>-3.6334140000000001</c:v>
                </c:pt>
                <c:pt idx="466">
                  <c:v>-3.8302840000000011</c:v>
                </c:pt>
                <c:pt idx="467">
                  <c:v>-3.7087330000000001</c:v>
                </c:pt>
                <c:pt idx="468">
                  <c:v>-3.7757559999999981</c:v>
                </c:pt>
                <c:pt idx="469">
                  <c:v>-3.7497720000000001</c:v>
                </c:pt>
                <c:pt idx="470">
                  <c:v>-3.8433290000000011</c:v>
                </c:pt>
                <c:pt idx="471">
                  <c:v>-3.6263999999999998</c:v>
                </c:pt>
                <c:pt idx="472">
                  <c:v>-3.6263999999999998</c:v>
                </c:pt>
                <c:pt idx="473">
                  <c:v>-3.5499890000000001</c:v>
                </c:pt>
                <c:pt idx="474">
                  <c:v>-3.8000769999999999</c:v>
                </c:pt>
                <c:pt idx="475">
                  <c:v>-3.6488320000000001</c:v>
                </c:pt>
                <c:pt idx="476">
                  <c:v>-3.6025310000000008</c:v>
                </c:pt>
                <c:pt idx="477">
                  <c:v>-3.5745239999999998</c:v>
                </c:pt>
                <c:pt idx="478">
                  <c:v>-3.5857019999999999</c:v>
                </c:pt>
                <c:pt idx="479">
                  <c:v>-3.373070999999999</c:v>
                </c:pt>
                <c:pt idx="480">
                  <c:v>-3.4263829999999991</c:v>
                </c:pt>
                <c:pt idx="481">
                  <c:v>-3.4263829999999991</c:v>
                </c:pt>
                <c:pt idx="482">
                  <c:v>-3.5736139999999992</c:v>
                </c:pt>
                <c:pt idx="483">
                  <c:v>-3.6904210000000011</c:v>
                </c:pt>
                <c:pt idx="484">
                  <c:v>-3.7906270000000011</c:v>
                </c:pt>
                <c:pt idx="485">
                  <c:v>-3.7347889999999988</c:v>
                </c:pt>
                <c:pt idx="486">
                  <c:v>-3.437872</c:v>
                </c:pt>
                <c:pt idx="487">
                  <c:v>-3.5949259999999992</c:v>
                </c:pt>
                <c:pt idx="488">
                  <c:v>-3.6787360000000011</c:v>
                </c:pt>
                <c:pt idx="489">
                  <c:v>-3.580152</c:v>
                </c:pt>
                <c:pt idx="490">
                  <c:v>-3.5807110000000009</c:v>
                </c:pt>
                <c:pt idx="491">
                  <c:v>-3.499933</c:v>
                </c:pt>
                <c:pt idx="492">
                  <c:v>-3.5814240000000002</c:v>
                </c:pt>
                <c:pt idx="493">
                  <c:v>-3.5814240000000002</c:v>
                </c:pt>
                <c:pt idx="494">
                  <c:v>-3.6787899999999989</c:v>
                </c:pt>
                <c:pt idx="495">
                  <c:v>-3.5439509999999999</c:v>
                </c:pt>
                <c:pt idx="496">
                  <c:v>-3.546497</c:v>
                </c:pt>
                <c:pt idx="497">
                  <c:v>-3.4568340000000011</c:v>
                </c:pt>
                <c:pt idx="498">
                  <c:v>-3.497916</c:v>
                </c:pt>
                <c:pt idx="499">
                  <c:v>-3.447668999999999</c:v>
                </c:pt>
                <c:pt idx="500">
                  <c:v>-3.5646400000000011</c:v>
                </c:pt>
                <c:pt idx="501">
                  <c:v>-3.47824</c:v>
                </c:pt>
                <c:pt idx="502">
                  <c:v>-3.6152739999999981</c:v>
                </c:pt>
                <c:pt idx="503">
                  <c:v>-3.6171710000000008</c:v>
                </c:pt>
                <c:pt idx="504">
                  <c:v>-3.636206</c:v>
                </c:pt>
                <c:pt idx="505">
                  <c:v>-3.636206</c:v>
                </c:pt>
                <c:pt idx="506">
                  <c:v>-3.7638639999999999</c:v>
                </c:pt>
                <c:pt idx="507">
                  <c:v>-3.6334140000000001</c:v>
                </c:pt>
                <c:pt idx="508">
                  <c:v>-3.8302840000000011</c:v>
                </c:pt>
                <c:pt idx="509">
                  <c:v>-3.7087330000000001</c:v>
                </c:pt>
                <c:pt idx="510">
                  <c:v>-3.507070000000001</c:v>
                </c:pt>
                <c:pt idx="511">
                  <c:v>-3.3531080000000011</c:v>
                </c:pt>
                <c:pt idx="512">
                  <c:v>-3.4220359999999999</c:v>
                </c:pt>
                <c:pt idx="513">
                  <c:v>-3.7479559999999998</c:v>
                </c:pt>
                <c:pt idx="514">
                  <c:v>-3.5809500000000001</c:v>
                </c:pt>
                <c:pt idx="515">
                  <c:v>-3.5809500000000001</c:v>
                </c:pt>
                <c:pt idx="516">
                  <c:v>-3.4326539999999799</c:v>
                </c:pt>
                <c:pt idx="517">
                  <c:v>-3.4993960000000008</c:v>
                </c:pt>
                <c:pt idx="518">
                  <c:v>-3.6531990000000012</c:v>
                </c:pt>
                <c:pt idx="519">
                  <c:v>-3.4915620000000001</c:v>
                </c:pt>
                <c:pt idx="520">
                  <c:v>-3.5269910000000011</c:v>
                </c:pt>
                <c:pt idx="521">
                  <c:v>-3.397748999999997</c:v>
                </c:pt>
                <c:pt idx="522">
                  <c:v>-3.6917460000000002</c:v>
                </c:pt>
                <c:pt idx="523">
                  <c:v>-3.5736139999999992</c:v>
                </c:pt>
                <c:pt idx="524">
                  <c:v>-3.6904210000000011</c:v>
                </c:pt>
                <c:pt idx="525">
                  <c:v>-3.6904210000000011</c:v>
                </c:pt>
                <c:pt idx="526">
                  <c:v>-3.7906270000000011</c:v>
                </c:pt>
                <c:pt idx="527">
                  <c:v>-3.7347889999999988</c:v>
                </c:pt>
                <c:pt idx="528">
                  <c:v>-3.437872</c:v>
                </c:pt>
                <c:pt idx="529">
                  <c:v>-3.4433280000000002</c:v>
                </c:pt>
                <c:pt idx="530">
                  <c:v>-3.497541</c:v>
                </c:pt>
                <c:pt idx="531">
                  <c:v>-3.331213999999997</c:v>
                </c:pt>
                <c:pt idx="532">
                  <c:v>-3.5908510000000011</c:v>
                </c:pt>
                <c:pt idx="533">
                  <c:v>-3.5347570000000008</c:v>
                </c:pt>
                <c:pt idx="534">
                  <c:v>-3.5500070000000008</c:v>
                </c:pt>
                <c:pt idx="535">
                  <c:v>-3.7055410000000002</c:v>
                </c:pt>
                <c:pt idx="536">
                  <c:v>-3.7055410000000002</c:v>
                </c:pt>
                <c:pt idx="537">
                  <c:v>-3.6206710000000002</c:v>
                </c:pt>
                <c:pt idx="538">
                  <c:v>-3.770597</c:v>
                </c:pt>
                <c:pt idx="539">
                  <c:v>-3.4150939999999999</c:v>
                </c:pt>
                <c:pt idx="540">
                  <c:v>-3.660574</c:v>
                </c:pt>
                <c:pt idx="541">
                  <c:v>-3.47824</c:v>
                </c:pt>
                <c:pt idx="542">
                  <c:v>-3.6152739999999981</c:v>
                </c:pt>
                <c:pt idx="543">
                  <c:v>-3.6171710000000008</c:v>
                </c:pt>
                <c:pt idx="544">
                  <c:v>-3.636206</c:v>
                </c:pt>
                <c:pt idx="545">
                  <c:v>-3.5974920000000008</c:v>
                </c:pt>
                <c:pt idx="546">
                  <c:v>-3.5974920000000008</c:v>
                </c:pt>
                <c:pt idx="547">
                  <c:v>-3.7519149999999999</c:v>
                </c:pt>
                <c:pt idx="548">
                  <c:v>-3.7647879999999998</c:v>
                </c:pt>
                <c:pt idx="549">
                  <c:v>-3.5414670000000008</c:v>
                </c:pt>
                <c:pt idx="550">
                  <c:v>-3.4999210000000001</c:v>
                </c:pt>
                <c:pt idx="551">
                  <c:v>-3.7858779999999999</c:v>
                </c:pt>
                <c:pt idx="552">
                  <c:v>-3.5338989999999999</c:v>
                </c:pt>
                <c:pt idx="553">
                  <c:v>-3.6179749999999991</c:v>
                </c:pt>
                <c:pt idx="554">
                  <c:v>-3.54332</c:v>
                </c:pt>
                <c:pt idx="555">
                  <c:v>-3.4334910000000001</c:v>
                </c:pt>
                <c:pt idx="556">
                  <c:v>-3.4334910000000001</c:v>
                </c:pt>
                <c:pt idx="557">
                  <c:v>-3.5503389999999988</c:v>
                </c:pt>
                <c:pt idx="558">
                  <c:v>-3.4593889999999998</c:v>
                </c:pt>
                <c:pt idx="559">
                  <c:v>-3.6531990000000012</c:v>
                </c:pt>
                <c:pt idx="560">
                  <c:v>-3.4915620000000001</c:v>
                </c:pt>
                <c:pt idx="561">
                  <c:v>-3.5269910000000011</c:v>
                </c:pt>
                <c:pt idx="562">
                  <c:v>-3.7174289999999992</c:v>
                </c:pt>
                <c:pt idx="563">
                  <c:v>-3.3132670000000002</c:v>
                </c:pt>
                <c:pt idx="564">
                  <c:v>-3.397748999999997</c:v>
                </c:pt>
                <c:pt idx="565">
                  <c:v>-3.6917460000000002</c:v>
                </c:pt>
                <c:pt idx="566">
                  <c:v>-3.6316670000000002</c:v>
                </c:pt>
                <c:pt idx="567">
                  <c:v>-3.761058999999999</c:v>
                </c:pt>
                <c:pt idx="568">
                  <c:v>-3.6533650000000009</c:v>
                </c:pt>
                <c:pt idx="569">
                  <c:v>-3.6533650000000009</c:v>
                </c:pt>
                <c:pt idx="570">
                  <c:v>-3.5342220000000002</c:v>
                </c:pt>
                <c:pt idx="571">
                  <c:v>-3.6546350000000012</c:v>
                </c:pt>
                <c:pt idx="572">
                  <c:v>-3.449811</c:v>
                </c:pt>
                <c:pt idx="573">
                  <c:v>-3.5505359999999988</c:v>
                </c:pt>
                <c:pt idx="574">
                  <c:v>-3.6183770000000011</c:v>
                </c:pt>
                <c:pt idx="575">
                  <c:v>-3.5050530000000002</c:v>
                </c:pt>
                <c:pt idx="576">
                  <c:v>-3.7972290000000002</c:v>
                </c:pt>
                <c:pt idx="577">
                  <c:v>-3.7978580000000002</c:v>
                </c:pt>
                <c:pt idx="578">
                  <c:v>-3.5652469999999981</c:v>
                </c:pt>
                <c:pt idx="579">
                  <c:v>-3.6206710000000002</c:v>
                </c:pt>
                <c:pt idx="580">
                  <c:v>-3.770597</c:v>
                </c:pt>
                <c:pt idx="581">
                  <c:v>-3.4150939999999999</c:v>
                </c:pt>
                <c:pt idx="582">
                  <c:v>-3.660574</c:v>
                </c:pt>
                <c:pt idx="583">
                  <c:v>-3.6236060000000001</c:v>
                </c:pt>
                <c:pt idx="584">
                  <c:v>-3.60215</c:v>
                </c:pt>
                <c:pt idx="585">
                  <c:v>-3.6127749999999992</c:v>
                </c:pt>
                <c:pt idx="586">
                  <c:v>-3.5363900000000008</c:v>
                </c:pt>
                <c:pt idx="587">
                  <c:v>-3.6243979999999998</c:v>
                </c:pt>
                <c:pt idx="588">
                  <c:v>-3.6044670000000001</c:v>
                </c:pt>
                <c:pt idx="589">
                  <c:v>-3.6044670000000001</c:v>
                </c:pt>
                <c:pt idx="590">
                  <c:v>-3.7438549999999999</c:v>
                </c:pt>
                <c:pt idx="591">
                  <c:v>-3.4439350000000002</c:v>
                </c:pt>
                <c:pt idx="592">
                  <c:v>-3.628876</c:v>
                </c:pt>
                <c:pt idx="593">
                  <c:v>-3.2724060000000001</c:v>
                </c:pt>
                <c:pt idx="594">
                  <c:v>-3.3902689999999809</c:v>
                </c:pt>
                <c:pt idx="595">
                  <c:v>-3.54332</c:v>
                </c:pt>
                <c:pt idx="596">
                  <c:v>-3.4334910000000001</c:v>
                </c:pt>
                <c:pt idx="597">
                  <c:v>-3.5503389999999988</c:v>
                </c:pt>
                <c:pt idx="598">
                  <c:v>-3.5503389999999988</c:v>
                </c:pt>
                <c:pt idx="599">
                  <c:v>-3.4593889999999998</c:v>
                </c:pt>
                <c:pt idx="600">
                  <c:v>-3.4296319999999998</c:v>
                </c:pt>
                <c:pt idx="601">
                  <c:v>-3.5113819999999989</c:v>
                </c:pt>
                <c:pt idx="602">
                  <c:v>-3.6153270000000011</c:v>
                </c:pt>
                <c:pt idx="603">
                  <c:v>-3.590930999999999</c:v>
                </c:pt>
                <c:pt idx="604">
                  <c:v>-3.5133909999999999</c:v>
                </c:pt>
                <c:pt idx="605">
                  <c:v>-3.6825569999999992</c:v>
                </c:pt>
                <c:pt idx="606">
                  <c:v>-3.8055270000000001</c:v>
                </c:pt>
                <c:pt idx="607">
                  <c:v>-3.4991540000000012</c:v>
                </c:pt>
                <c:pt idx="608">
                  <c:v>-3.4357279999999988</c:v>
                </c:pt>
                <c:pt idx="609">
                  <c:v>-3.7072230000000008</c:v>
                </c:pt>
                <c:pt idx="610">
                  <c:v>-3.7569459999999961</c:v>
                </c:pt>
                <c:pt idx="611">
                  <c:v>-3.5237630000000011</c:v>
                </c:pt>
                <c:pt idx="612">
                  <c:v>-3.6443059999999998</c:v>
                </c:pt>
                <c:pt idx="613">
                  <c:v>-3.544048999999998</c:v>
                </c:pt>
                <c:pt idx="614">
                  <c:v>-3.6021490000000012</c:v>
                </c:pt>
                <c:pt idx="615">
                  <c:v>-3.6021490000000012</c:v>
                </c:pt>
                <c:pt idx="616">
                  <c:v>-3.5914610000000011</c:v>
                </c:pt>
                <c:pt idx="617">
                  <c:v>-3.5734619999999988</c:v>
                </c:pt>
                <c:pt idx="618">
                  <c:v>-3.4416910000000001</c:v>
                </c:pt>
                <c:pt idx="619">
                  <c:v>-3.6183770000000011</c:v>
                </c:pt>
                <c:pt idx="620">
                  <c:v>-3.5050530000000002</c:v>
                </c:pt>
                <c:pt idx="621">
                  <c:v>-3.7972290000000002</c:v>
                </c:pt>
                <c:pt idx="622">
                  <c:v>-3.7978580000000002</c:v>
                </c:pt>
                <c:pt idx="623">
                  <c:v>-3.5652469999999981</c:v>
                </c:pt>
                <c:pt idx="624">
                  <c:v>-3.5652469999999981</c:v>
                </c:pt>
                <c:pt idx="625">
                  <c:v>-3.5733090000000001</c:v>
                </c:pt>
                <c:pt idx="626">
                  <c:v>-3.5629209999999989</c:v>
                </c:pt>
                <c:pt idx="627">
                  <c:v>-3.346054999999998</c:v>
                </c:pt>
                <c:pt idx="628">
                  <c:v>-3.4805269999999999</c:v>
                </c:pt>
                <c:pt idx="629">
                  <c:v>-3.5818780000000001</c:v>
                </c:pt>
                <c:pt idx="630">
                  <c:v>-3.6536369999999998</c:v>
                </c:pt>
                <c:pt idx="631">
                  <c:v>-3.5714640000000011</c:v>
                </c:pt>
                <c:pt idx="632">
                  <c:v>-3.6245569999999989</c:v>
                </c:pt>
                <c:pt idx="633">
                  <c:v>-3.5348250000000001</c:v>
                </c:pt>
                <c:pt idx="634">
                  <c:v>-3.582754</c:v>
                </c:pt>
                <c:pt idx="635">
                  <c:v>-3.846766000000001</c:v>
                </c:pt>
                <c:pt idx="636">
                  <c:v>-3.7322089999999961</c:v>
                </c:pt>
                <c:pt idx="637">
                  <c:v>-3.7322089999999961</c:v>
                </c:pt>
                <c:pt idx="638">
                  <c:v>-3.4439350000000002</c:v>
                </c:pt>
                <c:pt idx="639">
                  <c:v>-3.628876</c:v>
                </c:pt>
                <c:pt idx="640">
                  <c:v>-3.2724060000000001</c:v>
                </c:pt>
                <c:pt idx="641">
                  <c:v>-3.3902689999999809</c:v>
                </c:pt>
                <c:pt idx="642">
                  <c:v>-3.3881859999999988</c:v>
                </c:pt>
                <c:pt idx="643">
                  <c:v>-3.423378</c:v>
                </c:pt>
                <c:pt idx="644">
                  <c:v>-3.6620509999999999</c:v>
                </c:pt>
                <c:pt idx="645">
                  <c:v>-3.4464389999999998</c:v>
                </c:pt>
                <c:pt idx="646">
                  <c:v>-3.4464389999999998</c:v>
                </c:pt>
                <c:pt idx="647">
                  <c:v>-3.5328309999999998</c:v>
                </c:pt>
                <c:pt idx="648">
                  <c:v>-3.5471949999999999</c:v>
                </c:pt>
                <c:pt idx="649">
                  <c:v>-3.4598140000000002</c:v>
                </c:pt>
                <c:pt idx="650">
                  <c:v>-3.3485299999999998</c:v>
                </c:pt>
                <c:pt idx="651">
                  <c:v>-3.207487</c:v>
                </c:pt>
                <c:pt idx="652">
                  <c:v>-3.397135</c:v>
                </c:pt>
                <c:pt idx="653">
                  <c:v>-3.7810480000000002</c:v>
                </c:pt>
                <c:pt idx="654">
                  <c:v>-3.3939730000000008</c:v>
                </c:pt>
                <c:pt idx="655">
                  <c:v>-3.7417899999999999</c:v>
                </c:pt>
                <c:pt idx="656">
                  <c:v>-3.4976479999999981</c:v>
                </c:pt>
                <c:pt idx="657">
                  <c:v>-3.736281</c:v>
                </c:pt>
                <c:pt idx="658">
                  <c:v>-3.670026</c:v>
                </c:pt>
                <c:pt idx="659">
                  <c:v>-3.5546129999999998</c:v>
                </c:pt>
                <c:pt idx="660">
                  <c:v>-3.544048999999998</c:v>
                </c:pt>
                <c:pt idx="661">
                  <c:v>-3.6021490000000012</c:v>
                </c:pt>
                <c:pt idx="662">
                  <c:v>-3.5914610000000011</c:v>
                </c:pt>
                <c:pt idx="663">
                  <c:v>-3.5734619999999988</c:v>
                </c:pt>
                <c:pt idx="664">
                  <c:v>-3.5734619999999988</c:v>
                </c:pt>
                <c:pt idx="665">
                  <c:v>-3.4416910000000001</c:v>
                </c:pt>
                <c:pt idx="666">
                  <c:v>-3.5257649999999998</c:v>
                </c:pt>
                <c:pt idx="667">
                  <c:v>-3.689954999999999</c:v>
                </c:pt>
                <c:pt idx="668">
                  <c:v>-3.8271570000000001</c:v>
                </c:pt>
                <c:pt idx="669">
                  <c:v>-3.6322209999999981</c:v>
                </c:pt>
                <c:pt idx="670">
                  <c:v>-3.6165639999999999</c:v>
                </c:pt>
                <c:pt idx="671">
                  <c:v>-3.8524979999999971</c:v>
                </c:pt>
                <c:pt idx="672">
                  <c:v>-3.8524979999999971</c:v>
                </c:pt>
                <c:pt idx="673">
                  <c:v>-3.9167130000000001</c:v>
                </c:pt>
                <c:pt idx="674">
                  <c:v>-3.7807119999999999</c:v>
                </c:pt>
                <c:pt idx="675">
                  <c:v>-3.516327</c:v>
                </c:pt>
                <c:pt idx="676">
                  <c:v>-3.4216920000000002</c:v>
                </c:pt>
                <c:pt idx="677">
                  <c:v>-3.5418990000000008</c:v>
                </c:pt>
                <c:pt idx="678">
                  <c:v>-3.6042930000000002</c:v>
                </c:pt>
                <c:pt idx="679">
                  <c:v>-3.5348250000000001</c:v>
                </c:pt>
                <c:pt idx="680">
                  <c:v>-3.582754</c:v>
                </c:pt>
                <c:pt idx="681">
                  <c:v>-3.846766000000001</c:v>
                </c:pt>
                <c:pt idx="682">
                  <c:v>-3.7322089999999961</c:v>
                </c:pt>
                <c:pt idx="683">
                  <c:v>-3.6877369999999998</c:v>
                </c:pt>
                <c:pt idx="684">
                  <c:v>-3.6877369999999998</c:v>
                </c:pt>
                <c:pt idx="685">
                  <c:v>-3.3795809999999999</c:v>
                </c:pt>
                <c:pt idx="686">
                  <c:v>-3.5748039999999999</c:v>
                </c:pt>
                <c:pt idx="687">
                  <c:v>-3.200416000000001</c:v>
                </c:pt>
                <c:pt idx="688">
                  <c:v>-3.4378299999999999</c:v>
                </c:pt>
                <c:pt idx="689">
                  <c:v>-3.7510629999999998</c:v>
                </c:pt>
                <c:pt idx="690">
                  <c:v>-3.58046</c:v>
                </c:pt>
                <c:pt idx="691">
                  <c:v>-3.5315600000000011</c:v>
                </c:pt>
                <c:pt idx="692">
                  <c:v>-3.4987829999999991</c:v>
                </c:pt>
                <c:pt idx="693">
                  <c:v>-3.4010269999999991</c:v>
                </c:pt>
                <c:pt idx="694">
                  <c:v>-3.4010269999999991</c:v>
                </c:pt>
                <c:pt idx="695">
                  <c:v>-3.238087999999999</c:v>
                </c:pt>
                <c:pt idx="696">
                  <c:v>-3.6496530000000011</c:v>
                </c:pt>
                <c:pt idx="697">
                  <c:v>-3.4598140000000002</c:v>
                </c:pt>
                <c:pt idx="698">
                  <c:v>-3.3485299999999998</c:v>
                </c:pt>
                <c:pt idx="699">
                  <c:v>-3.207487</c:v>
                </c:pt>
                <c:pt idx="700">
                  <c:v>-3.397135</c:v>
                </c:pt>
                <c:pt idx="701">
                  <c:v>-3.2974730000000001</c:v>
                </c:pt>
                <c:pt idx="702">
                  <c:v>-3.7282609999999998</c:v>
                </c:pt>
                <c:pt idx="703">
                  <c:v>-3.7282609999999998</c:v>
                </c:pt>
                <c:pt idx="704">
                  <c:v>-3.7835290000000001</c:v>
                </c:pt>
                <c:pt idx="705">
                  <c:v>-3.7417899999999999</c:v>
                </c:pt>
                <c:pt idx="706">
                  <c:v>-3.4976479999999981</c:v>
                </c:pt>
                <c:pt idx="707">
                  <c:v>-3.736281</c:v>
                </c:pt>
                <c:pt idx="708">
                  <c:v>-3.670026</c:v>
                </c:pt>
                <c:pt idx="709">
                  <c:v>-3.5546129999999998</c:v>
                </c:pt>
                <c:pt idx="710">
                  <c:v>-3.3741730000000012</c:v>
                </c:pt>
                <c:pt idx="711">
                  <c:v>-3.6193270000000002</c:v>
                </c:pt>
                <c:pt idx="712">
                  <c:v>-3.5580799999999999</c:v>
                </c:pt>
                <c:pt idx="713">
                  <c:v>-3.6668379999999998</c:v>
                </c:pt>
                <c:pt idx="714">
                  <c:v>-3.4917919999999998</c:v>
                </c:pt>
                <c:pt idx="715">
                  <c:v>-3.4917919999999998</c:v>
                </c:pt>
                <c:pt idx="716">
                  <c:v>-3.615591999999999</c:v>
                </c:pt>
                <c:pt idx="717">
                  <c:v>-3.7261920000000002</c:v>
                </c:pt>
                <c:pt idx="718">
                  <c:v>-3.6946439999999998</c:v>
                </c:pt>
                <c:pt idx="719">
                  <c:v>-3.5408629999999999</c:v>
                </c:pt>
                <c:pt idx="720">
                  <c:v>-3.4734770000000008</c:v>
                </c:pt>
                <c:pt idx="721">
                  <c:v>-3.83995299999998</c:v>
                </c:pt>
                <c:pt idx="722">
                  <c:v>-3.6158110000000012</c:v>
                </c:pt>
                <c:pt idx="723">
                  <c:v>-3.6158110000000012</c:v>
                </c:pt>
                <c:pt idx="724">
                  <c:v>-3.7807119999999999</c:v>
                </c:pt>
                <c:pt idx="725">
                  <c:v>-3.516327</c:v>
                </c:pt>
                <c:pt idx="726">
                  <c:v>-3.4216920000000002</c:v>
                </c:pt>
                <c:pt idx="727">
                  <c:v>-3.5418990000000008</c:v>
                </c:pt>
                <c:pt idx="728">
                  <c:v>-3.6042930000000002</c:v>
                </c:pt>
                <c:pt idx="729">
                  <c:v>-3.5621079999999998</c:v>
                </c:pt>
                <c:pt idx="730">
                  <c:v>-3.5813440000000001</c:v>
                </c:pt>
                <c:pt idx="731">
                  <c:v>-3.8477250000000001</c:v>
                </c:pt>
                <c:pt idx="732">
                  <c:v>-3.9139820000000012</c:v>
                </c:pt>
                <c:pt idx="733">
                  <c:v>-3.7548739999999992</c:v>
                </c:pt>
                <c:pt idx="734">
                  <c:v>-3.7548739999999992</c:v>
                </c:pt>
                <c:pt idx="735">
                  <c:v>-3.4202410000000012</c:v>
                </c:pt>
                <c:pt idx="736">
                  <c:v>-3.4430779999999999</c:v>
                </c:pt>
                <c:pt idx="737">
                  <c:v>-3.4338219999999988</c:v>
                </c:pt>
                <c:pt idx="738">
                  <c:v>-3.8922449999999822</c:v>
                </c:pt>
                <c:pt idx="739">
                  <c:v>-3.7022900000000001</c:v>
                </c:pt>
                <c:pt idx="740">
                  <c:v>-3.6524879999999991</c:v>
                </c:pt>
                <c:pt idx="741">
                  <c:v>-3.6211310000000001</c:v>
                </c:pt>
                <c:pt idx="742">
                  <c:v>-3.5857410000000001</c:v>
                </c:pt>
                <c:pt idx="743">
                  <c:v>-3.4987829999999991</c:v>
                </c:pt>
                <c:pt idx="744">
                  <c:v>-3.4010269999999991</c:v>
                </c:pt>
                <c:pt idx="745">
                  <c:v>-3.238087999999999</c:v>
                </c:pt>
                <c:pt idx="746">
                  <c:v>-3.238087999999999</c:v>
                </c:pt>
                <c:pt idx="747">
                  <c:v>-3.6496530000000011</c:v>
                </c:pt>
                <c:pt idx="748">
                  <c:v>-3.838994</c:v>
                </c:pt>
                <c:pt idx="749">
                  <c:v>-3.556075999999996</c:v>
                </c:pt>
                <c:pt idx="750">
                  <c:v>-3.608943</c:v>
                </c:pt>
                <c:pt idx="751">
                  <c:v>-3.5638200000000002</c:v>
                </c:pt>
                <c:pt idx="752">
                  <c:v>-3.576267999999998</c:v>
                </c:pt>
                <c:pt idx="753">
                  <c:v>-3.320819999999999</c:v>
                </c:pt>
                <c:pt idx="754">
                  <c:v>-3.7282609999999998</c:v>
                </c:pt>
                <c:pt idx="755">
                  <c:v>-3.7282609999999998</c:v>
                </c:pt>
                <c:pt idx="756">
                  <c:v>-3.7835290000000001</c:v>
                </c:pt>
                <c:pt idx="757">
                  <c:v>-3.5976590000000002</c:v>
                </c:pt>
                <c:pt idx="758">
                  <c:v>-3.3859290000000009</c:v>
                </c:pt>
                <c:pt idx="759">
                  <c:v>-3.618757</c:v>
                </c:pt>
                <c:pt idx="760">
                  <c:v>-3.4222670000000002</c:v>
                </c:pt>
                <c:pt idx="761">
                  <c:v>-3.5021740000000001</c:v>
                </c:pt>
                <c:pt idx="762">
                  <c:v>-3.5842649999999998</c:v>
                </c:pt>
                <c:pt idx="763">
                  <c:v>-3.5807289999999998</c:v>
                </c:pt>
                <c:pt idx="764">
                  <c:v>-3.5273850000000011</c:v>
                </c:pt>
                <c:pt idx="765">
                  <c:v>-3.4372530000000001</c:v>
                </c:pt>
                <c:pt idx="766">
                  <c:v>-3.6061390000000011</c:v>
                </c:pt>
                <c:pt idx="767">
                  <c:v>-3.7220110000000002</c:v>
                </c:pt>
                <c:pt idx="768">
                  <c:v>-3.7220110000000002</c:v>
                </c:pt>
                <c:pt idx="769">
                  <c:v>-3.7271649999999998</c:v>
                </c:pt>
                <c:pt idx="770">
                  <c:v>-3.8789130000000012</c:v>
                </c:pt>
                <c:pt idx="771">
                  <c:v>-3.5408629999999999</c:v>
                </c:pt>
                <c:pt idx="772">
                  <c:v>-3.4734770000000008</c:v>
                </c:pt>
                <c:pt idx="773">
                  <c:v>-3.83995299999998</c:v>
                </c:pt>
                <c:pt idx="774">
                  <c:v>-3.6158110000000012</c:v>
                </c:pt>
                <c:pt idx="775">
                  <c:v>-3.6158110000000012</c:v>
                </c:pt>
                <c:pt idx="776">
                  <c:v>-3.3939050000000002</c:v>
                </c:pt>
                <c:pt idx="777">
                  <c:v>-3.6982879999999998</c:v>
                </c:pt>
                <c:pt idx="778">
                  <c:v>-3.7690090000000001</c:v>
                </c:pt>
                <c:pt idx="779">
                  <c:v>-3.4941490000000002</c:v>
                </c:pt>
                <c:pt idx="780">
                  <c:v>-3.4077809999999999</c:v>
                </c:pt>
                <c:pt idx="781">
                  <c:v>-3.6733930000000008</c:v>
                </c:pt>
                <c:pt idx="782">
                  <c:v>-3.7632670000000008</c:v>
                </c:pt>
                <c:pt idx="783">
                  <c:v>-3.7675200000000002</c:v>
                </c:pt>
                <c:pt idx="784">
                  <c:v>-3.6111939999999989</c:v>
                </c:pt>
                <c:pt idx="785">
                  <c:v>-3.6716470000000001</c:v>
                </c:pt>
                <c:pt idx="786">
                  <c:v>-3.730513999999999</c:v>
                </c:pt>
                <c:pt idx="787">
                  <c:v>-3.730513999999999</c:v>
                </c:pt>
                <c:pt idx="788">
                  <c:v>-3.5107009999999992</c:v>
                </c:pt>
                <c:pt idx="789">
                  <c:v>-3.416388</c:v>
                </c:pt>
                <c:pt idx="790">
                  <c:v>-3.4338219999999988</c:v>
                </c:pt>
                <c:pt idx="791">
                  <c:v>-3.8922449999999822</c:v>
                </c:pt>
                <c:pt idx="792">
                  <c:v>-3.7022900000000001</c:v>
                </c:pt>
                <c:pt idx="793">
                  <c:v>-3.6524879999999991</c:v>
                </c:pt>
                <c:pt idx="794">
                  <c:v>-3.6211310000000001</c:v>
                </c:pt>
                <c:pt idx="795">
                  <c:v>-3.5857410000000001</c:v>
                </c:pt>
                <c:pt idx="796">
                  <c:v>-3.6094709999999992</c:v>
                </c:pt>
                <c:pt idx="797">
                  <c:v>-3.7982999999999989</c:v>
                </c:pt>
                <c:pt idx="798">
                  <c:v>-3.3837189999999988</c:v>
                </c:pt>
                <c:pt idx="799">
                  <c:v>-3.3837189999999988</c:v>
                </c:pt>
                <c:pt idx="800">
                  <c:v>-3.3751829999999998</c:v>
                </c:pt>
                <c:pt idx="801">
                  <c:v>-3.787696</c:v>
                </c:pt>
                <c:pt idx="802">
                  <c:v>-3.9938800000000012</c:v>
                </c:pt>
                <c:pt idx="803">
                  <c:v>-3.784554</c:v>
                </c:pt>
                <c:pt idx="804">
                  <c:v>-3.5775729999999988</c:v>
                </c:pt>
                <c:pt idx="805">
                  <c:v>-3.7693970000000001</c:v>
                </c:pt>
                <c:pt idx="806">
                  <c:v>-3.3985409999999998</c:v>
                </c:pt>
                <c:pt idx="807">
                  <c:v>-3.8324749999999961</c:v>
                </c:pt>
                <c:pt idx="808">
                  <c:v>-3.8324749999999961</c:v>
                </c:pt>
                <c:pt idx="809">
                  <c:v>-3.9357150000000001</c:v>
                </c:pt>
                <c:pt idx="810">
                  <c:v>-3.2390449999999991</c:v>
                </c:pt>
                <c:pt idx="811">
                  <c:v>-3.6775649999999991</c:v>
                </c:pt>
                <c:pt idx="812">
                  <c:v>-4.0804779999999976</c:v>
                </c:pt>
                <c:pt idx="813">
                  <c:v>-3.4528799999999809</c:v>
                </c:pt>
                <c:pt idx="814">
                  <c:v>-3.6434809999999991</c:v>
                </c:pt>
                <c:pt idx="815">
                  <c:v>-3.5632259999999998</c:v>
                </c:pt>
                <c:pt idx="816">
                  <c:v>-3.5206279999999999</c:v>
                </c:pt>
                <c:pt idx="817">
                  <c:v>-3.6061390000000011</c:v>
                </c:pt>
                <c:pt idx="818">
                  <c:v>-3.7220110000000002</c:v>
                </c:pt>
                <c:pt idx="819">
                  <c:v>-3.7271649999999998</c:v>
                </c:pt>
                <c:pt idx="820">
                  <c:v>-3.7271649999999998</c:v>
                </c:pt>
                <c:pt idx="821">
                  <c:v>-3.8789130000000012</c:v>
                </c:pt>
                <c:pt idx="822">
                  <c:v>-3.5930630000000008</c:v>
                </c:pt>
                <c:pt idx="823">
                  <c:v>-3.5129359999999998</c:v>
                </c:pt>
                <c:pt idx="824">
                  <c:v>-3.7217990000000012</c:v>
                </c:pt>
                <c:pt idx="825">
                  <c:v>-3.5350870000000012</c:v>
                </c:pt>
                <c:pt idx="826">
                  <c:v>-3.5193619999999992</c:v>
                </c:pt>
                <c:pt idx="827">
                  <c:v>-3.5193619999999992</c:v>
                </c:pt>
                <c:pt idx="828">
                  <c:v>-3.5671550000000001</c:v>
                </c:pt>
                <c:pt idx="829">
                  <c:v>-3.726423</c:v>
                </c:pt>
                <c:pt idx="830">
                  <c:v>-3.73719</c:v>
                </c:pt>
                <c:pt idx="831">
                  <c:v>-3.6889500000000002</c:v>
                </c:pt>
                <c:pt idx="832">
                  <c:v>-3.9144429999999808</c:v>
                </c:pt>
                <c:pt idx="833">
                  <c:v>-3.806347000000001</c:v>
                </c:pt>
                <c:pt idx="834">
                  <c:v>-3.5453550000000011</c:v>
                </c:pt>
                <c:pt idx="835">
                  <c:v>-3.4947579999999991</c:v>
                </c:pt>
                <c:pt idx="836">
                  <c:v>-3.6716470000000001</c:v>
                </c:pt>
                <c:pt idx="837">
                  <c:v>-3.730513999999999</c:v>
                </c:pt>
                <c:pt idx="838">
                  <c:v>-3.5107009999999992</c:v>
                </c:pt>
                <c:pt idx="839">
                  <c:v>-3.5107009999999992</c:v>
                </c:pt>
                <c:pt idx="840">
                  <c:v>-3.416388</c:v>
                </c:pt>
                <c:pt idx="841">
                  <c:v>-3.4883289999999998</c:v>
                </c:pt>
                <c:pt idx="842">
                  <c:v>-3.4129349999999992</c:v>
                </c:pt>
                <c:pt idx="843">
                  <c:v>-3.5953040000000001</c:v>
                </c:pt>
                <c:pt idx="844">
                  <c:v>-3.4249170000000011</c:v>
                </c:pt>
                <c:pt idx="845">
                  <c:v>-3.2985659999999992</c:v>
                </c:pt>
                <c:pt idx="846">
                  <c:v>-3.612689</c:v>
                </c:pt>
                <c:pt idx="847">
                  <c:v>-3.482996</c:v>
                </c:pt>
                <c:pt idx="848">
                  <c:v>-3.6134419999999992</c:v>
                </c:pt>
                <c:pt idx="849">
                  <c:v>-3.523652999999999</c:v>
                </c:pt>
                <c:pt idx="850">
                  <c:v>-3.4676719999999999</c:v>
                </c:pt>
                <c:pt idx="851">
                  <c:v>-3.4676719999999999</c:v>
                </c:pt>
                <c:pt idx="852">
                  <c:v>-3.863121</c:v>
                </c:pt>
                <c:pt idx="853">
                  <c:v>-3.8564189999999821</c:v>
                </c:pt>
                <c:pt idx="854">
                  <c:v>-3.627834</c:v>
                </c:pt>
                <c:pt idx="855">
                  <c:v>-3.784554</c:v>
                </c:pt>
                <c:pt idx="856">
                  <c:v>-3.5775729999999988</c:v>
                </c:pt>
                <c:pt idx="857">
                  <c:v>-3.8091779999999988</c:v>
                </c:pt>
                <c:pt idx="858">
                  <c:v>-3.9770310000000002</c:v>
                </c:pt>
                <c:pt idx="859">
                  <c:v>-3.8259430000000001</c:v>
                </c:pt>
                <c:pt idx="860">
                  <c:v>-3.6688089999999991</c:v>
                </c:pt>
                <c:pt idx="861">
                  <c:v>-3.6874699999999989</c:v>
                </c:pt>
                <c:pt idx="862">
                  <c:v>-3.6874699999999989</c:v>
                </c:pt>
                <c:pt idx="863">
                  <c:v>-3.7711199999999998</c:v>
                </c:pt>
                <c:pt idx="864">
                  <c:v>-3.8247909999999989</c:v>
                </c:pt>
                <c:pt idx="865">
                  <c:v>-4.114776999999977</c:v>
                </c:pt>
                <c:pt idx="866">
                  <c:v>-4.0804779999999976</c:v>
                </c:pt>
                <c:pt idx="867">
                  <c:v>-3.4528799999999809</c:v>
                </c:pt>
                <c:pt idx="868">
                  <c:v>-3.6434809999999991</c:v>
                </c:pt>
                <c:pt idx="869">
                  <c:v>-3.5632259999999998</c:v>
                </c:pt>
                <c:pt idx="870">
                  <c:v>-3.5206279999999999</c:v>
                </c:pt>
                <c:pt idx="871">
                  <c:v>-3.5392119999999991</c:v>
                </c:pt>
                <c:pt idx="872">
                  <c:v>-3.707014</c:v>
                </c:pt>
                <c:pt idx="873">
                  <c:v>-3.7750499999999998</c:v>
                </c:pt>
                <c:pt idx="874">
                  <c:v>-3.7752979999999989</c:v>
                </c:pt>
                <c:pt idx="875">
                  <c:v>-3.7752979999999989</c:v>
                </c:pt>
                <c:pt idx="876">
                  <c:v>-3.5447089999999992</c:v>
                </c:pt>
                <c:pt idx="877">
                  <c:v>-3.5565219999999989</c:v>
                </c:pt>
                <c:pt idx="878">
                  <c:v>-3.634601</c:v>
                </c:pt>
                <c:pt idx="879">
                  <c:v>-3.7436940000000001</c:v>
                </c:pt>
                <c:pt idx="880">
                  <c:v>-3.8180890000000001</c:v>
                </c:pt>
                <c:pt idx="881">
                  <c:v>-3.8180890000000001</c:v>
                </c:pt>
                <c:pt idx="882">
                  <c:v>-3.6354749999999991</c:v>
                </c:pt>
                <c:pt idx="883">
                  <c:v>-3.6641030000000012</c:v>
                </c:pt>
                <c:pt idx="884">
                  <c:v>-3.73719</c:v>
                </c:pt>
                <c:pt idx="885">
                  <c:v>-3.6889500000000002</c:v>
                </c:pt>
                <c:pt idx="886">
                  <c:v>-3.9144429999999808</c:v>
                </c:pt>
                <c:pt idx="887">
                  <c:v>-3.806347000000001</c:v>
                </c:pt>
                <c:pt idx="888">
                  <c:v>-3.5453550000000011</c:v>
                </c:pt>
                <c:pt idx="889">
                  <c:v>-3.4947579999999991</c:v>
                </c:pt>
                <c:pt idx="890">
                  <c:v>-3.677235</c:v>
                </c:pt>
                <c:pt idx="891">
                  <c:v>-3.3925730000000001</c:v>
                </c:pt>
                <c:pt idx="892">
                  <c:v>-3.3244289999999999</c:v>
                </c:pt>
                <c:pt idx="893">
                  <c:v>-3.3244289999999999</c:v>
                </c:pt>
                <c:pt idx="894">
                  <c:v>-3.6024630000000002</c:v>
                </c:pt>
                <c:pt idx="895">
                  <c:v>-3.424300000000001</c:v>
                </c:pt>
                <c:pt idx="896">
                  <c:v>-3.405504000000001</c:v>
                </c:pt>
                <c:pt idx="897">
                  <c:v>-3.2243360000000001</c:v>
                </c:pt>
                <c:pt idx="898">
                  <c:v>-3.640283999999999</c:v>
                </c:pt>
                <c:pt idx="899">
                  <c:v>-3.8169649999999971</c:v>
                </c:pt>
                <c:pt idx="900">
                  <c:v>-3.6105979999999991</c:v>
                </c:pt>
                <c:pt idx="901">
                  <c:v>-3.5903880000000008</c:v>
                </c:pt>
                <c:pt idx="902">
                  <c:v>-3.6272280000000001</c:v>
                </c:pt>
                <c:pt idx="903">
                  <c:v>-3.385946000000001</c:v>
                </c:pt>
                <c:pt idx="904">
                  <c:v>-3.4676719999999999</c:v>
                </c:pt>
                <c:pt idx="905">
                  <c:v>-3.863121</c:v>
                </c:pt>
                <c:pt idx="906">
                  <c:v>-3.863121</c:v>
                </c:pt>
                <c:pt idx="907">
                  <c:v>-3.8564189999999821</c:v>
                </c:pt>
                <c:pt idx="908">
                  <c:v>-3.627834</c:v>
                </c:pt>
                <c:pt idx="909">
                  <c:v>-3.7506430000000002</c:v>
                </c:pt>
                <c:pt idx="910">
                  <c:v>-3.689327</c:v>
                </c:pt>
                <c:pt idx="911">
                  <c:v>-3.6904419999999991</c:v>
                </c:pt>
                <c:pt idx="912">
                  <c:v>-4.1282439999999996</c:v>
                </c:pt>
                <c:pt idx="913">
                  <c:v>-3.814033999999999</c:v>
                </c:pt>
                <c:pt idx="914">
                  <c:v>-3.8674430000000002</c:v>
                </c:pt>
                <c:pt idx="915">
                  <c:v>-3.6874699999999989</c:v>
                </c:pt>
                <c:pt idx="916">
                  <c:v>-3.6874699999999989</c:v>
                </c:pt>
                <c:pt idx="917">
                  <c:v>-3.7711199999999998</c:v>
                </c:pt>
                <c:pt idx="918">
                  <c:v>-3.8247909999999989</c:v>
                </c:pt>
                <c:pt idx="919">
                  <c:v>-4.114776999999977</c:v>
                </c:pt>
                <c:pt idx="920">
                  <c:v>-4.0572920000000003</c:v>
                </c:pt>
                <c:pt idx="921">
                  <c:v>-3.9296019999999992</c:v>
                </c:pt>
                <c:pt idx="922">
                  <c:v>-3.6311110000000011</c:v>
                </c:pt>
                <c:pt idx="923">
                  <c:v>-3.574973</c:v>
                </c:pt>
                <c:pt idx="924">
                  <c:v>-3.7651219999999999</c:v>
                </c:pt>
                <c:pt idx="925">
                  <c:v>-3.7786650000000002</c:v>
                </c:pt>
                <c:pt idx="926">
                  <c:v>-3.713381</c:v>
                </c:pt>
                <c:pt idx="927">
                  <c:v>-3.7883939999999998</c:v>
                </c:pt>
                <c:pt idx="928">
                  <c:v>-3.700718999999999</c:v>
                </c:pt>
                <c:pt idx="929">
                  <c:v>-3.700718999999999</c:v>
                </c:pt>
                <c:pt idx="930">
                  <c:v>-3.6270520000000008</c:v>
                </c:pt>
                <c:pt idx="931">
                  <c:v>-3.7273839999999998</c:v>
                </c:pt>
                <c:pt idx="932">
                  <c:v>-3.828827</c:v>
                </c:pt>
                <c:pt idx="933">
                  <c:v>-3.7436940000000001</c:v>
                </c:pt>
                <c:pt idx="934">
                  <c:v>-3.8180890000000001</c:v>
                </c:pt>
                <c:pt idx="935">
                  <c:v>-3.6354749999999991</c:v>
                </c:pt>
                <c:pt idx="936">
                  <c:v>-3.6354749999999991</c:v>
                </c:pt>
                <c:pt idx="937">
                  <c:v>-3.6641030000000012</c:v>
                </c:pt>
                <c:pt idx="938">
                  <c:v>-3.600346</c:v>
                </c:pt>
                <c:pt idx="939">
                  <c:v>-3.91438</c:v>
                </c:pt>
                <c:pt idx="940">
                  <c:v>-3.856455999999981</c:v>
                </c:pt>
                <c:pt idx="941">
                  <c:v>-4.003515999999979</c:v>
                </c:pt>
                <c:pt idx="942">
                  <c:v>-3.638714999999999</c:v>
                </c:pt>
                <c:pt idx="943">
                  <c:v>-3.7022469999999998</c:v>
                </c:pt>
                <c:pt idx="944">
                  <c:v>-3.5541509999999992</c:v>
                </c:pt>
                <c:pt idx="945">
                  <c:v>-3.610106</c:v>
                </c:pt>
                <c:pt idx="946">
                  <c:v>-3.4977769999999988</c:v>
                </c:pt>
                <c:pt idx="947">
                  <c:v>-3.5094069999999991</c:v>
                </c:pt>
                <c:pt idx="948">
                  <c:v>-3.5094069999999991</c:v>
                </c:pt>
                <c:pt idx="949">
                  <c:v>-3.6478429999999999</c:v>
                </c:pt>
                <c:pt idx="950">
                  <c:v>-3.4117500000000001</c:v>
                </c:pt>
                <c:pt idx="951">
                  <c:v>-3.6182599999999971</c:v>
                </c:pt>
                <c:pt idx="952">
                  <c:v>-3.640283999999999</c:v>
                </c:pt>
                <c:pt idx="953">
                  <c:v>-3.8169649999999971</c:v>
                </c:pt>
                <c:pt idx="954">
                  <c:v>-3.6105979999999991</c:v>
                </c:pt>
                <c:pt idx="955">
                  <c:v>-3.5903880000000008</c:v>
                </c:pt>
                <c:pt idx="956">
                  <c:v>-3.6272280000000001</c:v>
                </c:pt>
                <c:pt idx="957">
                  <c:v>-3.385946000000001</c:v>
                </c:pt>
                <c:pt idx="958">
                  <c:v>-3.525755999999999</c:v>
                </c:pt>
                <c:pt idx="959">
                  <c:v>-3.4933169999999989</c:v>
                </c:pt>
                <c:pt idx="960">
                  <c:v>-3.4974539999999981</c:v>
                </c:pt>
                <c:pt idx="961">
                  <c:v>-3.4974539999999981</c:v>
                </c:pt>
                <c:pt idx="962">
                  <c:v>-3.381724999999999</c:v>
                </c:pt>
                <c:pt idx="963">
                  <c:v>-3.351687999999998</c:v>
                </c:pt>
                <c:pt idx="964">
                  <c:v>-3.501084000000001</c:v>
                </c:pt>
                <c:pt idx="965">
                  <c:v>-3.6904419999999991</c:v>
                </c:pt>
                <c:pt idx="966">
                  <c:v>-4.1282439999999996</c:v>
                </c:pt>
                <c:pt idx="967">
                  <c:v>-3.814033999999999</c:v>
                </c:pt>
                <c:pt idx="968">
                  <c:v>-3.8674430000000002</c:v>
                </c:pt>
                <c:pt idx="969">
                  <c:v>-3.4587109999999992</c:v>
                </c:pt>
                <c:pt idx="970">
                  <c:v>-4.2680439999999997</c:v>
                </c:pt>
                <c:pt idx="971">
                  <c:v>-4.2680439999999997</c:v>
                </c:pt>
                <c:pt idx="972">
                  <c:v>-3.9290160000000012</c:v>
                </c:pt>
                <c:pt idx="973">
                  <c:v>-4.0430799999999998</c:v>
                </c:pt>
                <c:pt idx="974">
                  <c:v>-3.6132040000000001</c:v>
                </c:pt>
                <c:pt idx="975">
                  <c:v>-3.6893090000000002</c:v>
                </c:pt>
                <c:pt idx="976">
                  <c:v>-3.7612660000000009</c:v>
                </c:pt>
                <c:pt idx="977">
                  <c:v>-3.8071800000000011</c:v>
                </c:pt>
                <c:pt idx="978">
                  <c:v>-4.0080910000000003</c:v>
                </c:pt>
                <c:pt idx="979">
                  <c:v>-3.8658679999999981</c:v>
                </c:pt>
                <c:pt idx="980">
                  <c:v>-4.0381339999999986</c:v>
                </c:pt>
                <c:pt idx="981">
                  <c:v>-3.7765930000000001</c:v>
                </c:pt>
                <c:pt idx="982">
                  <c:v>-3.700718999999999</c:v>
                </c:pt>
                <c:pt idx="983">
                  <c:v>-3.6270520000000008</c:v>
                </c:pt>
                <c:pt idx="984">
                  <c:v>-3.6270520000000008</c:v>
                </c:pt>
                <c:pt idx="985">
                  <c:v>-3.7273839999999998</c:v>
                </c:pt>
                <c:pt idx="986">
                  <c:v>-3.828827</c:v>
                </c:pt>
                <c:pt idx="987">
                  <c:v>-4.0510889999999966</c:v>
                </c:pt>
                <c:pt idx="988">
                  <c:v>-3.9785029999999999</c:v>
                </c:pt>
                <c:pt idx="989">
                  <c:v>-4.0988880000000014</c:v>
                </c:pt>
                <c:pt idx="990">
                  <c:v>-3.8423739999999991</c:v>
                </c:pt>
                <c:pt idx="991">
                  <c:v>-3.7258749999999998</c:v>
                </c:pt>
                <c:pt idx="992">
                  <c:v>-3.6315080000000002</c:v>
                </c:pt>
                <c:pt idx="993">
                  <c:v>-3.6133489999999981</c:v>
                </c:pt>
                <c:pt idx="994">
                  <c:v>-3.8928069999999799</c:v>
                </c:pt>
                <c:pt idx="995">
                  <c:v>-3.7334029999999991</c:v>
                </c:pt>
                <c:pt idx="996">
                  <c:v>-3.756847</c:v>
                </c:pt>
                <c:pt idx="997">
                  <c:v>-3.6206410000000009</c:v>
                </c:pt>
                <c:pt idx="998">
                  <c:v>-3.635996</c:v>
                </c:pt>
                <c:pt idx="999">
                  <c:v>-3.5094069999999991</c:v>
                </c:pt>
                <c:pt idx="1000">
                  <c:v>-3.6478429999999999</c:v>
                </c:pt>
                <c:pt idx="1001">
                  <c:v>-3.4117500000000001</c:v>
                </c:pt>
                <c:pt idx="1002">
                  <c:v>-3.4117500000000001</c:v>
                </c:pt>
                <c:pt idx="1003">
                  <c:v>-3.6182599999999971</c:v>
                </c:pt>
                <c:pt idx="1004">
                  <c:v>-3.516613</c:v>
                </c:pt>
                <c:pt idx="1005">
                  <c:v>-3.6153499999999981</c:v>
                </c:pt>
                <c:pt idx="1006">
                  <c:v>-3.6190960000000012</c:v>
                </c:pt>
                <c:pt idx="1007">
                  <c:v>-3.76831</c:v>
                </c:pt>
                <c:pt idx="1008">
                  <c:v>-3.3278719999999988</c:v>
                </c:pt>
                <c:pt idx="1009">
                  <c:v>-3.526028999999999</c:v>
                </c:pt>
                <c:pt idx="1010">
                  <c:v>-3.1544340000000002</c:v>
                </c:pt>
                <c:pt idx="1011">
                  <c:v>-3.4042670000000008</c:v>
                </c:pt>
                <c:pt idx="1012">
                  <c:v>-3.3504939999999981</c:v>
                </c:pt>
                <c:pt idx="1013">
                  <c:v>-3.3504939999999981</c:v>
                </c:pt>
                <c:pt idx="1014">
                  <c:v>-4.1234539999999944</c:v>
                </c:pt>
                <c:pt idx="1015">
                  <c:v>-3.8053449999999991</c:v>
                </c:pt>
                <c:pt idx="1016">
                  <c:v>-3.9286720000000011</c:v>
                </c:pt>
                <c:pt idx="1017">
                  <c:v>-3.7971020000000011</c:v>
                </c:pt>
                <c:pt idx="1018">
                  <c:v>-4.0994139999999986</c:v>
                </c:pt>
                <c:pt idx="1019">
                  <c:v>-4.393383</c:v>
                </c:pt>
                <c:pt idx="1020">
                  <c:v>-4.1666429999999997</c:v>
                </c:pt>
                <c:pt idx="1021">
                  <c:v>-4.2079579999999996</c:v>
                </c:pt>
                <c:pt idx="1022">
                  <c:v>-4.0226919999999966</c:v>
                </c:pt>
                <c:pt idx="1023">
                  <c:v>-4.0226919999999966</c:v>
                </c:pt>
                <c:pt idx="1024">
                  <c:v>-3.989523999999999</c:v>
                </c:pt>
                <c:pt idx="1025">
                  <c:v>-4.1228839999999769</c:v>
                </c:pt>
                <c:pt idx="1026">
                  <c:v>-3.7612660000000009</c:v>
                </c:pt>
                <c:pt idx="1027">
                  <c:v>-3.8071800000000011</c:v>
                </c:pt>
                <c:pt idx="1028">
                  <c:v>-4.0080910000000003</c:v>
                </c:pt>
                <c:pt idx="1029">
                  <c:v>-3.8658679999999981</c:v>
                </c:pt>
                <c:pt idx="1030">
                  <c:v>-4.0381339999999986</c:v>
                </c:pt>
                <c:pt idx="1031">
                  <c:v>-3.7765930000000001</c:v>
                </c:pt>
                <c:pt idx="1032">
                  <c:v>-3.7935759999999998</c:v>
                </c:pt>
                <c:pt idx="1033">
                  <c:v>-3.969208999999998</c:v>
                </c:pt>
                <c:pt idx="1034">
                  <c:v>-3.969208999999998</c:v>
                </c:pt>
                <c:pt idx="1035">
                  <c:v>-4.0788010000000003</c:v>
                </c:pt>
                <c:pt idx="1036">
                  <c:v>-3.7441070000000001</c:v>
                </c:pt>
                <c:pt idx="1037">
                  <c:v>-4.0775339999999964</c:v>
                </c:pt>
                <c:pt idx="1038">
                  <c:v>-4.0654759999999799</c:v>
                </c:pt>
                <c:pt idx="1039">
                  <c:v>-4.0654759999999799</c:v>
                </c:pt>
                <c:pt idx="1040">
                  <c:v>-3.8085740000000001</c:v>
                </c:pt>
                <c:pt idx="1041">
                  <c:v>-3.6147010000000002</c:v>
                </c:pt>
                <c:pt idx="1042">
                  <c:v>-4.1538369999999789</c:v>
                </c:pt>
                <c:pt idx="1043">
                  <c:v>-3.6133489999999981</c:v>
                </c:pt>
                <c:pt idx="1044">
                  <c:v>-3.8928069999999799</c:v>
                </c:pt>
                <c:pt idx="1045">
                  <c:v>-3.7334029999999991</c:v>
                </c:pt>
                <c:pt idx="1046">
                  <c:v>-3.756847</c:v>
                </c:pt>
                <c:pt idx="1047">
                  <c:v>-3.6206410000000009</c:v>
                </c:pt>
                <c:pt idx="1048">
                  <c:v>-3.635996</c:v>
                </c:pt>
                <c:pt idx="1049">
                  <c:v>-3.4082319999999999</c:v>
                </c:pt>
                <c:pt idx="1050">
                  <c:v>-3.449975999999999</c:v>
                </c:pt>
                <c:pt idx="1051">
                  <c:v>-3.3453560000000011</c:v>
                </c:pt>
                <c:pt idx="1052">
                  <c:v>-3.3453560000000011</c:v>
                </c:pt>
                <c:pt idx="1053">
                  <c:v>-3.7737929999999991</c:v>
                </c:pt>
                <c:pt idx="1054">
                  <c:v>-3.6445760000000011</c:v>
                </c:pt>
                <c:pt idx="1055">
                  <c:v>-3.5534149999999989</c:v>
                </c:pt>
                <c:pt idx="1056">
                  <c:v>-3.419682999999996</c:v>
                </c:pt>
                <c:pt idx="1057">
                  <c:v>-3.6901689999999991</c:v>
                </c:pt>
                <c:pt idx="1058">
                  <c:v>-3.8140279999999991</c:v>
                </c:pt>
                <c:pt idx="1059">
                  <c:v>-3.6819130000000002</c:v>
                </c:pt>
                <c:pt idx="1060">
                  <c:v>-3.7293289999999999</c:v>
                </c:pt>
                <c:pt idx="1061">
                  <c:v>-3.6699750000000009</c:v>
                </c:pt>
                <c:pt idx="1062">
                  <c:v>-3.7533860000000012</c:v>
                </c:pt>
                <c:pt idx="1063">
                  <c:v>-3.3504939999999981</c:v>
                </c:pt>
                <c:pt idx="1064">
                  <c:v>-3.7025780000000008</c:v>
                </c:pt>
                <c:pt idx="1065">
                  <c:v>-3.7025780000000008</c:v>
                </c:pt>
                <c:pt idx="1066">
                  <c:v>-3.5972539999999991</c:v>
                </c:pt>
                <c:pt idx="1067">
                  <c:v>-3.6367100000000012</c:v>
                </c:pt>
                <c:pt idx="1068">
                  <c:v>-3.969109</c:v>
                </c:pt>
                <c:pt idx="1069">
                  <c:v>-3.7552819999999989</c:v>
                </c:pt>
                <c:pt idx="1070">
                  <c:v>-3.6306970000000001</c:v>
                </c:pt>
                <c:pt idx="1071">
                  <c:v>-3.920049000000001</c:v>
                </c:pt>
                <c:pt idx="1072">
                  <c:v>-4.2210679999999998</c:v>
                </c:pt>
                <c:pt idx="1073">
                  <c:v>-4.2079579999999996</c:v>
                </c:pt>
                <c:pt idx="1074">
                  <c:v>-4.0226919999999966</c:v>
                </c:pt>
                <c:pt idx="1075">
                  <c:v>-3.989523999999999</c:v>
                </c:pt>
                <c:pt idx="1076">
                  <c:v>-3.989523999999999</c:v>
                </c:pt>
                <c:pt idx="1077">
                  <c:v>-4.1228839999999769</c:v>
                </c:pt>
                <c:pt idx="1078">
                  <c:v>-3.8822649999999981</c:v>
                </c:pt>
                <c:pt idx="1079">
                  <c:v>-4.0640209999999799</c:v>
                </c:pt>
                <c:pt idx="1080">
                  <c:v>-3.6291609999999999</c:v>
                </c:pt>
                <c:pt idx="1081">
                  <c:v>-4.0148959999999798</c:v>
                </c:pt>
                <c:pt idx="1082">
                  <c:v>-3.8932489999999822</c:v>
                </c:pt>
                <c:pt idx="1083">
                  <c:v>-3.854414999999999</c:v>
                </c:pt>
                <c:pt idx="1084">
                  <c:v>-3.8104330000000002</c:v>
                </c:pt>
                <c:pt idx="1085">
                  <c:v>-3.7784939999999998</c:v>
                </c:pt>
                <c:pt idx="1086">
                  <c:v>-3.7784939999999998</c:v>
                </c:pt>
                <c:pt idx="1087">
                  <c:v>-3.9831050000000001</c:v>
                </c:pt>
                <c:pt idx="1088">
                  <c:v>-3.9372830000000012</c:v>
                </c:pt>
                <c:pt idx="1089">
                  <c:v>-3.9912429999999821</c:v>
                </c:pt>
                <c:pt idx="1090">
                  <c:v>-3.915290000000001</c:v>
                </c:pt>
                <c:pt idx="1091">
                  <c:v>-4.0654759999999799</c:v>
                </c:pt>
                <c:pt idx="1092">
                  <c:v>-3.8085740000000001</c:v>
                </c:pt>
                <c:pt idx="1093">
                  <c:v>-3.8085740000000001</c:v>
                </c:pt>
                <c:pt idx="1094">
                  <c:v>-3.6147010000000002</c:v>
                </c:pt>
                <c:pt idx="1095">
                  <c:v>-4.1538369999999789</c:v>
                </c:pt>
                <c:pt idx="1096">
                  <c:v>-3.4654050000000001</c:v>
                </c:pt>
                <c:pt idx="1097">
                  <c:v>-3.7814929999999989</c:v>
                </c:pt>
                <c:pt idx="1098">
                  <c:v>-3.835335000000001</c:v>
                </c:pt>
                <c:pt idx="1099">
                  <c:v>-3.891804</c:v>
                </c:pt>
                <c:pt idx="1100">
                  <c:v>-3.7322120000000001</c:v>
                </c:pt>
                <c:pt idx="1101">
                  <c:v>-3.8994300000000011</c:v>
                </c:pt>
                <c:pt idx="1102">
                  <c:v>-3.5493350000000001</c:v>
                </c:pt>
                <c:pt idx="1103">
                  <c:v>-3.4493089999999991</c:v>
                </c:pt>
                <c:pt idx="1104">
                  <c:v>-3.744221</c:v>
                </c:pt>
                <c:pt idx="1105">
                  <c:v>-3.6380430000000001</c:v>
                </c:pt>
                <c:pt idx="1106">
                  <c:v>-3.6380430000000001</c:v>
                </c:pt>
                <c:pt idx="1107">
                  <c:v>-3.4956239999999981</c:v>
                </c:pt>
                <c:pt idx="1108">
                  <c:v>-3.4173800000000001</c:v>
                </c:pt>
                <c:pt idx="1109">
                  <c:v>-3.8286370000000001</c:v>
                </c:pt>
                <c:pt idx="1110">
                  <c:v>-3.6717479999999991</c:v>
                </c:pt>
                <c:pt idx="1111">
                  <c:v>-3.8140279999999991</c:v>
                </c:pt>
                <c:pt idx="1112">
                  <c:v>-3.6819130000000002</c:v>
                </c:pt>
                <c:pt idx="1113">
                  <c:v>-3.7293289999999999</c:v>
                </c:pt>
                <c:pt idx="1114">
                  <c:v>-3.6699750000000009</c:v>
                </c:pt>
                <c:pt idx="1115">
                  <c:v>-3.7533860000000012</c:v>
                </c:pt>
                <c:pt idx="1116">
                  <c:v>-3.7848140000000008</c:v>
                </c:pt>
                <c:pt idx="1117">
                  <c:v>-3.4573940000000012</c:v>
                </c:pt>
                <c:pt idx="1118">
                  <c:v>-3.4573940000000012</c:v>
                </c:pt>
                <c:pt idx="1119">
                  <c:v>-3.892973</c:v>
                </c:pt>
                <c:pt idx="1120">
                  <c:v>-3.9845480000000002</c:v>
                </c:pt>
                <c:pt idx="1121">
                  <c:v>-3.969109</c:v>
                </c:pt>
                <c:pt idx="1122">
                  <c:v>-3.7552819999999989</c:v>
                </c:pt>
                <c:pt idx="1123">
                  <c:v>-3.6306970000000001</c:v>
                </c:pt>
                <c:pt idx="1124">
                  <c:v>-3.920049000000001</c:v>
                </c:pt>
                <c:pt idx="1125">
                  <c:v>-4.2210679999999998</c:v>
                </c:pt>
                <c:pt idx="1126">
                  <c:v>-4.0316049999999999</c:v>
                </c:pt>
                <c:pt idx="1127">
                  <c:v>-3.6833420000000001</c:v>
                </c:pt>
                <c:pt idx="1128">
                  <c:v>-3.5546099999999998</c:v>
                </c:pt>
                <c:pt idx="1129">
                  <c:v>-3.6680790000000001</c:v>
                </c:pt>
                <c:pt idx="1130">
                  <c:v>-3.6680790000000001</c:v>
                </c:pt>
                <c:pt idx="1131">
                  <c:v>-3.9432179999999999</c:v>
                </c:pt>
                <c:pt idx="1132">
                  <c:v>-3.978056</c:v>
                </c:pt>
                <c:pt idx="1133">
                  <c:v>-3.7667300000000008</c:v>
                </c:pt>
                <c:pt idx="1134">
                  <c:v>-3.97472</c:v>
                </c:pt>
                <c:pt idx="1135">
                  <c:v>-3.6222340000000011</c:v>
                </c:pt>
                <c:pt idx="1136">
                  <c:v>-3.6754649999999991</c:v>
                </c:pt>
                <c:pt idx="1137">
                  <c:v>-3.6353840000000002</c:v>
                </c:pt>
                <c:pt idx="1138">
                  <c:v>-3.7877649999999998</c:v>
                </c:pt>
                <c:pt idx="1139">
                  <c:v>-3.5392269999999999</c:v>
                </c:pt>
                <c:pt idx="1140">
                  <c:v>-3.9831050000000001</c:v>
                </c:pt>
                <c:pt idx="1141">
                  <c:v>-3.9831050000000001</c:v>
                </c:pt>
                <c:pt idx="1142">
                  <c:v>-3.9372830000000012</c:v>
                </c:pt>
                <c:pt idx="1143">
                  <c:v>-3.9912429999999821</c:v>
                </c:pt>
                <c:pt idx="1144">
                  <c:v>-3.915290000000001</c:v>
                </c:pt>
                <c:pt idx="1145">
                  <c:v>-3.9105859999999999</c:v>
                </c:pt>
                <c:pt idx="1146">
                  <c:v>-3.7835049999999999</c:v>
                </c:pt>
                <c:pt idx="1147">
                  <c:v>-3.8063189999999998</c:v>
                </c:pt>
                <c:pt idx="1148">
                  <c:v>-3.8063189999999998</c:v>
                </c:pt>
                <c:pt idx="1149">
                  <c:v>-3.6962759999999961</c:v>
                </c:pt>
                <c:pt idx="1150">
                  <c:v>-3.8434910000000002</c:v>
                </c:pt>
                <c:pt idx="1151">
                  <c:v>-3.9056760000000001</c:v>
                </c:pt>
                <c:pt idx="1152">
                  <c:v>-3.7620480000000001</c:v>
                </c:pt>
                <c:pt idx="1153">
                  <c:v>-3.650398</c:v>
                </c:pt>
                <c:pt idx="1154">
                  <c:v>-4.0740940000000014</c:v>
                </c:pt>
                <c:pt idx="1155">
                  <c:v>-3.8959170000000012</c:v>
                </c:pt>
                <c:pt idx="1156">
                  <c:v>-3.7924980000000001</c:v>
                </c:pt>
                <c:pt idx="1157">
                  <c:v>-3.5796949999999992</c:v>
                </c:pt>
                <c:pt idx="1158">
                  <c:v>-3.628318999999999</c:v>
                </c:pt>
                <c:pt idx="1159">
                  <c:v>-3.6380430000000001</c:v>
                </c:pt>
                <c:pt idx="1160">
                  <c:v>-3.6380430000000001</c:v>
                </c:pt>
                <c:pt idx="1161">
                  <c:v>-3.4956239999999981</c:v>
                </c:pt>
                <c:pt idx="1162">
                  <c:v>-3.4173800000000001</c:v>
                </c:pt>
                <c:pt idx="1163">
                  <c:v>-3.8286370000000001</c:v>
                </c:pt>
                <c:pt idx="1164">
                  <c:v>-3.6717479999999991</c:v>
                </c:pt>
                <c:pt idx="1165">
                  <c:v>-3.5497599999999991</c:v>
                </c:pt>
                <c:pt idx="1166">
                  <c:v>-3.5521539999999998</c:v>
                </c:pt>
                <c:pt idx="1167">
                  <c:v>-3.5835900000000001</c:v>
                </c:pt>
                <c:pt idx="1168">
                  <c:v>-3.5357599999999998</c:v>
                </c:pt>
                <c:pt idx="1169">
                  <c:v>-3.7275070000000001</c:v>
                </c:pt>
                <c:pt idx="1170">
                  <c:v>-3.7848140000000008</c:v>
                </c:pt>
                <c:pt idx="1171">
                  <c:v>-3.4573940000000012</c:v>
                </c:pt>
                <c:pt idx="1172">
                  <c:v>-3.892973</c:v>
                </c:pt>
                <c:pt idx="1173">
                  <c:v>-3.892973</c:v>
                </c:pt>
                <c:pt idx="1174">
                  <c:v>-3.9845480000000002</c:v>
                </c:pt>
                <c:pt idx="1175">
                  <c:v>-4.0961269999999956</c:v>
                </c:pt>
                <c:pt idx="1176">
                  <c:v>-3.7291799999999991</c:v>
                </c:pt>
                <c:pt idx="1177">
                  <c:v>-3.5578500000000002</c:v>
                </c:pt>
                <c:pt idx="1178">
                  <c:v>-3.664766999999999</c:v>
                </c:pt>
                <c:pt idx="1179">
                  <c:v>-3.7332059999999991</c:v>
                </c:pt>
                <c:pt idx="1180">
                  <c:v>-4.2658759999999996</c:v>
                </c:pt>
                <c:pt idx="1181">
                  <c:v>-3.9459389999999992</c:v>
                </c:pt>
                <c:pt idx="1182">
                  <c:v>-4.0087770000000003</c:v>
                </c:pt>
                <c:pt idx="1183">
                  <c:v>-3.5801789999999989</c:v>
                </c:pt>
                <c:pt idx="1184">
                  <c:v>-3.7190629999999998</c:v>
                </c:pt>
                <c:pt idx="1185">
                  <c:v>-4.0063029999999999</c:v>
                </c:pt>
                <c:pt idx="1186">
                  <c:v>-4.0063029999999999</c:v>
                </c:pt>
                <c:pt idx="1187">
                  <c:v>-3.6363579999999991</c:v>
                </c:pt>
                <c:pt idx="1188">
                  <c:v>-3.662307999999999</c:v>
                </c:pt>
                <c:pt idx="1189">
                  <c:v>-3.6222340000000011</c:v>
                </c:pt>
                <c:pt idx="1190">
                  <c:v>-3.6754649999999991</c:v>
                </c:pt>
                <c:pt idx="1191">
                  <c:v>-3.6353840000000002</c:v>
                </c:pt>
                <c:pt idx="1192">
                  <c:v>-3.7877649999999998</c:v>
                </c:pt>
                <c:pt idx="1193">
                  <c:v>-3.5392269999999999</c:v>
                </c:pt>
                <c:pt idx="1194">
                  <c:v>-3.86049</c:v>
                </c:pt>
                <c:pt idx="1195">
                  <c:v>-3.827925</c:v>
                </c:pt>
                <c:pt idx="1196">
                  <c:v>-3.827925</c:v>
                </c:pt>
                <c:pt idx="1197">
                  <c:v>-3.956217000000001</c:v>
                </c:pt>
                <c:pt idx="1198">
                  <c:v>-3.7282150000000001</c:v>
                </c:pt>
                <c:pt idx="1199">
                  <c:v>-3.7527149999999998</c:v>
                </c:pt>
                <c:pt idx="1200">
                  <c:v>-3.6887840000000001</c:v>
                </c:pt>
                <c:pt idx="1201">
                  <c:v>-3.8504659999999822</c:v>
                </c:pt>
                <c:pt idx="1202">
                  <c:v>-3.829804999999999</c:v>
                </c:pt>
                <c:pt idx="1203">
                  <c:v>-3.829804999999999</c:v>
                </c:pt>
                <c:pt idx="1204">
                  <c:v>-3.5723150000000001</c:v>
                </c:pt>
                <c:pt idx="1205">
                  <c:v>-4.0615489999999994</c:v>
                </c:pt>
                <c:pt idx="1206">
                  <c:v>-3.8617750000000002</c:v>
                </c:pt>
                <c:pt idx="1207">
                  <c:v>-3.9501709999999992</c:v>
                </c:pt>
                <c:pt idx="1208">
                  <c:v>-4.0740940000000014</c:v>
                </c:pt>
                <c:pt idx="1209">
                  <c:v>-3.8959170000000012</c:v>
                </c:pt>
                <c:pt idx="1210">
                  <c:v>-3.7924980000000001</c:v>
                </c:pt>
                <c:pt idx="1211">
                  <c:v>-3.5796949999999992</c:v>
                </c:pt>
                <c:pt idx="1212">
                  <c:v>-3.628318999999999</c:v>
                </c:pt>
                <c:pt idx="1213">
                  <c:v>-3.5308700000000002</c:v>
                </c:pt>
                <c:pt idx="1214">
                  <c:v>-3.5218380000000011</c:v>
                </c:pt>
                <c:pt idx="1215">
                  <c:v>-3.5218380000000011</c:v>
                </c:pt>
                <c:pt idx="1216">
                  <c:v>-3.5752169999999999</c:v>
                </c:pt>
                <c:pt idx="1217">
                  <c:v>-3.8696030000000001</c:v>
                </c:pt>
                <c:pt idx="1218">
                  <c:v>-3.942418999999997</c:v>
                </c:pt>
                <c:pt idx="1219">
                  <c:v>-3.7089720000000002</c:v>
                </c:pt>
                <c:pt idx="1220">
                  <c:v>-3.6575579999999999</c:v>
                </c:pt>
                <c:pt idx="1221">
                  <c:v>-3.581011999999999</c:v>
                </c:pt>
                <c:pt idx="1222">
                  <c:v>-3.7931219999999999</c:v>
                </c:pt>
                <c:pt idx="1223">
                  <c:v>-4.024836999999974</c:v>
                </c:pt>
                <c:pt idx="1224">
                  <c:v>-3.839703999999998</c:v>
                </c:pt>
                <c:pt idx="1225">
                  <c:v>-3.8353760000000001</c:v>
                </c:pt>
                <c:pt idx="1226">
                  <c:v>-3.8353760000000001</c:v>
                </c:pt>
                <c:pt idx="1227">
                  <c:v>-4.0104489999999986</c:v>
                </c:pt>
                <c:pt idx="1228">
                  <c:v>-3.9552549999999971</c:v>
                </c:pt>
                <c:pt idx="1229">
                  <c:v>-3.9090769999999999</c:v>
                </c:pt>
                <c:pt idx="1230">
                  <c:v>-3.7918910000000001</c:v>
                </c:pt>
                <c:pt idx="1231">
                  <c:v>-3.86124</c:v>
                </c:pt>
                <c:pt idx="1232">
                  <c:v>-4.1279839999999686</c:v>
                </c:pt>
                <c:pt idx="1233">
                  <c:v>-3.9902719999999992</c:v>
                </c:pt>
                <c:pt idx="1234">
                  <c:v>-3.8350240000000011</c:v>
                </c:pt>
                <c:pt idx="1235">
                  <c:v>-3.7290829999999988</c:v>
                </c:pt>
                <c:pt idx="1236">
                  <c:v>-3.6059070000000002</c:v>
                </c:pt>
                <c:pt idx="1237">
                  <c:v>-3.7190629999999998</c:v>
                </c:pt>
                <c:pt idx="1238">
                  <c:v>-4.0063029999999999</c:v>
                </c:pt>
                <c:pt idx="1239">
                  <c:v>-3.6363579999999991</c:v>
                </c:pt>
                <c:pt idx="1240">
                  <c:v>-3.6363579999999991</c:v>
                </c:pt>
                <c:pt idx="1241">
                  <c:v>-3.662307999999999</c:v>
                </c:pt>
                <c:pt idx="1242">
                  <c:v>-3.8077330000000011</c:v>
                </c:pt>
                <c:pt idx="1243">
                  <c:v>-4.0183730000000004</c:v>
                </c:pt>
                <c:pt idx="1244">
                  <c:v>-3.7620439999999991</c:v>
                </c:pt>
                <c:pt idx="1245">
                  <c:v>-3.9056799999999998</c:v>
                </c:pt>
                <c:pt idx="1246">
                  <c:v>-3.9555820000000002</c:v>
                </c:pt>
                <c:pt idx="1247">
                  <c:v>-3.6641480000000008</c:v>
                </c:pt>
                <c:pt idx="1248">
                  <c:v>-3.650909</c:v>
                </c:pt>
                <c:pt idx="1249">
                  <c:v>-3.650909</c:v>
                </c:pt>
                <c:pt idx="1250">
                  <c:v>-4.0006540000000008</c:v>
                </c:pt>
                <c:pt idx="1251">
                  <c:v>-3.924215999999999</c:v>
                </c:pt>
                <c:pt idx="1252">
                  <c:v>-3.8038579999999991</c:v>
                </c:pt>
                <c:pt idx="1253">
                  <c:v>-3.8355299999999999</c:v>
                </c:pt>
                <c:pt idx="1254">
                  <c:v>-3.868827</c:v>
                </c:pt>
                <c:pt idx="1255">
                  <c:v>-3.829804999999999</c:v>
                </c:pt>
                <c:pt idx="1256">
                  <c:v>-3.5723150000000001</c:v>
                </c:pt>
                <c:pt idx="1257">
                  <c:v>-3.5723150000000001</c:v>
                </c:pt>
                <c:pt idx="1258">
                  <c:v>-4.0615489999999994</c:v>
                </c:pt>
                <c:pt idx="1259">
                  <c:v>-3.8617750000000002</c:v>
                </c:pt>
                <c:pt idx="1260">
                  <c:v>-3.9501709999999992</c:v>
                </c:pt>
                <c:pt idx="1261">
                  <c:v>-3.9119989999999998</c:v>
                </c:pt>
                <c:pt idx="1262">
                  <c:v>-3.8347890000000011</c:v>
                </c:pt>
                <c:pt idx="1263">
                  <c:v>-3.6787759999999992</c:v>
                </c:pt>
                <c:pt idx="1264">
                  <c:v>-3.598036</c:v>
                </c:pt>
                <c:pt idx="1265">
                  <c:v>-4.0215589999999999</c:v>
                </c:pt>
                <c:pt idx="1266">
                  <c:v>-4.1219149999999694</c:v>
                </c:pt>
                <c:pt idx="1267">
                  <c:v>-3.6358799999999998</c:v>
                </c:pt>
                <c:pt idx="1268">
                  <c:v>-3.8356089999999812</c:v>
                </c:pt>
                <c:pt idx="1269">
                  <c:v>-3.784958</c:v>
                </c:pt>
                <c:pt idx="1270">
                  <c:v>-3.6831360000000002</c:v>
                </c:pt>
                <c:pt idx="1271">
                  <c:v>-3.879852999999982</c:v>
                </c:pt>
                <c:pt idx="1272">
                  <c:v>-3.8003839999999989</c:v>
                </c:pt>
                <c:pt idx="1273">
                  <c:v>-3.9004619999999992</c:v>
                </c:pt>
                <c:pt idx="1274">
                  <c:v>-3.6682970000000008</c:v>
                </c:pt>
                <c:pt idx="1275">
                  <c:v>-3.535418999999997</c:v>
                </c:pt>
                <c:pt idx="1276">
                  <c:v>-3.6618110000000001</c:v>
                </c:pt>
                <c:pt idx="1277">
                  <c:v>-3.5182760000000002</c:v>
                </c:pt>
                <c:pt idx="1278">
                  <c:v>-3.5182760000000002</c:v>
                </c:pt>
                <c:pt idx="1279">
                  <c:v>-3.7554669999999981</c:v>
                </c:pt>
                <c:pt idx="1280">
                  <c:v>-3.7772130000000002</c:v>
                </c:pt>
                <c:pt idx="1281">
                  <c:v>-3.86124</c:v>
                </c:pt>
                <c:pt idx="1282">
                  <c:v>-4.1279839999999686</c:v>
                </c:pt>
                <c:pt idx="1283">
                  <c:v>-3.9902719999999992</c:v>
                </c:pt>
                <c:pt idx="1284">
                  <c:v>-3.8350240000000011</c:v>
                </c:pt>
                <c:pt idx="1285">
                  <c:v>-3.7290829999999988</c:v>
                </c:pt>
                <c:pt idx="1286">
                  <c:v>-3.6059070000000002</c:v>
                </c:pt>
                <c:pt idx="1287">
                  <c:v>-3.6686650000000012</c:v>
                </c:pt>
                <c:pt idx="1288">
                  <c:v>-3.5837979999999998</c:v>
                </c:pt>
                <c:pt idx="1289">
                  <c:v>-3.582345999999998</c:v>
                </c:pt>
                <c:pt idx="1290">
                  <c:v>-3.6244169999999989</c:v>
                </c:pt>
                <c:pt idx="1291">
                  <c:v>-3.6244169999999989</c:v>
                </c:pt>
                <c:pt idx="1292">
                  <c:v>-4.0246399999999998</c:v>
                </c:pt>
                <c:pt idx="1293">
                  <c:v>-3.7132320000000001</c:v>
                </c:pt>
                <c:pt idx="1294">
                  <c:v>-3.9356379999999991</c:v>
                </c:pt>
                <c:pt idx="1295">
                  <c:v>-3.8394759999999799</c:v>
                </c:pt>
                <c:pt idx="1296">
                  <c:v>-3.8703470000000011</c:v>
                </c:pt>
                <c:pt idx="1297">
                  <c:v>-4.0871959999999996</c:v>
                </c:pt>
                <c:pt idx="1298">
                  <c:v>-3.984499</c:v>
                </c:pt>
                <c:pt idx="1299">
                  <c:v>-4.0324279999999986</c:v>
                </c:pt>
                <c:pt idx="1300">
                  <c:v>-4.0006540000000008</c:v>
                </c:pt>
                <c:pt idx="1301">
                  <c:v>-3.924215999999999</c:v>
                </c:pt>
                <c:pt idx="1302">
                  <c:v>-3.8038579999999991</c:v>
                </c:pt>
                <c:pt idx="1303">
                  <c:v>-3.8355299999999999</c:v>
                </c:pt>
                <c:pt idx="1304">
                  <c:v>-3.868827</c:v>
                </c:pt>
                <c:pt idx="1305">
                  <c:v>-3.8495819999999998</c:v>
                </c:pt>
                <c:pt idx="1306">
                  <c:v>-3.932230000000001</c:v>
                </c:pt>
                <c:pt idx="1307">
                  <c:v>-3.941657999999999</c:v>
                </c:pt>
                <c:pt idx="1308">
                  <c:v>-3.6812149999999999</c:v>
                </c:pt>
                <c:pt idx="1309">
                  <c:v>-3.6812149999999999</c:v>
                </c:pt>
                <c:pt idx="1310">
                  <c:v>-3.715014</c:v>
                </c:pt>
                <c:pt idx="1311">
                  <c:v>-3.9894090000000002</c:v>
                </c:pt>
                <c:pt idx="1312">
                  <c:v>-3.756819999999998</c:v>
                </c:pt>
                <c:pt idx="1313">
                  <c:v>-3.8886069999999999</c:v>
                </c:pt>
                <c:pt idx="1314">
                  <c:v>-3.8599429999999799</c:v>
                </c:pt>
                <c:pt idx="1315">
                  <c:v>-4.1130249999999799</c:v>
                </c:pt>
                <c:pt idx="1316">
                  <c:v>-3.8164189999999811</c:v>
                </c:pt>
                <c:pt idx="1317">
                  <c:v>-3.8171050000000002</c:v>
                </c:pt>
                <c:pt idx="1318">
                  <c:v>-3.8356089999999812</c:v>
                </c:pt>
                <c:pt idx="1319">
                  <c:v>-3.784958</c:v>
                </c:pt>
                <c:pt idx="1320">
                  <c:v>-3.6831360000000002</c:v>
                </c:pt>
                <c:pt idx="1321">
                  <c:v>-3.879852999999982</c:v>
                </c:pt>
                <c:pt idx="1322">
                  <c:v>-3.7531250000000012</c:v>
                </c:pt>
                <c:pt idx="1323">
                  <c:v>-3.7622260000000001</c:v>
                </c:pt>
                <c:pt idx="1324">
                  <c:v>-3.9075410000000002</c:v>
                </c:pt>
                <c:pt idx="1325">
                  <c:v>-3.808654999999999</c:v>
                </c:pt>
                <c:pt idx="1326">
                  <c:v>-3.9089459999999998</c:v>
                </c:pt>
                <c:pt idx="1327">
                  <c:v>-4.0378419999999986</c:v>
                </c:pt>
                <c:pt idx="1328">
                  <c:v>-3.5182760000000002</c:v>
                </c:pt>
                <c:pt idx="1329">
                  <c:v>-3.7554669999999981</c:v>
                </c:pt>
                <c:pt idx="1330">
                  <c:v>-3.7772130000000002</c:v>
                </c:pt>
                <c:pt idx="1331">
                  <c:v>-3.8217500000000002</c:v>
                </c:pt>
                <c:pt idx="1332">
                  <c:v>-3.8798940000000002</c:v>
                </c:pt>
                <c:pt idx="1333">
                  <c:v>-3.7964199999999981</c:v>
                </c:pt>
                <c:pt idx="1334">
                  <c:v>-4.0079879999999761</c:v>
                </c:pt>
                <c:pt idx="1335">
                  <c:v>-3.7714390000000009</c:v>
                </c:pt>
                <c:pt idx="1336">
                  <c:v>-3.8221240000000001</c:v>
                </c:pt>
                <c:pt idx="1337">
                  <c:v>-3.9463570000000008</c:v>
                </c:pt>
                <c:pt idx="1338">
                  <c:v>-3.879479999999996</c:v>
                </c:pt>
                <c:pt idx="1339">
                  <c:v>-4.2043419999999996</c:v>
                </c:pt>
                <c:pt idx="1340">
                  <c:v>-3.9493860000000001</c:v>
                </c:pt>
                <c:pt idx="1341">
                  <c:v>-3.5918100000000011</c:v>
                </c:pt>
                <c:pt idx="1342">
                  <c:v>-3.5918100000000011</c:v>
                </c:pt>
                <c:pt idx="1343">
                  <c:v>-3.6631990000000001</c:v>
                </c:pt>
                <c:pt idx="1344">
                  <c:v>-3.879896</c:v>
                </c:pt>
                <c:pt idx="1345">
                  <c:v>-3.7039219999999999</c:v>
                </c:pt>
                <c:pt idx="1346">
                  <c:v>-3.8394759999999799</c:v>
                </c:pt>
                <c:pt idx="1347">
                  <c:v>-3.8703470000000011</c:v>
                </c:pt>
                <c:pt idx="1348">
                  <c:v>-4.0871959999999996</c:v>
                </c:pt>
                <c:pt idx="1349">
                  <c:v>-3.984499</c:v>
                </c:pt>
                <c:pt idx="1350">
                  <c:v>-4.0324279999999986</c:v>
                </c:pt>
                <c:pt idx="1351">
                  <c:v>-4.2969249999999999</c:v>
                </c:pt>
                <c:pt idx="1352">
                  <c:v>-4.2969249999999999</c:v>
                </c:pt>
                <c:pt idx="1353">
                  <c:v>-3.869704</c:v>
                </c:pt>
                <c:pt idx="1354">
                  <c:v>-3.9087230000000002</c:v>
                </c:pt>
                <c:pt idx="1355">
                  <c:v>-4.064738999999979</c:v>
                </c:pt>
                <c:pt idx="1356">
                  <c:v>-4.3637999999999986</c:v>
                </c:pt>
                <c:pt idx="1357">
                  <c:v>-4.024171999999977</c:v>
                </c:pt>
                <c:pt idx="1358">
                  <c:v>-3.808935</c:v>
                </c:pt>
                <c:pt idx="1359">
                  <c:v>-3.9537359999999988</c:v>
                </c:pt>
                <c:pt idx="1360">
                  <c:v>-3.8841199999999989</c:v>
                </c:pt>
                <c:pt idx="1361">
                  <c:v>-3.8662849999999991</c:v>
                </c:pt>
                <c:pt idx="1362">
                  <c:v>-3.8662849999999991</c:v>
                </c:pt>
                <c:pt idx="1363">
                  <c:v>-3.9064770000000011</c:v>
                </c:pt>
                <c:pt idx="1364">
                  <c:v>-3.8823219999999998</c:v>
                </c:pt>
                <c:pt idx="1365">
                  <c:v>-3.8886069999999999</c:v>
                </c:pt>
                <c:pt idx="1366">
                  <c:v>-3.8599429999999799</c:v>
                </c:pt>
                <c:pt idx="1367">
                  <c:v>-4.1130249999999799</c:v>
                </c:pt>
                <c:pt idx="1368">
                  <c:v>-3.8164189999999811</c:v>
                </c:pt>
                <c:pt idx="1369">
                  <c:v>-3.8171050000000002</c:v>
                </c:pt>
                <c:pt idx="1370">
                  <c:v>-3.8171050000000002</c:v>
                </c:pt>
                <c:pt idx="1371">
                  <c:v>-3.707943999999999</c:v>
                </c:pt>
                <c:pt idx="1372">
                  <c:v>-4.0676469999999956</c:v>
                </c:pt>
                <c:pt idx="1373">
                  <c:v>-3.8103750000000001</c:v>
                </c:pt>
                <c:pt idx="1374">
                  <c:v>-3.7358030000000011</c:v>
                </c:pt>
                <c:pt idx="1375">
                  <c:v>-3.7531250000000012</c:v>
                </c:pt>
                <c:pt idx="1376">
                  <c:v>-3.7622260000000001</c:v>
                </c:pt>
                <c:pt idx="1377">
                  <c:v>-3.9075410000000002</c:v>
                </c:pt>
                <c:pt idx="1378">
                  <c:v>-3.808654999999999</c:v>
                </c:pt>
                <c:pt idx="1379">
                  <c:v>-3.9089459999999998</c:v>
                </c:pt>
                <c:pt idx="1380">
                  <c:v>-4.0378419999999986</c:v>
                </c:pt>
                <c:pt idx="1381">
                  <c:v>-4.0955749999999789</c:v>
                </c:pt>
                <c:pt idx="1382">
                  <c:v>-3.8540700000000001</c:v>
                </c:pt>
                <c:pt idx="1383">
                  <c:v>-3.8540700000000001</c:v>
                </c:pt>
                <c:pt idx="1384">
                  <c:v>-3.8252900000000012</c:v>
                </c:pt>
                <c:pt idx="1385">
                  <c:v>-3.812951999999997</c:v>
                </c:pt>
                <c:pt idx="1386">
                  <c:v>-3.8131210000000011</c:v>
                </c:pt>
                <c:pt idx="1387">
                  <c:v>-4.2936490000000003</c:v>
                </c:pt>
                <c:pt idx="1388">
                  <c:v>-4.04237</c:v>
                </c:pt>
                <c:pt idx="1389">
                  <c:v>-3.713778</c:v>
                </c:pt>
                <c:pt idx="1390">
                  <c:v>-3.8308149999999981</c:v>
                </c:pt>
                <c:pt idx="1391">
                  <c:v>-4.1385159999999761</c:v>
                </c:pt>
                <c:pt idx="1392">
                  <c:v>-3.7765430000000002</c:v>
                </c:pt>
                <c:pt idx="1393">
                  <c:v>-3.8365390000000001</c:v>
                </c:pt>
                <c:pt idx="1394">
                  <c:v>-3.9493860000000001</c:v>
                </c:pt>
                <c:pt idx="1395">
                  <c:v>-3.5918100000000011</c:v>
                </c:pt>
                <c:pt idx="1396">
                  <c:v>-3.5918100000000011</c:v>
                </c:pt>
                <c:pt idx="1397">
                  <c:v>-3.6631990000000001</c:v>
                </c:pt>
                <c:pt idx="1398">
                  <c:v>-3.879896</c:v>
                </c:pt>
                <c:pt idx="1399">
                  <c:v>-3.7039219999999999</c:v>
                </c:pt>
                <c:pt idx="1400">
                  <c:v>-3.6067450000000001</c:v>
                </c:pt>
                <c:pt idx="1401">
                  <c:v>-3.801717</c:v>
                </c:pt>
                <c:pt idx="1402">
                  <c:v>-3.8013370000000002</c:v>
                </c:pt>
                <c:pt idx="1403">
                  <c:v>-3.7649870000000001</c:v>
                </c:pt>
                <c:pt idx="1404">
                  <c:v>-3.8942800000000002</c:v>
                </c:pt>
                <c:pt idx="1405">
                  <c:v>-3.6920289999999998</c:v>
                </c:pt>
                <c:pt idx="1406">
                  <c:v>-4.052327</c:v>
                </c:pt>
                <c:pt idx="1407">
                  <c:v>-4.052327</c:v>
                </c:pt>
                <c:pt idx="1408">
                  <c:v>-4.2316830000000003</c:v>
                </c:pt>
                <c:pt idx="1409">
                  <c:v>-3.7864850000000012</c:v>
                </c:pt>
                <c:pt idx="1410">
                  <c:v>-3.7419290000000012</c:v>
                </c:pt>
                <c:pt idx="1411">
                  <c:v>-3.8816429999999809</c:v>
                </c:pt>
                <c:pt idx="1412">
                  <c:v>-4.2277189999999996</c:v>
                </c:pt>
                <c:pt idx="1413">
                  <c:v>-3.8841199999999989</c:v>
                </c:pt>
                <c:pt idx="1414">
                  <c:v>-3.8662849999999991</c:v>
                </c:pt>
                <c:pt idx="1415">
                  <c:v>-3.9064770000000011</c:v>
                </c:pt>
                <c:pt idx="1416">
                  <c:v>-3.9064770000000011</c:v>
                </c:pt>
                <c:pt idx="1417">
                  <c:v>-3.8823219999999998</c:v>
                </c:pt>
                <c:pt idx="1418">
                  <c:v>-3.904659000000001</c:v>
                </c:pt>
                <c:pt idx="1419">
                  <c:v>-3.7777970000000001</c:v>
                </c:pt>
                <c:pt idx="1420">
                  <c:v>-3.8807120000000008</c:v>
                </c:pt>
                <c:pt idx="1421">
                  <c:v>-3.6063719999999999</c:v>
                </c:pt>
                <c:pt idx="1422">
                  <c:v>-3.835074999999998</c:v>
                </c:pt>
                <c:pt idx="1423">
                  <c:v>-3.515882</c:v>
                </c:pt>
                <c:pt idx="1424">
                  <c:v>-3.515882</c:v>
                </c:pt>
                <c:pt idx="1425">
                  <c:v>-4.1422420000000004</c:v>
                </c:pt>
                <c:pt idx="1426">
                  <c:v>-3.9142250000000001</c:v>
                </c:pt>
                <c:pt idx="1427">
                  <c:v>-3.9142250000000001</c:v>
                </c:pt>
                <c:pt idx="1428">
                  <c:v>-3.7349010000000011</c:v>
                </c:pt>
                <c:pt idx="1429">
                  <c:v>-3.829568999999998</c:v>
                </c:pt>
                <c:pt idx="1430">
                  <c:v>-3.80844899999998</c:v>
                </c:pt>
                <c:pt idx="1431">
                  <c:v>-3.4450430000000001</c:v>
                </c:pt>
                <c:pt idx="1432">
                  <c:v>-3.9021830000000008</c:v>
                </c:pt>
                <c:pt idx="1433">
                  <c:v>-3.6047609999999999</c:v>
                </c:pt>
                <c:pt idx="1434">
                  <c:v>-4.0916569999999997</c:v>
                </c:pt>
                <c:pt idx="1435">
                  <c:v>-3.9470079999999998</c:v>
                </c:pt>
                <c:pt idx="1436">
                  <c:v>-3.9470079999999998</c:v>
                </c:pt>
                <c:pt idx="1437">
                  <c:v>-3.504322999999999</c:v>
                </c:pt>
                <c:pt idx="1438">
                  <c:v>-4.025982999999977</c:v>
                </c:pt>
                <c:pt idx="1439">
                  <c:v>-4.1376120000000007</c:v>
                </c:pt>
                <c:pt idx="1440">
                  <c:v>-3.713778</c:v>
                </c:pt>
                <c:pt idx="1441">
                  <c:v>-3.8308149999999981</c:v>
                </c:pt>
                <c:pt idx="1442">
                  <c:v>-4.1385159999999761</c:v>
                </c:pt>
                <c:pt idx="1443">
                  <c:v>-3.7765430000000002</c:v>
                </c:pt>
                <c:pt idx="1444">
                  <c:v>-3.8365390000000001</c:v>
                </c:pt>
                <c:pt idx="1445">
                  <c:v>-3.798127</c:v>
                </c:pt>
                <c:pt idx="1446">
                  <c:v>-3.9998640000000001</c:v>
                </c:pt>
                <c:pt idx="1447">
                  <c:v>-3.8233029999999988</c:v>
                </c:pt>
                <c:pt idx="1448">
                  <c:v>-3.8233029999999988</c:v>
                </c:pt>
                <c:pt idx="1449">
                  <c:v>-3.760316</c:v>
                </c:pt>
                <c:pt idx="1450">
                  <c:v>-3.8217590000000001</c:v>
                </c:pt>
                <c:pt idx="1451">
                  <c:v>-3.8210739999999981</c:v>
                </c:pt>
                <c:pt idx="1452">
                  <c:v>-3.6577940000000009</c:v>
                </c:pt>
                <c:pt idx="1453">
                  <c:v>-3.4666399999999991</c:v>
                </c:pt>
                <c:pt idx="1454">
                  <c:v>-3.7773680000000001</c:v>
                </c:pt>
                <c:pt idx="1455">
                  <c:v>-3.8703040000000009</c:v>
                </c:pt>
                <c:pt idx="1456">
                  <c:v>-3.7191529999999999</c:v>
                </c:pt>
                <c:pt idx="1457">
                  <c:v>-4.1523409999999998</c:v>
                </c:pt>
                <c:pt idx="1458">
                  <c:v>-4.2316830000000003</c:v>
                </c:pt>
                <c:pt idx="1459">
                  <c:v>-3.7864850000000012</c:v>
                </c:pt>
                <c:pt idx="1460">
                  <c:v>-3.7419290000000012</c:v>
                </c:pt>
                <c:pt idx="1461">
                  <c:v>-3.8816429999999809</c:v>
                </c:pt>
                <c:pt idx="1462">
                  <c:v>-4.2277189999999996</c:v>
                </c:pt>
                <c:pt idx="1463">
                  <c:v>-3.912903</c:v>
                </c:pt>
                <c:pt idx="1464">
                  <c:v>-3.7739129999999999</c:v>
                </c:pt>
                <c:pt idx="1465">
                  <c:v>-3.85274399999998</c:v>
                </c:pt>
                <c:pt idx="1466">
                  <c:v>-3.8468879999999981</c:v>
                </c:pt>
                <c:pt idx="1467">
                  <c:v>-3.8468879999999981</c:v>
                </c:pt>
                <c:pt idx="1468">
                  <c:v>-3.8845230000000002</c:v>
                </c:pt>
                <c:pt idx="1469">
                  <c:v>-3.6930910000000008</c:v>
                </c:pt>
                <c:pt idx="1470">
                  <c:v>-3.563628</c:v>
                </c:pt>
                <c:pt idx="1471">
                  <c:v>-3.594446</c:v>
                </c:pt>
                <c:pt idx="1472">
                  <c:v>-3.8715379999999988</c:v>
                </c:pt>
                <c:pt idx="1473">
                  <c:v>-3.8443020000000012</c:v>
                </c:pt>
                <c:pt idx="1474">
                  <c:v>-3.8443020000000012</c:v>
                </c:pt>
                <c:pt idx="1475">
                  <c:v>-3.719023</c:v>
                </c:pt>
                <c:pt idx="1476">
                  <c:v>-3.8495449999999991</c:v>
                </c:pt>
                <c:pt idx="1477">
                  <c:v>-3.7708940000000002</c:v>
                </c:pt>
                <c:pt idx="1478">
                  <c:v>-3.7708940000000002</c:v>
                </c:pt>
                <c:pt idx="1479">
                  <c:v>-3.6156440000000001</c:v>
                </c:pt>
                <c:pt idx="1480">
                  <c:v>-3.9956990000000001</c:v>
                </c:pt>
                <c:pt idx="1481">
                  <c:v>-3.967375000000001</c:v>
                </c:pt>
                <c:pt idx="1482">
                  <c:v>-3.9437980000000001</c:v>
                </c:pt>
                <c:pt idx="1483">
                  <c:v>-4.0289849999999694</c:v>
                </c:pt>
                <c:pt idx="1484">
                  <c:v>-3.9476589999999998</c:v>
                </c:pt>
                <c:pt idx="1485">
                  <c:v>-4.0869489999999997</c:v>
                </c:pt>
                <c:pt idx="1486">
                  <c:v>-3.9470079999999998</c:v>
                </c:pt>
                <c:pt idx="1487">
                  <c:v>-3.9470079999999998</c:v>
                </c:pt>
                <c:pt idx="1488">
                  <c:v>-3.504322999999999</c:v>
                </c:pt>
                <c:pt idx="1489">
                  <c:v>-4.025982999999977</c:v>
                </c:pt>
                <c:pt idx="1490">
                  <c:v>-4.1376120000000007</c:v>
                </c:pt>
                <c:pt idx="1491">
                  <c:v>-3.8977149999999998</c:v>
                </c:pt>
                <c:pt idx="1492">
                  <c:v>-3.8451509999999991</c:v>
                </c:pt>
                <c:pt idx="1493">
                  <c:v>-3.7303820000000001</c:v>
                </c:pt>
                <c:pt idx="1494">
                  <c:v>-3.9323859999999971</c:v>
                </c:pt>
                <c:pt idx="1495">
                  <c:v>-3.8486489999999809</c:v>
                </c:pt>
                <c:pt idx="1496">
                  <c:v>-4.0650410000000008</c:v>
                </c:pt>
                <c:pt idx="1497">
                  <c:v>-3.672582999999999</c:v>
                </c:pt>
                <c:pt idx="1498">
                  <c:v>-3.8923039999999971</c:v>
                </c:pt>
                <c:pt idx="1499">
                  <c:v>-4.3246649999999844</c:v>
                </c:pt>
                <c:pt idx="1500">
                  <c:v>-4.3246649999999844</c:v>
                </c:pt>
                <c:pt idx="1501">
                  <c:v>-3.9094339999999992</c:v>
                </c:pt>
                <c:pt idx="1502">
                  <c:v>-3.7265029999999988</c:v>
                </c:pt>
                <c:pt idx="1503">
                  <c:v>-3.5750320000000002</c:v>
                </c:pt>
                <c:pt idx="1504">
                  <c:v>-3.7773680000000001</c:v>
                </c:pt>
                <c:pt idx="1505">
                  <c:v>-3.8703040000000009</c:v>
                </c:pt>
                <c:pt idx="1506">
                  <c:v>-3.7191529999999999</c:v>
                </c:pt>
                <c:pt idx="1507">
                  <c:v>-4.1523409999999998</c:v>
                </c:pt>
                <c:pt idx="1508">
                  <c:v>-4.2408380000000001</c:v>
                </c:pt>
                <c:pt idx="1509">
                  <c:v>-4.2408380000000001</c:v>
                </c:pt>
                <c:pt idx="1510">
                  <c:v>-3.8995399999999991</c:v>
                </c:pt>
                <c:pt idx="1511">
                  <c:v>-3.9062030000000001</c:v>
                </c:pt>
                <c:pt idx="1512">
                  <c:v>-4.32809599999998</c:v>
                </c:pt>
                <c:pt idx="1513">
                  <c:v>-3.9235869999999999</c:v>
                </c:pt>
                <c:pt idx="1514">
                  <c:v>-4.1074289999999998</c:v>
                </c:pt>
                <c:pt idx="1515">
                  <c:v>-3.7632639999999991</c:v>
                </c:pt>
                <c:pt idx="1516">
                  <c:v>-3.5337939999999999</c:v>
                </c:pt>
                <c:pt idx="1517">
                  <c:v>-3.465215000000001</c:v>
                </c:pt>
                <c:pt idx="1518">
                  <c:v>-3.6948209999999988</c:v>
                </c:pt>
                <c:pt idx="1519">
                  <c:v>-3.6948209999999988</c:v>
                </c:pt>
                <c:pt idx="1520">
                  <c:v>-3.8860930000000011</c:v>
                </c:pt>
                <c:pt idx="1521">
                  <c:v>-3.594446</c:v>
                </c:pt>
                <c:pt idx="1522">
                  <c:v>-3.8715379999999988</c:v>
                </c:pt>
                <c:pt idx="1523">
                  <c:v>-3.8443020000000012</c:v>
                </c:pt>
                <c:pt idx="1524">
                  <c:v>-3.8443020000000012</c:v>
                </c:pt>
                <c:pt idx="1525">
                  <c:v>-3.6398860000000011</c:v>
                </c:pt>
                <c:pt idx="1526">
                  <c:v>-3.6738040000000001</c:v>
                </c:pt>
                <c:pt idx="1527">
                  <c:v>-3.5797819999999998</c:v>
                </c:pt>
                <c:pt idx="1528">
                  <c:v>-3.971372000000001</c:v>
                </c:pt>
                <c:pt idx="1529">
                  <c:v>-3.4182210000000008</c:v>
                </c:pt>
                <c:pt idx="1530">
                  <c:v>-3.967375000000001</c:v>
                </c:pt>
                <c:pt idx="1531">
                  <c:v>-3.9437980000000001</c:v>
                </c:pt>
                <c:pt idx="1532">
                  <c:v>-4.0289849999999694</c:v>
                </c:pt>
                <c:pt idx="1533">
                  <c:v>-3.9476589999999998</c:v>
                </c:pt>
                <c:pt idx="1534">
                  <c:v>-4.0869489999999997</c:v>
                </c:pt>
                <c:pt idx="1535">
                  <c:v>-3.7924859999999998</c:v>
                </c:pt>
                <c:pt idx="1536">
                  <c:v>-3.9261349999999999</c:v>
                </c:pt>
                <c:pt idx="1537">
                  <c:v>-3.7363140000000001</c:v>
                </c:pt>
                <c:pt idx="1538">
                  <c:v>-3.7363140000000001</c:v>
                </c:pt>
                <c:pt idx="1539">
                  <c:v>-3.9534029999999998</c:v>
                </c:pt>
                <c:pt idx="1540">
                  <c:v>-3.838074999999999</c:v>
                </c:pt>
                <c:pt idx="1541">
                  <c:v>-4.141586999999979</c:v>
                </c:pt>
                <c:pt idx="1542">
                  <c:v>-3.7956460000000001</c:v>
                </c:pt>
                <c:pt idx="1543">
                  <c:v>-3.8050920000000001</c:v>
                </c:pt>
                <c:pt idx="1544">
                  <c:v>-3.570783</c:v>
                </c:pt>
                <c:pt idx="1545">
                  <c:v>-3.5791270000000002</c:v>
                </c:pt>
                <c:pt idx="1546">
                  <c:v>-3.828571999999999</c:v>
                </c:pt>
                <c:pt idx="1547">
                  <c:v>-3.6191840000000011</c:v>
                </c:pt>
                <c:pt idx="1548">
                  <c:v>-3.8560699999999821</c:v>
                </c:pt>
                <c:pt idx="1549">
                  <c:v>-3.8923039999999971</c:v>
                </c:pt>
                <c:pt idx="1550">
                  <c:v>-4.3246649999999844</c:v>
                </c:pt>
                <c:pt idx="1551">
                  <c:v>-3.9094339999999992</c:v>
                </c:pt>
                <c:pt idx="1552">
                  <c:v>-3.7265029999999988</c:v>
                </c:pt>
                <c:pt idx="1553">
                  <c:v>-3.7265029999999988</c:v>
                </c:pt>
                <c:pt idx="1554">
                  <c:v>-3.5750320000000002</c:v>
                </c:pt>
                <c:pt idx="1555">
                  <c:v>-3.9878870000000011</c:v>
                </c:pt>
                <c:pt idx="1556">
                  <c:v>-4.2855399999999966</c:v>
                </c:pt>
                <c:pt idx="1557">
                  <c:v>-3.9810839999999992</c:v>
                </c:pt>
                <c:pt idx="1558">
                  <c:v>-3.84741</c:v>
                </c:pt>
                <c:pt idx="1559">
                  <c:v>-3.9202239999999988</c:v>
                </c:pt>
                <c:pt idx="1560">
                  <c:v>-3.700810000000001</c:v>
                </c:pt>
                <c:pt idx="1561">
                  <c:v>-3.6250689999999999</c:v>
                </c:pt>
                <c:pt idx="1562">
                  <c:v>-3.6250689999999999</c:v>
                </c:pt>
                <c:pt idx="1563">
                  <c:v>-3.831585</c:v>
                </c:pt>
                <c:pt idx="1564">
                  <c:v>-3.7823360000000008</c:v>
                </c:pt>
                <c:pt idx="1565">
                  <c:v>-4.0262349999999998</c:v>
                </c:pt>
                <c:pt idx="1566">
                  <c:v>-3.748113</c:v>
                </c:pt>
                <c:pt idx="1567">
                  <c:v>-3.8512579999999961</c:v>
                </c:pt>
                <c:pt idx="1568">
                  <c:v>-3.7256520000000002</c:v>
                </c:pt>
                <c:pt idx="1569">
                  <c:v>-3.465215000000001</c:v>
                </c:pt>
                <c:pt idx="1570">
                  <c:v>-3.6948209999999988</c:v>
                </c:pt>
                <c:pt idx="1571">
                  <c:v>-3.6948209999999988</c:v>
                </c:pt>
                <c:pt idx="1572">
                  <c:v>-3.8860930000000011</c:v>
                </c:pt>
                <c:pt idx="1573">
                  <c:v>-3.9696039999999999</c:v>
                </c:pt>
                <c:pt idx="1574">
                  <c:v>-3.967492</c:v>
                </c:pt>
                <c:pt idx="1575">
                  <c:v>-3.7965710000000001</c:v>
                </c:pt>
                <c:pt idx="1576">
                  <c:v>-3.851811999999998</c:v>
                </c:pt>
                <c:pt idx="1577">
                  <c:v>-3.8221479999999981</c:v>
                </c:pt>
                <c:pt idx="1578">
                  <c:v>-3.6738040000000001</c:v>
                </c:pt>
                <c:pt idx="1579">
                  <c:v>-3.5797819999999998</c:v>
                </c:pt>
                <c:pt idx="1580">
                  <c:v>-3.971372000000001</c:v>
                </c:pt>
                <c:pt idx="1581">
                  <c:v>-3.4182210000000008</c:v>
                </c:pt>
                <c:pt idx="1582">
                  <c:v>-3.702493</c:v>
                </c:pt>
                <c:pt idx="1583">
                  <c:v>-3.7329799999999991</c:v>
                </c:pt>
                <c:pt idx="1584">
                  <c:v>-4.1402729999999996</c:v>
                </c:pt>
                <c:pt idx="1585">
                  <c:v>-4.3481470000000009</c:v>
                </c:pt>
                <c:pt idx="1586">
                  <c:v>-4.2744789999999986</c:v>
                </c:pt>
                <c:pt idx="1587">
                  <c:v>-3.6138629999999998</c:v>
                </c:pt>
                <c:pt idx="1588">
                  <c:v>-3.988178</c:v>
                </c:pt>
                <c:pt idx="1589">
                  <c:v>-3.9069430000000001</c:v>
                </c:pt>
                <c:pt idx="1590">
                  <c:v>-4.1523879999999798</c:v>
                </c:pt>
                <c:pt idx="1591">
                  <c:v>-4.1523879999999798</c:v>
                </c:pt>
                <c:pt idx="1592">
                  <c:v>-4.2803009999999997</c:v>
                </c:pt>
                <c:pt idx="1593">
                  <c:v>-4.0833130000000004</c:v>
                </c:pt>
                <c:pt idx="1594">
                  <c:v>-4.0538609999999986</c:v>
                </c:pt>
                <c:pt idx="1595">
                  <c:v>-3.570783</c:v>
                </c:pt>
                <c:pt idx="1596">
                  <c:v>-3.5791270000000002</c:v>
                </c:pt>
                <c:pt idx="1597">
                  <c:v>-3.828571999999999</c:v>
                </c:pt>
                <c:pt idx="1598">
                  <c:v>-3.6191840000000011</c:v>
                </c:pt>
                <c:pt idx="1599">
                  <c:v>-3.8560699999999821</c:v>
                </c:pt>
                <c:pt idx="1600">
                  <c:v>-3.5639610000000008</c:v>
                </c:pt>
                <c:pt idx="1601">
                  <c:v>-3.8437230000000011</c:v>
                </c:pt>
                <c:pt idx="1602">
                  <c:v>-3.934813999999998</c:v>
                </c:pt>
                <c:pt idx="1603">
                  <c:v>-4.0483690000000001</c:v>
                </c:pt>
                <c:pt idx="1604">
                  <c:v>-3.8637190000000001</c:v>
                </c:pt>
                <c:pt idx="1605">
                  <c:v>-3.761706999999999</c:v>
                </c:pt>
                <c:pt idx="1606">
                  <c:v>-3.9331549999999988</c:v>
                </c:pt>
                <c:pt idx="1607">
                  <c:v>-4.5092059999999998</c:v>
                </c:pt>
                <c:pt idx="1608">
                  <c:v>-4.1482109999999999</c:v>
                </c:pt>
                <c:pt idx="1609">
                  <c:v>-4.0160849999999799</c:v>
                </c:pt>
                <c:pt idx="1610">
                  <c:v>-3.9981519999999988</c:v>
                </c:pt>
                <c:pt idx="1611">
                  <c:v>-4.2374310000000008</c:v>
                </c:pt>
                <c:pt idx="1612">
                  <c:v>-3.831585</c:v>
                </c:pt>
                <c:pt idx="1613">
                  <c:v>-3.7823360000000008</c:v>
                </c:pt>
                <c:pt idx="1614">
                  <c:v>-4.0262349999999998</c:v>
                </c:pt>
                <c:pt idx="1615">
                  <c:v>-3.748113</c:v>
                </c:pt>
                <c:pt idx="1616">
                  <c:v>-3.8512579999999961</c:v>
                </c:pt>
                <c:pt idx="1617">
                  <c:v>-3.7256520000000002</c:v>
                </c:pt>
                <c:pt idx="1618">
                  <c:v>-3.6908560000000001</c:v>
                </c:pt>
                <c:pt idx="1619">
                  <c:v>-3.5734590000000002</c:v>
                </c:pt>
                <c:pt idx="1620">
                  <c:v>-3.5918869999999998</c:v>
                </c:pt>
                <c:pt idx="1621">
                  <c:v>-3.5918869999999998</c:v>
                </c:pt>
                <c:pt idx="1622">
                  <c:v>-3.537185</c:v>
                </c:pt>
                <c:pt idx="1623">
                  <c:v>-3.6814440000000008</c:v>
                </c:pt>
                <c:pt idx="1624">
                  <c:v>-3.7975379999999999</c:v>
                </c:pt>
                <c:pt idx="1625">
                  <c:v>-3.9128729999999798</c:v>
                </c:pt>
                <c:pt idx="1626">
                  <c:v>-3.851811999999998</c:v>
                </c:pt>
                <c:pt idx="1627">
                  <c:v>-3.8221479999999981</c:v>
                </c:pt>
                <c:pt idx="1628">
                  <c:v>-3.7970630000000001</c:v>
                </c:pt>
                <c:pt idx="1629">
                  <c:v>-3.8102429999999812</c:v>
                </c:pt>
                <c:pt idx="1630">
                  <c:v>-3.9677769999999999</c:v>
                </c:pt>
                <c:pt idx="1631">
                  <c:v>-3.9677769999999999</c:v>
                </c:pt>
                <c:pt idx="1632">
                  <c:v>-3.7546659999999998</c:v>
                </c:pt>
                <c:pt idx="1633">
                  <c:v>-3.459667</c:v>
                </c:pt>
                <c:pt idx="1634">
                  <c:v>-3.7846129999999998</c:v>
                </c:pt>
                <c:pt idx="1635">
                  <c:v>-3.720383</c:v>
                </c:pt>
                <c:pt idx="1636">
                  <c:v>-3.9207509999999992</c:v>
                </c:pt>
                <c:pt idx="1637">
                  <c:v>-4.1238210000000004</c:v>
                </c:pt>
                <c:pt idx="1638">
                  <c:v>-3.6063719999999999</c:v>
                </c:pt>
                <c:pt idx="1639">
                  <c:v>-4.1280039999999936</c:v>
                </c:pt>
                <c:pt idx="1640">
                  <c:v>-4.3330789999999997</c:v>
                </c:pt>
                <c:pt idx="1641">
                  <c:v>-3.8283649999999998</c:v>
                </c:pt>
                <c:pt idx="1642">
                  <c:v>-3.9069430000000001</c:v>
                </c:pt>
                <c:pt idx="1643">
                  <c:v>-4.1523879999999798</c:v>
                </c:pt>
                <c:pt idx="1644">
                  <c:v>-4.2803009999999997</c:v>
                </c:pt>
                <c:pt idx="1645">
                  <c:v>-4.2803009999999997</c:v>
                </c:pt>
                <c:pt idx="1646">
                  <c:v>-4.0833130000000004</c:v>
                </c:pt>
                <c:pt idx="1647">
                  <c:v>-4.0538609999999986</c:v>
                </c:pt>
                <c:pt idx="1648">
                  <c:v>-3.8910100000000001</c:v>
                </c:pt>
                <c:pt idx="1649">
                  <c:v>-3.9534590000000001</c:v>
                </c:pt>
                <c:pt idx="1650">
                  <c:v>-3.8126479999999798</c:v>
                </c:pt>
                <c:pt idx="1651">
                  <c:v>-3.727228999999999</c:v>
                </c:pt>
                <c:pt idx="1652">
                  <c:v>-3.8462089999999809</c:v>
                </c:pt>
                <c:pt idx="1653">
                  <c:v>-3.437681</c:v>
                </c:pt>
                <c:pt idx="1654">
                  <c:v>-3.7049479999999999</c:v>
                </c:pt>
                <c:pt idx="1655">
                  <c:v>-4.0506510000000002</c:v>
                </c:pt>
                <c:pt idx="1656">
                  <c:v>-4.0133890000000001</c:v>
                </c:pt>
                <c:pt idx="1657">
                  <c:v>-4.0642990000000001</c:v>
                </c:pt>
                <c:pt idx="1658">
                  <c:v>-4.0980810000000014</c:v>
                </c:pt>
                <c:pt idx="1659">
                  <c:v>-3.9620459999999822</c:v>
                </c:pt>
                <c:pt idx="1660">
                  <c:v>-3.9620459999999822</c:v>
                </c:pt>
                <c:pt idx="1661">
                  <c:v>-3.6011340000000001</c:v>
                </c:pt>
                <c:pt idx="1662">
                  <c:v>-4.5092059999999998</c:v>
                </c:pt>
                <c:pt idx="1663">
                  <c:v>-4.1482109999999999</c:v>
                </c:pt>
                <c:pt idx="1664">
                  <c:v>-4.0160849999999799</c:v>
                </c:pt>
                <c:pt idx="1665">
                  <c:v>-3.9981519999999988</c:v>
                </c:pt>
                <c:pt idx="1666">
                  <c:v>-4.2374310000000008</c:v>
                </c:pt>
                <c:pt idx="1667">
                  <c:v>-3.8810920000000011</c:v>
                </c:pt>
                <c:pt idx="1668">
                  <c:v>-3.8810920000000011</c:v>
                </c:pt>
                <c:pt idx="1669">
                  <c:v>-3.87907</c:v>
                </c:pt>
                <c:pt idx="1670">
                  <c:v>-3.9028350000000001</c:v>
                </c:pt>
                <c:pt idx="1671">
                  <c:v>-3.82714</c:v>
                </c:pt>
                <c:pt idx="1672">
                  <c:v>-3.8354970000000002</c:v>
                </c:pt>
                <c:pt idx="1673">
                  <c:v>-3.519861000000001</c:v>
                </c:pt>
                <c:pt idx="1674">
                  <c:v>-3.7779199999999999</c:v>
                </c:pt>
                <c:pt idx="1675">
                  <c:v>-3.7441249999999999</c:v>
                </c:pt>
                <c:pt idx="1676">
                  <c:v>-3.7441249999999999</c:v>
                </c:pt>
                <c:pt idx="1677">
                  <c:v>-3.6958489999999822</c:v>
                </c:pt>
                <c:pt idx="1678">
                  <c:v>-3.4896349999999998</c:v>
                </c:pt>
                <c:pt idx="1679">
                  <c:v>-4.0484559999999998</c:v>
                </c:pt>
                <c:pt idx="1680">
                  <c:v>-3.9587489999999961</c:v>
                </c:pt>
                <c:pt idx="1681">
                  <c:v>-3.64208</c:v>
                </c:pt>
                <c:pt idx="1682">
                  <c:v>-3.5685639999999998</c:v>
                </c:pt>
                <c:pt idx="1683">
                  <c:v>-3.6768049999999981</c:v>
                </c:pt>
                <c:pt idx="1684">
                  <c:v>-3.9380199999999999</c:v>
                </c:pt>
                <c:pt idx="1685">
                  <c:v>-4.0623699999999996</c:v>
                </c:pt>
                <c:pt idx="1686">
                  <c:v>-4.0623699999999996</c:v>
                </c:pt>
                <c:pt idx="1687">
                  <c:v>-4.1835239999999976</c:v>
                </c:pt>
                <c:pt idx="1688">
                  <c:v>-3.3509869999999999</c:v>
                </c:pt>
                <c:pt idx="1689">
                  <c:v>-3.805651999999998</c:v>
                </c:pt>
                <c:pt idx="1690">
                  <c:v>-3.828120999999999</c:v>
                </c:pt>
                <c:pt idx="1691">
                  <c:v>-4.1238210000000004</c:v>
                </c:pt>
                <c:pt idx="1692">
                  <c:v>-3.6063719999999999</c:v>
                </c:pt>
                <c:pt idx="1693">
                  <c:v>-4.1280039999999936</c:v>
                </c:pt>
                <c:pt idx="1694">
                  <c:v>-4.3330789999999997</c:v>
                </c:pt>
                <c:pt idx="1695">
                  <c:v>-3.8283649999999998</c:v>
                </c:pt>
                <c:pt idx="1696">
                  <c:v>-4.031523</c:v>
                </c:pt>
                <c:pt idx="1697">
                  <c:v>-3.5629120000000012</c:v>
                </c:pt>
                <c:pt idx="1698">
                  <c:v>-3.999568999999997</c:v>
                </c:pt>
                <c:pt idx="1699">
                  <c:v>-3.7017120000000001</c:v>
                </c:pt>
                <c:pt idx="1700">
                  <c:v>-3.7017120000000001</c:v>
                </c:pt>
                <c:pt idx="1701">
                  <c:v>-3.7348210000000002</c:v>
                </c:pt>
                <c:pt idx="1702">
                  <c:v>-4.1535919999999997</c:v>
                </c:pt>
                <c:pt idx="1703">
                  <c:v>-3.918409</c:v>
                </c:pt>
                <c:pt idx="1704">
                  <c:v>-3.6017269999999999</c:v>
                </c:pt>
                <c:pt idx="1705">
                  <c:v>-3.4731000000000001</c:v>
                </c:pt>
                <c:pt idx="1706">
                  <c:v>-3.7388699999999999</c:v>
                </c:pt>
                <c:pt idx="1707">
                  <c:v>-3.6469260000000001</c:v>
                </c:pt>
                <c:pt idx="1708">
                  <c:v>-3.6899099999999989</c:v>
                </c:pt>
                <c:pt idx="1709">
                  <c:v>-4.0642990000000001</c:v>
                </c:pt>
                <c:pt idx="1710">
                  <c:v>-4.0980810000000014</c:v>
                </c:pt>
                <c:pt idx="1711">
                  <c:v>-3.9620459999999822</c:v>
                </c:pt>
                <c:pt idx="1712">
                  <c:v>-3.6011340000000001</c:v>
                </c:pt>
                <c:pt idx="1713">
                  <c:v>-3.6011340000000001</c:v>
                </c:pt>
                <c:pt idx="1714">
                  <c:v>-3.9835670000000012</c:v>
                </c:pt>
                <c:pt idx="1715">
                  <c:v>-3.921637</c:v>
                </c:pt>
                <c:pt idx="1716">
                  <c:v>-3.8921839999999999</c:v>
                </c:pt>
                <c:pt idx="1717">
                  <c:v>-3.8920970000000001</c:v>
                </c:pt>
                <c:pt idx="1718">
                  <c:v>-4.2074039999999986</c:v>
                </c:pt>
                <c:pt idx="1719">
                  <c:v>-4.0920489999999976</c:v>
                </c:pt>
                <c:pt idx="1720">
                  <c:v>-3.876331</c:v>
                </c:pt>
                <c:pt idx="1721">
                  <c:v>-3.876331</c:v>
                </c:pt>
                <c:pt idx="1722">
                  <c:v>-4.0350979999999996</c:v>
                </c:pt>
                <c:pt idx="1723">
                  <c:v>-3.7715350000000001</c:v>
                </c:pt>
                <c:pt idx="1724">
                  <c:v>-3.9212980000000002</c:v>
                </c:pt>
                <c:pt idx="1725">
                  <c:v>-3.8355270000000008</c:v>
                </c:pt>
                <c:pt idx="1726">
                  <c:v>-3.9970909999999988</c:v>
                </c:pt>
                <c:pt idx="1727">
                  <c:v>-3.5829989999999992</c:v>
                </c:pt>
                <c:pt idx="1728">
                  <c:v>-3.6958489999999822</c:v>
                </c:pt>
                <c:pt idx="1729">
                  <c:v>-3.6958489999999822</c:v>
                </c:pt>
                <c:pt idx="1730">
                  <c:v>-3.4896349999999998</c:v>
                </c:pt>
                <c:pt idx="1731">
                  <c:v>-3.823178</c:v>
                </c:pt>
                <c:pt idx="1732">
                  <c:v>-3.7994869999999992</c:v>
                </c:pt>
                <c:pt idx="1733">
                  <c:v>-3.7994869999999992</c:v>
                </c:pt>
                <c:pt idx="1734">
                  <c:v>-3.748443</c:v>
                </c:pt>
                <c:pt idx="1735">
                  <c:v>-3.7408640000000002</c:v>
                </c:pt>
                <c:pt idx="1736">
                  <c:v>-3.7334209999999999</c:v>
                </c:pt>
                <c:pt idx="1737">
                  <c:v>-3.707335</c:v>
                </c:pt>
                <c:pt idx="1738">
                  <c:v>-4.0623699999999996</c:v>
                </c:pt>
                <c:pt idx="1739">
                  <c:v>-4.0623699999999996</c:v>
                </c:pt>
                <c:pt idx="1740">
                  <c:v>-4.1835239999999976</c:v>
                </c:pt>
                <c:pt idx="1741">
                  <c:v>-3.3509869999999999</c:v>
                </c:pt>
                <c:pt idx="1742">
                  <c:v>-3.805651999999998</c:v>
                </c:pt>
                <c:pt idx="1743">
                  <c:v>-3.828120999999999</c:v>
                </c:pt>
                <c:pt idx="1744">
                  <c:v>-3.6296849999999998</c:v>
                </c:pt>
                <c:pt idx="1745">
                  <c:v>-3.9837199999999999</c:v>
                </c:pt>
                <c:pt idx="1746">
                  <c:v>-4.3293520000000001</c:v>
                </c:pt>
                <c:pt idx="1747">
                  <c:v>-3.7721769999999988</c:v>
                </c:pt>
                <c:pt idx="1748">
                  <c:v>-3.9914349999999992</c:v>
                </c:pt>
                <c:pt idx="1749">
                  <c:v>-3.5814270000000001</c:v>
                </c:pt>
                <c:pt idx="1750">
                  <c:v>-3.6701139999999999</c:v>
                </c:pt>
                <c:pt idx="1751">
                  <c:v>-3.5178750000000001</c:v>
                </c:pt>
                <c:pt idx="1752">
                  <c:v>-3.3380320000000001</c:v>
                </c:pt>
                <c:pt idx="1753">
                  <c:v>-3.5647069999999998</c:v>
                </c:pt>
                <c:pt idx="1754">
                  <c:v>-3.5492779999999988</c:v>
                </c:pt>
                <c:pt idx="1755">
                  <c:v>-3.6462939999999988</c:v>
                </c:pt>
                <c:pt idx="1756">
                  <c:v>-3.3250959999999998</c:v>
                </c:pt>
                <c:pt idx="1757">
                  <c:v>-3.3250959999999998</c:v>
                </c:pt>
                <c:pt idx="1758">
                  <c:v>-3.6017269999999999</c:v>
                </c:pt>
                <c:pt idx="1759">
                  <c:v>-3.4731000000000001</c:v>
                </c:pt>
                <c:pt idx="1760">
                  <c:v>-3.7388699999999999</c:v>
                </c:pt>
                <c:pt idx="1761">
                  <c:v>-3.6469260000000001</c:v>
                </c:pt>
                <c:pt idx="1762">
                  <c:v>-3.6899099999999989</c:v>
                </c:pt>
                <c:pt idx="1763">
                  <c:v>-3.918556000000001</c:v>
                </c:pt>
                <c:pt idx="1764">
                  <c:v>-3.5187380000000008</c:v>
                </c:pt>
                <c:pt idx="1765">
                  <c:v>-3.7983569999999989</c:v>
                </c:pt>
                <c:pt idx="1766">
                  <c:v>-3.582335</c:v>
                </c:pt>
                <c:pt idx="1767">
                  <c:v>-3.8651269999999989</c:v>
                </c:pt>
                <c:pt idx="1768">
                  <c:v>-3.8651269999999989</c:v>
                </c:pt>
                <c:pt idx="1769">
                  <c:v>-3.7289560000000002</c:v>
                </c:pt>
                <c:pt idx="1770">
                  <c:v>-3.595488</c:v>
                </c:pt>
                <c:pt idx="1771">
                  <c:v>-3.9696449999999981</c:v>
                </c:pt>
                <c:pt idx="1772">
                  <c:v>-4.0828539999999984</c:v>
                </c:pt>
                <c:pt idx="1773">
                  <c:v>-3.7715350000000001</c:v>
                </c:pt>
                <c:pt idx="1774">
                  <c:v>-3.9212980000000002</c:v>
                </c:pt>
                <c:pt idx="1775">
                  <c:v>-3.8355270000000008</c:v>
                </c:pt>
                <c:pt idx="1776">
                  <c:v>-3.9970909999999988</c:v>
                </c:pt>
                <c:pt idx="1777">
                  <c:v>-3.5829989999999992</c:v>
                </c:pt>
                <c:pt idx="1778">
                  <c:v>-3.619661999999999</c:v>
                </c:pt>
                <c:pt idx="1779">
                  <c:v>-3.619661999999999</c:v>
                </c:pt>
                <c:pt idx="1780">
                  <c:v>-3.6662569999999999</c:v>
                </c:pt>
                <c:pt idx="1781">
                  <c:v>-3.925241999999999</c:v>
                </c:pt>
                <c:pt idx="1782">
                  <c:v>-4.0329529999999956</c:v>
                </c:pt>
                <c:pt idx="1783">
                  <c:v>-3.7994869999999992</c:v>
                </c:pt>
                <c:pt idx="1784">
                  <c:v>-3.748443</c:v>
                </c:pt>
                <c:pt idx="1785">
                  <c:v>-3.7408640000000002</c:v>
                </c:pt>
                <c:pt idx="1786">
                  <c:v>-3.7334209999999999</c:v>
                </c:pt>
                <c:pt idx="1787">
                  <c:v>-3.707335</c:v>
                </c:pt>
                <c:pt idx="1788">
                  <c:v>-3.9671639999999999</c:v>
                </c:pt>
                <c:pt idx="1789">
                  <c:v>-3.9671639999999999</c:v>
                </c:pt>
                <c:pt idx="1790">
                  <c:v>-3.942866</c:v>
                </c:pt>
                <c:pt idx="1791">
                  <c:v>-4.0717160000000003</c:v>
                </c:pt>
                <c:pt idx="1792">
                  <c:v>-3.766351999999999</c:v>
                </c:pt>
                <c:pt idx="1793">
                  <c:v>-3.9213390000000001</c:v>
                </c:pt>
                <c:pt idx="1794">
                  <c:v>-3.8045139999999988</c:v>
                </c:pt>
                <c:pt idx="1795">
                  <c:v>-3.6331190000000011</c:v>
                </c:pt>
                <c:pt idx="1796">
                  <c:v>-3.4130639999999999</c:v>
                </c:pt>
                <c:pt idx="1797">
                  <c:v>-3.6081629999999989</c:v>
                </c:pt>
                <c:pt idx="1798">
                  <c:v>-3.6438280000000001</c:v>
                </c:pt>
                <c:pt idx="1799">
                  <c:v>-3.4507419999999991</c:v>
                </c:pt>
                <c:pt idx="1800">
                  <c:v>-3.5478210000000008</c:v>
                </c:pt>
                <c:pt idx="1801">
                  <c:v>-3.3694250000000001</c:v>
                </c:pt>
                <c:pt idx="1802">
                  <c:v>-3.3805910000000008</c:v>
                </c:pt>
                <c:pt idx="1803">
                  <c:v>-3.5647069999999998</c:v>
                </c:pt>
                <c:pt idx="1804">
                  <c:v>-3.5492779999999988</c:v>
                </c:pt>
                <c:pt idx="1805">
                  <c:v>-3.6462939999999988</c:v>
                </c:pt>
                <c:pt idx="1806">
                  <c:v>-3.3250959999999998</c:v>
                </c:pt>
                <c:pt idx="1807">
                  <c:v>-3.9992260000000002</c:v>
                </c:pt>
                <c:pt idx="1808">
                  <c:v>-3.566914000000001</c:v>
                </c:pt>
                <c:pt idx="1809">
                  <c:v>-3.7568300000000008</c:v>
                </c:pt>
                <c:pt idx="1810">
                  <c:v>-3.7568300000000008</c:v>
                </c:pt>
                <c:pt idx="1811">
                  <c:v>-3.6818369999999998</c:v>
                </c:pt>
                <c:pt idx="1812">
                  <c:v>-3.1755849999999999</c:v>
                </c:pt>
                <c:pt idx="1813">
                  <c:v>-3.5071509999999999</c:v>
                </c:pt>
                <c:pt idx="1814">
                  <c:v>-3.3201589999999999</c:v>
                </c:pt>
                <c:pt idx="1815">
                  <c:v>-3.4434559999999981</c:v>
                </c:pt>
                <c:pt idx="1816">
                  <c:v>-3.4858989999999999</c:v>
                </c:pt>
                <c:pt idx="1817">
                  <c:v>-3.3449709999999988</c:v>
                </c:pt>
                <c:pt idx="1818">
                  <c:v>-3.7373129999999999</c:v>
                </c:pt>
                <c:pt idx="1819">
                  <c:v>-3.7373129999999999</c:v>
                </c:pt>
                <c:pt idx="1820">
                  <c:v>-4.1526939999999994</c:v>
                </c:pt>
                <c:pt idx="1821">
                  <c:v>-3.9696449999999981</c:v>
                </c:pt>
                <c:pt idx="1822">
                  <c:v>-4.0828539999999984</c:v>
                </c:pt>
                <c:pt idx="1823">
                  <c:v>-3.6433270000000002</c:v>
                </c:pt>
                <c:pt idx="1824">
                  <c:v>-3.757368</c:v>
                </c:pt>
                <c:pt idx="1825">
                  <c:v>-3.8534980000000001</c:v>
                </c:pt>
                <c:pt idx="1826">
                  <c:v>-3.9070060000000009</c:v>
                </c:pt>
                <c:pt idx="1827">
                  <c:v>-3.8412929999999998</c:v>
                </c:pt>
                <c:pt idx="1828">
                  <c:v>-3.5363389999999999</c:v>
                </c:pt>
                <c:pt idx="1829">
                  <c:v>-3.8147310000000001</c:v>
                </c:pt>
                <c:pt idx="1830">
                  <c:v>-3.6662569999999999</c:v>
                </c:pt>
                <c:pt idx="1831">
                  <c:v>-3.925241999999999</c:v>
                </c:pt>
                <c:pt idx="1832">
                  <c:v>-4.0329529999999956</c:v>
                </c:pt>
                <c:pt idx="1833">
                  <c:v>-4.0329529999999956</c:v>
                </c:pt>
                <c:pt idx="1834">
                  <c:v>-3.3953890000000002</c:v>
                </c:pt>
                <c:pt idx="1835">
                  <c:v>-3.6120260000000002</c:v>
                </c:pt>
                <c:pt idx="1836">
                  <c:v>-3.6569129999999981</c:v>
                </c:pt>
                <c:pt idx="1837">
                  <c:v>-3.3211659999999998</c:v>
                </c:pt>
                <c:pt idx="1838">
                  <c:v>-3.6922709999999999</c:v>
                </c:pt>
                <c:pt idx="1839">
                  <c:v>-3.6922709999999999</c:v>
                </c:pt>
                <c:pt idx="1840">
                  <c:v>-3.79678</c:v>
                </c:pt>
                <c:pt idx="1841">
                  <c:v>-3.8537060000000012</c:v>
                </c:pt>
                <c:pt idx="1842">
                  <c:v>-3.6524659999999809</c:v>
                </c:pt>
                <c:pt idx="1843">
                  <c:v>-3.5041280000000001</c:v>
                </c:pt>
                <c:pt idx="1844">
                  <c:v>-3.5971440000000001</c:v>
                </c:pt>
                <c:pt idx="1845">
                  <c:v>-3.4977300000000011</c:v>
                </c:pt>
                <c:pt idx="1846">
                  <c:v>-3.6081629999999989</c:v>
                </c:pt>
                <c:pt idx="1847">
                  <c:v>-3.6438280000000001</c:v>
                </c:pt>
                <c:pt idx="1848">
                  <c:v>-3.4507419999999991</c:v>
                </c:pt>
                <c:pt idx="1849">
                  <c:v>-3.5478210000000008</c:v>
                </c:pt>
                <c:pt idx="1850">
                  <c:v>-3.3694250000000001</c:v>
                </c:pt>
                <c:pt idx="1851">
                  <c:v>-3.3805910000000008</c:v>
                </c:pt>
                <c:pt idx="1852">
                  <c:v>-3.4993110000000001</c:v>
                </c:pt>
                <c:pt idx="1853">
                  <c:v>-3.7595360000000011</c:v>
                </c:pt>
                <c:pt idx="1854">
                  <c:v>-3.891557000000001</c:v>
                </c:pt>
                <c:pt idx="1855">
                  <c:v>-3.4107939999999992</c:v>
                </c:pt>
                <c:pt idx="1856">
                  <c:v>-3.706369</c:v>
                </c:pt>
                <c:pt idx="1857">
                  <c:v>-3.3717130000000002</c:v>
                </c:pt>
                <c:pt idx="1858">
                  <c:v>-3.705700999999999</c:v>
                </c:pt>
                <c:pt idx="1859">
                  <c:v>-3.705700999999999</c:v>
                </c:pt>
                <c:pt idx="1860">
                  <c:v>-3.6132819999999999</c:v>
                </c:pt>
                <c:pt idx="1861">
                  <c:v>-3.6653950000000002</c:v>
                </c:pt>
                <c:pt idx="1862">
                  <c:v>-3.3971119999999999</c:v>
                </c:pt>
                <c:pt idx="1863">
                  <c:v>-3.6359400000000002</c:v>
                </c:pt>
                <c:pt idx="1864">
                  <c:v>-3.4858989999999999</c:v>
                </c:pt>
                <c:pt idx="1865">
                  <c:v>-3.3449709999999988</c:v>
                </c:pt>
                <c:pt idx="1866">
                  <c:v>-3.7373129999999999</c:v>
                </c:pt>
                <c:pt idx="1867">
                  <c:v>-4.1526939999999994</c:v>
                </c:pt>
                <c:pt idx="1868">
                  <c:v>-4.1526939999999994</c:v>
                </c:pt>
                <c:pt idx="1869">
                  <c:v>-3.7649140000000001</c:v>
                </c:pt>
                <c:pt idx="1870">
                  <c:v>-3.7657029999999998</c:v>
                </c:pt>
                <c:pt idx="1871">
                  <c:v>-3.882877000000001</c:v>
                </c:pt>
                <c:pt idx="1872">
                  <c:v>-3.9516010000000001</c:v>
                </c:pt>
                <c:pt idx="1873">
                  <c:v>-3.9516010000000001</c:v>
                </c:pt>
                <c:pt idx="1874">
                  <c:v>-4.0532179999999984</c:v>
                </c:pt>
                <c:pt idx="1875">
                  <c:v>-4.0269779999999997</c:v>
                </c:pt>
                <c:pt idx="1876">
                  <c:v>-3.9666169999999981</c:v>
                </c:pt>
                <c:pt idx="1877">
                  <c:v>-3.8304399999999981</c:v>
                </c:pt>
                <c:pt idx="1878">
                  <c:v>-3.5609300000000008</c:v>
                </c:pt>
                <c:pt idx="1879">
                  <c:v>-3.7713450000000002</c:v>
                </c:pt>
                <c:pt idx="1880">
                  <c:v>-3.2473200000000002</c:v>
                </c:pt>
                <c:pt idx="1881">
                  <c:v>-3.4746739999999998</c:v>
                </c:pt>
                <c:pt idx="1882">
                  <c:v>-3.8953419999999981</c:v>
                </c:pt>
                <c:pt idx="1883">
                  <c:v>-3.9385929999999991</c:v>
                </c:pt>
                <c:pt idx="1884">
                  <c:v>-3.9385929999999991</c:v>
                </c:pt>
                <c:pt idx="1885">
                  <c:v>-3.810794</c:v>
                </c:pt>
                <c:pt idx="1886">
                  <c:v>-3.65198</c:v>
                </c:pt>
                <c:pt idx="1887">
                  <c:v>-3.455823000000001</c:v>
                </c:pt>
                <c:pt idx="1888">
                  <c:v>-3.5708790000000001</c:v>
                </c:pt>
                <c:pt idx="1889">
                  <c:v>-3.6316519999999981</c:v>
                </c:pt>
                <c:pt idx="1890">
                  <c:v>-3.6316519999999981</c:v>
                </c:pt>
                <c:pt idx="1891">
                  <c:v>-3.8537060000000012</c:v>
                </c:pt>
                <c:pt idx="1892">
                  <c:v>-3.6524659999999809</c:v>
                </c:pt>
                <c:pt idx="1893">
                  <c:v>-3.5041280000000001</c:v>
                </c:pt>
                <c:pt idx="1894">
                  <c:v>-3.5971440000000001</c:v>
                </c:pt>
                <c:pt idx="1895">
                  <c:v>-3.4977300000000011</c:v>
                </c:pt>
                <c:pt idx="1896">
                  <c:v>-3.8275009999999998</c:v>
                </c:pt>
                <c:pt idx="1897">
                  <c:v>-3.4498200000000012</c:v>
                </c:pt>
                <c:pt idx="1898">
                  <c:v>-3.5200610000000001</c:v>
                </c:pt>
                <c:pt idx="1899">
                  <c:v>-3.5690979999999999</c:v>
                </c:pt>
                <c:pt idx="1900">
                  <c:v>-3.367578</c:v>
                </c:pt>
                <c:pt idx="1901">
                  <c:v>-3.4494279999999988</c:v>
                </c:pt>
                <c:pt idx="1902">
                  <c:v>-3.541039</c:v>
                </c:pt>
                <c:pt idx="1903">
                  <c:v>-3.7429320000000001</c:v>
                </c:pt>
                <c:pt idx="1904">
                  <c:v>-3.514586</c:v>
                </c:pt>
                <c:pt idx="1905">
                  <c:v>-3.436431999999999</c:v>
                </c:pt>
                <c:pt idx="1906">
                  <c:v>-3.6342529999999971</c:v>
                </c:pt>
                <c:pt idx="1907">
                  <c:v>-3.4910409999999961</c:v>
                </c:pt>
                <c:pt idx="1908">
                  <c:v>-3.0720240000000012</c:v>
                </c:pt>
                <c:pt idx="1909">
                  <c:v>-3.3445520000000002</c:v>
                </c:pt>
                <c:pt idx="1910">
                  <c:v>-3.6132819999999999</c:v>
                </c:pt>
                <c:pt idx="1911">
                  <c:v>-3.6653950000000002</c:v>
                </c:pt>
                <c:pt idx="1912">
                  <c:v>-3.6653950000000002</c:v>
                </c:pt>
                <c:pt idx="1913">
                  <c:v>-3.3971119999999999</c:v>
                </c:pt>
                <c:pt idx="1914">
                  <c:v>-3.6359400000000002</c:v>
                </c:pt>
                <c:pt idx="1915">
                  <c:v>-3.7315149999999999</c:v>
                </c:pt>
                <c:pt idx="1916">
                  <c:v>-3.702191</c:v>
                </c:pt>
                <c:pt idx="1917">
                  <c:v>-3.6531220000000002</c:v>
                </c:pt>
                <c:pt idx="1918">
                  <c:v>-3.6089310000000001</c:v>
                </c:pt>
                <c:pt idx="1919">
                  <c:v>-3.711180000000001</c:v>
                </c:pt>
                <c:pt idx="1920">
                  <c:v>-3.711180000000001</c:v>
                </c:pt>
                <c:pt idx="1921">
                  <c:v>-3.7101729999999988</c:v>
                </c:pt>
                <c:pt idx="1922">
                  <c:v>-3.7541950000000002</c:v>
                </c:pt>
                <c:pt idx="1923">
                  <c:v>-4.1188660000000006</c:v>
                </c:pt>
                <c:pt idx="1924">
                  <c:v>-3.722929000000001</c:v>
                </c:pt>
                <c:pt idx="1925">
                  <c:v>-3.722929000000001</c:v>
                </c:pt>
                <c:pt idx="1926">
                  <c:v>-3.6270549999999999</c:v>
                </c:pt>
                <c:pt idx="1927">
                  <c:v>-3.8984449999999971</c:v>
                </c:pt>
                <c:pt idx="1928">
                  <c:v>-3.9666169999999981</c:v>
                </c:pt>
                <c:pt idx="1929">
                  <c:v>-3.537888000000001</c:v>
                </c:pt>
                <c:pt idx="1930">
                  <c:v>-3.6269179999999999</c:v>
                </c:pt>
                <c:pt idx="1931">
                  <c:v>-3.3862799999999971</c:v>
                </c:pt>
                <c:pt idx="1932">
                  <c:v>-3.4723469999999961</c:v>
                </c:pt>
                <c:pt idx="1933">
                  <c:v>-3.505373000000001</c:v>
                </c:pt>
                <c:pt idx="1934">
                  <c:v>-3.6272280000000001</c:v>
                </c:pt>
                <c:pt idx="1935">
                  <c:v>-3.6272280000000001</c:v>
                </c:pt>
                <c:pt idx="1936">
                  <c:v>-3.641095</c:v>
                </c:pt>
                <c:pt idx="1937">
                  <c:v>-3.65198</c:v>
                </c:pt>
                <c:pt idx="1938">
                  <c:v>-3.455823000000001</c:v>
                </c:pt>
                <c:pt idx="1939">
                  <c:v>-3.5708790000000001</c:v>
                </c:pt>
                <c:pt idx="1940">
                  <c:v>-3.6316519999999981</c:v>
                </c:pt>
                <c:pt idx="1941">
                  <c:v>-3.6316519999999981</c:v>
                </c:pt>
                <c:pt idx="1942">
                  <c:v>-3.952244999999996</c:v>
                </c:pt>
                <c:pt idx="1943">
                  <c:v>-4.007186999999977</c:v>
                </c:pt>
                <c:pt idx="1944">
                  <c:v>-3.7338360000000002</c:v>
                </c:pt>
                <c:pt idx="1945">
                  <c:v>-3.826784</c:v>
                </c:pt>
                <c:pt idx="1946">
                  <c:v>-3.2330970000000012</c:v>
                </c:pt>
                <c:pt idx="1947">
                  <c:v>-3.3395399999999991</c:v>
                </c:pt>
                <c:pt idx="1948">
                  <c:v>-3.6195930000000001</c:v>
                </c:pt>
                <c:pt idx="1949">
                  <c:v>-3.310333</c:v>
                </c:pt>
                <c:pt idx="1950">
                  <c:v>-3.116078999999996</c:v>
                </c:pt>
                <c:pt idx="1951">
                  <c:v>-3.1118169999999998</c:v>
                </c:pt>
                <c:pt idx="1952">
                  <c:v>-2.8275590000000008</c:v>
                </c:pt>
                <c:pt idx="1953">
                  <c:v>-3.4294519999999991</c:v>
                </c:pt>
                <c:pt idx="1954">
                  <c:v>-3.514586</c:v>
                </c:pt>
                <c:pt idx="1955">
                  <c:v>-3.436431999999999</c:v>
                </c:pt>
                <c:pt idx="1956">
                  <c:v>-3.6342529999999971</c:v>
                </c:pt>
                <c:pt idx="1957">
                  <c:v>-3.4910409999999961</c:v>
                </c:pt>
                <c:pt idx="1958">
                  <c:v>-3.0720240000000012</c:v>
                </c:pt>
                <c:pt idx="1959">
                  <c:v>-3.3445520000000002</c:v>
                </c:pt>
                <c:pt idx="1960">
                  <c:v>-3.4312519999999971</c:v>
                </c:pt>
                <c:pt idx="1961">
                  <c:v>-3.390769000000001</c:v>
                </c:pt>
                <c:pt idx="1962">
                  <c:v>-3.2524579999999981</c:v>
                </c:pt>
                <c:pt idx="1963">
                  <c:v>-3.2524579999999981</c:v>
                </c:pt>
                <c:pt idx="1964">
                  <c:v>-3.2817059999999998</c:v>
                </c:pt>
                <c:pt idx="1965">
                  <c:v>-3.5527069999999998</c:v>
                </c:pt>
                <c:pt idx="1966">
                  <c:v>-3.3845269999999998</c:v>
                </c:pt>
                <c:pt idx="1967">
                  <c:v>-3.5933730000000002</c:v>
                </c:pt>
                <c:pt idx="1968">
                  <c:v>-3.3635129999999989</c:v>
                </c:pt>
                <c:pt idx="1969">
                  <c:v>-3.3635129999999989</c:v>
                </c:pt>
                <c:pt idx="1970">
                  <c:v>-3.4970979999999989</c:v>
                </c:pt>
                <c:pt idx="1971">
                  <c:v>-3.7541950000000002</c:v>
                </c:pt>
                <c:pt idx="1972">
                  <c:v>-4.1188660000000006</c:v>
                </c:pt>
                <c:pt idx="1973">
                  <c:v>-3.722929000000001</c:v>
                </c:pt>
                <c:pt idx="1974">
                  <c:v>-3.722929000000001</c:v>
                </c:pt>
                <c:pt idx="1975">
                  <c:v>-3.6270549999999999</c:v>
                </c:pt>
                <c:pt idx="1976">
                  <c:v>-3.8984449999999971</c:v>
                </c:pt>
                <c:pt idx="1977">
                  <c:v>-3.3806899999999991</c:v>
                </c:pt>
                <c:pt idx="1978">
                  <c:v>-3.3806899999999991</c:v>
                </c:pt>
                <c:pt idx="1979">
                  <c:v>-3.627583</c:v>
                </c:pt>
                <c:pt idx="1980">
                  <c:v>-3.466326</c:v>
                </c:pt>
                <c:pt idx="1981">
                  <c:v>-3.4723469999999961</c:v>
                </c:pt>
                <c:pt idx="1982">
                  <c:v>-3.505373000000001</c:v>
                </c:pt>
                <c:pt idx="1983">
                  <c:v>-3.6272280000000001</c:v>
                </c:pt>
                <c:pt idx="1984">
                  <c:v>-3.641095</c:v>
                </c:pt>
                <c:pt idx="1985">
                  <c:v>-3.641095</c:v>
                </c:pt>
                <c:pt idx="1986">
                  <c:v>-3.7444989999999989</c:v>
                </c:pt>
                <c:pt idx="1987">
                  <c:v>-3.731878</c:v>
                </c:pt>
                <c:pt idx="1988">
                  <c:v>-3.7968540000000002</c:v>
                </c:pt>
                <c:pt idx="1989">
                  <c:v>-3.7484359999999999</c:v>
                </c:pt>
                <c:pt idx="1990">
                  <c:v>-4.0551399999999997</c:v>
                </c:pt>
                <c:pt idx="1991">
                  <c:v>-4.070233</c:v>
                </c:pt>
                <c:pt idx="1992">
                  <c:v>-4.070233</c:v>
                </c:pt>
                <c:pt idx="1993">
                  <c:v>-3.8618719999999991</c:v>
                </c:pt>
                <c:pt idx="1994">
                  <c:v>-3.2472989999999999</c:v>
                </c:pt>
                <c:pt idx="1995">
                  <c:v>-2.8445119999999999</c:v>
                </c:pt>
                <c:pt idx="1996">
                  <c:v>-2.8247689999999999</c:v>
                </c:pt>
                <c:pt idx="1997">
                  <c:v>-2.8057130000000008</c:v>
                </c:pt>
                <c:pt idx="1998">
                  <c:v>-3.1992220000000011</c:v>
                </c:pt>
                <c:pt idx="1999">
                  <c:v>-3.2747039999999998</c:v>
                </c:pt>
                <c:pt idx="2000">
                  <c:v>-3.310333</c:v>
                </c:pt>
                <c:pt idx="2001">
                  <c:v>-3.116078999999996</c:v>
                </c:pt>
                <c:pt idx="2002">
                  <c:v>-3.1118169999999998</c:v>
                </c:pt>
                <c:pt idx="2003">
                  <c:v>-2.8275590000000008</c:v>
                </c:pt>
                <c:pt idx="2004">
                  <c:v>-3.4294519999999991</c:v>
                </c:pt>
                <c:pt idx="2005">
                  <c:v>-3.1057959999999998</c:v>
                </c:pt>
                <c:pt idx="2006">
                  <c:v>-3.197903999999999</c:v>
                </c:pt>
                <c:pt idx="2007">
                  <c:v>-3.3039670000000001</c:v>
                </c:pt>
                <c:pt idx="2008">
                  <c:v>-3.4400520000000001</c:v>
                </c:pt>
                <c:pt idx="2009">
                  <c:v>-3.2219139999999999</c:v>
                </c:pt>
                <c:pt idx="2010">
                  <c:v>-3.1307909999999999</c:v>
                </c:pt>
                <c:pt idx="2011">
                  <c:v>-3.4199670000000002</c:v>
                </c:pt>
                <c:pt idx="2012">
                  <c:v>-3.405825999999998</c:v>
                </c:pt>
                <c:pt idx="2013">
                  <c:v>-3.405825999999998</c:v>
                </c:pt>
                <c:pt idx="2014">
                  <c:v>-3.5515019999999988</c:v>
                </c:pt>
                <c:pt idx="2015">
                  <c:v>-3.6276050000000009</c:v>
                </c:pt>
                <c:pt idx="2016">
                  <c:v>-3.5933730000000002</c:v>
                </c:pt>
                <c:pt idx="2017">
                  <c:v>-3.3635129999999989</c:v>
                </c:pt>
                <c:pt idx="2018">
                  <c:v>-3.3635129999999989</c:v>
                </c:pt>
                <c:pt idx="2019">
                  <c:v>-3.4970979999999989</c:v>
                </c:pt>
                <c:pt idx="2020">
                  <c:v>-3.6487229999999999</c:v>
                </c:pt>
                <c:pt idx="2021">
                  <c:v>-3.80958</c:v>
                </c:pt>
                <c:pt idx="2022">
                  <c:v>-3.80958</c:v>
                </c:pt>
                <c:pt idx="2023">
                  <c:v>-3.6200810000000012</c:v>
                </c:pt>
                <c:pt idx="2024">
                  <c:v>-3.9502939999999991</c:v>
                </c:pt>
                <c:pt idx="2025">
                  <c:v>-3.3784930000000011</c:v>
                </c:pt>
                <c:pt idx="2026">
                  <c:v>-3.3806899999999991</c:v>
                </c:pt>
                <c:pt idx="2027">
                  <c:v>-3.627583</c:v>
                </c:pt>
                <c:pt idx="2028">
                  <c:v>-3.627583</c:v>
                </c:pt>
                <c:pt idx="2029">
                  <c:v>-3.466326</c:v>
                </c:pt>
                <c:pt idx="2030">
                  <c:v>-3.4505669999999991</c:v>
                </c:pt>
                <c:pt idx="2031">
                  <c:v>-3.499269999999997</c:v>
                </c:pt>
                <c:pt idx="2032">
                  <c:v>-3.6826650000000001</c:v>
                </c:pt>
                <c:pt idx="2033">
                  <c:v>-3.6826650000000001</c:v>
                </c:pt>
                <c:pt idx="2034">
                  <c:v>-3.8235269999999999</c:v>
                </c:pt>
                <c:pt idx="2035">
                  <c:v>-3.8202219999999989</c:v>
                </c:pt>
                <c:pt idx="2036">
                  <c:v>-3.660002</c:v>
                </c:pt>
                <c:pt idx="2037">
                  <c:v>-3.3570630000000001</c:v>
                </c:pt>
                <c:pt idx="2038">
                  <c:v>-3.1579869999999999</c:v>
                </c:pt>
                <c:pt idx="2039">
                  <c:v>-3.6741950000000001</c:v>
                </c:pt>
                <c:pt idx="2040">
                  <c:v>-3.8073570000000001</c:v>
                </c:pt>
                <c:pt idx="2041">
                  <c:v>-3.3258259999999971</c:v>
                </c:pt>
                <c:pt idx="2042">
                  <c:v>-3.3258259999999971</c:v>
                </c:pt>
                <c:pt idx="2043">
                  <c:v>-2.8445119999999999</c:v>
                </c:pt>
                <c:pt idx="2044">
                  <c:v>-2.8247689999999999</c:v>
                </c:pt>
                <c:pt idx="2045">
                  <c:v>-2.8057130000000008</c:v>
                </c:pt>
                <c:pt idx="2046">
                  <c:v>-3.1992220000000011</c:v>
                </c:pt>
                <c:pt idx="2047">
                  <c:v>-3.2747039999999998</c:v>
                </c:pt>
                <c:pt idx="2048">
                  <c:v>-2.982305999999999</c:v>
                </c:pt>
                <c:pt idx="2049">
                  <c:v>-3.1213799999999998</c:v>
                </c:pt>
                <c:pt idx="2050">
                  <c:v>-2.964045</c:v>
                </c:pt>
                <c:pt idx="2051">
                  <c:v>-3.3640419999999991</c:v>
                </c:pt>
                <c:pt idx="2052">
                  <c:v>-3.124212</c:v>
                </c:pt>
                <c:pt idx="2053">
                  <c:v>-3.098913</c:v>
                </c:pt>
                <c:pt idx="2054">
                  <c:v>-3.166706</c:v>
                </c:pt>
                <c:pt idx="2055">
                  <c:v>-2.8558879999999971</c:v>
                </c:pt>
                <c:pt idx="2056">
                  <c:v>-3.0776340000000002</c:v>
                </c:pt>
                <c:pt idx="2057">
                  <c:v>-3.2902390000000001</c:v>
                </c:pt>
                <c:pt idx="2058">
                  <c:v>-3.3536559999999822</c:v>
                </c:pt>
                <c:pt idx="2059">
                  <c:v>-3.3155149999999991</c:v>
                </c:pt>
                <c:pt idx="2060">
                  <c:v>-3.0945930000000001</c:v>
                </c:pt>
                <c:pt idx="2061">
                  <c:v>-3.5515019999999988</c:v>
                </c:pt>
                <c:pt idx="2062">
                  <c:v>-3.6276050000000009</c:v>
                </c:pt>
                <c:pt idx="2063">
                  <c:v>-3.5599029999999998</c:v>
                </c:pt>
                <c:pt idx="2064">
                  <c:v>-3.6054140000000001</c:v>
                </c:pt>
                <c:pt idx="2065">
                  <c:v>-3.6697150000000001</c:v>
                </c:pt>
                <c:pt idx="2066">
                  <c:v>-3.6697150000000001</c:v>
                </c:pt>
                <c:pt idx="2067">
                  <c:v>-3.429786</c:v>
                </c:pt>
                <c:pt idx="2068">
                  <c:v>-3.4656819999999988</c:v>
                </c:pt>
                <c:pt idx="2069">
                  <c:v>-3.4656819999999988</c:v>
                </c:pt>
                <c:pt idx="2070">
                  <c:v>-3.306692999999997</c:v>
                </c:pt>
                <c:pt idx="2071">
                  <c:v>-3.5295989999999988</c:v>
                </c:pt>
                <c:pt idx="2072">
                  <c:v>-3.552114</c:v>
                </c:pt>
                <c:pt idx="2073">
                  <c:v>-3.4591970000000001</c:v>
                </c:pt>
                <c:pt idx="2074">
                  <c:v>-3.4591970000000001</c:v>
                </c:pt>
                <c:pt idx="2075">
                  <c:v>-3.4979289999999992</c:v>
                </c:pt>
                <c:pt idx="2076">
                  <c:v>-3.578827</c:v>
                </c:pt>
                <c:pt idx="2077">
                  <c:v>-3.7101579999999998</c:v>
                </c:pt>
                <c:pt idx="2078">
                  <c:v>-3.539002999999997</c:v>
                </c:pt>
                <c:pt idx="2079">
                  <c:v>-3.5359320000000012</c:v>
                </c:pt>
                <c:pt idx="2080">
                  <c:v>-3.6491859999999998</c:v>
                </c:pt>
                <c:pt idx="2081">
                  <c:v>-3.6491859999999998</c:v>
                </c:pt>
                <c:pt idx="2082">
                  <c:v>-3.8481649999999998</c:v>
                </c:pt>
                <c:pt idx="2083">
                  <c:v>-3.639444999999998</c:v>
                </c:pt>
                <c:pt idx="2084">
                  <c:v>-3.3570630000000001</c:v>
                </c:pt>
                <c:pt idx="2085">
                  <c:v>-3.1579869999999999</c:v>
                </c:pt>
                <c:pt idx="2086">
                  <c:v>-3.6741950000000001</c:v>
                </c:pt>
                <c:pt idx="2087">
                  <c:v>-3.8073570000000001</c:v>
                </c:pt>
                <c:pt idx="2088">
                  <c:v>-3.3258259999999971</c:v>
                </c:pt>
                <c:pt idx="2089">
                  <c:v>-3.4061439999999981</c:v>
                </c:pt>
                <c:pt idx="2090">
                  <c:v>-3.0492190000000008</c:v>
                </c:pt>
                <c:pt idx="2091">
                  <c:v>-3.0492190000000008</c:v>
                </c:pt>
                <c:pt idx="2092">
                  <c:v>-2.2823100000000012</c:v>
                </c:pt>
                <c:pt idx="2093">
                  <c:v>-2.520448</c:v>
                </c:pt>
                <c:pt idx="2094">
                  <c:v>-2.5299359999999989</c:v>
                </c:pt>
                <c:pt idx="2095">
                  <c:v>-2.932757999999998</c:v>
                </c:pt>
                <c:pt idx="2096">
                  <c:v>-2.926591999999999</c:v>
                </c:pt>
                <c:pt idx="2097">
                  <c:v>-2.8843329999999998</c:v>
                </c:pt>
                <c:pt idx="2098">
                  <c:v>-2.9676480000000001</c:v>
                </c:pt>
                <c:pt idx="2099">
                  <c:v>-2.7146000000000008</c:v>
                </c:pt>
                <c:pt idx="2100">
                  <c:v>-3.1570860000000001</c:v>
                </c:pt>
                <c:pt idx="2101">
                  <c:v>-2.8558879999999971</c:v>
                </c:pt>
                <c:pt idx="2102">
                  <c:v>-3.0776340000000002</c:v>
                </c:pt>
                <c:pt idx="2103">
                  <c:v>-3.2902390000000001</c:v>
                </c:pt>
                <c:pt idx="2104">
                  <c:v>-3.3536559999999822</c:v>
                </c:pt>
                <c:pt idx="2105">
                  <c:v>-3.3155149999999991</c:v>
                </c:pt>
                <c:pt idx="2106">
                  <c:v>-3.0945930000000001</c:v>
                </c:pt>
                <c:pt idx="2107">
                  <c:v>-3.4520489999999819</c:v>
                </c:pt>
                <c:pt idx="2108">
                  <c:v>-3.4520489999999819</c:v>
                </c:pt>
                <c:pt idx="2109">
                  <c:v>-3.4490949999999998</c:v>
                </c:pt>
                <c:pt idx="2110">
                  <c:v>-3.365464999999999</c:v>
                </c:pt>
                <c:pt idx="2111">
                  <c:v>-3.2882409999999989</c:v>
                </c:pt>
                <c:pt idx="2112">
                  <c:v>-3.4556349999999991</c:v>
                </c:pt>
                <c:pt idx="2113">
                  <c:v>-3.476035</c:v>
                </c:pt>
                <c:pt idx="2114">
                  <c:v>-3.428786000000001</c:v>
                </c:pt>
                <c:pt idx="2115">
                  <c:v>-3.428786000000001</c:v>
                </c:pt>
                <c:pt idx="2116">
                  <c:v>-3.272527999999999</c:v>
                </c:pt>
                <c:pt idx="2117">
                  <c:v>-3.4682059999999999</c:v>
                </c:pt>
                <c:pt idx="2118">
                  <c:v>-3.8295970000000001</c:v>
                </c:pt>
                <c:pt idx="2119">
                  <c:v>-3.4656819999999988</c:v>
                </c:pt>
                <c:pt idx="2120">
                  <c:v>-3.6551120000000008</c:v>
                </c:pt>
                <c:pt idx="2121">
                  <c:v>-3.594481</c:v>
                </c:pt>
                <c:pt idx="2122">
                  <c:v>-3.5390280000000001</c:v>
                </c:pt>
                <c:pt idx="2123">
                  <c:v>-3.7404459999999999</c:v>
                </c:pt>
                <c:pt idx="2124">
                  <c:v>-3.7943639999999998</c:v>
                </c:pt>
                <c:pt idx="2125">
                  <c:v>-3.7943639999999998</c:v>
                </c:pt>
                <c:pt idx="2126">
                  <c:v>-3.7320969999999991</c:v>
                </c:pt>
                <c:pt idx="2127">
                  <c:v>-3.6279620000000001</c:v>
                </c:pt>
                <c:pt idx="2128">
                  <c:v>-3.5955929999999992</c:v>
                </c:pt>
                <c:pt idx="2129">
                  <c:v>-3.5359320000000012</c:v>
                </c:pt>
                <c:pt idx="2130">
                  <c:v>-3.6491859999999998</c:v>
                </c:pt>
                <c:pt idx="2131">
                  <c:v>-3.8481649999999998</c:v>
                </c:pt>
                <c:pt idx="2132">
                  <c:v>-3.8481649999999998</c:v>
                </c:pt>
                <c:pt idx="2133">
                  <c:v>-3.639444999999998</c:v>
                </c:pt>
                <c:pt idx="2134">
                  <c:v>-3.473539000000001</c:v>
                </c:pt>
                <c:pt idx="2135">
                  <c:v>-3.4511720000000001</c:v>
                </c:pt>
                <c:pt idx="2136">
                  <c:v>-3.5095759999999991</c:v>
                </c:pt>
                <c:pt idx="2137">
                  <c:v>-3.4800770000000001</c:v>
                </c:pt>
                <c:pt idx="2138">
                  <c:v>-3.2233830000000001</c:v>
                </c:pt>
                <c:pt idx="2139">
                  <c:v>-2.7567910000000002</c:v>
                </c:pt>
                <c:pt idx="2140">
                  <c:v>-2.322801999999998</c:v>
                </c:pt>
                <c:pt idx="2141">
                  <c:v>-2.370896999999998</c:v>
                </c:pt>
                <c:pt idx="2142">
                  <c:v>-2.335580999999999</c:v>
                </c:pt>
                <c:pt idx="2143">
                  <c:v>-2.745762</c:v>
                </c:pt>
                <c:pt idx="2144">
                  <c:v>-2.2674669999999999</c:v>
                </c:pt>
                <c:pt idx="2145">
                  <c:v>-2.2674669999999999</c:v>
                </c:pt>
                <c:pt idx="2146">
                  <c:v>-2.5069949999999999</c:v>
                </c:pt>
                <c:pt idx="2147">
                  <c:v>-2.746375</c:v>
                </c:pt>
                <c:pt idx="2148">
                  <c:v>-2.926591999999999</c:v>
                </c:pt>
                <c:pt idx="2149">
                  <c:v>-2.8843329999999998</c:v>
                </c:pt>
                <c:pt idx="2150">
                  <c:v>-2.9676480000000001</c:v>
                </c:pt>
                <c:pt idx="2151">
                  <c:v>-2.7146000000000008</c:v>
                </c:pt>
                <c:pt idx="2152">
                  <c:v>-3.1570860000000001</c:v>
                </c:pt>
                <c:pt idx="2153">
                  <c:v>-2.8446880000000001</c:v>
                </c:pt>
                <c:pt idx="2154">
                  <c:v>-2.65064899999998</c:v>
                </c:pt>
                <c:pt idx="2155">
                  <c:v>-2.6277520000000001</c:v>
                </c:pt>
                <c:pt idx="2156">
                  <c:v>-2.898464000000001</c:v>
                </c:pt>
                <c:pt idx="2157">
                  <c:v>-3.1289639999999999</c:v>
                </c:pt>
                <c:pt idx="2158">
                  <c:v>-3.1289639999999999</c:v>
                </c:pt>
                <c:pt idx="2159">
                  <c:v>-3.1968190000000001</c:v>
                </c:pt>
                <c:pt idx="2160">
                  <c:v>-3.2628419999999991</c:v>
                </c:pt>
                <c:pt idx="2161">
                  <c:v>-3.529004</c:v>
                </c:pt>
                <c:pt idx="2162">
                  <c:v>-3.590078999999998</c:v>
                </c:pt>
                <c:pt idx="2163">
                  <c:v>-3.3136740000000011</c:v>
                </c:pt>
                <c:pt idx="2164">
                  <c:v>-3.435620999999998</c:v>
                </c:pt>
                <c:pt idx="2165">
                  <c:v>-3.428786000000001</c:v>
                </c:pt>
                <c:pt idx="2166">
                  <c:v>-3.272527999999999</c:v>
                </c:pt>
                <c:pt idx="2167">
                  <c:v>-3.4682059999999999</c:v>
                </c:pt>
                <c:pt idx="2168">
                  <c:v>-3.8295970000000001</c:v>
                </c:pt>
                <c:pt idx="2169">
                  <c:v>-3.6195189999999999</c:v>
                </c:pt>
                <c:pt idx="2170">
                  <c:v>-3.6195189999999999</c:v>
                </c:pt>
                <c:pt idx="2171">
                  <c:v>-3.623281</c:v>
                </c:pt>
                <c:pt idx="2172">
                  <c:v>-3.6287470000000011</c:v>
                </c:pt>
                <c:pt idx="2173">
                  <c:v>-3.659017</c:v>
                </c:pt>
                <c:pt idx="2174">
                  <c:v>-3.4873370000000001</c:v>
                </c:pt>
                <c:pt idx="2175">
                  <c:v>-3.7943639999999998</c:v>
                </c:pt>
                <c:pt idx="2176">
                  <c:v>-3.7943639999999998</c:v>
                </c:pt>
                <c:pt idx="2177">
                  <c:v>-3.7320969999999991</c:v>
                </c:pt>
                <c:pt idx="2178">
                  <c:v>-3.6279620000000001</c:v>
                </c:pt>
                <c:pt idx="2179">
                  <c:v>-3.5955929999999992</c:v>
                </c:pt>
                <c:pt idx="2180">
                  <c:v>-3.5826129999999998</c:v>
                </c:pt>
                <c:pt idx="2181">
                  <c:v>-3.665038</c:v>
                </c:pt>
                <c:pt idx="2182">
                  <c:v>-3.7341630000000001</c:v>
                </c:pt>
                <c:pt idx="2183">
                  <c:v>-3.7341630000000001</c:v>
                </c:pt>
                <c:pt idx="2184">
                  <c:v>-3.478947999999999</c:v>
                </c:pt>
                <c:pt idx="2185">
                  <c:v>-3.440910000000001</c:v>
                </c:pt>
                <c:pt idx="2186">
                  <c:v>-3.5574110000000001</c:v>
                </c:pt>
                <c:pt idx="2187">
                  <c:v>-3.5928740000000001</c:v>
                </c:pt>
                <c:pt idx="2188">
                  <c:v>-3.5849189999999989</c:v>
                </c:pt>
                <c:pt idx="2189">
                  <c:v>-3.360611</c:v>
                </c:pt>
                <c:pt idx="2190">
                  <c:v>-2.7888929999999998</c:v>
                </c:pt>
                <c:pt idx="2191">
                  <c:v>-2.5490560000000002</c:v>
                </c:pt>
                <c:pt idx="2192">
                  <c:v>-2.1936469999999999</c:v>
                </c:pt>
                <c:pt idx="2193">
                  <c:v>-2.335580999999999</c:v>
                </c:pt>
                <c:pt idx="2194">
                  <c:v>-2.745762</c:v>
                </c:pt>
                <c:pt idx="2195">
                  <c:v>-2.2674669999999999</c:v>
                </c:pt>
                <c:pt idx="2196">
                  <c:v>-2.5069949999999999</c:v>
                </c:pt>
                <c:pt idx="2197">
                  <c:v>-2.746375</c:v>
                </c:pt>
                <c:pt idx="2198">
                  <c:v>-2.746375</c:v>
                </c:pt>
                <c:pt idx="2199">
                  <c:v>-2.7730990000000002</c:v>
                </c:pt>
                <c:pt idx="2200">
                  <c:v>-2.9154839999999971</c:v>
                </c:pt>
                <c:pt idx="2201">
                  <c:v>-2.9621140000000001</c:v>
                </c:pt>
                <c:pt idx="2202">
                  <c:v>-2.9573969999999998</c:v>
                </c:pt>
                <c:pt idx="2203">
                  <c:v>-2.7055150000000001</c:v>
                </c:pt>
                <c:pt idx="2204">
                  <c:v>-2.9005740000000011</c:v>
                </c:pt>
                <c:pt idx="2205">
                  <c:v>-2.8511150000000001</c:v>
                </c:pt>
                <c:pt idx="2206">
                  <c:v>-2.9010010000000008</c:v>
                </c:pt>
                <c:pt idx="2207">
                  <c:v>-2.7754629999999998</c:v>
                </c:pt>
                <c:pt idx="2208">
                  <c:v>-2.8926489999999809</c:v>
                </c:pt>
                <c:pt idx="2209">
                  <c:v>-2.7286280000000001</c:v>
                </c:pt>
                <c:pt idx="2210">
                  <c:v>-3.004198000000001</c:v>
                </c:pt>
                <c:pt idx="2211">
                  <c:v>-3.004198000000001</c:v>
                </c:pt>
                <c:pt idx="2212">
                  <c:v>-3.2628419999999991</c:v>
                </c:pt>
                <c:pt idx="2213">
                  <c:v>-3.529004</c:v>
                </c:pt>
                <c:pt idx="2214">
                  <c:v>-3.590078999999998</c:v>
                </c:pt>
                <c:pt idx="2215">
                  <c:v>-3.3136740000000011</c:v>
                </c:pt>
                <c:pt idx="2216">
                  <c:v>-3.435620999999998</c:v>
                </c:pt>
                <c:pt idx="2217">
                  <c:v>-3.435620999999998</c:v>
                </c:pt>
                <c:pt idx="2218">
                  <c:v>-3.6386880000000001</c:v>
                </c:pt>
                <c:pt idx="2219">
                  <c:v>-3.416427999999998</c:v>
                </c:pt>
                <c:pt idx="2220">
                  <c:v>-3.6195189999999999</c:v>
                </c:pt>
                <c:pt idx="2221">
                  <c:v>-3.6195189999999999</c:v>
                </c:pt>
                <c:pt idx="2222">
                  <c:v>-3.623281</c:v>
                </c:pt>
                <c:pt idx="2223">
                  <c:v>-3.6287470000000011</c:v>
                </c:pt>
                <c:pt idx="2224">
                  <c:v>-3.659017</c:v>
                </c:pt>
                <c:pt idx="2225">
                  <c:v>-3.4873370000000001</c:v>
                </c:pt>
                <c:pt idx="2226">
                  <c:v>-3.502162999999999</c:v>
                </c:pt>
                <c:pt idx="2227">
                  <c:v>-3.5548860000000002</c:v>
                </c:pt>
                <c:pt idx="2228">
                  <c:v>-3.5548860000000002</c:v>
                </c:pt>
                <c:pt idx="2229">
                  <c:v>-3.5465060000000008</c:v>
                </c:pt>
                <c:pt idx="2230">
                  <c:v>-3.3854070000000012</c:v>
                </c:pt>
                <c:pt idx="2231">
                  <c:v>-3.3262819999999991</c:v>
                </c:pt>
                <c:pt idx="2232">
                  <c:v>-3.4921229999999981</c:v>
                </c:pt>
                <c:pt idx="2233">
                  <c:v>-3.37688999999998</c:v>
                </c:pt>
                <c:pt idx="2234">
                  <c:v>-3.4070110000000011</c:v>
                </c:pt>
                <c:pt idx="2235">
                  <c:v>-3.4070110000000011</c:v>
                </c:pt>
                <c:pt idx="2236">
                  <c:v>-3.400217</c:v>
                </c:pt>
                <c:pt idx="2237">
                  <c:v>-3.215638999999999</c:v>
                </c:pt>
                <c:pt idx="2238">
                  <c:v>-2.996335999999999</c:v>
                </c:pt>
                <c:pt idx="2239">
                  <c:v>-3.5849189999999989</c:v>
                </c:pt>
                <c:pt idx="2240">
                  <c:v>-3.360611</c:v>
                </c:pt>
                <c:pt idx="2241">
                  <c:v>-2.7888929999999998</c:v>
                </c:pt>
                <c:pt idx="2242">
                  <c:v>-2.5490560000000002</c:v>
                </c:pt>
                <c:pt idx="2243">
                  <c:v>-2.1936469999999999</c:v>
                </c:pt>
                <c:pt idx="2244">
                  <c:v>-2.2137429999999991</c:v>
                </c:pt>
                <c:pt idx="2245">
                  <c:v>-2.7509720000000009</c:v>
                </c:pt>
                <c:pt idx="2246">
                  <c:v>-2.7376839999999998</c:v>
                </c:pt>
                <c:pt idx="2247">
                  <c:v>-2.749552</c:v>
                </c:pt>
                <c:pt idx="2248">
                  <c:v>-2.749552</c:v>
                </c:pt>
                <c:pt idx="2249">
                  <c:v>-2.9234069999999992</c:v>
                </c:pt>
                <c:pt idx="2250">
                  <c:v>-2.9482859999999991</c:v>
                </c:pt>
                <c:pt idx="2251">
                  <c:v>-2.784303</c:v>
                </c:pt>
                <c:pt idx="2252">
                  <c:v>-2.7270430000000001</c:v>
                </c:pt>
                <c:pt idx="2253">
                  <c:v>-2.7917909999999999</c:v>
                </c:pt>
                <c:pt idx="2254">
                  <c:v>-2.9387500000000011</c:v>
                </c:pt>
                <c:pt idx="2255">
                  <c:v>-2.7162830000000011</c:v>
                </c:pt>
                <c:pt idx="2256">
                  <c:v>-2.9010010000000008</c:v>
                </c:pt>
                <c:pt idx="2257">
                  <c:v>-2.7754629999999998</c:v>
                </c:pt>
                <c:pt idx="2258">
                  <c:v>-2.8926489999999809</c:v>
                </c:pt>
                <c:pt idx="2259">
                  <c:v>-2.7286280000000001</c:v>
                </c:pt>
                <c:pt idx="2260">
                  <c:v>-3.004198000000001</c:v>
                </c:pt>
                <c:pt idx="2261">
                  <c:v>-3.004198000000001</c:v>
                </c:pt>
                <c:pt idx="2262">
                  <c:v>-2.8470790000000008</c:v>
                </c:pt>
                <c:pt idx="2263">
                  <c:v>-2.9401759999999988</c:v>
                </c:pt>
                <c:pt idx="2264">
                  <c:v>-2.8963999999999981</c:v>
                </c:pt>
                <c:pt idx="2265">
                  <c:v>-2.9352740000000002</c:v>
                </c:pt>
                <c:pt idx="2266">
                  <c:v>-3.3836549999999992</c:v>
                </c:pt>
                <c:pt idx="2267">
                  <c:v>-3.3836549999999992</c:v>
                </c:pt>
                <c:pt idx="2268">
                  <c:v>-3.294333</c:v>
                </c:pt>
                <c:pt idx="2269">
                  <c:v>-3.2792819999999998</c:v>
                </c:pt>
                <c:pt idx="2270">
                  <c:v>-3.3653739999999992</c:v>
                </c:pt>
                <c:pt idx="2271">
                  <c:v>-3.7035360000000002</c:v>
                </c:pt>
                <c:pt idx="2272">
                  <c:v>-3.646777999999999</c:v>
                </c:pt>
                <c:pt idx="2273">
                  <c:v>-3.6663250000000001</c:v>
                </c:pt>
                <c:pt idx="2274">
                  <c:v>-3.453055</c:v>
                </c:pt>
                <c:pt idx="2275">
                  <c:v>-3.240009000000001</c:v>
                </c:pt>
                <c:pt idx="2276">
                  <c:v>-3.4373719999999999</c:v>
                </c:pt>
                <c:pt idx="2277">
                  <c:v>-3.4373719999999999</c:v>
                </c:pt>
                <c:pt idx="2278">
                  <c:v>-3.4854819999999989</c:v>
                </c:pt>
                <c:pt idx="2279">
                  <c:v>-3.4438549999999988</c:v>
                </c:pt>
                <c:pt idx="2280">
                  <c:v>-3.545204</c:v>
                </c:pt>
                <c:pt idx="2281">
                  <c:v>-3.362536</c:v>
                </c:pt>
                <c:pt idx="2282">
                  <c:v>-3.2075019999999999</c:v>
                </c:pt>
                <c:pt idx="2283">
                  <c:v>-3.4070110000000011</c:v>
                </c:pt>
                <c:pt idx="2284">
                  <c:v>-3.400217</c:v>
                </c:pt>
                <c:pt idx="2285">
                  <c:v>-3.400217</c:v>
                </c:pt>
                <c:pt idx="2286">
                  <c:v>-3.215638999999999</c:v>
                </c:pt>
                <c:pt idx="2287">
                  <c:v>-2.996335999999999</c:v>
                </c:pt>
                <c:pt idx="2288">
                  <c:v>-3.1990810000000001</c:v>
                </c:pt>
                <c:pt idx="2289">
                  <c:v>-3.0300750000000001</c:v>
                </c:pt>
                <c:pt idx="2290">
                  <c:v>-2.8511549999999981</c:v>
                </c:pt>
                <c:pt idx="2291">
                  <c:v>-2.9415330000000002</c:v>
                </c:pt>
                <c:pt idx="2292">
                  <c:v>-2.476502999999997</c:v>
                </c:pt>
                <c:pt idx="2293">
                  <c:v>-1.978808000000001</c:v>
                </c:pt>
                <c:pt idx="2294">
                  <c:v>-2.5845790000000002</c:v>
                </c:pt>
                <c:pt idx="2295">
                  <c:v>-2.8319510000000001</c:v>
                </c:pt>
                <c:pt idx="2296">
                  <c:v>-3.187195</c:v>
                </c:pt>
                <c:pt idx="2297">
                  <c:v>-3.1138809999999988</c:v>
                </c:pt>
                <c:pt idx="2298">
                  <c:v>-3.1138809999999988</c:v>
                </c:pt>
                <c:pt idx="2299">
                  <c:v>-2.8651820000000008</c:v>
                </c:pt>
                <c:pt idx="2300">
                  <c:v>-2.784303</c:v>
                </c:pt>
                <c:pt idx="2301">
                  <c:v>-2.7270430000000001</c:v>
                </c:pt>
                <c:pt idx="2302">
                  <c:v>-2.7917909999999999</c:v>
                </c:pt>
                <c:pt idx="2303">
                  <c:v>-2.9387500000000011</c:v>
                </c:pt>
                <c:pt idx="2304">
                  <c:v>-2.7162830000000011</c:v>
                </c:pt>
                <c:pt idx="2305">
                  <c:v>-2.7583040000000012</c:v>
                </c:pt>
                <c:pt idx="2306">
                  <c:v>-2.9257080000000002</c:v>
                </c:pt>
                <c:pt idx="2307">
                  <c:v>-2.741388000000001</c:v>
                </c:pt>
                <c:pt idx="2308">
                  <c:v>-2.8601500000000009</c:v>
                </c:pt>
                <c:pt idx="2309">
                  <c:v>-2.9482579999999992</c:v>
                </c:pt>
                <c:pt idx="2310">
                  <c:v>-2.9482579999999992</c:v>
                </c:pt>
                <c:pt idx="2311">
                  <c:v>-3.0328689999999812</c:v>
                </c:pt>
                <c:pt idx="2312">
                  <c:v>-2.8506479999999961</c:v>
                </c:pt>
                <c:pt idx="2313">
                  <c:v>-2.8903240000000001</c:v>
                </c:pt>
                <c:pt idx="2314">
                  <c:v>-2.8954299999999971</c:v>
                </c:pt>
                <c:pt idx="2315">
                  <c:v>-3.052804999999998</c:v>
                </c:pt>
                <c:pt idx="2316">
                  <c:v>-3.052804999999998</c:v>
                </c:pt>
                <c:pt idx="2317">
                  <c:v>-2.9928899999999961</c:v>
                </c:pt>
                <c:pt idx="2318">
                  <c:v>-3.132061999999999</c:v>
                </c:pt>
                <c:pt idx="2319">
                  <c:v>-3.6264519999999991</c:v>
                </c:pt>
                <c:pt idx="2320">
                  <c:v>-3.4530309999999989</c:v>
                </c:pt>
                <c:pt idx="2321">
                  <c:v>-3.6028800000000012</c:v>
                </c:pt>
                <c:pt idx="2322">
                  <c:v>-3.241085</c:v>
                </c:pt>
                <c:pt idx="2323">
                  <c:v>-3.241085</c:v>
                </c:pt>
                <c:pt idx="2324">
                  <c:v>-3.4587800000000009</c:v>
                </c:pt>
                <c:pt idx="2325">
                  <c:v>-3.8808950000000011</c:v>
                </c:pt>
                <c:pt idx="2326">
                  <c:v>-3.540948999999999</c:v>
                </c:pt>
                <c:pt idx="2327">
                  <c:v>-3.387966</c:v>
                </c:pt>
                <c:pt idx="2328">
                  <c:v>-3.2999079999999998</c:v>
                </c:pt>
                <c:pt idx="2329">
                  <c:v>-3.4998360000000002</c:v>
                </c:pt>
                <c:pt idx="2330">
                  <c:v>-3.4854819999999989</c:v>
                </c:pt>
                <c:pt idx="2331">
                  <c:v>-3.4438549999999988</c:v>
                </c:pt>
                <c:pt idx="2332">
                  <c:v>-3.545204</c:v>
                </c:pt>
                <c:pt idx="2333">
                  <c:v>-3.362536</c:v>
                </c:pt>
                <c:pt idx="2334">
                  <c:v>-3.2075019999999999</c:v>
                </c:pt>
                <c:pt idx="2335">
                  <c:v>-3.218413</c:v>
                </c:pt>
                <c:pt idx="2336">
                  <c:v>-3.1982469999999998</c:v>
                </c:pt>
                <c:pt idx="2337">
                  <c:v>-2.9545359999999992</c:v>
                </c:pt>
                <c:pt idx="2338">
                  <c:v>-2.9545359999999992</c:v>
                </c:pt>
                <c:pt idx="2339">
                  <c:v>-2.972970999999998</c:v>
                </c:pt>
                <c:pt idx="2340">
                  <c:v>-3.210353</c:v>
                </c:pt>
                <c:pt idx="2341">
                  <c:v>-3.1409120000000001</c:v>
                </c:pt>
                <c:pt idx="2342">
                  <c:v>-3.0894249999999999</c:v>
                </c:pt>
                <c:pt idx="2343">
                  <c:v>-3.1505040000000002</c:v>
                </c:pt>
                <c:pt idx="2344">
                  <c:v>-2.9328349999999981</c:v>
                </c:pt>
                <c:pt idx="2345">
                  <c:v>-2.7510919999999999</c:v>
                </c:pt>
                <c:pt idx="2346">
                  <c:v>-2.3716669999999809</c:v>
                </c:pt>
                <c:pt idx="2347">
                  <c:v>-2.0232079999999999</c:v>
                </c:pt>
                <c:pt idx="2348">
                  <c:v>-2.0833220000000008</c:v>
                </c:pt>
                <c:pt idx="2349">
                  <c:v>-2.5845790000000002</c:v>
                </c:pt>
                <c:pt idx="2350">
                  <c:v>-2.8319510000000001</c:v>
                </c:pt>
                <c:pt idx="2351">
                  <c:v>-3.187195</c:v>
                </c:pt>
                <c:pt idx="2352">
                  <c:v>-3.1138809999999988</c:v>
                </c:pt>
                <c:pt idx="2353">
                  <c:v>-2.8651820000000008</c:v>
                </c:pt>
                <c:pt idx="2354">
                  <c:v>-2.8651820000000008</c:v>
                </c:pt>
                <c:pt idx="2355">
                  <c:v>-2.8663859999999999</c:v>
                </c:pt>
                <c:pt idx="2356">
                  <c:v>-2.7139739999999999</c:v>
                </c:pt>
                <c:pt idx="2357">
                  <c:v>-2.67746</c:v>
                </c:pt>
                <c:pt idx="2358">
                  <c:v>-3.0230950000000001</c:v>
                </c:pt>
                <c:pt idx="2359">
                  <c:v>-3.2071470000000009</c:v>
                </c:pt>
                <c:pt idx="2360">
                  <c:v>-2.954361</c:v>
                </c:pt>
                <c:pt idx="2361">
                  <c:v>-2.9882749999999998</c:v>
                </c:pt>
                <c:pt idx="2362">
                  <c:v>-2.960618999999999</c:v>
                </c:pt>
                <c:pt idx="2363">
                  <c:v>-2.923546</c:v>
                </c:pt>
                <c:pt idx="2364">
                  <c:v>-2.8597239999999999</c:v>
                </c:pt>
                <c:pt idx="2365">
                  <c:v>-2.8597239999999999</c:v>
                </c:pt>
                <c:pt idx="2366">
                  <c:v>-2.973087</c:v>
                </c:pt>
                <c:pt idx="2367">
                  <c:v>-2.9251339999999999</c:v>
                </c:pt>
                <c:pt idx="2368">
                  <c:v>-2.7238129999999998</c:v>
                </c:pt>
                <c:pt idx="2369">
                  <c:v>-2.8954299999999971</c:v>
                </c:pt>
                <c:pt idx="2370">
                  <c:v>-3.052804999999998</c:v>
                </c:pt>
                <c:pt idx="2371">
                  <c:v>-3.052804999999998</c:v>
                </c:pt>
                <c:pt idx="2372">
                  <c:v>-2.9928899999999961</c:v>
                </c:pt>
                <c:pt idx="2373">
                  <c:v>-3.6427929999999988</c:v>
                </c:pt>
                <c:pt idx="2374">
                  <c:v>-3.5924279999999991</c:v>
                </c:pt>
                <c:pt idx="2375">
                  <c:v>-3.2845749999999998</c:v>
                </c:pt>
                <c:pt idx="2376">
                  <c:v>-3.3050200000000012</c:v>
                </c:pt>
                <c:pt idx="2377">
                  <c:v>-3.4222100000000002</c:v>
                </c:pt>
                <c:pt idx="2378">
                  <c:v>-3.7392660000000011</c:v>
                </c:pt>
                <c:pt idx="2379">
                  <c:v>-3.4587800000000009</c:v>
                </c:pt>
                <c:pt idx="2380">
                  <c:v>-3.8808950000000011</c:v>
                </c:pt>
                <c:pt idx="2381">
                  <c:v>-3.540948999999999</c:v>
                </c:pt>
                <c:pt idx="2382">
                  <c:v>-3.387966</c:v>
                </c:pt>
                <c:pt idx="2383">
                  <c:v>-3.2999079999999998</c:v>
                </c:pt>
                <c:pt idx="2384">
                  <c:v>-3.4998360000000002</c:v>
                </c:pt>
                <c:pt idx="2385">
                  <c:v>-3.4998360000000002</c:v>
                </c:pt>
                <c:pt idx="2386">
                  <c:v>-3.2064080000000001</c:v>
                </c:pt>
                <c:pt idx="2387">
                  <c:v>-3.2988949999999999</c:v>
                </c:pt>
                <c:pt idx="2388">
                  <c:v>-3.2550979999999998</c:v>
                </c:pt>
                <c:pt idx="2389">
                  <c:v>-3.219421000000001</c:v>
                </c:pt>
                <c:pt idx="2390">
                  <c:v>-3.1846910000000008</c:v>
                </c:pt>
                <c:pt idx="2391">
                  <c:v>-3.2775130000000008</c:v>
                </c:pt>
                <c:pt idx="2392">
                  <c:v>-3.0528870000000001</c:v>
                </c:pt>
                <c:pt idx="2393">
                  <c:v>-3.3043340000000012</c:v>
                </c:pt>
                <c:pt idx="2394">
                  <c:v>-3.197632</c:v>
                </c:pt>
                <c:pt idx="2395">
                  <c:v>-3.197632</c:v>
                </c:pt>
                <c:pt idx="2396">
                  <c:v>-3.2970630000000001</c:v>
                </c:pt>
                <c:pt idx="2397">
                  <c:v>-3.2032120000000011</c:v>
                </c:pt>
                <c:pt idx="2398">
                  <c:v>-3.1967630000000011</c:v>
                </c:pt>
                <c:pt idx="2399">
                  <c:v>-2.9328349999999981</c:v>
                </c:pt>
                <c:pt idx="2400">
                  <c:v>-2.7510919999999999</c:v>
                </c:pt>
                <c:pt idx="2401">
                  <c:v>-2.3716669999999809</c:v>
                </c:pt>
                <c:pt idx="2402">
                  <c:v>-2.0232079999999999</c:v>
                </c:pt>
                <c:pt idx="2403">
                  <c:v>-2.0833220000000008</c:v>
                </c:pt>
                <c:pt idx="2404">
                  <c:v>-3.1995480000000001</c:v>
                </c:pt>
                <c:pt idx="2405">
                  <c:v>-3.055987</c:v>
                </c:pt>
                <c:pt idx="2406">
                  <c:v>-2.9195030000000011</c:v>
                </c:pt>
                <c:pt idx="2407">
                  <c:v>-2.871251</c:v>
                </c:pt>
                <c:pt idx="2408">
                  <c:v>-2.871251</c:v>
                </c:pt>
                <c:pt idx="2409">
                  <c:v>-2.773495</c:v>
                </c:pt>
                <c:pt idx="2410">
                  <c:v>-2.6562100000000002</c:v>
                </c:pt>
                <c:pt idx="2411">
                  <c:v>-2.8890949999999989</c:v>
                </c:pt>
                <c:pt idx="2412">
                  <c:v>-3.1097009999999989</c:v>
                </c:pt>
                <c:pt idx="2413">
                  <c:v>-2.990797000000001</c:v>
                </c:pt>
                <c:pt idx="2414">
                  <c:v>-2.906407999999999</c:v>
                </c:pt>
                <c:pt idx="2415">
                  <c:v>-2.8255669999999991</c:v>
                </c:pt>
                <c:pt idx="2416">
                  <c:v>-2.923546</c:v>
                </c:pt>
                <c:pt idx="2417">
                  <c:v>-2.8597239999999999</c:v>
                </c:pt>
                <c:pt idx="2418">
                  <c:v>-2.8597239999999999</c:v>
                </c:pt>
                <c:pt idx="2419">
                  <c:v>-2.973087</c:v>
                </c:pt>
                <c:pt idx="2420">
                  <c:v>-2.9251339999999999</c:v>
                </c:pt>
                <c:pt idx="2421">
                  <c:v>-2.7238129999999998</c:v>
                </c:pt>
                <c:pt idx="2422">
                  <c:v>-2.8985470000000011</c:v>
                </c:pt>
                <c:pt idx="2423">
                  <c:v>-2.9174720000000001</c:v>
                </c:pt>
                <c:pt idx="2424">
                  <c:v>-2.9174720000000001</c:v>
                </c:pt>
                <c:pt idx="2425">
                  <c:v>-3.8164399999999961</c:v>
                </c:pt>
                <c:pt idx="2426">
                  <c:v>-3.4309600000000011</c:v>
                </c:pt>
                <c:pt idx="2427">
                  <c:v>-3.5924279999999991</c:v>
                </c:pt>
                <c:pt idx="2428">
                  <c:v>-3.2845749999999998</c:v>
                </c:pt>
                <c:pt idx="2429">
                  <c:v>-3.3050200000000012</c:v>
                </c:pt>
                <c:pt idx="2430">
                  <c:v>-3.4222100000000002</c:v>
                </c:pt>
                <c:pt idx="2431">
                  <c:v>-3.7392660000000011</c:v>
                </c:pt>
                <c:pt idx="2432">
                  <c:v>-3.7392660000000011</c:v>
                </c:pt>
                <c:pt idx="2433">
                  <c:v>-3.7521749999999989</c:v>
                </c:pt>
                <c:pt idx="2434">
                  <c:v>-3.388939000000001</c:v>
                </c:pt>
                <c:pt idx="2435">
                  <c:v>-3.4789169999999991</c:v>
                </c:pt>
                <c:pt idx="2436">
                  <c:v>-3.531323</c:v>
                </c:pt>
                <c:pt idx="2437">
                  <c:v>-3.4184860000000001</c:v>
                </c:pt>
                <c:pt idx="2438">
                  <c:v>-3.445033</c:v>
                </c:pt>
                <c:pt idx="2439">
                  <c:v>-3.445033</c:v>
                </c:pt>
                <c:pt idx="2440">
                  <c:v>-3.2650400000000008</c:v>
                </c:pt>
                <c:pt idx="2441">
                  <c:v>-3.2488360000000012</c:v>
                </c:pt>
                <c:pt idx="2442">
                  <c:v>-3.1827260000000011</c:v>
                </c:pt>
                <c:pt idx="2443">
                  <c:v>-3.2808639999999989</c:v>
                </c:pt>
                <c:pt idx="2444">
                  <c:v>-3.1837960000000001</c:v>
                </c:pt>
                <c:pt idx="2445">
                  <c:v>-3.212574</c:v>
                </c:pt>
                <c:pt idx="2446">
                  <c:v>-3.3043340000000012</c:v>
                </c:pt>
                <c:pt idx="2447">
                  <c:v>-3.197632</c:v>
                </c:pt>
                <c:pt idx="2448">
                  <c:v>-3.2970630000000001</c:v>
                </c:pt>
                <c:pt idx="2449">
                  <c:v>-3.2970630000000001</c:v>
                </c:pt>
                <c:pt idx="2450">
                  <c:v>-3.2032120000000011</c:v>
                </c:pt>
                <c:pt idx="2451">
                  <c:v>-3.1967630000000011</c:v>
                </c:pt>
                <c:pt idx="2452">
                  <c:v>-2.9833370000000001</c:v>
                </c:pt>
                <c:pt idx="2453">
                  <c:v>-2.8135140000000001</c:v>
                </c:pt>
                <c:pt idx="2454">
                  <c:v>-2.870958999999996</c:v>
                </c:pt>
                <c:pt idx="2455">
                  <c:v>-2.614735</c:v>
                </c:pt>
                <c:pt idx="2456">
                  <c:v>-2.5560939999999999</c:v>
                </c:pt>
                <c:pt idx="2457">
                  <c:v>-2.7965930000000001</c:v>
                </c:pt>
                <c:pt idx="2458">
                  <c:v>-3.18451</c:v>
                </c:pt>
                <c:pt idx="2459">
                  <c:v>-3.1296550000000001</c:v>
                </c:pt>
                <c:pt idx="2460">
                  <c:v>-3.0045959999999989</c:v>
                </c:pt>
                <c:pt idx="2461">
                  <c:v>-2.8749649999999991</c:v>
                </c:pt>
                <c:pt idx="2462">
                  <c:v>-2.9813580000000002</c:v>
                </c:pt>
                <c:pt idx="2463">
                  <c:v>-2.9813580000000002</c:v>
                </c:pt>
                <c:pt idx="2464">
                  <c:v>-2.8946640000000001</c:v>
                </c:pt>
                <c:pt idx="2465">
                  <c:v>-2.8890949999999989</c:v>
                </c:pt>
                <c:pt idx="2466">
                  <c:v>-3.1097009999999989</c:v>
                </c:pt>
                <c:pt idx="2467">
                  <c:v>-2.990797000000001</c:v>
                </c:pt>
                <c:pt idx="2468">
                  <c:v>-2.906407999999999</c:v>
                </c:pt>
                <c:pt idx="2469">
                  <c:v>-2.8255669999999991</c:v>
                </c:pt>
                <c:pt idx="2470">
                  <c:v>-3.0579180000000008</c:v>
                </c:pt>
                <c:pt idx="2471">
                  <c:v>-2.9014199999999999</c:v>
                </c:pt>
                <c:pt idx="2472">
                  <c:v>-2.9014199999999999</c:v>
                </c:pt>
                <c:pt idx="2473">
                  <c:v>-2.8797109999999999</c:v>
                </c:pt>
                <c:pt idx="2474">
                  <c:v>-3.005592</c:v>
                </c:pt>
                <c:pt idx="2475">
                  <c:v>-2.8315760000000001</c:v>
                </c:pt>
                <c:pt idx="2476">
                  <c:v>-2.8690500000000001</c:v>
                </c:pt>
                <c:pt idx="2477">
                  <c:v>-2.8814799999999998</c:v>
                </c:pt>
                <c:pt idx="2478">
                  <c:v>-3.4309600000000011</c:v>
                </c:pt>
                <c:pt idx="2479">
                  <c:v>-3.4309600000000011</c:v>
                </c:pt>
                <c:pt idx="2480">
                  <c:v>-3.4478529999999998</c:v>
                </c:pt>
                <c:pt idx="2481">
                  <c:v>-3.4534690000000001</c:v>
                </c:pt>
                <c:pt idx="2482">
                  <c:v>-3.186677</c:v>
                </c:pt>
                <c:pt idx="2483">
                  <c:v>-3.4845130000000002</c:v>
                </c:pt>
                <c:pt idx="2484">
                  <c:v>-3.6204290000000001</c:v>
                </c:pt>
                <c:pt idx="2485">
                  <c:v>-3.6204290000000001</c:v>
                </c:pt>
                <c:pt idx="2486">
                  <c:v>-3.5899209999999999</c:v>
                </c:pt>
                <c:pt idx="2487">
                  <c:v>-3.2427630000000001</c:v>
                </c:pt>
                <c:pt idx="2488">
                  <c:v>-3.448642</c:v>
                </c:pt>
                <c:pt idx="2489">
                  <c:v>-3.4437489999999999</c:v>
                </c:pt>
                <c:pt idx="2490">
                  <c:v>-3.2837190000000001</c:v>
                </c:pt>
                <c:pt idx="2491">
                  <c:v>-3.2837190000000001</c:v>
                </c:pt>
                <c:pt idx="2492">
                  <c:v>-3.2519120000000008</c:v>
                </c:pt>
                <c:pt idx="2493">
                  <c:v>-3.2488360000000012</c:v>
                </c:pt>
                <c:pt idx="2494">
                  <c:v>-3.1827260000000011</c:v>
                </c:pt>
                <c:pt idx="2495">
                  <c:v>-3.2808639999999989</c:v>
                </c:pt>
                <c:pt idx="2496">
                  <c:v>-3.1837960000000001</c:v>
                </c:pt>
                <c:pt idx="2497">
                  <c:v>-3.212574</c:v>
                </c:pt>
                <c:pt idx="2498">
                  <c:v>-3.2734780000000012</c:v>
                </c:pt>
                <c:pt idx="2499">
                  <c:v>-3.293498</c:v>
                </c:pt>
                <c:pt idx="2500">
                  <c:v>-3.1116879999999991</c:v>
                </c:pt>
                <c:pt idx="2501">
                  <c:v>-3.3035289999999988</c:v>
                </c:pt>
                <c:pt idx="2502">
                  <c:v>-3.3035289999999988</c:v>
                </c:pt>
                <c:pt idx="2503">
                  <c:v>-3.1169180000000001</c:v>
                </c:pt>
                <c:pt idx="2504">
                  <c:v>-3.1749810000000012</c:v>
                </c:pt>
                <c:pt idx="2505">
                  <c:v>-2.9569589999999799</c:v>
                </c:pt>
                <c:pt idx="2506">
                  <c:v>-2.8747349999999989</c:v>
                </c:pt>
                <c:pt idx="2507">
                  <c:v>-2.8488720000000001</c:v>
                </c:pt>
                <c:pt idx="2508">
                  <c:v>-2.6780029999999999</c:v>
                </c:pt>
                <c:pt idx="2509">
                  <c:v>-2.8753069999999981</c:v>
                </c:pt>
                <c:pt idx="2510">
                  <c:v>-2.6522019999999991</c:v>
                </c:pt>
                <c:pt idx="2511">
                  <c:v>-2.6590589999999961</c:v>
                </c:pt>
                <c:pt idx="2512">
                  <c:v>-2.8354129999999822</c:v>
                </c:pt>
                <c:pt idx="2513">
                  <c:v>-3.0045959999999989</c:v>
                </c:pt>
                <c:pt idx="2514">
                  <c:v>-2.8749649999999991</c:v>
                </c:pt>
                <c:pt idx="2515">
                  <c:v>-2.9813580000000002</c:v>
                </c:pt>
                <c:pt idx="2516">
                  <c:v>-2.9813580000000002</c:v>
                </c:pt>
                <c:pt idx="2517">
                  <c:v>-2.8946640000000001</c:v>
                </c:pt>
                <c:pt idx="2518">
                  <c:v>-2.7720449999999981</c:v>
                </c:pt>
                <c:pt idx="2519">
                  <c:v>-2.9530959999999999</c:v>
                </c:pt>
                <c:pt idx="2520">
                  <c:v>-3.0355270000000001</c:v>
                </c:pt>
                <c:pt idx="2521">
                  <c:v>-3.0284270000000011</c:v>
                </c:pt>
                <c:pt idx="2522">
                  <c:v>-3.0371070000000011</c:v>
                </c:pt>
                <c:pt idx="2523">
                  <c:v>-2.8834630000000012</c:v>
                </c:pt>
                <c:pt idx="2524">
                  <c:v>-2.8093939999999988</c:v>
                </c:pt>
                <c:pt idx="2525">
                  <c:v>-2.8093939999999988</c:v>
                </c:pt>
                <c:pt idx="2526">
                  <c:v>-2.9135300000000002</c:v>
                </c:pt>
                <c:pt idx="2527">
                  <c:v>-3.045443000000001</c:v>
                </c:pt>
                <c:pt idx="2528">
                  <c:v>-2.8950140000000002</c:v>
                </c:pt>
                <c:pt idx="2529">
                  <c:v>-2.901904</c:v>
                </c:pt>
                <c:pt idx="2530">
                  <c:v>-3.7359240000000011</c:v>
                </c:pt>
                <c:pt idx="2531">
                  <c:v>-3.7104520000000001</c:v>
                </c:pt>
                <c:pt idx="2532">
                  <c:v>-3.7104520000000001</c:v>
                </c:pt>
                <c:pt idx="2533">
                  <c:v>-3.6007890000000011</c:v>
                </c:pt>
                <c:pt idx="2534">
                  <c:v>-3.5880719999999999</c:v>
                </c:pt>
                <c:pt idx="2535">
                  <c:v>-3.5329149999999991</c:v>
                </c:pt>
                <c:pt idx="2536">
                  <c:v>-3.577068000000001</c:v>
                </c:pt>
                <c:pt idx="2537">
                  <c:v>-3.8709630000000002</c:v>
                </c:pt>
                <c:pt idx="2538">
                  <c:v>-3.3193670000000002</c:v>
                </c:pt>
                <c:pt idx="2539">
                  <c:v>-3.3193670000000002</c:v>
                </c:pt>
                <c:pt idx="2540">
                  <c:v>-3.4157199999999999</c:v>
                </c:pt>
                <c:pt idx="2541">
                  <c:v>-3.2427630000000001</c:v>
                </c:pt>
                <c:pt idx="2542">
                  <c:v>-3.448642</c:v>
                </c:pt>
                <c:pt idx="2543">
                  <c:v>-3.4437489999999999</c:v>
                </c:pt>
                <c:pt idx="2544">
                  <c:v>-3.2837190000000001</c:v>
                </c:pt>
                <c:pt idx="2545">
                  <c:v>-3.2519120000000008</c:v>
                </c:pt>
                <c:pt idx="2546">
                  <c:v>-3.2519120000000008</c:v>
                </c:pt>
                <c:pt idx="2547">
                  <c:v>-3.1090579999999992</c:v>
                </c:pt>
                <c:pt idx="2548">
                  <c:v>-3.1173040000000012</c:v>
                </c:pt>
                <c:pt idx="2549">
                  <c:v>-3.0912999999999999</c:v>
                </c:pt>
                <c:pt idx="2550">
                  <c:v>-3.0723379999999998</c:v>
                </c:pt>
                <c:pt idx="2551">
                  <c:v>-3.147648999999999</c:v>
                </c:pt>
                <c:pt idx="2552">
                  <c:v>-3.1601849999999998</c:v>
                </c:pt>
                <c:pt idx="2553">
                  <c:v>-3.0125199999999999</c:v>
                </c:pt>
                <c:pt idx="2554">
                  <c:v>-3.2339000000000002</c:v>
                </c:pt>
                <c:pt idx="2555">
                  <c:v>-3.2792140000000001</c:v>
                </c:pt>
                <c:pt idx="2556">
                  <c:v>-3.2792140000000001</c:v>
                </c:pt>
                <c:pt idx="2557">
                  <c:v>-3.4296289999999998</c:v>
                </c:pt>
                <c:pt idx="2558">
                  <c:v>-3.3184799999999961</c:v>
                </c:pt>
                <c:pt idx="2559">
                  <c:v>-3.1140840000000001</c:v>
                </c:pt>
                <c:pt idx="2560">
                  <c:v>-2.9267639999999999</c:v>
                </c:pt>
                <c:pt idx="2561">
                  <c:v>-2.8488720000000001</c:v>
                </c:pt>
                <c:pt idx="2562">
                  <c:v>-2.6780029999999999</c:v>
                </c:pt>
                <c:pt idx="2563">
                  <c:v>-2.8753069999999981</c:v>
                </c:pt>
                <c:pt idx="2564">
                  <c:v>-2.6522019999999991</c:v>
                </c:pt>
                <c:pt idx="2565">
                  <c:v>-2.6590589999999961</c:v>
                </c:pt>
                <c:pt idx="2566">
                  <c:v>-2.8354129999999822</c:v>
                </c:pt>
                <c:pt idx="2567">
                  <c:v>-3.1519600000000012</c:v>
                </c:pt>
                <c:pt idx="2568">
                  <c:v>-2.895269999999992</c:v>
                </c:pt>
                <c:pt idx="2569">
                  <c:v>-2.7519380000000009</c:v>
                </c:pt>
                <c:pt idx="2570">
                  <c:v>-2.7519380000000009</c:v>
                </c:pt>
                <c:pt idx="2571">
                  <c:v>-2.8357309999999991</c:v>
                </c:pt>
                <c:pt idx="2572">
                  <c:v>-2.7472310000000002</c:v>
                </c:pt>
                <c:pt idx="2573">
                  <c:v>-2.9270700000000001</c:v>
                </c:pt>
                <c:pt idx="2574">
                  <c:v>-2.8581040000000009</c:v>
                </c:pt>
                <c:pt idx="2575">
                  <c:v>-3.035892</c:v>
                </c:pt>
                <c:pt idx="2576">
                  <c:v>-2.9930090000000011</c:v>
                </c:pt>
                <c:pt idx="2577">
                  <c:v>-2.9481820000000001</c:v>
                </c:pt>
                <c:pt idx="2578">
                  <c:v>-2.544102000000001</c:v>
                </c:pt>
                <c:pt idx="2579">
                  <c:v>-2.544102000000001</c:v>
                </c:pt>
                <c:pt idx="2580">
                  <c:v>-2.9135300000000002</c:v>
                </c:pt>
                <c:pt idx="2581">
                  <c:v>-3.045443000000001</c:v>
                </c:pt>
                <c:pt idx="2582">
                  <c:v>-2.8950140000000002</c:v>
                </c:pt>
                <c:pt idx="2583">
                  <c:v>-2.901904</c:v>
                </c:pt>
                <c:pt idx="2584">
                  <c:v>-3.7820680000000011</c:v>
                </c:pt>
                <c:pt idx="2585">
                  <c:v>-3.7600669999999989</c:v>
                </c:pt>
                <c:pt idx="2586">
                  <c:v>-3.5022669999999998</c:v>
                </c:pt>
                <c:pt idx="2587">
                  <c:v>-3.4796910000000012</c:v>
                </c:pt>
                <c:pt idx="2588">
                  <c:v>-3.4796910000000012</c:v>
                </c:pt>
                <c:pt idx="2589">
                  <c:v>-3.5522240000000012</c:v>
                </c:pt>
                <c:pt idx="2590">
                  <c:v>-3.7290459999999999</c:v>
                </c:pt>
                <c:pt idx="2591">
                  <c:v>-3.577068000000001</c:v>
                </c:pt>
                <c:pt idx="2592">
                  <c:v>-3.8709630000000002</c:v>
                </c:pt>
                <c:pt idx="2593">
                  <c:v>-3.3193670000000002</c:v>
                </c:pt>
                <c:pt idx="2594">
                  <c:v>-3.4157199999999999</c:v>
                </c:pt>
                <c:pt idx="2595">
                  <c:v>-3.4157199999999999</c:v>
                </c:pt>
                <c:pt idx="2596">
                  <c:v>-3.2488229999999998</c:v>
                </c:pt>
                <c:pt idx="2597">
                  <c:v>-3.484048</c:v>
                </c:pt>
                <c:pt idx="2598">
                  <c:v>-3.3771270000000002</c:v>
                </c:pt>
                <c:pt idx="2599">
                  <c:v>-3.2816240000000012</c:v>
                </c:pt>
                <c:pt idx="2600">
                  <c:v>-3.1698650000000002</c:v>
                </c:pt>
                <c:pt idx="2601">
                  <c:v>-3.2294209999999999</c:v>
                </c:pt>
                <c:pt idx="2602">
                  <c:v>-3.2294209999999999</c:v>
                </c:pt>
                <c:pt idx="2603">
                  <c:v>-3.095348</c:v>
                </c:pt>
                <c:pt idx="2604">
                  <c:v>-3.1162010000000002</c:v>
                </c:pt>
                <c:pt idx="2605">
                  <c:v>-3.201438</c:v>
                </c:pt>
                <c:pt idx="2606">
                  <c:v>-3.2675920000000001</c:v>
                </c:pt>
                <c:pt idx="2607">
                  <c:v>-3.156639999999999</c:v>
                </c:pt>
                <c:pt idx="2608">
                  <c:v>-2.9844840000000001</c:v>
                </c:pt>
                <c:pt idx="2609">
                  <c:v>-3.326017999999999</c:v>
                </c:pt>
                <c:pt idx="2610">
                  <c:v>-3.2792140000000001</c:v>
                </c:pt>
                <c:pt idx="2611">
                  <c:v>-3.4296289999999998</c:v>
                </c:pt>
                <c:pt idx="2612">
                  <c:v>-3.3184799999999961</c:v>
                </c:pt>
                <c:pt idx="2613">
                  <c:v>-3.3184799999999961</c:v>
                </c:pt>
                <c:pt idx="2614">
                  <c:v>-3.1140840000000001</c:v>
                </c:pt>
                <c:pt idx="2615">
                  <c:v>-2.9267639999999999</c:v>
                </c:pt>
                <c:pt idx="2616">
                  <c:v>-2.8930760000000011</c:v>
                </c:pt>
                <c:pt idx="2617">
                  <c:v>-2.864193999999999</c:v>
                </c:pt>
                <c:pt idx="2618">
                  <c:v>-2.7563189999999991</c:v>
                </c:pt>
                <c:pt idx="2619">
                  <c:v>-2.900615999999999</c:v>
                </c:pt>
                <c:pt idx="2620">
                  <c:v>-2.803312</c:v>
                </c:pt>
                <c:pt idx="2621">
                  <c:v>-3.209763000000001</c:v>
                </c:pt>
                <c:pt idx="2622">
                  <c:v>-2.978832000000001</c:v>
                </c:pt>
                <c:pt idx="2623">
                  <c:v>-2.7541740000000008</c:v>
                </c:pt>
                <c:pt idx="2624">
                  <c:v>-2.9725199999999981</c:v>
                </c:pt>
                <c:pt idx="2625">
                  <c:v>-2.9725199999999981</c:v>
                </c:pt>
                <c:pt idx="2626">
                  <c:v>-3.0237960000000008</c:v>
                </c:pt>
                <c:pt idx="2627">
                  <c:v>-3.0929099999999998</c:v>
                </c:pt>
                <c:pt idx="2628">
                  <c:v>-3.064906000000001</c:v>
                </c:pt>
                <c:pt idx="2629">
                  <c:v>-3.0867920000000009</c:v>
                </c:pt>
                <c:pt idx="2630">
                  <c:v>-3.035892</c:v>
                </c:pt>
                <c:pt idx="2631">
                  <c:v>-2.9930090000000011</c:v>
                </c:pt>
                <c:pt idx="2632">
                  <c:v>-2.9481820000000001</c:v>
                </c:pt>
                <c:pt idx="2633">
                  <c:v>-2.544102000000001</c:v>
                </c:pt>
                <c:pt idx="2634">
                  <c:v>-2.544102000000001</c:v>
                </c:pt>
                <c:pt idx="2635">
                  <c:v>-2.8465029999999998</c:v>
                </c:pt>
                <c:pt idx="2636">
                  <c:v>-2.8847629999999991</c:v>
                </c:pt>
                <c:pt idx="2637">
                  <c:v>-2.8909350000000011</c:v>
                </c:pt>
                <c:pt idx="2638">
                  <c:v>-3.7609180000000002</c:v>
                </c:pt>
                <c:pt idx="2639">
                  <c:v>-3.7164179999999991</c:v>
                </c:pt>
                <c:pt idx="2640">
                  <c:v>-3.63442</c:v>
                </c:pt>
                <c:pt idx="2641">
                  <c:v>-3.5022669999999998</c:v>
                </c:pt>
                <c:pt idx="2642">
                  <c:v>-3.4796910000000012</c:v>
                </c:pt>
                <c:pt idx="2643">
                  <c:v>-3.4796910000000012</c:v>
                </c:pt>
                <c:pt idx="2644">
                  <c:v>-3.5522240000000012</c:v>
                </c:pt>
                <c:pt idx="2645">
                  <c:v>-3.7290459999999999</c:v>
                </c:pt>
                <c:pt idx="2646">
                  <c:v>-3.7155550000000002</c:v>
                </c:pt>
                <c:pt idx="2647">
                  <c:v>-3.594870999999999</c:v>
                </c:pt>
                <c:pt idx="2648">
                  <c:v>-3.5878559999999999</c:v>
                </c:pt>
                <c:pt idx="2649">
                  <c:v>-3.2014900000000002</c:v>
                </c:pt>
                <c:pt idx="2650">
                  <c:v>-3.2014900000000002</c:v>
                </c:pt>
                <c:pt idx="2651">
                  <c:v>-3.223805</c:v>
                </c:pt>
                <c:pt idx="2652">
                  <c:v>-3.3403109999999998</c:v>
                </c:pt>
                <c:pt idx="2653">
                  <c:v>-3.216803000000001</c:v>
                </c:pt>
                <c:pt idx="2654">
                  <c:v>-3.1632440000000011</c:v>
                </c:pt>
                <c:pt idx="2655">
                  <c:v>-3.1750919999999989</c:v>
                </c:pt>
                <c:pt idx="2656">
                  <c:v>-3.1352370000000001</c:v>
                </c:pt>
                <c:pt idx="2657">
                  <c:v>-3.1523219999999998</c:v>
                </c:pt>
                <c:pt idx="2658">
                  <c:v>-3.1523219999999998</c:v>
                </c:pt>
                <c:pt idx="2659">
                  <c:v>-3.1882600000000001</c:v>
                </c:pt>
                <c:pt idx="2660">
                  <c:v>-3.201438</c:v>
                </c:pt>
                <c:pt idx="2661">
                  <c:v>-3.2675920000000001</c:v>
                </c:pt>
                <c:pt idx="2662">
                  <c:v>-3.156639999999999</c:v>
                </c:pt>
                <c:pt idx="2663">
                  <c:v>-2.9844840000000001</c:v>
                </c:pt>
                <c:pt idx="2664">
                  <c:v>-3.326017999999999</c:v>
                </c:pt>
                <c:pt idx="2665">
                  <c:v>-3.4196770000000001</c:v>
                </c:pt>
                <c:pt idx="2666">
                  <c:v>-3.4472850000000008</c:v>
                </c:pt>
                <c:pt idx="2667">
                  <c:v>-3.3071380000000001</c:v>
                </c:pt>
                <c:pt idx="2668">
                  <c:v>-3.1973680000000009</c:v>
                </c:pt>
                <c:pt idx="2669">
                  <c:v>-3.1973680000000009</c:v>
                </c:pt>
                <c:pt idx="2670">
                  <c:v>-2.9683740000000012</c:v>
                </c:pt>
                <c:pt idx="2671">
                  <c:v>-2.9489040000000011</c:v>
                </c:pt>
                <c:pt idx="2672">
                  <c:v>-3.034119</c:v>
                </c:pt>
                <c:pt idx="2673">
                  <c:v>-2.983133</c:v>
                </c:pt>
                <c:pt idx="2674">
                  <c:v>-2.7879719999999999</c:v>
                </c:pt>
                <c:pt idx="2675">
                  <c:v>-2.8076500000000011</c:v>
                </c:pt>
                <c:pt idx="2676">
                  <c:v>-2.8328989999999798</c:v>
                </c:pt>
                <c:pt idx="2677">
                  <c:v>-2.7475649999999998</c:v>
                </c:pt>
                <c:pt idx="2678">
                  <c:v>-2.7581310000000001</c:v>
                </c:pt>
                <c:pt idx="2679">
                  <c:v>-2.8352349999999991</c:v>
                </c:pt>
                <c:pt idx="2680">
                  <c:v>-2.9725199999999981</c:v>
                </c:pt>
                <c:pt idx="2681">
                  <c:v>-3.0237960000000008</c:v>
                </c:pt>
                <c:pt idx="2682">
                  <c:v>-3.0929099999999998</c:v>
                </c:pt>
                <c:pt idx="2683">
                  <c:v>-3.064906000000001</c:v>
                </c:pt>
                <c:pt idx="2684">
                  <c:v>-3.0867920000000009</c:v>
                </c:pt>
                <c:pt idx="2685">
                  <c:v>-3.1105999999999998</c:v>
                </c:pt>
                <c:pt idx="2686">
                  <c:v>-3.135691</c:v>
                </c:pt>
                <c:pt idx="2687">
                  <c:v>-2.922428</c:v>
                </c:pt>
                <c:pt idx="2688">
                  <c:v>-2.9806240000000011</c:v>
                </c:pt>
                <c:pt idx="2689">
                  <c:v>-2.9806240000000011</c:v>
                </c:pt>
                <c:pt idx="2690">
                  <c:v>-2.8947020000000001</c:v>
                </c:pt>
                <c:pt idx="2691">
                  <c:v>-2.913698999999998</c:v>
                </c:pt>
                <c:pt idx="2692">
                  <c:v>-3.744654000000001</c:v>
                </c:pt>
                <c:pt idx="2693">
                  <c:v>-3.7609180000000002</c:v>
                </c:pt>
                <c:pt idx="2694">
                  <c:v>-3.7164179999999991</c:v>
                </c:pt>
                <c:pt idx="2695">
                  <c:v>-3.63442</c:v>
                </c:pt>
                <c:pt idx="2696">
                  <c:v>-3.753403</c:v>
                </c:pt>
                <c:pt idx="2697">
                  <c:v>-3.7540870000000002</c:v>
                </c:pt>
                <c:pt idx="2698">
                  <c:v>-3.508381</c:v>
                </c:pt>
                <c:pt idx="2699">
                  <c:v>-3.508381</c:v>
                </c:pt>
                <c:pt idx="2700">
                  <c:v>-3.549910000000001</c:v>
                </c:pt>
                <c:pt idx="2701">
                  <c:v>-3.5766610000000001</c:v>
                </c:pt>
                <c:pt idx="2702">
                  <c:v>-3.3642810000000001</c:v>
                </c:pt>
                <c:pt idx="2703">
                  <c:v>-3.5074869999999989</c:v>
                </c:pt>
                <c:pt idx="2704">
                  <c:v>-3.4660649999999991</c:v>
                </c:pt>
                <c:pt idx="2705">
                  <c:v>-3.6111439999999981</c:v>
                </c:pt>
                <c:pt idx="2706">
                  <c:v>-3.6111439999999981</c:v>
                </c:pt>
                <c:pt idx="2707">
                  <c:v>-3.3578179999999991</c:v>
                </c:pt>
                <c:pt idx="2708">
                  <c:v>-3.545189000000001</c:v>
                </c:pt>
                <c:pt idx="2709">
                  <c:v>-3.1862220000000012</c:v>
                </c:pt>
                <c:pt idx="2710">
                  <c:v>-3.1750919999999989</c:v>
                </c:pt>
                <c:pt idx="2711">
                  <c:v>-3.1352370000000001</c:v>
                </c:pt>
                <c:pt idx="2712">
                  <c:v>-3.1523219999999998</c:v>
                </c:pt>
                <c:pt idx="2713">
                  <c:v>-3.1882600000000001</c:v>
                </c:pt>
                <c:pt idx="2714">
                  <c:v>-3.1882600000000001</c:v>
                </c:pt>
                <c:pt idx="2715">
                  <c:v>-3.220828</c:v>
                </c:pt>
                <c:pt idx="2716">
                  <c:v>-3.2696860000000001</c:v>
                </c:pt>
                <c:pt idx="2717">
                  <c:v>-3.2882150000000001</c:v>
                </c:pt>
                <c:pt idx="2718">
                  <c:v>-3.2195490000000011</c:v>
                </c:pt>
                <c:pt idx="2719">
                  <c:v>-3.359302</c:v>
                </c:pt>
                <c:pt idx="2720">
                  <c:v>-3.3503370000000001</c:v>
                </c:pt>
                <c:pt idx="2721">
                  <c:v>-3.4267069999999999</c:v>
                </c:pt>
                <c:pt idx="2722">
                  <c:v>-3.5123899999999999</c:v>
                </c:pt>
                <c:pt idx="2723">
                  <c:v>-3.2224689999999998</c:v>
                </c:pt>
                <c:pt idx="2724">
                  <c:v>-3.0694320000000008</c:v>
                </c:pt>
                <c:pt idx="2725">
                  <c:v>-3.0694320000000008</c:v>
                </c:pt>
                <c:pt idx="2726">
                  <c:v>-3.0175360000000002</c:v>
                </c:pt>
                <c:pt idx="2727">
                  <c:v>-2.8940220000000001</c:v>
                </c:pt>
                <c:pt idx="2728">
                  <c:v>-3.0073349999999999</c:v>
                </c:pt>
                <c:pt idx="2729">
                  <c:v>-2.7879719999999999</c:v>
                </c:pt>
                <c:pt idx="2730">
                  <c:v>-2.8076500000000011</c:v>
                </c:pt>
                <c:pt idx="2731">
                  <c:v>-2.8328989999999798</c:v>
                </c:pt>
                <c:pt idx="2732">
                  <c:v>-2.7475649999999998</c:v>
                </c:pt>
                <c:pt idx="2733">
                  <c:v>-2.7581310000000001</c:v>
                </c:pt>
                <c:pt idx="2734">
                  <c:v>-2.8352349999999991</c:v>
                </c:pt>
                <c:pt idx="2735">
                  <c:v>-2.8352349999999991</c:v>
                </c:pt>
                <c:pt idx="2736">
                  <c:v>-2.814205999999992</c:v>
                </c:pt>
                <c:pt idx="2737">
                  <c:v>-3.204508000000001</c:v>
                </c:pt>
                <c:pt idx="2738">
                  <c:v>-3.0050950000000012</c:v>
                </c:pt>
                <c:pt idx="2739">
                  <c:v>-3.0445569999999988</c:v>
                </c:pt>
                <c:pt idx="2740">
                  <c:v>-2.988452000000001</c:v>
                </c:pt>
                <c:pt idx="2741">
                  <c:v>-3.1929440000000011</c:v>
                </c:pt>
                <c:pt idx="2742">
                  <c:v>-3.047940000000001</c:v>
                </c:pt>
                <c:pt idx="2743">
                  <c:v>-3.0113669999999999</c:v>
                </c:pt>
                <c:pt idx="2744">
                  <c:v>-3.0113669999999999</c:v>
                </c:pt>
                <c:pt idx="2745">
                  <c:v>-2.9534790000000002</c:v>
                </c:pt>
                <c:pt idx="2746">
                  <c:v>-3.779328</c:v>
                </c:pt>
                <c:pt idx="2747">
                  <c:v>-3.730731</c:v>
                </c:pt>
                <c:pt idx="2748">
                  <c:v>-3.9205359999999998</c:v>
                </c:pt>
                <c:pt idx="2749">
                  <c:v>-3.736186</c:v>
                </c:pt>
                <c:pt idx="2750">
                  <c:v>-3.795944</c:v>
                </c:pt>
                <c:pt idx="2751">
                  <c:v>-3.6753049999999998</c:v>
                </c:pt>
                <c:pt idx="2752">
                  <c:v>-3.8914439999999808</c:v>
                </c:pt>
                <c:pt idx="2753">
                  <c:v>-3.8914439999999808</c:v>
                </c:pt>
                <c:pt idx="2754">
                  <c:v>-3.7626349999999991</c:v>
                </c:pt>
                <c:pt idx="2755">
                  <c:v>-3.4983979999999999</c:v>
                </c:pt>
                <c:pt idx="2756">
                  <c:v>-3.332977999999998</c:v>
                </c:pt>
                <c:pt idx="2757">
                  <c:v>-3.6129250000000011</c:v>
                </c:pt>
                <c:pt idx="2758">
                  <c:v>-3.4660649999999991</c:v>
                </c:pt>
                <c:pt idx="2759">
                  <c:v>-3.6111439999999981</c:v>
                </c:pt>
                <c:pt idx="2760">
                  <c:v>-3.6111439999999981</c:v>
                </c:pt>
                <c:pt idx="2761">
                  <c:v>-3.3578179999999991</c:v>
                </c:pt>
                <c:pt idx="2762">
                  <c:v>-3.545189000000001</c:v>
                </c:pt>
                <c:pt idx="2763">
                  <c:v>-3.1862220000000012</c:v>
                </c:pt>
                <c:pt idx="2764">
                  <c:v>-3.1806769999999989</c:v>
                </c:pt>
                <c:pt idx="2765">
                  <c:v>-3.2317480000000001</c:v>
                </c:pt>
                <c:pt idx="2766">
                  <c:v>-3.3279329999999998</c:v>
                </c:pt>
                <c:pt idx="2767">
                  <c:v>-3.2167180000000002</c:v>
                </c:pt>
                <c:pt idx="2768">
                  <c:v>-3.1891660000000002</c:v>
                </c:pt>
                <c:pt idx="2769">
                  <c:v>-3.1891660000000002</c:v>
                </c:pt>
                <c:pt idx="2770">
                  <c:v>-3.2948780000000011</c:v>
                </c:pt>
                <c:pt idx="2771">
                  <c:v>-3.2063890000000002</c:v>
                </c:pt>
                <c:pt idx="2772">
                  <c:v>-3.2557759999999991</c:v>
                </c:pt>
                <c:pt idx="2773">
                  <c:v>-3.3801659999999991</c:v>
                </c:pt>
                <c:pt idx="2774">
                  <c:v>-3.6087560000000001</c:v>
                </c:pt>
                <c:pt idx="2775">
                  <c:v>-3.6672380000000002</c:v>
                </c:pt>
                <c:pt idx="2776">
                  <c:v>-3.341583</c:v>
                </c:pt>
                <c:pt idx="2777">
                  <c:v>-3.2911560000000009</c:v>
                </c:pt>
                <c:pt idx="2778">
                  <c:v>-3.0694320000000008</c:v>
                </c:pt>
                <c:pt idx="2779">
                  <c:v>-3.0175360000000002</c:v>
                </c:pt>
                <c:pt idx="2780">
                  <c:v>-3.0175360000000002</c:v>
                </c:pt>
                <c:pt idx="2781">
                  <c:v>-2.8940220000000001</c:v>
                </c:pt>
                <c:pt idx="2782">
                  <c:v>-3.0073349999999999</c:v>
                </c:pt>
                <c:pt idx="2783">
                  <c:v>-3.1201970000000001</c:v>
                </c:pt>
                <c:pt idx="2784">
                  <c:v>-3.0339950000000009</c:v>
                </c:pt>
                <c:pt idx="2785">
                  <c:v>-3.021653000000001</c:v>
                </c:pt>
                <c:pt idx="2786">
                  <c:v>-3.003266</c:v>
                </c:pt>
                <c:pt idx="2787">
                  <c:v>-2.7465060000000001</c:v>
                </c:pt>
                <c:pt idx="2788">
                  <c:v>-2.4629860000000008</c:v>
                </c:pt>
                <c:pt idx="2789">
                  <c:v>-2.4629860000000008</c:v>
                </c:pt>
                <c:pt idx="2790">
                  <c:v>-3.076946</c:v>
                </c:pt>
                <c:pt idx="2791">
                  <c:v>-2.8780570000000001</c:v>
                </c:pt>
                <c:pt idx="2792">
                  <c:v>-3.1351049999999989</c:v>
                </c:pt>
                <c:pt idx="2793">
                  <c:v>-3.152352</c:v>
                </c:pt>
                <c:pt idx="2794">
                  <c:v>-3.2160810000000009</c:v>
                </c:pt>
                <c:pt idx="2795">
                  <c:v>-3.2283750000000002</c:v>
                </c:pt>
                <c:pt idx="2796">
                  <c:v>-3.0113669999999999</c:v>
                </c:pt>
                <c:pt idx="2797">
                  <c:v>-3.0113669999999999</c:v>
                </c:pt>
                <c:pt idx="2798">
                  <c:v>-3.8338999999999999</c:v>
                </c:pt>
                <c:pt idx="2799">
                  <c:v>-3.5261040000000001</c:v>
                </c:pt>
                <c:pt idx="2800">
                  <c:v>-3.8053380000000012</c:v>
                </c:pt>
                <c:pt idx="2801">
                  <c:v>-3.8707780000000001</c:v>
                </c:pt>
                <c:pt idx="2802">
                  <c:v>-3.6186129999999999</c:v>
                </c:pt>
                <c:pt idx="2803">
                  <c:v>-3.7839529999999999</c:v>
                </c:pt>
                <c:pt idx="2804">
                  <c:v>-3.813155999999998</c:v>
                </c:pt>
                <c:pt idx="2805">
                  <c:v>-3.689992999999999</c:v>
                </c:pt>
                <c:pt idx="2806">
                  <c:v>-3.7626349999999991</c:v>
                </c:pt>
                <c:pt idx="2807">
                  <c:v>-3.7626349999999991</c:v>
                </c:pt>
                <c:pt idx="2808">
                  <c:v>-3.4983979999999999</c:v>
                </c:pt>
                <c:pt idx="2809">
                  <c:v>-3.332977999999998</c:v>
                </c:pt>
                <c:pt idx="2810">
                  <c:v>-3.6129250000000011</c:v>
                </c:pt>
                <c:pt idx="2811">
                  <c:v>-3.4508649999999981</c:v>
                </c:pt>
                <c:pt idx="2812">
                  <c:v>-3.3665470000000011</c:v>
                </c:pt>
                <c:pt idx="2813">
                  <c:v>-3.5700769999999991</c:v>
                </c:pt>
                <c:pt idx="2814">
                  <c:v>-3.5700769999999991</c:v>
                </c:pt>
                <c:pt idx="2815">
                  <c:v>-3.3429939999999991</c:v>
                </c:pt>
                <c:pt idx="2816">
                  <c:v>-3.2438559999999992</c:v>
                </c:pt>
                <c:pt idx="2817">
                  <c:v>-3.2672190000000012</c:v>
                </c:pt>
                <c:pt idx="2818">
                  <c:v>-3.231563</c:v>
                </c:pt>
                <c:pt idx="2819">
                  <c:v>-3.2769849999999998</c:v>
                </c:pt>
                <c:pt idx="2820">
                  <c:v>-3.2549579999999998</c:v>
                </c:pt>
                <c:pt idx="2821">
                  <c:v>-3.1921750000000011</c:v>
                </c:pt>
                <c:pt idx="2822">
                  <c:v>-3.1921750000000011</c:v>
                </c:pt>
                <c:pt idx="2823">
                  <c:v>-3.2056580000000001</c:v>
                </c:pt>
                <c:pt idx="2824">
                  <c:v>-3.2557759999999991</c:v>
                </c:pt>
                <c:pt idx="2825">
                  <c:v>-3.3801659999999991</c:v>
                </c:pt>
                <c:pt idx="2826">
                  <c:v>-3.6087560000000001</c:v>
                </c:pt>
                <c:pt idx="2827">
                  <c:v>-3.6672380000000002</c:v>
                </c:pt>
                <c:pt idx="2828">
                  <c:v>-3.341583</c:v>
                </c:pt>
                <c:pt idx="2829">
                  <c:v>-3.2911560000000009</c:v>
                </c:pt>
                <c:pt idx="2830">
                  <c:v>-3.17699</c:v>
                </c:pt>
                <c:pt idx="2831">
                  <c:v>-3.067418</c:v>
                </c:pt>
                <c:pt idx="2832">
                  <c:v>-3.004807</c:v>
                </c:pt>
                <c:pt idx="2833">
                  <c:v>-3.004807</c:v>
                </c:pt>
                <c:pt idx="2834">
                  <c:v>-2.9609590000000008</c:v>
                </c:pt>
                <c:pt idx="2835">
                  <c:v>-3.1885400000000002</c:v>
                </c:pt>
                <c:pt idx="2836">
                  <c:v>-3.0627479999999991</c:v>
                </c:pt>
                <c:pt idx="2837">
                  <c:v>-3.0455429999999999</c:v>
                </c:pt>
                <c:pt idx="2838">
                  <c:v>-2.7580789999999999</c:v>
                </c:pt>
                <c:pt idx="2839">
                  <c:v>-2.7638880000000001</c:v>
                </c:pt>
                <c:pt idx="2840">
                  <c:v>-2.7702390000000001</c:v>
                </c:pt>
                <c:pt idx="2841">
                  <c:v>-2.7702390000000001</c:v>
                </c:pt>
                <c:pt idx="2842">
                  <c:v>-3.023588999999999</c:v>
                </c:pt>
                <c:pt idx="2843">
                  <c:v>-2.8780570000000001</c:v>
                </c:pt>
                <c:pt idx="2844">
                  <c:v>-3.1351049999999989</c:v>
                </c:pt>
                <c:pt idx="2845">
                  <c:v>-3.152352</c:v>
                </c:pt>
                <c:pt idx="2846">
                  <c:v>-3.2160810000000009</c:v>
                </c:pt>
                <c:pt idx="2847">
                  <c:v>-3.2283750000000002</c:v>
                </c:pt>
                <c:pt idx="2848">
                  <c:v>-3.1660010000000001</c:v>
                </c:pt>
                <c:pt idx="2849">
                  <c:v>-3.7430829999999999</c:v>
                </c:pt>
                <c:pt idx="2850">
                  <c:v>-3.7430829999999999</c:v>
                </c:pt>
                <c:pt idx="2851">
                  <c:v>-3.4825710000000001</c:v>
                </c:pt>
                <c:pt idx="2852">
                  <c:v>-3.8053380000000012</c:v>
                </c:pt>
                <c:pt idx="2853">
                  <c:v>-3.8707780000000001</c:v>
                </c:pt>
                <c:pt idx="2854">
                  <c:v>-3.6186129999999999</c:v>
                </c:pt>
                <c:pt idx="2855">
                  <c:v>-3.7839529999999999</c:v>
                </c:pt>
                <c:pt idx="2856">
                  <c:v>-3.813155999999998</c:v>
                </c:pt>
                <c:pt idx="2857">
                  <c:v>-3.689992999999999</c:v>
                </c:pt>
                <c:pt idx="2858">
                  <c:v>-3.1875399999999998</c:v>
                </c:pt>
                <c:pt idx="2859">
                  <c:v>-3.1875399999999998</c:v>
                </c:pt>
                <c:pt idx="2860">
                  <c:v>-3.7103429999999999</c:v>
                </c:pt>
                <c:pt idx="2861">
                  <c:v>-3.3300339999999991</c:v>
                </c:pt>
                <c:pt idx="2862">
                  <c:v>-3.5505900000000001</c:v>
                </c:pt>
                <c:pt idx="2863">
                  <c:v>-3.718856000000001</c:v>
                </c:pt>
                <c:pt idx="2864">
                  <c:v>-3.6540870000000001</c:v>
                </c:pt>
                <c:pt idx="2865">
                  <c:v>-3.5463269999999998</c:v>
                </c:pt>
                <c:pt idx="2866">
                  <c:v>-3.1326640000000001</c:v>
                </c:pt>
                <c:pt idx="2867">
                  <c:v>-3.1326640000000001</c:v>
                </c:pt>
                <c:pt idx="2868">
                  <c:v>-3.3484700000000012</c:v>
                </c:pt>
                <c:pt idx="2869">
                  <c:v>-3.3184559999999799</c:v>
                </c:pt>
                <c:pt idx="2870">
                  <c:v>-3.1434190000000002</c:v>
                </c:pt>
                <c:pt idx="2871">
                  <c:v>-3.1381150000000009</c:v>
                </c:pt>
                <c:pt idx="2872">
                  <c:v>-3.2769849999999998</c:v>
                </c:pt>
                <c:pt idx="2873">
                  <c:v>-3.2549579999999998</c:v>
                </c:pt>
                <c:pt idx="2874">
                  <c:v>-3.1921750000000011</c:v>
                </c:pt>
                <c:pt idx="2875">
                  <c:v>-3.1921750000000011</c:v>
                </c:pt>
                <c:pt idx="2876">
                  <c:v>-3.2056580000000001</c:v>
                </c:pt>
                <c:pt idx="2877">
                  <c:v>-3.3480469999999971</c:v>
                </c:pt>
                <c:pt idx="2878">
                  <c:v>-3.4159009999999999</c:v>
                </c:pt>
                <c:pt idx="2879">
                  <c:v>-3.402490999999999</c:v>
                </c:pt>
                <c:pt idx="2880">
                  <c:v>-3.4942649999999991</c:v>
                </c:pt>
                <c:pt idx="2881">
                  <c:v>-3.451225</c:v>
                </c:pt>
                <c:pt idx="2882">
                  <c:v>-3.3917990000000011</c:v>
                </c:pt>
                <c:pt idx="2883">
                  <c:v>-3.151533000000001</c:v>
                </c:pt>
                <c:pt idx="2884">
                  <c:v>-3.104371</c:v>
                </c:pt>
                <c:pt idx="2885">
                  <c:v>-3.0481020000000001</c:v>
                </c:pt>
                <c:pt idx="2886">
                  <c:v>-3.039876</c:v>
                </c:pt>
                <c:pt idx="2887">
                  <c:v>-3.039876</c:v>
                </c:pt>
                <c:pt idx="2888">
                  <c:v>-3.0529769999999998</c:v>
                </c:pt>
                <c:pt idx="2889">
                  <c:v>-3.2365210000000002</c:v>
                </c:pt>
                <c:pt idx="2890">
                  <c:v>-3.0426369999999991</c:v>
                </c:pt>
                <c:pt idx="2891">
                  <c:v>-3.0455429999999999</c:v>
                </c:pt>
                <c:pt idx="2892">
                  <c:v>-2.7580789999999999</c:v>
                </c:pt>
                <c:pt idx="2893">
                  <c:v>-2.7638880000000001</c:v>
                </c:pt>
                <c:pt idx="2894">
                  <c:v>-2.7702390000000001</c:v>
                </c:pt>
                <c:pt idx="2895">
                  <c:v>-2.7702390000000001</c:v>
                </c:pt>
                <c:pt idx="2896">
                  <c:v>-3.023588999999999</c:v>
                </c:pt>
                <c:pt idx="2897">
                  <c:v>-3.0184160000000002</c:v>
                </c:pt>
                <c:pt idx="2898">
                  <c:v>-3.1171380000000011</c:v>
                </c:pt>
                <c:pt idx="2899">
                  <c:v>-3.146710000000001</c:v>
                </c:pt>
                <c:pt idx="2900">
                  <c:v>-3.0615929999999998</c:v>
                </c:pt>
                <c:pt idx="2901">
                  <c:v>-3.0392440000000001</c:v>
                </c:pt>
                <c:pt idx="2902">
                  <c:v>-3.0162019999999981</c:v>
                </c:pt>
                <c:pt idx="2903">
                  <c:v>-3.4788589999999808</c:v>
                </c:pt>
                <c:pt idx="2904">
                  <c:v>-3.7430829999999999</c:v>
                </c:pt>
                <c:pt idx="2905">
                  <c:v>-3.4825710000000001</c:v>
                </c:pt>
                <c:pt idx="2906">
                  <c:v>-3.4825710000000001</c:v>
                </c:pt>
                <c:pt idx="2907">
                  <c:v>-3.4841090000000001</c:v>
                </c:pt>
                <c:pt idx="2908">
                  <c:v>-3.519936</c:v>
                </c:pt>
                <c:pt idx="2909">
                  <c:v>-3.4543579999999992</c:v>
                </c:pt>
                <c:pt idx="2910">
                  <c:v>-3.5048600000000012</c:v>
                </c:pt>
                <c:pt idx="2911">
                  <c:v>-3.719408</c:v>
                </c:pt>
                <c:pt idx="2912">
                  <c:v>-3.4095600000000008</c:v>
                </c:pt>
                <c:pt idx="2913">
                  <c:v>-3.4445260000000002</c:v>
                </c:pt>
                <c:pt idx="2914">
                  <c:v>-3.646795</c:v>
                </c:pt>
                <c:pt idx="2915">
                  <c:v>-3.646795</c:v>
                </c:pt>
                <c:pt idx="2916">
                  <c:v>-3.6118739999999998</c:v>
                </c:pt>
                <c:pt idx="2917">
                  <c:v>-3.5993340000000011</c:v>
                </c:pt>
                <c:pt idx="2918">
                  <c:v>-3.5701260000000001</c:v>
                </c:pt>
                <c:pt idx="2919">
                  <c:v>-3.487142</c:v>
                </c:pt>
                <c:pt idx="2920">
                  <c:v>-3.1326640000000001</c:v>
                </c:pt>
                <c:pt idx="2921">
                  <c:v>-3.1326640000000001</c:v>
                </c:pt>
                <c:pt idx="2922">
                  <c:v>-3.3484700000000012</c:v>
                </c:pt>
                <c:pt idx="2923">
                  <c:v>-3.3184559999999799</c:v>
                </c:pt>
                <c:pt idx="2924">
                  <c:v>-3.1434190000000002</c:v>
                </c:pt>
                <c:pt idx="2925">
                  <c:v>-3.1381150000000009</c:v>
                </c:pt>
                <c:pt idx="2926">
                  <c:v>-3.1775230000000012</c:v>
                </c:pt>
                <c:pt idx="2927">
                  <c:v>-3.1425560000000008</c:v>
                </c:pt>
                <c:pt idx="2928">
                  <c:v>-3.2523780000000002</c:v>
                </c:pt>
                <c:pt idx="2929">
                  <c:v>-3.3187130000000011</c:v>
                </c:pt>
                <c:pt idx="2930">
                  <c:v>-3.1497689999999992</c:v>
                </c:pt>
                <c:pt idx="2931">
                  <c:v>-3.1497689999999992</c:v>
                </c:pt>
                <c:pt idx="2932">
                  <c:v>-3.3273779999999999</c:v>
                </c:pt>
                <c:pt idx="2933">
                  <c:v>-3.3057579999999991</c:v>
                </c:pt>
                <c:pt idx="2934">
                  <c:v>-3.3231980000000001</c:v>
                </c:pt>
                <c:pt idx="2935">
                  <c:v>-3.470874999999999</c:v>
                </c:pt>
                <c:pt idx="2936">
                  <c:v>-3.3845259999999988</c:v>
                </c:pt>
                <c:pt idx="2937">
                  <c:v>-3.271307999999999</c:v>
                </c:pt>
                <c:pt idx="2938">
                  <c:v>-3.1934619999999998</c:v>
                </c:pt>
                <c:pt idx="2939">
                  <c:v>-3.2517779999999998</c:v>
                </c:pt>
                <c:pt idx="2940">
                  <c:v>-3.039876</c:v>
                </c:pt>
                <c:pt idx="2941">
                  <c:v>-3.039876</c:v>
                </c:pt>
                <c:pt idx="2942">
                  <c:v>-3.0529769999999998</c:v>
                </c:pt>
                <c:pt idx="2943">
                  <c:v>-3.2365210000000002</c:v>
                </c:pt>
                <c:pt idx="2944">
                  <c:v>-3.0426369999999991</c:v>
                </c:pt>
                <c:pt idx="2945">
                  <c:v>-3.0907140000000002</c:v>
                </c:pt>
                <c:pt idx="2946">
                  <c:v>-2.915508</c:v>
                </c:pt>
                <c:pt idx="2947">
                  <c:v>-2.7329419999999991</c:v>
                </c:pt>
                <c:pt idx="2948">
                  <c:v>-2.9531810000000012</c:v>
                </c:pt>
                <c:pt idx="2949">
                  <c:v>-2.9372779999999992</c:v>
                </c:pt>
                <c:pt idx="2950">
                  <c:v>-2.9372779999999992</c:v>
                </c:pt>
                <c:pt idx="2951">
                  <c:v>-3.0783679999999989</c:v>
                </c:pt>
                <c:pt idx="2952">
                  <c:v>-2.9802930000000001</c:v>
                </c:pt>
                <c:pt idx="2953">
                  <c:v>-3.070218000000001</c:v>
                </c:pt>
                <c:pt idx="2954">
                  <c:v>-3.1730139999999998</c:v>
                </c:pt>
                <c:pt idx="2955">
                  <c:v>-3.055296999999999</c:v>
                </c:pt>
                <c:pt idx="2956">
                  <c:v>-3.3365840000000002</c:v>
                </c:pt>
                <c:pt idx="2957">
                  <c:v>-3.3225250000000011</c:v>
                </c:pt>
                <c:pt idx="2958">
                  <c:v>-3.5696879999999989</c:v>
                </c:pt>
                <c:pt idx="2959">
                  <c:v>-3.483984</c:v>
                </c:pt>
                <c:pt idx="2960">
                  <c:v>-3.483984</c:v>
                </c:pt>
                <c:pt idx="2961">
                  <c:v>-3.3338319999999988</c:v>
                </c:pt>
                <c:pt idx="2962">
                  <c:v>-3.3934069999999998</c:v>
                </c:pt>
                <c:pt idx="2963">
                  <c:v>-3.3516699999999808</c:v>
                </c:pt>
                <c:pt idx="2964">
                  <c:v>-3.566323000000001</c:v>
                </c:pt>
                <c:pt idx="2965">
                  <c:v>-3.476925</c:v>
                </c:pt>
                <c:pt idx="2966">
                  <c:v>-3.6613030000000002</c:v>
                </c:pt>
                <c:pt idx="2967">
                  <c:v>-3.3797399999999991</c:v>
                </c:pt>
                <c:pt idx="2968">
                  <c:v>-3.4758260000000001</c:v>
                </c:pt>
                <c:pt idx="2969">
                  <c:v>-3.4758260000000001</c:v>
                </c:pt>
                <c:pt idx="2970">
                  <c:v>-3.6118739999999998</c:v>
                </c:pt>
                <c:pt idx="2971">
                  <c:v>-3.5993340000000011</c:v>
                </c:pt>
                <c:pt idx="2972">
                  <c:v>-3.5701260000000001</c:v>
                </c:pt>
                <c:pt idx="2973">
                  <c:v>-3.487142</c:v>
                </c:pt>
                <c:pt idx="2974">
                  <c:v>-3.2431220000000001</c:v>
                </c:pt>
                <c:pt idx="2975">
                  <c:v>-3.2021859999999989</c:v>
                </c:pt>
                <c:pt idx="2976">
                  <c:v>-3.2021859999999989</c:v>
                </c:pt>
                <c:pt idx="2977">
                  <c:v>-3.2479710000000002</c:v>
                </c:pt>
                <c:pt idx="2978">
                  <c:v>-3.223169</c:v>
                </c:pt>
                <c:pt idx="2979">
                  <c:v>-3.2290320000000001</c:v>
                </c:pt>
                <c:pt idx="2980">
                  <c:v>-3.2156669999999998</c:v>
                </c:pt>
                <c:pt idx="2981">
                  <c:v>-3.1955399999999989</c:v>
                </c:pt>
                <c:pt idx="2982">
                  <c:v>-3.1533320000000011</c:v>
                </c:pt>
                <c:pt idx="2983">
                  <c:v>-3.261613000000001</c:v>
                </c:pt>
                <c:pt idx="2984">
                  <c:v>-3.2247690000000002</c:v>
                </c:pt>
                <c:pt idx="2985">
                  <c:v>-3.2239620000000002</c:v>
                </c:pt>
                <c:pt idx="2986">
                  <c:v>-3.2239620000000002</c:v>
                </c:pt>
                <c:pt idx="2987">
                  <c:v>-3.268905999999999</c:v>
                </c:pt>
                <c:pt idx="2988">
                  <c:v>-3.3231980000000001</c:v>
                </c:pt>
                <c:pt idx="2989">
                  <c:v>-3.470874999999999</c:v>
                </c:pt>
                <c:pt idx="2990">
                  <c:v>-3.3845259999999988</c:v>
                </c:pt>
                <c:pt idx="2991">
                  <c:v>-3.271307999999999</c:v>
                </c:pt>
                <c:pt idx="2992">
                  <c:v>-3.1934619999999998</c:v>
                </c:pt>
                <c:pt idx="2993">
                  <c:v>-3.2517779999999998</c:v>
                </c:pt>
                <c:pt idx="2994">
                  <c:v>-3.1744749999999988</c:v>
                </c:pt>
                <c:pt idx="2995">
                  <c:v>-3.1628669999999999</c:v>
                </c:pt>
                <c:pt idx="2996">
                  <c:v>-3.1628669999999999</c:v>
                </c:pt>
                <c:pt idx="2997">
                  <c:v>-3.002875</c:v>
                </c:pt>
                <c:pt idx="2998">
                  <c:v>-3.186137</c:v>
                </c:pt>
                <c:pt idx="2999">
                  <c:v>-3.265552</c:v>
                </c:pt>
                <c:pt idx="3000">
                  <c:v>-3.101359</c:v>
                </c:pt>
                <c:pt idx="3001">
                  <c:v>-2.9225940000000001</c:v>
                </c:pt>
                <c:pt idx="3002">
                  <c:v>-2.985279999999999</c:v>
                </c:pt>
                <c:pt idx="3003">
                  <c:v>-2.988782</c:v>
                </c:pt>
                <c:pt idx="3004">
                  <c:v>-2.988782</c:v>
                </c:pt>
                <c:pt idx="3005">
                  <c:v>-2.9374910000000001</c:v>
                </c:pt>
                <c:pt idx="3006">
                  <c:v>-2.8462260000000001</c:v>
                </c:pt>
                <c:pt idx="3007">
                  <c:v>-3.2263269999999999</c:v>
                </c:pt>
                <c:pt idx="3008">
                  <c:v>-3.1730139999999998</c:v>
                </c:pt>
                <c:pt idx="3009">
                  <c:v>-3.4807970000000008</c:v>
                </c:pt>
                <c:pt idx="3010">
                  <c:v>-3.5968640000000001</c:v>
                </c:pt>
                <c:pt idx="3011">
                  <c:v>-3.581300000000001</c:v>
                </c:pt>
                <c:pt idx="3012">
                  <c:v>-3.507756000000001</c:v>
                </c:pt>
                <c:pt idx="3013">
                  <c:v>-3.6033500000000012</c:v>
                </c:pt>
                <c:pt idx="3014">
                  <c:v>-3.6033500000000012</c:v>
                </c:pt>
                <c:pt idx="3015">
                  <c:v>-3.5645000000000011</c:v>
                </c:pt>
                <c:pt idx="3016">
                  <c:v>-3.4720419999999961</c:v>
                </c:pt>
                <c:pt idx="3017">
                  <c:v>-3.6820409999999999</c:v>
                </c:pt>
                <c:pt idx="3018">
                  <c:v>-3.476925</c:v>
                </c:pt>
                <c:pt idx="3019">
                  <c:v>-3.6613030000000002</c:v>
                </c:pt>
                <c:pt idx="3020">
                  <c:v>-3.3797399999999991</c:v>
                </c:pt>
                <c:pt idx="3021">
                  <c:v>-3.4758260000000001</c:v>
                </c:pt>
                <c:pt idx="3022">
                  <c:v>-3.6193580000000001</c:v>
                </c:pt>
                <c:pt idx="3023">
                  <c:v>-3.6193580000000001</c:v>
                </c:pt>
                <c:pt idx="3024">
                  <c:v>-3.5409609999999989</c:v>
                </c:pt>
                <c:pt idx="3025">
                  <c:v>-3.7963039999999988</c:v>
                </c:pt>
                <c:pt idx="3026">
                  <c:v>-3.6505540000000001</c:v>
                </c:pt>
                <c:pt idx="3027">
                  <c:v>-3.4382190000000001</c:v>
                </c:pt>
                <c:pt idx="3028">
                  <c:v>-3.4291670000000001</c:v>
                </c:pt>
                <c:pt idx="3029">
                  <c:v>-3.3587220000000002</c:v>
                </c:pt>
                <c:pt idx="3030">
                  <c:v>-3.3070109999999988</c:v>
                </c:pt>
                <c:pt idx="3031">
                  <c:v>-3.3070109999999988</c:v>
                </c:pt>
                <c:pt idx="3032">
                  <c:v>-3.3317540000000001</c:v>
                </c:pt>
                <c:pt idx="3033">
                  <c:v>-3.1743070000000011</c:v>
                </c:pt>
                <c:pt idx="3034">
                  <c:v>-3.1757209999999989</c:v>
                </c:pt>
                <c:pt idx="3035">
                  <c:v>-3.2903150000000001</c:v>
                </c:pt>
                <c:pt idx="3036">
                  <c:v>-3.215106</c:v>
                </c:pt>
                <c:pt idx="3037">
                  <c:v>-3.261613000000001</c:v>
                </c:pt>
                <c:pt idx="3038">
                  <c:v>-3.2247690000000002</c:v>
                </c:pt>
                <c:pt idx="3039">
                  <c:v>-3.2239620000000002</c:v>
                </c:pt>
                <c:pt idx="3040">
                  <c:v>-3.268905999999999</c:v>
                </c:pt>
                <c:pt idx="3041">
                  <c:v>-3.268905999999999</c:v>
                </c:pt>
                <c:pt idx="3042">
                  <c:v>-3.3602059999999998</c:v>
                </c:pt>
                <c:pt idx="3043">
                  <c:v>-3.3624350000000001</c:v>
                </c:pt>
                <c:pt idx="3044">
                  <c:v>-3.3197320000000001</c:v>
                </c:pt>
                <c:pt idx="3045">
                  <c:v>-3.483285</c:v>
                </c:pt>
                <c:pt idx="3046">
                  <c:v>-3.320954</c:v>
                </c:pt>
                <c:pt idx="3047">
                  <c:v>-3.0777199999999989</c:v>
                </c:pt>
                <c:pt idx="3048">
                  <c:v>-3.2047750000000002</c:v>
                </c:pt>
                <c:pt idx="3049">
                  <c:v>-3.1645430000000001</c:v>
                </c:pt>
                <c:pt idx="3050">
                  <c:v>-3.1370140000000011</c:v>
                </c:pt>
                <c:pt idx="3051">
                  <c:v>-3.1370140000000011</c:v>
                </c:pt>
                <c:pt idx="3052">
                  <c:v>-3.0981960000000002</c:v>
                </c:pt>
                <c:pt idx="3053">
                  <c:v>-3.176342999999997</c:v>
                </c:pt>
                <c:pt idx="3054">
                  <c:v>-2.969179</c:v>
                </c:pt>
                <c:pt idx="3055">
                  <c:v>-2.9387889999999999</c:v>
                </c:pt>
                <c:pt idx="3056">
                  <c:v>-2.985279999999999</c:v>
                </c:pt>
                <c:pt idx="3057">
                  <c:v>-2.988782</c:v>
                </c:pt>
                <c:pt idx="3058">
                  <c:v>-2.9374910000000001</c:v>
                </c:pt>
                <c:pt idx="3059">
                  <c:v>-2.9374910000000001</c:v>
                </c:pt>
                <c:pt idx="3060">
                  <c:v>-2.8462260000000001</c:v>
                </c:pt>
                <c:pt idx="3061">
                  <c:v>-3.2263269999999999</c:v>
                </c:pt>
                <c:pt idx="3062">
                  <c:v>-3.2255739999999999</c:v>
                </c:pt>
                <c:pt idx="3063">
                  <c:v>-3.3168389999999812</c:v>
                </c:pt>
                <c:pt idx="3064">
                  <c:v>-3.3107659999999961</c:v>
                </c:pt>
                <c:pt idx="3065">
                  <c:v>-3.5961090000000002</c:v>
                </c:pt>
                <c:pt idx="3066">
                  <c:v>-3.507756000000001</c:v>
                </c:pt>
                <c:pt idx="3067">
                  <c:v>-3.6033500000000012</c:v>
                </c:pt>
                <c:pt idx="3068">
                  <c:v>-3.6033500000000012</c:v>
                </c:pt>
                <c:pt idx="3069">
                  <c:v>-3.5645000000000011</c:v>
                </c:pt>
                <c:pt idx="3070">
                  <c:v>-3.4720419999999961</c:v>
                </c:pt>
                <c:pt idx="3071">
                  <c:v>-3.6820409999999999</c:v>
                </c:pt>
                <c:pt idx="3072">
                  <c:v>-3.7671239999999999</c:v>
                </c:pt>
                <c:pt idx="3073">
                  <c:v>-3.388754</c:v>
                </c:pt>
                <c:pt idx="3074">
                  <c:v>-3.314241</c:v>
                </c:pt>
                <c:pt idx="3075">
                  <c:v>-3.4802430000000002</c:v>
                </c:pt>
                <c:pt idx="3076">
                  <c:v>-3.508817000000001</c:v>
                </c:pt>
                <c:pt idx="3077">
                  <c:v>-3.5819700000000001</c:v>
                </c:pt>
                <c:pt idx="3078">
                  <c:v>-3.5819700000000001</c:v>
                </c:pt>
                <c:pt idx="3079">
                  <c:v>-3.6668949999999998</c:v>
                </c:pt>
                <c:pt idx="3080">
                  <c:v>-3.6053350000000002</c:v>
                </c:pt>
                <c:pt idx="3081">
                  <c:v>-3.6936490000000011</c:v>
                </c:pt>
                <c:pt idx="3082">
                  <c:v>-3.4977049999999998</c:v>
                </c:pt>
                <c:pt idx="3083">
                  <c:v>-3.303518</c:v>
                </c:pt>
                <c:pt idx="3084">
                  <c:v>-3.1125560000000001</c:v>
                </c:pt>
                <c:pt idx="3085">
                  <c:v>-3.177921</c:v>
                </c:pt>
                <c:pt idx="3086">
                  <c:v>-3.3317540000000001</c:v>
                </c:pt>
                <c:pt idx="3087">
                  <c:v>-3.1743070000000011</c:v>
                </c:pt>
                <c:pt idx="3088">
                  <c:v>-3.1757209999999989</c:v>
                </c:pt>
                <c:pt idx="3089">
                  <c:v>-3.2903150000000001</c:v>
                </c:pt>
                <c:pt idx="3090">
                  <c:v>-3.215106</c:v>
                </c:pt>
                <c:pt idx="3091">
                  <c:v>-3.1942460000000001</c:v>
                </c:pt>
                <c:pt idx="3092">
                  <c:v>-3.2212409999999991</c:v>
                </c:pt>
                <c:pt idx="3093">
                  <c:v>-3.3748909999999999</c:v>
                </c:pt>
                <c:pt idx="3094">
                  <c:v>-3.191568999999999</c:v>
                </c:pt>
                <c:pt idx="3095">
                  <c:v>-3.2813690000000002</c:v>
                </c:pt>
                <c:pt idx="3096">
                  <c:v>-3.2813690000000002</c:v>
                </c:pt>
                <c:pt idx="3097">
                  <c:v>-3.3316889999999821</c:v>
                </c:pt>
                <c:pt idx="3098">
                  <c:v>-3.1621169999999998</c:v>
                </c:pt>
                <c:pt idx="3099">
                  <c:v>-3.2457250000000002</c:v>
                </c:pt>
                <c:pt idx="3100">
                  <c:v>-3.1602359999999989</c:v>
                </c:pt>
                <c:pt idx="3101">
                  <c:v>-3.0800199999999989</c:v>
                </c:pt>
                <c:pt idx="3102">
                  <c:v>-3.2982270000000011</c:v>
                </c:pt>
                <c:pt idx="3103">
                  <c:v>-3.3190419999999961</c:v>
                </c:pt>
                <c:pt idx="3104">
                  <c:v>-3.2346550000000001</c:v>
                </c:pt>
                <c:pt idx="3105">
                  <c:v>-3.0981960000000002</c:v>
                </c:pt>
                <c:pt idx="3106">
                  <c:v>-3.0981960000000002</c:v>
                </c:pt>
                <c:pt idx="3107">
                  <c:v>-3.176342999999997</c:v>
                </c:pt>
                <c:pt idx="3108">
                  <c:v>-2.969179</c:v>
                </c:pt>
                <c:pt idx="3109">
                  <c:v>-2.9387889999999999</c:v>
                </c:pt>
                <c:pt idx="3110">
                  <c:v>-2.7006910000000008</c:v>
                </c:pt>
                <c:pt idx="3111">
                  <c:v>-2.3623400000000001</c:v>
                </c:pt>
                <c:pt idx="3112">
                  <c:v>-2.327798</c:v>
                </c:pt>
                <c:pt idx="3113">
                  <c:v>-2.8947990000000008</c:v>
                </c:pt>
                <c:pt idx="3114">
                  <c:v>-2.8947990000000008</c:v>
                </c:pt>
                <c:pt idx="3115">
                  <c:v>-3.256482999999998</c:v>
                </c:pt>
                <c:pt idx="3116">
                  <c:v>-3.2255739999999999</c:v>
                </c:pt>
                <c:pt idx="3117">
                  <c:v>-3.3168389999999812</c:v>
                </c:pt>
                <c:pt idx="3118">
                  <c:v>-3.3107659999999961</c:v>
                </c:pt>
                <c:pt idx="3119">
                  <c:v>-3.5961090000000002</c:v>
                </c:pt>
                <c:pt idx="3120">
                  <c:v>-3.531666</c:v>
                </c:pt>
                <c:pt idx="3121">
                  <c:v>-3.5867580000000001</c:v>
                </c:pt>
                <c:pt idx="3122">
                  <c:v>-3.6306729999999998</c:v>
                </c:pt>
                <c:pt idx="3123">
                  <c:v>-3.6306729999999998</c:v>
                </c:pt>
                <c:pt idx="3124">
                  <c:v>-3.432241999999996</c:v>
                </c:pt>
                <c:pt idx="3125">
                  <c:v>-3.567755</c:v>
                </c:pt>
                <c:pt idx="3126">
                  <c:v>-3.7275480000000001</c:v>
                </c:pt>
                <c:pt idx="3127">
                  <c:v>-3.7341340000000001</c:v>
                </c:pt>
                <c:pt idx="3128">
                  <c:v>-3.392935</c:v>
                </c:pt>
                <c:pt idx="3129">
                  <c:v>-3.3834230000000001</c:v>
                </c:pt>
                <c:pt idx="3130">
                  <c:v>-3.4685250000000001</c:v>
                </c:pt>
                <c:pt idx="3131">
                  <c:v>-3.776831</c:v>
                </c:pt>
                <c:pt idx="3132">
                  <c:v>-3.3757030000000001</c:v>
                </c:pt>
                <c:pt idx="3133">
                  <c:v>-3.3757030000000001</c:v>
                </c:pt>
                <c:pt idx="3134">
                  <c:v>-3.6053350000000002</c:v>
                </c:pt>
                <c:pt idx="3135">
                  <c:v>-3.6936490000000011</c:v>
                </c:pt>
                <c:pt idx="3136">
                  <c:v>-3.4977049999999998</c:v>
                </c:pt>
                <c:pt idx="3137">
                  <c:v>-3.303518</c:v>
                </c:pt>
                <c:pt idx="3138">
                  <c:v>-3.1125560000000001</c:v>
                </c:pt>
                <c:pt idx="3139">
                  <c:v>-3.177921</c:v>
                </c:pt>
                <c:pt idx="3140">
                  <c:v>-3.3216040000000011</c:v>
                </c:pt>
                <c:pt idx="3141">
                  <c:v>-3.3216040000000011</c:v>
                </c:pt>
                <c:pt idx="3142">
                  <c:v>-3.3504279999999991</c:v>
                </c:pt>
                <c:pt idx="3143">
                  <c:v>-3.308002999999998</c:v>
                </c:pt>
                <c:pt idx="3144">
                  <c:v>-3.231676999999999</c:v>
                </c:pt>
                <c:pt idx="3145">
                  <c:v>-3.1556570000000002</c:v>
                </c:pt>
                <c:pt idx="3146">
                  <c:v>-3.2164049999999991</c:v>
                </c:pt>
                <c:pt idx="3147">
                  <c:v>-3.2682790000000002</c:v>
                </c:pt>
                <c:pt idx="3148">
                  <c:v>-3.2782049999999998</c:v>
                </c:pt>
                <c:pt idx="3149">
                  <c:v>-3.3566259999999808</c:v>
                </c:pt>
                <c:pt idx="3150">
                  <c:v>-3.3211110000000001</c:v>
                </c:pt>
                <c:pt idx="3151">
                  <c:v>-3.3211110000000001</c:v>
                </c:pt>
                <c:pt idx="3152">
                  <c:v>-3.3235700000000001</c:v>
                </c:pt>
                <c:pt idx="3153">
                  <c:v>-3.2244499999999992</c:v>
                </c:pt>
                <c:pt idx="3154">
                  <c:v>-3.1602359999999989</c:v>
                </c:pt>
                <c:pt idx="3155">
                  <c:v>-3.0800199999999989</c:v>
                </c:pt>
                <c:pt idx="3156">
                  <c:v>-3.2982270000000011</c:v>
                </c:pt>
                <c:pt idx="3157">
                  <c:v>-3.3190419999999961</c:v>
                </c:pt>
                <c:pt idx="3158">
                  <c:v>-3.2346550000000001</c:v>
                </c:pt>
                <c:pt idx="3159">
                  <c:v>-3.285269</c:v>
                </c:pt>
                <c:pt idx="3160">
                  <c:v>-3.285269</c:v>
                </c:pt>
                <c:pt idx="3161">
                  <c:v>-3.1140289999999999</c:v>
                </c:pt>
                <c:pt idx="3162">
                  <c:v>-3.0986940000000001</c:v>
                </c:pt>
                <c:pt idx="3163">
                  <c:v>-2.9010400000000001</c:v>
                </c:pt>
                <c:pt idx="3164">
                  <c:v>-2.5919889999999999</c:v>
                </c:pt>
                <c:pt idx="3165">
                  <c:v>-2.5719879999999988</c:v>
                </c:pt>
                <c:pt idx="3166">
                  <c:v>-2.784529</c:v>
                </c:pt>
                <c:pt idx="3167">
                  <c:v>-3.0138240000000001</c:v>
                </c:pt>
                <c:pt idx="3168">
                  <c:v>-3.188666</c:v>
                </c:pt>
                <c:pt idx="3169">
                  <c:v>-3.188666</c:v>
                </c:pt>
                <c:pt idx="3170">
                  <c:v>-3.2952520000000001</c:v>
                </c:pt>
                <c:pt idx="3171">
                  <c:v>-3.361926</c:v>
                </c:pt>
                <c:pt idx="3172">
                  <c:v>-3.5584630000000002</c:v>
                </c:pt>
                <c:pt idx="3173">
                  <c:v>-3.2059690000000001</c:v>
                </c:pt>
                <c:pt idx="3174">
                  <c:v>-3.526322</c:v>
                </c:pt>
                <c:pt idx="3175">
                  <c:v>-3.6587080000000012</c:v>
                </c:pt>
                <c:pt idx="3176">
                  <c:v>-3.6355780000000011</c:v>
                </c:pt>
                <c:pt idx="3177">
                  <c:v>-3.4037780000000009</c:v>
                </c:pt>
                <c:pt idx="3178">
                  <c:v>-3.4037780000000009</c:v>
                </c:pt>
                <c:pt idx="3179">
                  <c:v>-3.4771740000000002</c:v>
                </c:pt>
                <c:pt idx="3180">
                  <c:v>-3.5657479999999988</c:v>
                </c:pt>
                <c:pt idx="3181">
                  <c:v>-3.411264999999998</c:v>
                </c:pt>
                <c:pt idx="3182">
                  <c:v>-3.3944240000000012</c:v>
                </c:pt>
                <c:pt idx="3183">
                  <c:v>-3.3834230000000001</c:v>
                </c:pt>
                <c:pt idx="3184">
                  <c:v>-3.4685250000000001</c:v>
                </c:pt>
                <c:pt idx="3185">
                  <c:v>-3.776831</c:v>
                </c:pt>
                <c:pt idx="3186">
                  <c:v>-3.3757030000000001</c:v>
                </c:pt>
                <c:pt idx="3187">
                  <c:v>-3.5856309999999989</c:v>
                </c:pt>
                <c:pt idx="3188">
                  <c:v>-3.5856309999999989</c:v>
                </c:pt>
                <c:pt idx="3189">
                  <c:v>-3.6258529999999971</c:v>
                </c:pt>
                <c:pt idx="3190">
                  <c:v>-3.6190449999999981</c:v>
                </c:pt>
                <c:pt idx="3191">
                  <c:v>-3.4687110000000012</c:v>
                </c:pt>
                <c:pt idx="3192">
                  <c:v>-3.2668330000000001</c:v>
                </c:pt>
                <c:pt idx="3193">
                  <c:v>-3.1826859999999999</c:v>
                </c:pt>
                <c:pt idx="3194">
                  <c:v>-3.2873420000000011</c:v>
                </c:pt>
                <c:pt idx="3195">
                  <c:v>-3.2032729999999989</c:v>
                </c:pt>
                <c:pt idx="3196">
                  <c:v>-3.2032729999999989</c:v>
                </c:pt>
                <c:pt idx="3197">
                  <c:v>-3.160247</c:v>
                </c:pt>
                <c:pt idx="3198">
                  <c:v>-3.2381759999999988</c:v>
                </c:pt>
                <c:pt idx="3199">
                  <c:v>-3.2615130000000012</c:v>
                </c:pt>
                <c:pt idx="3200">
                  <c:v>-3.2886989999999989</c:v>
                </c:pt>
                <c:pt idx="3201">
                  <c:v>-3.2549569999999992</c:v>
                </c:pt>
                <c:pt idx="3202">
                  <c:v>-3.2782049999999998</c:v>
                </c:pt>
                <c:pt idx="3203">
                  <c:v>-3.3566259999999808</c:v>
                </c:pt>
                <c:pt idx="3204">
                  <c:v>-3.3211110000000001</c:v>
                </c:pt>
                <c:pt idx="3205">
                  <c:v>-3.3235700000000001</c:v>
                </c:pt>
                <c:pt idx="3206">
                  <c:v>-3.2244499999999992</c:v>
                </c:pt>
                <c:pt idx="3207">
                  <c:v>-3.2244499999999992</c:v>
                </c:pt>
                <c:pt idx="3208">
                  <c:v>-3.2957879999999999</c:v>
                </c:pt>
                <c:pt idx="3209">
                  <c:v>-3.266934</c:v>
                </c:pt>
                <c:pt idx="3210">
                  <c:v>-3.2513429999999999</c:v>
                </c:pt>
                <c:pt idx="3211">
                  <c:v>-3.2577929999999999</c:v>
                </c:pt>
                <c:pt idx="3212">
                  <c:v>-3.2728160000000011</c:v>
                </c:pt>
                <c:pt idx="3213">
                  <c:v>-3.1832340000000001</c:v>
                </c:pt>
                <c:pt idx="3214">
                  <c:v>-3.0848099999999992</c:v>
                </c:pt>
                <c:pt idx="3215">
                  <c:v>-3.0848099999999992</c:v>
                </c:pt>
                <c:pt idx="3216">
                  <c:v>-3.0650710000000001</c:v>
                </c:pt>
                <c:pt idx="3217">
                  <c:v>-3.034411</c:v>
                </c:pt>
                <c:pt idx="3218">
                  <c:v>-2.8622770000000011</c:v>
                </c:pt>
                <c:pt idx="3219">
                  <c:v>-2.9463720000000002</c:v>
                </c:pt>
                <c:pt idx="3220">
                  <c:v>-2.511772000000001</c:v>
                </c:pt>
                <c:pt idx="3221">
                  <c:v>-2.9481820000000001</c:v>
                </c:pt>
                <c:pt idx="3222">
                  <c:v>-3.281572000000001</c:v>
                </c:pt>
                <c:pt idx="3223">
                  <c:v>-3.1875270000000002</c:v>
                </c:pt>
                <c:pt idx="3224">
                  <c:v>-3.1875270000000002</c:v>
                </c:pt>
                <c:pt idx="3225">
                  <c:v>-3.2216619999999998</c:v>
                </c:pt>
                <c:pt idx="3226">
                  <c:v>-3.29162</c:v>
                </c:pt>
                <c:pt idx="3227">
                  <c:v>-3.3267779999999991</c:v>
                </c:pt>
                <c:pt idx="3228">
                  <c:v>-3.3536670000000002</c:v>
                </c:pt>
                <c:pt idx="3229">
                  <c:v>-3.6225079999999998</c:v>
                </c:pt>
                <c:pt idx="3230">
                  <c:v>-3.5653710000000012</c:v>
                </c:pt>
                <c:pt idx="3231">
                  <c:v>-3.530462999999997</c:v>
                </c:pt>
                <c:pt idx="3232">
                  <c:v>-3.4037780000000009</c:v>
                </c:pt>
                <c:pt idx="3233">
                  <c:v>-3.4771740000000002</c:v>
                </c:pt>
                <c:pt idx="3234">
                  <c:v>-3.4771740000000002</c:v>
                </c:pt>
                <c:pt idx="3235">
                  <c:v>-3.5657479999999988</c:v>
                </c:pt>
                <c:pt idx="3236">
                  <c:v>-3.411264999999998</c:v>
                </c:pt>
                <c:pt idx="3237">
                  <c:v>-3.3944240000000012</c:v>
                </c:pt>
                <c:pt idx="3238">
                  <c:v>-3.2969439999999999</c:v>
                </c:pt>
                <c:pt idx="3239">
                  <c:v>-3.6291989999999998</c:v>
                </c:pt>
                <c:pt idx="3240">
                  <c:v>-3.815763</c:v>
                </c:pt>
                <c:pt idx="3241">
                  <c:v>-3.6449259999999999</c:v>
                </c:pt>
                <c:pt idx="3242">
                  <c:v>-3.5627980000000008</c:v>
                </c:pt>
                <c:pt idx="3243">
                  <c:v>-3.5627980000000008</c:v>
                </c:pt>
                <c:pt idx="3244">
                  <c:v>-3.4284349999999999</c:v>
                </c:pt>
                <c:pt idx="3245">
                  <c:v>-3.4498850000000001</c:v>
                </c:pt>
                <c:pt idx="3246">
                  <c:v>-3.2618849999999999</c:v>
                </c:pt>
                <c:pt idx="3247">
                  <c:v>-3.1992039999999999</c:v>
                </c:pt>
                <c:pt idx="3248">
                  <c:v>-3.31447</c:v>
                </c:pt>
                <c:pt idx="3249">
                  <c:v>-3.2035239999999998</c:v>
                </c:pt>
                <c:pt idx="3250">
                  <c:v>-3.1906880000000002</c:v>
                </c:pt>
                <c:pt idx="3251">
                  <c:v>-3.160247</c:v>
                </c:pt>
                <c:pt idx="3252">
                  <c:v>-3.2381759999999988</c:v>
                </c:pt>
                <c:pt idx="3253">
                  <c:v>-3.2615130000000012</c:v>
                </c:pt>
                <c:pt idx="3254">
                  <c:v>-3.2886989999999989</c:v>
                </c:pt>
                <c:pt idx="3255">
                  <c:v>-3.2549569999999992</c:v>
                </c:pt>
                <c:pt idx="3256">
                  <c:v>-3.212927000000001</c:v>
                </c:pt>
                <c:pt idx="3257">
                  <c:v>-3.2204950000000001</c:v>
                </c:pt>
                <c:pt idx="3258">
                  <c:v>-3.2027389999999989</c:v>
                </c:pt>
                <c:pt idx="3259">
                  <c:v>-3.1990229999999999</c:v>
                </c:pt>
                <c:pt idx="3260">
                  <c:v>-3.1063700000000001</c:v>
                </c:pt>
                <c:pt idx="3261">
                  <c:v>-3.283919</c:v>
                </c:pt>
                <c:pt idx="3262">
                  <c:v>-3.283919</c:v>
                </c:pt>
                <c:pt idx="3263">
                  <c:v>-3.3724259999999822</c:v>
                </c:pt>
                <c:pt idx="3264">
                  <c:v>-3.2203919999999999</c:v>
                </c:pt>
                <c:pt idx="3265">
                  <c:v>-3.2351939999999999</c:v>
                </c:pt>
                <c:pt idx="3266">
                  <c:v>-3.352804999999996</c:v>
                </c:pt>
                <c:pt idx="3267">
                  <c:v>-3.211707000000001</c:v>
                </c:pt>
                <c:pt idx="3268">
                  <c:v>-3.1409509999999989</c:v>
                </c:pt>
                <c:pt idx="3269">
                  <c:v>-3.1409509999999989</c:v>
                </c:pt>
                <c:pt idx="3270">
                  <c:v>-3.0650710000000001</c:v>
                </c:pt>
                <c:pt idx="3271">
                  <c:v>-3.034411</c:v>
                </c:pt>
                <c:pt idx="3272">
                  <c:v>-2.8622770000000011</c:v>
                </c:pt>
                <c:pt idx="3273">
                  <c:v>-2.9463720000000002</c:v>
                </c:pt>
                <c:pt idx="3274">
                  <c:v>-2.511772000000001</c:v>
                </c:pt>
                <c:pt idx="3275">
                  <c:v>-3.2894410000000001</c:v>
                </c:pt>
                <c:pt idx="3276">
                  <c:v>-3.275990999999999</c:v>
                </c:pt>
                <c:pt idx="3277">
                  <c:v>-3.4060169999999999</c:v>
                </c:pt>
                <c:pt idx="3278">
                  <c:v>-3.4060169999999999</c:v>
                </c:pt>
                <c:pt idx="3279">
                  <c:v>-3.5004789999999999</c:v>
                </c:pt>
                <c:pt idx="3280">
                  <c:v>-3.3267779999999991</c:v>
                </c:pt>
                <c:pt idx="3281">
                  <c:v>-3.3536670000000002</c:v>
                </c:pt>
                <c:pt idx="3282">
                  <c:v>-3.6225079999999998</c:v>
                </c:pt>
                <c:pt idx="3283">
                  <c:v>-3.5653710000000012</c:v>
                </c:pt>
                <c:pt idx="3284">
                  <c:v>-3.530462999999997</c:v>
                </c:pt>
                <c:pt idx="3285">
                  <c:v>-3.6304719999999988</c:v>
                </c:pt>
                <c:pt idx="3286">
                  <c:v>-3.547245999999999</c:v>
                </c:pt>
                <c:pt idx="3287">
                  <c:v>-3.6488999999999989</c:v>
                </c:pt>
                <c:pt idx="3288">
                  <c:v>-3.628107</c:v>
                </c:pt>
                <c:pt idx="3289">
                  <c:v>-3.628107</c:v>
                </c:pt>
                <c:pt idx="3290">
                  <c:v>-3.4733070000000001</c:v>
                </c:pt>
                <c:pt idx="3291">
                  <c:v>-3.384439</c:v>
                </c:pt>
                <c:pt idx="3292">
                  <c:v>-3.375356</c:v>
                </c:pt>
                <c:pt idx="3293">
                  <c:v>-3.2647520000000001</c:v>
                </c:pt>
                <c:pt idx="3294">
                  <c:v>-3.2990359999999992</c:v>
                </c:pt>
                <c:pt idx="3295">
                  <c:v>-3.5083800000000012</c:v>
                </c:pt>
                <c:pt idx="3296">
                  <c:v>-3.486447999999998</c:v>
                </c:pt>
                <c:pt idx="3297">
                  <c:v>-3.4978700000000011</c:v>
                </c:pt>
                <c:pt idx="3298">
                  <c:v>-3.4978700000000011</c:v>
                </c:pt>
                <c:pt idx="3299">
                  <c:v>-3.4498850000000001</c:v>
                </c:pt>
                <c:pt idx="3300">
                  <c:v>-3.2618849999999999</c:v>
                </c:pt>
                <c:pt idx="3301">
                  <c:v>-3.1992039999999999</c:v>
                </c:pt>
                <c:pt idx="3302">
                  <c:v>-3.31447</c:v>
                </c:pt>
                <c:pt idx="3303">
                  <c:v>-3.2035239999999998</c:v>
                </c:pt>
                <c:pt idx="3304">
                  <c:v>-3.1906880000000002</c:v>
                </c:pt>
                <c:pt idx="3305">
                  <c:v>-3.1964030000000001</c:v>
                </c:pt>
                <c:pt idx="3306">
                  <c:v>-3.1964030000000001</c:v>
                </c:pt>
                <c:pt idx="3307">
                  <c:v>-3.2113399999999999</c:v>
                </c:pt>
                <c:pt idx="3308">
                  <c:v>-3.2823360000000008</c:v>
                </c:pt>
                <c:pt idx="3309">
                  <c:v>-3.296497</c:v>
                </c:pt>
                <c:pt idx="3310">
                  <c:v>-3.2008529999999999</c:v>
                </c:pt>
                <c:pt idx="3311">
                  <c:v>-3.2461680000000008</c:v>
                </c:pt>
                <c:pt idx="3312">
                  <c:v>-3.2631320000000001</c:v>
                </c:pt>
                <c:pt idx="3313">
                  <c:v>-3.2583490000000008</c:v>
                </c:pt>
                <c:pt idx="3314">
                  <c:v>-3.2611249999999998</c:v>
                </c:pt>
                <c:pt idx="3315">
                  <c:v>-3.3039629999999991</c:v>
                </c:pt>
                <c:pt idx="3316">
                  <c:v>-3.30640299999998</c:v>
                </c:pt>
                <c:pt idx="3317">
                  <c:v>-3.30640299999998</c:v>
                </c:pt>
                <c:pt idx="3318">
                  <c:v>-3.239307999999999</c:v>
                </c:pt>
                <c:pt idx="3319">
                  <c:v>-3.2351939999999999</c:v>
                </c:pt>
                <c:pt idx="3320">
                  <c:v>-3.352804999999996</c:v>
                </c:pt>
                <c:pt idx="3321">
                  <c:v>-3.211707000000001</c:v>
                </c:pt>
                <c:pt idx="3322">
                  <c:v>-3.1409509999999989</c:v>
                </c:pt>
                <c:pt idx="3323">
                  <c:v>-3.0143499999999999</c:v>
                </c:pt>
                <c:pt idx="3324">
                  <c:v>-3.0143499999999999</c:v>
                </c:pt>
                <c:pt idx="3325">
                  <c:v>-3.1280959999999989</c:v>
                </c:pt>
                <c:pt idx="3326">
                  <c:v>-3.1615319999999998</c:v>
                </c:pt>
                <c:pt idx="3327">
                  <c:v>-3.051849999999996</c:v>
                </c:pt>
                <c:pt idx="3328">
                  <c:v>-3.195014</c:v>
                </c:pt>
                <c:pt idx="3329">
                  <c:v>-3.2894410000000001</c:v>
                </c:pt>
                <c:pt idx="3330">
                  <c:v>-3.275990999999999</c:v>
                </c:pt>
                <c:pt idx="3331">
                  <c:v>-3.4060169999999999</c:v>
                </c:pt>
                <c:pt idx="3332">
                  <c:v>-3.4060169999999999</c:v>
                </c:pt>
                <c:pt idx="3333">
                  <c:v>-3.5004789999999999</c:v>
                </c:pt>
                <c:pt idx="3334">
                  <c:v>-3.3239129999999988</c:v>
                </c:pt>
                <c:pt idx="3335">
                  <c:v>-3.475063</c:v>
                </c:pt>
                <c:pt idx="3336">
                  <c:v>-3.399057999999997</c:v>
                </c:pt>
                <c:pt idx="3337">
                  <c:v>-3.4249709999999989</c:v>
                </c:pt>
                <c:pt idx="3338">
                  <c:v>-3.7491210000000001</c:v>
                </c:pt>
                <c:pt idx="3339">
                  <c:v>-3.5118960000000001</c:v>
                </c:pt>
                <c:pt idx="3340">
                  <c:v>-3.5075569999999998</c:v>
                </c:pt>
                <c:pt idx="3341">
                  <c:v>-3.303112</c:v>
                </c:pt>
                <c:pt idx="3342">
                  <c:v>-3.3900279999999992</c:v>
                </c:pt>
                <c:pt idx="3343">
                  <c:v>-3.2227749999999999</c:v>
                </c:pt>
                <c:pt idx="3344">
                  <c:v>-3.2227749999999999</c:v>
                </c:pt>
                <c:pt idx="3345">
                  <c:v>-3.2757339999999999</c:v>
                </c:pt>
                <c:pt idx="3346">
                  <c:v>-3.3374790000000001</c:v>
                </c:pt>
                <c:pt idx="3347">
                  <c:v>-3.4659239999999989</c:v>
                </c:pt>
                <c:pt idx="3348">
                  <c:v>-3.2990359999999992</c:v>
                </c:pt>
                <c:pt idx="3349">
                  <c:v>-3.5083800000000012</c:v>
                </c:pt>
                <c:pt idx="3350">
                  <c:v>-3.486447999999998</c:v>
                </c:pt>
                <c:pt idx="3351">
                  <c:v>-3.4978700000000011</c:v>
                </c:pt>
                <c:pt idx="3352">
                  <c:v>-3.2438410000000002</c:v>
                </c:pt>
                <c:pt idx="3353">
                  <c:v>-3.2438410000000002</c:v>
                </c:pt>
                <c:pt idx="3354">
                  <c:v>-3.0894929999999992</c:v>
                </c:pt>
                <c:pt idx="3355">
                  <c:v>-3.112425999999997</c:v>
                </c:pt>
                <c:pt idx="3356">
                  <c:v>-3.138087000000001</c:v>
                </c:pt>
                <c:pt idx="3357">
                  <c:v>-3.3142870000000002</c:v>
                </c:pt>
                <c:pt idx="3358">
                  <c:v>-3.2647390000000001</c:v>
                </c:pt>
                <c:pt idx="3359">
                  <c:v>-3.3734739999999999</c:v>
                </c:pt>
                <c:pt idx="3360">
                  <c:v>-3.3057440000000011</c:v>
                </c:pt>
                <c:pt idx="3361">
                  <c:v>-3.3057440000000011</c:v>
                </c:pt>
                <c:pt idx="3362">
                  <c:v>-3.051774</c:v>
                </c:pt>
                <c:pt idx="3363">
                  <c:v>-3.215681</c:v>
                </c:pt>
                <c:pt idx="3364">
                  <c:v>-3.293070999999999</c:v>
                </c:pt>
                <c:pt idx="3365">
                  <c:v>-3.304330999999999</c:v>
                </c:pt>
                <c:pt idx="3366">
                  <c:v>-3.3159610000000002</c:v>
                </c:pt>
                <c:pt idx="3367">
                  <c:v>-3.3488769999999999</c:v>
                </c:pt>
                <c:pt idx="3368">
                  <c:v>-3.2611249999999998</c:v>
                </c:pt>
                <c:pt idx="3369">
                  <c:v>-3.3039629999999991</c:v>
                </c:pt>
                <c:pt idx="3370">
                  <c:v>-3.30640299999998</c:v>
                </c:pt>
                <c:pt idx="3371">
                  <c:v>-3.239307999999999</c:v>
                </c:pt>
                <c:pt idx="3372">
                  <c:v>-3.239307999999999</c:v>
                </c:pt>
                <c:pt idx="3373">
                  <c:v>-3.2073750000000012</c:v>
                </c:pt>
                <c:pt idx="3374">
                  <c:v>-3.1256400000000011</c:v>
                </c:pt>
                <c:pt idx="3375">
                  <c:v>-3.2360900000000008</c:v>
                </c:pt>
                <c:pt idx="3376">
                  <c:v>-3.164232999999999</c:v>
                </c:pt>
                <c:pt idx="3377">
                  <c:v>-3.1220870000000001</c:v>
                </c:pt>
                <c:pt idx="3378">
                  <c:v>-3.1762969999999999</c:v>
                </c:pt>
                <c:pt idx="3379">
                  <c:v>-3.115546999999999</c:v>
                </c:pt>
                <c:pt idx="3380">
                  <c:v>-3.1991929999999988</c:v>
                </c:pt>
                <c:pt idx="3381">
                  <c:v>-3.2995190000000001</c:v>
                </c:pt>
                <c:pt idx="3382">
                  <c:v>-3.2898999999999989</c:v>
                </c:pt>
                <c:pt idx="3383">
                  <c:v>-3.358757999999999</c:v>
                </c:pt>
                <c:pt idx="3384">
                  <c:v>-3.4288099999999999</c:v>
                </c:pt>
                <c:pt idx="3385">
                  <c:v>-3.4288099999999999</c:v>
                </c:pt>
                <c:pt idx="3386">
                  <c:v>-3.3304749999999981</c:v>
                </c:pt>
                <c:pt idx="3387">
                  <c:v>-3.506867999999999</c:v>
                </c:pt>
                <c:pt idx="3388">
                  <c:v>-3.7086799999999989</c:v>
                </c:pt>
                <c:pt idx="3389">
                  <c:v>-3.4623789999999999</c:v>
                </c:pt>
                <c:pt idx="3390">
                  <c:v>-3.5104330000000008</c:v>
                </c:pt>
                <c:pt idx="3391">
                  <c:v>-3.7266439999999998</c:v>
                </c:pt>
                <c:pt idx="3392">
                  <c:v>-3.5153630000000011</c:v>
                </c:pt>
                <c:pt idx="3393">
                  <c:v>-3.535447</c:v>
                </c:pt>
                <c:pt idx="3394">
                  <c:v>-3.318481999999999</c:v>
                </c:pt>
                <c:pt idx="3395">
                  <c:v>-3.2227749999999999</c:v>
                </c:pt>
                <c:pt idx="3396">
                  <c:v>-3.2757339999999999</c:v>
                </c:pt>
                <c:pt idx="3397">
                  <c:v>-3.2757339999999999</c:v>
                </c:pt>
                <c:pt idx="3398">
                  <c:v>-3.3374790000000001</c:v>
                </c:pt>
                <c:pt idx="3399">
                  <c:v>-3.4659239999999989</c:v>
                </c:pt>
                <c:pt idx="3400">
                  <c:v>-3.4143399999999988</c:v>
                </c:pt>
                <c:pt idx="3401">
                  <c:v>-3.315071999999998</c:v>
                </c:pt>
                <c:pt idx="3402">
                  <c:v>-3.4614769999999999</c:v>
                </c:pt>
                <c:pt idx="3403">
                  <c:v>-3.499336</c:v>
                </c:pt>
                <c:pt idx="3404">
                  <c:v>-3.3087740000000001</c:v>
                </c:pt>
                <c:pt idx="3405">
                  <c:v>-3.3763740000000002</c:v>
                </c:pt>
                <c:pt idx="3406">
                  <c:v>-3.3763740000000002</c:v>
                </c:pt>
                <c:pt idx="3407">
                  <c:v>-3.1499790000000001</c:v>
                </c:pt>
                <c:pt idx="3408">
                  <c:v>-3.1916379999999989</c:v>
                </c:pt>
                <c:pt idx="3409">
                  <c:v>-3.231973</c:v>
                </c:pt>
                <c:pt idx="3410">
                  <c:v>-3.2991229999999998</c:v>
                </c:pt>
                <c:pt idx="3411">
                  <c:v>-3.323658</c:v>
                </c:pt>
                <c:pt idx="3412">
                  <c:v>-3.2477770000000001</c:v>
                </c:pt>
                <c:pt idx="3413">
                  <c:v>-3.230594</c:v>
                </c:pt>
                <c:pt idx="3414">
                  <c:v>-3.051774</c:v>
                </c:pt>
                <c:pt idx="3415">
                  <c:v>-3.215681</c:v>
                </c:pt>
                <c:pt idx="3416">
                  <c:v>-3.293070999999999</c:v>
                </c:pt>
                <c:pt idx="3417">
                  <c:v>-3.304330999999999</c:v>
                </c:pt>
                <c:pt idx="3418">
                  <c:v>-3.3159610000000002</c:v>
                </c:pt>
                <c:pt idx="3419">
                  <c:v>-3.3488769999999999</c:v>
                </c:pt>
                <c:pt idx="3420">
                  <c:v>-3.2973680000000001</c:v>
                </c:pt>
                <c:pt idx="3421">
                  <c:v>-3.4457540000000009</c:v>
                </c:pt>
                <c:pt idx="3422">
                  <c:v>-3.3524239999999961</c:v>
                </c:pt>
                <c:pt idx="3423">
                  <c:v>-3.3975219999999999</c:v>
                </c:pt>
                <c:pt idx="3424">
                  <c:v>-3.3262439999999822</c:v>
                </c:pt>
                <c:pt idx="3425">
                  <c:v>-3.3262439999999822</c:v>
                </c:pt>
                <c:pt idx="3426">
                  <c:v>-3.321452999999992</c:v>
                </c:pt>
                <c:pt idx="3427">
                  <c:v>-3.3385890000000011</c:v>
                </c:pt>
                <c:pt idx="3428">
                  <c:v>-3.2169260000000008</c:v>
                </c:pt>
                <c:pt idx="3429">
                  <c:v>-3.1322310000000009</c:v>
                </c:pt>
                <c:pt idx="3430">
                  <c:v>-2.8142640000000001</c:v>
                </c:pt>
                <c:pt idx="3431">
                  <c:v>-2.9495520000000011</c:v>
                </c:pt>
                <c:pt idx="3432">
                  <c:v>-3.3603629999999991</c:v>
                </c:pt>
                <c:pt idx="3433">
                  <c:v>-3.0695450000000002</c:v>
                </c:pt>
                <c:pt idx="3434">
                  <c:v>-3.073169</c:v>
                </c:pt>
                <c:pt idx="3435">
                  <c:v>-3.2394310000000002</c:v>
                </c:pt>
                <c:pt idx="3436">
                  <c:v>-3.1548569999999998</c:v>
                </c:pt>
                <c:pt idx="3437">
                  <c:v>-3.3359589999999821</c:v>
                </c:pt>
                <c:pt idx="3438">
                  <c:v>-3.410987</c:v>
                </c:pt>
                <c:pt idx="3439">
                  <c:v>-3.410987</c:v>
                </c:pt>
                <c:pt idx="3440">
                  <c:v>-3.371159</c:v>
                </c:pt>
                <c:pt idx="3441">
                  <c:v>-3.4969870000000012</c:v>
                </c:pt>
                <c:pt idx="3442">
                  <c:v>-3.5469240000000011</c:v>
                </c:pt>
                <c:pt idx="3443">
                  <c:v>-3.4623789999999999</c:v>
                </c:pt>
                <c:pt idx="3444">
                  <c:v>-3.5104330000000008</c:v>
                </c:pt>
                <c:pt idx="3445">
                  <c:v>-3.7266439999999998</c:v>
                </c:pt>
                <c:pt idx="3446">
                  <c:v>-3.5153630000000011</c:v>
                </c:pt>
                <c:pt idx="3447">
                  <c:v>-3.535447</c:v>
                </c:pt>
                <c:pt idx="3448">
                  <c:v>-3.318481999999999</c:v>
                </c:pt>
                <c:pt idx="3449">
                  <c:v>-3.6892130000000001</c:v>
                </c:pt>
                <c:pt idx="3450">
                  <c:v>-3.5600229999999988</c:v>
                </c:pt>
                <c:pt idx="3451">
                  <c:v>-3.3627020000000001</c:v>
                </c:pt>
                <c:pt idx="3452">
                  <c:v>-3.3627020000000001</c:v>
                </c:pt>
                <c:pt idx="3453">
                  <c:v>-3.1691530000000001</c:v>
                </c:pt>
                <c:pt idx="3454">
                  <c:v>-3.5252140000000001</c:v>
                </c:pt>
                <c:pt idx="3455">
                  <c:v>-3.475576999999999</c:v>
                </c:pt>
                <c:pt idx="3456">
                  <c:v>-3.2325740000000001</c:v>
                </c:pt>
                <c:pt idx="3457">
                  <c:v>-3.282446999999999</c:v>
                </c:pt>
                <c:pt idx="3458">
                  <c:v>-3.4344519999999981</c:v>
                </c:pt>
                <c:pt idx="3459">
                  <c:v>-3.425297</c:v>
                </c:pt>
                <c:pt idx="3460">
                  <c:v>-3.2852950000000001</c:v>
                </c:pt>
                <c:pt idx="3461">
                  <c:v>-3.2852950000000001</c:v>
                </c:pt>
                <c:pt idx="3462">
                  <c:v>-3.326515000000001</c:v>
                </c:pt>
                <c:pt idx="3463">
                  <c:v>-3.231973</c:v>
                </c:pt>
                <c:pt idx="3464">
                  <c:v>-3.2991229999999998</c:v>
                </c:pt>
                <c:pt idx="3465">
                  <c:v>-3.323658</c:v>
                </c:pt>
                <c:pt idx="3466">
                  <c:v>-3.2477770000000001</c:v>
                </c:pt>
                <c:pt idx="3467">
                  <c:v>-3.230594</c:v>
                </c:pt>
                <c:pt idx="3468">
                  <c:v>-3.0860880000000002</c:v>
                </c:pt>
                <c:pt idx="3469">
                  <c:v>-3.2200859999999998</c:v>
                </c:pt>
                <c:pt idx="3470">
                  <c:v>-3.2200859999999998</c:v>
                </c:pt>
                <c:pt idx="3471">
                  <c:v>-3.357526</c:v>
                </c:pt>
                <c:pt idx="3472">
                  <c:v>-3.352974999999998</c:v>
                </c:pt>
                <c:pt idx="3473">
                  <c:v>-3.368919</c:v>
                </c:pt>
                <c:pt idx="3474">
                  <c:v>-3.3037810000000012</c:v>
                </c:pt>
                <c:pt idx="3475">
                  <c:v>-3.346074999999999</c:v>
                </c:pt>
                <c:pt idx="3476">
                  <c:v>-3.3882759999999981</c:v>
                </c:pt>
                <c:pt idx="3477">
                  <c:v>-3.4477009999999999</c:v>
                </c:pt>
                <c:pt idx="3478">
                  <c:v>-3.366336</c:v>
                </c:pt>
                <c:pt idx="3479">
                  <c:v>-3.2845200000000001</c:v>
                </c:pt>
                <c:pt idx="3480">
                  <c:v>-3.2845200000000001</c:v>
                </c:pt>
                <c:pt idx="3481">
                  <c:v>-3.3188809999999971</c:v>
                </c:pt>
                <c:pt idx="3482">
                  <c:v>-3.2169260000000008</c:v>
                </c:pt>
                <c:pt idx="3483">
                  <c:v>-3.1322310000000009</c:v>
                </c:pt>
                <c:pt idx="3484">
                  <c:v>-2.8142640000000001</c:v>
                </c:pt>
                <c:pt idx="3485">
                  <c:v>-2.9495520000000011</c:v>
                </c:pt>
                <c:pt idx="3486">
                  <c:v>-3.2565870000000001</c:v>
                </c:pt>
                <c:pt idx="3487">
                  <c:v>-3.2150110000000001</c:v>
                </c:pt>
                <c:pt idx="3488">
                  <c:v>-3.1199739999999991</c:v>
                </c:pt>
                <c:pt idx="3489">
                  <c:v>-3.2163119999999998</c:v>
                </c:pt>
                <c:pt idx="3490">
                  <c:v>-3.171484</c:v>
                </c:pt>
                <c:pt idx="3491">
                  <c:v>-3.246372</c:v>
                </c:pt>
                <c:pt idx="3492">
                  <c:v>-3.3359589999999821</c:v>
                </c:pt>
                <c:pt idx="3493">
                  <c:v>-3.410987</c:v>
                </c:pt>
                <c:pt idx="3494">
                  <c:v>-3.371159</c:v>
                </c:pt>
                <c:pt idx="3495">
                  <c:v>-3.371159</c:v>
                </c:pt>
                <c:pt idx="3496">
                  <c:v>-3.4969870000000012</c:v>
                </c:pt>
                <c:pt idx="3497">
                  <c:v>-3.5469240000000011</c:v>
                </c:pt>
                <c:pt idx="3498">
                  <c:v>-3.4338760000000002</c:v>
                </c:pt>
                <c:pt idx="3499">
                  <c:v>-3.609318</c:v>
                </c:pt>
                <c:pt idx="3500">
                  <c:v>-3.5838490000000012</c:v>
                </c:pt>
                <c:pt idx="3501">
                  <c:v>-3.5263960000000001</c:v>
                </c:pt>
                <c:pt idx="3502">
                  <c:v>-3.686823</c:v>
                </c:pt>
                <c:pt idx="3503">
                  <c:v>-3.571254999999999</c:v>
                </c:pt>
                <c:pt idx="3504">
                  <c:v>-3.4838960000000001</c:v>
                </c:pt>
                <c:pt idx="3505">
                  <c:v>-3.3097650000000001</c:v>
                </c:pt>
                <c:pt idx="3506">
                  <c:v>-3.3884789999999998</c:v>
                </c:pt>
                <c:pt idx="3507">
                  <c:v>-3.388992</c:v>
                </c:pt>
                <c:pt idx="3508">
                  <c:v>-3.388992</c:v>
                </c:pt>
                <c:pt idx="3509">
                  <c:v>-3.4488769999999991</c:v>
                </c:pt>
                <c:pt idx="3510">
                  <c:v>-3.6100110000000001</c:v>
                </c:pt>
                <c:pt idx="3511">
                  <c:v>-3.4521770000000012</c:v>
                </c:pt>
                <c:pt idx="3512">
                  <c:v>-3.282446999999999</c:v>
                </c:pt>
                <c:pt idx="3513">
                  <c:v>-3.4344519999999981</c:v>
                </c:pt>
                <c:pt idx="3514">
                  <c:v>-3.425297</c:v>
                </c:pt>
                <c:pt idx="3515">
                  <c:v>-3.2852950000000001</c:v>
                </c:pt>
                <c:pt idx="3516">
                  <c:v>-3.326515000000001</c:v>
                </c:pt>
                <c:pt idx="3517">
                  <c:v>-3.326515000000001</c:v>
                </c:pt>
                <c:pt idx="3518">
                  <c:v>-3.2521489999999971</c:v>
                </c:pt>
                <c:pt idx="3519">
                  <c:v>-3.2862179999999999</c:v>
                </c:pt>
                <c:pt idx="3520">
                  <c:v>-3.1891029999999989</c:v>
                </c:pt>
                <c:pt idx="3521">
                  <c:v>-3.2778299999999998</c:v>
                </c:pt>
                <c:pt idx="3522">
                  <c:v>-3.1790029999999998</c:v>
                </c:pt>
                <c:pt idx="3523">
                  <c:v>-3.1773940000000001</c:v>
                </c:pt>
                <c:pt idx="3524">
                  <c:v>-3.2561779999999998</c:v>
                </c:pt>
                <c:pt idx="3525">
                  <c:v>-3.397244000000001</c:v>
                </c:pt>
                <c:pt idx="3526">
                  <c:v>-3.397244000000001</c:v>
                </c:pt>
                <c:pt idx="3527">
                  <c:v>-3.5871230000000001</c:v>
                </c:pt>
                <c:pt idx="3528">
                  <c:v>-3.3635870000000012</c:v>
                </c:pt>
                <c:pt idx="3529">
                  <c:v>-3.4442309999999998</c:v>
                </c:pt>
                <c:pt idx="3530">
                  <c:v>-3.3895700000000009</c:v>
                </c:pt>
                <c:pt idx="3531">
                  <c:v>-3.3593890000000002</c:v>
                </c:pt>
                <c:pt idx="3532">
                  <c:v>-3.4477009999999999</c:v>
                </c:pt>
                <c:pt idx="3533">
                  <c:v>-3.366336</c:v>
                </c:pt>
                <c:pt idx="3534">
                  <c:v>-3.2845200000000001</c:v>
                </c:pt>
                <c:pt idx="3535">
                  <c:v>-3.3188809999999971</c:v>
                </c:pt>
                <c:pt idx="3536">
                  <c:v>-3.3188809999999971</c:v>
                </c:pt>
                <c:pt idx="3537">
                  <c:v>-3.3017240000000001</c:v>
                </c:pt>
                <c:pt idx="3538">
                  <c:v>-3.0923039999999999</c:v>
                </c:pt>
                <c:pt idx="3539">
                  <c:v>-3.044349</c:v>
                </c:pt>
                <c:pt idx="3540">
                  <c:v>-2.954224</c:v>
                </c:pt>
                <c:pt idx="3541">
                  <c:v>-3.2150110000000001</c:v>
                </c:pt>
                <c:pt idx="3542">
                  <c:v>-3.1199739999999991</c:v>
                </c:pt>
                <c:pt idx="3543">
                  <c:v>-3.2163119999999998</c:v>
                </c:pt>
                <c:pt idx="3544">
                  <c:v>-3.171484</c:v>
                </c:pt>
                <c:pt idx="3545">
                  <c:v>-3.246372</c:v>
                </c:pt>
                <c:pt idx="3546">
                  <c:v>-3.3103130000000012</c:v>
                </c:pt>
                <c:pt idx="3547">
                  <c:v>-3.369351</c:v>
                </c:pt>
                <c:pt idx="3548">
                  <c:v>-3.4274229999999992</c:v>
                </c:pt>
                <c:pt idx="3549">
                  <c:v>-3.3407140000000002</c:v>
                </c:pt>
                <c:pt idx="3550">
                  <c:v>-3.3407140000000002</c:v>
                </c:pt>
                <c:pt idx="3551">
                  <c:v>-3.2423099999999998</c:v>
                </c:pt>
                <c:pt idx="3552">
                  <c:v>-3.662623</c:v>
                </c:pt>
                <c:pt idx="3553">
                  <c:v>-3.7072449999999999</c:v>
                </c:pt>
                <c:pt idx="3554">
                  <c:v>-3.703682000000001</c:v>
                </c:pt>
                <c:pt idx="3555">
                  <c:v>-3.515807000000001</c:v>
                </c:pt>
                <c:pt idx="3556">
                  <c:v>-3.578427</c:v>
                </c:pt>
                <c:pt idx="3557">
                  <c:v>-3.4516019999999981</c:v>
                </c:pt>
                <c:pt idx="3558">
                  <c:v>-3.4136769999999999</c:v>
                </c:pt>
                <c:pt idx="3559">
                  <c:v>-3.5897739999999998</c:v>
                </c:pt>
                <c:pt idx="3560">
                  <c:v>-3.3890290000000012</c:v>
                </c:pt>
                <c:pt idx="3561">
                  <c:v>-3.388992</c:v>
                </c:pt>
                <c:pt idx="3562">
                  <c:v>-3.4488769999999991</c:v>
                </c:pt>
                <c:pt idx="3563">
                  <c:v>-3.4488769999999991</c:v>
                </c:pt>
                <c:pt idx="3564">
                  <c:v>-3.6100110000000001</c:v>
                </c:pt>
                <c:pt idx="3565">
                  <c:v>-3.4521770000000012</c:v>
                </c:pt>
                <c:pt idx="3566">
                  <c:v>-3.2944220000000008</c:v>
                </c:pt>
                <c:pt idx="3567">
                  <c:v>-3.2343820000000001</c:v>
                </c:pt>
                <c:pt idx="3568">
                  <c:v>-3.5437569999999989</c:v>
                </c:pt>
                <c:pt idx="3569">
                  <c:v>-3.4187220000000011</c:v>
                </c:pt>
                <c:pt idx="3570">
                  <c:v>-3.3887049999999999</c:v>
                </c:pt>
                <c:pt idx="3571">
                  <c:v>-3.3887049999999999</c:v>
                </c:pt>
                <c:pt idx="3572">
                  <c:v>-3.279436</c:v>
                </c:pt>
                <c:pt idx="3573">
                  <c:v>-3.2385190000000001</c:v>
                </c:pt>
                <c:pt idx="3574">
                  <c:v>-3.2095600000000002</c:v>
                </c:pt>
                <c:pt idx="3575">
                  <c:v>-3.257258999999999</c:v>
                </c:pt>
                <c:pt idx="3576">
                  <c:v>-3.282273</c:v>
                </c:pt>
                <c:pt idx="3577">
                  <c:v>-3.156747999999999</c:v>
                </c:pt>
                <c:pt idx="3578">
                  <c:v>-3.051183</c:v>
                </c:pt>
                <c:pt idx="3579">
                  <c:v>-3.296609999999998</c:v>
                </c:pt>
                <c:pt idx="3580">
                  <c:v>-3.5871230000000001</c:v>
                </c:pt>
                <c:pt idx="3581">
                  <c:v>-3.5871230000000001</c:v>
                </c:pt>
                <c:pt idx="3582">
                  <c:v>-3.3635870000000012</c:v>
                </c:pt>
                <c:pt idx="3583">
                  <c:v>-3.4442309999999998</c:v>
                </c:pt>
                <c:pt idx="3584">
                  <c:v>-3.3895700000000009</c:v>
                </c:pt>
                <c:pt idx="3585">
                  <c:v>-3.3593890000000002</c:v>
                </c:pt>
                <c:pt idx="3586">
                  <c:v>-3.398196</c:v>
                </c:pt>
                <c:pt idx="3587">
                  <c:v>-3.4018619999999991</c:v>
                </c:pt>
                <c:pt idx="3588">
                  <c:v>-3.3041520000000002</c:v>
                </c:pt>
                <c:pt idx="3589">
                  <c:v>-3.3984279999999991</c:v>
                </c:pt>
                <c:pt idx="3590">
                  <c:v>-3.3984279999999991</c:v>
                </c:pt>
                <c:pt idx="3591">
                  <c:v>-3.3504249999999991</c:v>
                </c:pt>
                <c:pt idx="3592">
                  <c:v>-2.8971480000000001</c:v>
                </c:pt>
                <c:pt idx="3593">
                  <c:v>-2.954224</c:v>
                </c:pt>
                <c:pt idx="3594">
                  <c:v>-3.1426149999999988</c:v>
                </c:pt>
                <c:pt idx="3595">
                  <c:v>-3.1426149999999988</c:v>
                </c:pt>
                <c:pt idx="3596">
                  <c:v>-3.1597729999999991</c:v>
                </c:pt>
                <c:pt idx="3597">
                  <c:v>-3.2591139999999998</c:v>
                </c:pt>
                <c:pt idx="3598">
                  <c:v>-3.2503430000000009</c:v>
                </c:pt>
                <c:pt idx="3599">
                  <c:v>-3.192542</c:v>
                </c:pt>
                <c:pt idx="3600">
                  <c:v>-3.3976670000000002</c:v>
                </c:pt>
                <c:pt idx="3601">
                  <c:v>-3.3876930000000001</c:v>
                </c:pt>
                <c:pt idx="3602">
                  <c:v>-3.421122</c:v>
                </c:pt>
                <c:pt idx="3603">
                  <c:v>-3.4405680000000012</c:v>
                </c:pt>
                <c:pt idx="3604">
                  <c:v>-3.3878679999999992</c:v>
                </c:pt>
                <c:pt idx="3605">
                  <c:v>-3.5486789999999999</c:v>
                </c:pt>
                <c:pt idx="3606">
                  <c:v>-3.5486789999999999</c:v>
                </c:pt>
                <c:pt idx="3607">
                  <c:v>-3.5718209999999999</c:v>
                </c:pt>
                <c:pt idx="3608">
                  <c:v>-3.596804000000001</c:v>
                </c:pt>
                <c:pt idx="3609">
                  <c:v>-3.515807000000001</c:v>
                </c:pt>
                <c:pt idx="3610">
                  <c:v>-3.578427</c:v>
                </c:pt>
                <c:pt idx="3611">
                  <c:v>-3.4516019999999981</c:v>
                </c:pt>
                <c:pt idx="3612">
                  <c:v>-3.4136769999999999</c:v>
                </c:pt>
                <c:pt idx="3613">
                  <c:v>-3.5897739999999998</c:v>
                </c:pt>
                <c:pt idx="3614">
                  <c:v>-3.3890290000000012</c:v>
                </c:pt>
                <c:pt idx="3615">
                  <c:v>-3.6457730000000002</c:v>
                </c:pt>
                <c:pt idx="3616">
                  <c:v>-3.3520159999999821</c:v>
                </c:pt>
                <c:pt idx="3617">
                  <c:v>-3.448563</c:v>
                </c:pt>
                <c:pt idx="3618">
                  <c:v>-3.448563</c:v>
                </c:pt>
                <c:pt idx="3619">
                  <c:v>-3.342098</c:v>
                </c:pt>
                <c:pt idx="3620">
                  <c:v>-3.3120069999999799</c:v>
                </c:pt>
                <c:pt idx="3621">
                  <c:v>-3.157624999999999</c:v>
                </c:pt>
                <c:pt idx="3622">
                  <c:v>-3.4914939999999981</c:v>
                </c:pt>
                <c:pt idx="3623">
                  <c:v>-3.39254399999998</c:v>
                </c:pt>
                <c:pt idx="3624">
                  <c:v>-3.2966489999999808</c:v>
                </c:pt>
                <c:pt idx="3625">
                  <c:v>-3.2997910000000008</c:v>
                </c:pt>
                <c:pt idx="3626">
                  <c:v>-3.2997910000000008</c:v>
                </c:pt>
                <c:pt idx="3627">
                  <c:v>-3.3152200000000001</c:v>
                </c:pt>
                <c:pt idx="3628">
                  <c:v>-3.3185739999999999</c:v>
                </c:pt>
                <c:pt idx="3629">
                  <c:v>-3.257258999999999</c:v>
                </c:pt>
                <c:pt idx="3630">
                  <c:v>-3.282273</c:v>
                </c:pt>
                <c:pt idx="3631">
                  <c:v>-3.156747999999999</c:v>
                </c:pt>
                <c:pt idx="3632">
                  <c:v>-3.051183</c:v>
                </c:pt>
                <c:pt idx="3633">
                  <c:v>-3.296609999999998</c:v>
                </c:pt>
                <c:pt idx="3634">
                  <c:v>-3.3299769999999991</c:v>
                </c:pt>
                <c:pt idx="3635">
                  <c:v>-3.3137690000000011</c:v>
                </c:pt>
                <c:pt idx="3636">
                  <c:v>-3.3137690000000011</c:v>
                </c:pt>
                <c:pt idx="3637">
                  <c:v>-3.304373</c:v>
                </c:pt>
                <c:pt idx="3638">
                  <c:v>-3.3571040000000001</c:v>
                </c:pt>
                <c:pt idx="3639">
                  <c:v>-3.328179</c:v>
                </c:pt>
                <c:pt idx="3640">
                  <c:v>-3.3382290000000001</c:v>
                </c:pt>
                <c:pt idx="3641">
                  <c:v>-3.417365999999999</c:v>
                </c:pt>
                <c:pt idx="3642">
                  <c:v>-3.266379000000001</c:v>
                </c:pt>
                <c:pt idx="3643">
                  <c:v>-3.3785399999999992</c:v>
                </c:pt>
                <c:pt idx="3644">
                  <c:v>-3.1073529999999998</c:v>
                </c:pt>
                <c:pt idx="3645">
                  <c:v>-3.0736500000000011</c:v>
                </c:pt>
                <c:pt idx="3646">
                  <c:v>-3.12134</c:v>
                </c:pt>
                <c:pt idx="3647">
                  <c:v>-3.12134</c:v>
                </c:pt>
                <c:pt idx="3648">
                  <c:v>-3.1919200000000001</c:v>
                </c:pt>
                <c:pt idx="3649">
                  <c:v>-3.1773400000000001</c:v>
                </c:pt>
                <c:pt idx="3650">
                  <c:v>-3.0919449999999991</c:v>
                </c:pt>
                <c:pt idx="3651">
                  <c:v>-3.126018999999999</c:v>
                </c:pt>
                <c:pt idx="3652">
                  <c:v>-3.2308249999999989</c:v>
                </c:pt>
                <c:pt idx="3653">
                  <c:v>-3.2629260000000002</c:v>
                </c:pt>
                <c:pt idx="3654">
                  <c:v>-3.299455</c:v>
                </c:pt>
                <c:pt idx="3655">
                  <c:v>-3.432670999999996</c:v>
                </c:pt>
                <c:pt idx="3656">
                  <c:v>-3.3878679999999992</c:v>
                </c:pt>
                <c:pt idx="3657">
                  <c:v>-3.5486789999999999</c:v>
                </c:pt>
                <c:pt idx="3658">
                  <c:v>-3.5718209999999999</c:v>
                </c:pt>
                <c:pt idx="3659">
                  <c:v>-3.596804000000001</c:v>
                </c:pt>
                <c:pt idx="3660">
                  <c:v>-3.596804000000001</c:v>
                </c:pt>
                <c:pt idx="3661">
                  <c:v>-3.6791450000000001</c:v>
                </c:pt>
                <c:pt idx="3662">
                  <c:v>-3.5582220000000011</c:v>
                </c:pt>
                <c:pt idx="3663">
                  <c:v>-3.5979269999999999</c:v>
                </c:pt>
                <c:pt idx="3664">
                  <c:v>-3.7093210000000001</c:v>
                </c:pt>
                <c:pt idx="3665">
                  <c:v>-3.6147610000000001</c:v>
                </c:pt>
                <c:pt idx="3666">
                  <c:v>-3.513973</c:v>
                </c:pt>
                <c:pt idx="3667">
                  <c:v>-3.3224260000000001</c:v>
                </c:pt>
                <c:pt idx="3668">
                  <c:v>-3.5494080000000001</c:v>
                </c:pt>
                <c:pt idx="3669">
                  <c:v>-3.6338880000000011</c:v>
                </c:pt>
                <c:pt idx="3670">
                  <c:v>-3.4556799999999961</c:v>
                </c:pt>
                <c:pt idx="3671">
                  <c:v>-3.5348959999999998</c:v>
                </c:pt>
                <c:pt idx="3672">
                  <c:v>-3.258233000000001</c:v>
                </c:pt>
                <c:pt idx="3673">
                  <c:v>-3.39254399999998</c:v>
                </c:pt>
                <c:pt idx="3674">
                  <c:v>-3.2966489999999808</c:v>
                </c:pt>
                <c:pt idx="3675">
                  <c:v>-3.2997910000000008</c:v>
                </c:pt>
                <c:pt idx="3676">
                  <c:v>-3.3152200000000001</c:v>
                </c:pt>
                <c:pt idx="3677">
                  <c:v>-3.3152200000000001</c:v>
                </c:pt>
                <c:pt idx="3678">
                  <c:v>-3.3185739999999999</c:v>
                </c:pt>
                <c:pt idx="3679">
                  <c:v>-3.2685050000000002</c:v>
                </c:pt>
                <c:pt idx="3680">
                  <c:v>-3.1439710000000001</c:v>
                </c:pt>
                <c:pt idx="3681">
                  <c:v>-3.324147</c:v>
                </c:pt>
                <c:pt idx="3682">
                  <c:v>-3.3632399999999989</c:v>
                </c:pt>
                <c:pt idx="3683">
                  <c:v>-3.3245869999999988</c:v>
                </c:pt>
                <c:pt idx="3684">
                  <c:v>-3.4027020000000001</c:v>
                </c:pt>
                <c:pt idx="3685">
                  <c:v>-3.407009</c:v>
                </c:pt>
                <c:pt idx="3686">
                  <c:v>-3.378841999999997</c:v>
                </c:pt>
                <c:pt idx="3687">
                  <c:v>-3.378841999999997</c:v>
                </c:pt>
                <c:pt idx="3688">
                  <c:v>-3.3506759999999809</c:v>
                </c:pt>
                <c:pt idx="3689">
                  <c:v>-3.342147999999999</c:v>
                </c:pt>
                <c:pt idx="3690">
                  <c:v>-3.2717449999999988</c:v>
                </c:pt>
                <c:pt idx="3691">
                  <c:v>-3.3096559999999808</c:v>
                </c:pt>
                <c:pt idx="3692">
                  <c:v>-3.3998840000000001</c:v>
                </c:pt>
                <c:pt idx="3693">
                  <c:v>-3.3785399999999992</c:v>
                </c:pt>
                <c:pt idx="3694">
                  <c:v>-2.9141619999999988</c:v>
                </c:pt>
                <c:pt idx="3695">
                  <c:v>-3.0905210000000012</c:v>
                </c:pt>
                <c:pt idx="3696">
                  <c:v>-3.2169150000000002</c:v>
                </c:pt>
                <c:pt idx="3697">
                  <c:v>-3.0818629999999998</c:v>
                </c:pt>
                <c:pt idx="3698">
                  <c:v>-3.118865</c:v>
                </c:pt>
                <c:pt idx="3699">
                  <c:v>-3.118865</c:v>
                </c:pt>
                <c:pt idx="3700">
                  <c:v>-3.1904369999999989</c:v>
                </c:pt>
                <c:pt idx="3701">
                  <c:v>-3.0919449999999991</c:v>
                </c:pt>
                <c:pt idx="3702">
                  <c:v>-3.126018999999999</c:v>
                </c:pt>
                <c:pt idx="3703">
                  <c:v>-3.2308249999999989</c:v>
                </c:pt>
                <c:pt idx="3704">
                  <c:v>-3.2629260000000002</c:v>
                </c:pt>
                <c:pt idx="3705">
                  <c:v>-3.299455</c:v>
                </c:pt>
                <c:pt idx="3706">
                  <c:v>-3.432670999999996</c:v>
                </c:pt>
                <c:pt idx="3707">
                  <c:v>-3.6344780000000001</c:v>
                </c:pt>
                <c:pt idx="3708">
                  <c:v>-3.3966729999999812</c:v>
                </c:pt>
                <c:pt idx="3709">
                  <c:v>-3.3547910000000001</c:v>
                </c:pt>
                <c:pt idx="3710">
                  <c:v>-3.7758559999999961</c:v>
                </c:pt>
                <c:pt idx="3711">
                  <c:v>-3.5019339999999999</c:v>
                </c:pt>
                <c:pt idx="3712">
                  <c:v>-3.5019339999999999</c:v>
                </c:pt>
                <c:pt idx="3713">
                  <c:v>-3.502767</c:v>
                </c:pt>
                <c:pt idx="3714">
                  <c:v>-3.4546610000000002</c:v>
                </c:pt>
                <c:pt idx="3715">
                  <c:v>-3.4911750000000001</c:v>
                </c:pt>
                <c:pt idx="3716">
                  <c:v>-3.5940699999999999</c:v>
                </c:pt>
                <c:pt idx="3717">
                  <c:v>-3.4756930000000001</c:v>
                </c:pt>
                <c:pt idx="3718">
                  <c:v>-3.3737980000000012</c:v>
                </c:pt>
                <c:pt idx="3719">
                  <c:v>-3.5225000000000009</c:v>
                </c:pt>
                <c:pt idx="3720">
                  <c:v>-3.4762539999999822</c:v>
                </c:pt>
                <c:pt idx="3721">
                  <c:v>-3.4556799999999961</c:v>
                </c:pt>
                <c:pt idx="3722">
                  <c:v>-3.4556799999999961</c:v>
                </c:pt>
                <c:pt idx="3723">
                  <c:v>-3.5348959999999998</c:v>
                </c:pt>
                <c:pt idx="3724">
                  <c:v>-3.258233000000001</c:v>
                </c:pt>
                <c:pt idx="3725">
                  <c:v>-3.4023090000000011</c:v>
                </c:pt>
                <c:pt idx="3726">
                  <c:v>-3.3542079999999981</c:v>
                </c:pt>
                <c:pt idx="3727">
                  <c:v>-3.2870190000000008</c:v>
                </c:pt>
                <c:pt idx="3728">
                  <c:v>-3.1337579999999998</c:v>
                </c:pt>
                <c:pt idx="3729">
                  <c:v>-3.14621</c:v>
                </c:pt>
                <c:pt idx="3730">
                  <c:v>-3.14621</c:v>
                </c:pt>
                <c:pt idx="3731">
                  <c:v>-3.191473999999999</c:v>
                </c:pt>
                <c:pt idx="3732">
                  <c:v>-3.2840579999999999</c:v>
                </c:pt>
                <c:pt idx="3733">
                  <c:v>-3.2380650000000011</c:v>
                </c:pt>
                <c:pt idx="3734">
                  <c:v>-3.0782080000000001</c:v>
                </c:pt>
                <c:pt idx="3735">
                  <c:v>-3.21997</c:v>
                </c:pt>
                <c:pt idx="3736">
                  <c:v>-3.251749999999999</c:v>
                </c:pt>
                <c:pt idx="3737">
                  <c:v>-3.325882999999997</c:v>
                </c:pt>
                <c:pt idx="3738">
                  <c:v>-3.2688030000000001</c:v>
                </c:pt>
                <c:pt idx="3739">
                  <c:v>-3.2780809999999998</c:v>
                </c:pt>
                <c:pt idx="3740">
                  <c:v>-3.3506759999999809</c:v>
                </c:pt>
                <c:pt idx="3741">
                  <c:v>-3.342147999999999</c:v>
                </c:pt>
                <c:pt idx="3742">
                  <c:v>-3.2717449999999988</c:v>
                </c:pt>
                <c:pt idx="3743">
                  <c:v>-3.3096559999999808</c:v>
                </c:pt>
                <c:pt idx="3744">
                  <c:v>-3.3998840000000001</c:v>
                </c:pt>
                <c:pt idx="3745">
                  <c:v>-3.385958</c:v>
                </c:pt>
                <c:pt idx="3746">
                  <c:v>-2.7435510000000001</c:v>
                </c:pt>
                <c:pt idx="3747">
                  <c:v>-2.9033599999999988</c:v>
                </c:pt>
                <c:pt idx="3748">
                  <c:v>-3.038059000000001</c:v>
                </c:pt>
                <c:pt idx="3749">
                  <c:v>-3.2169150000000002</c:v>
                </c:pt>
                <c:pt idx="3750">
                  <c:v>-3.0818629999999998</c:v>
                </c:pt>
                <c:pt idx="3751">
                  <c:v>-3.118865</c:v>
                </c:pt>
                <c:pt idx="3752">
                  <c:v>-3.1904369999999989</c:v>
                </c:pt>
                <c:pt idx="3753">
                  <c:v>-3.1904369999999989</c:v>
                </c:pt>
                <c:pt idx="3754">
                  <c:v>-3.2067390000000011</c:v>
                </c:pt>
                <c:pt idx="3755">
                  <c:v>-3.1915530000000012</c:v>
                </c:pt>
                <c:pt idx="3756">
                  <c:v>-3.1727419999999991</c:v>
                </c:pt>
                <c:pt idx="3757">
                  <c:v>-3.2714269999999992</c:v>
                </c:pt>
                <c:pt idx="3758">
                  <c:v>-3.3506990000000001</c:v>
                </c:pt>
                <c:pt idx="3759">
                  <c:v>-3.4349270000000001</c:v>
                </c:pt>
                <c:pt idx="3760">
                  <c:v>-3.4273150000000001</c:v>
                </c:pt>
                <c:pt idx="3761">
                  <c:v>-3.3815659999999981</c:v>
                </c:pt>
                <c:pt idx="3762">
                  <c:v>-3.471266999999997</c:v>
                </c:pt>
                <c:pt idx="3763">
                  <c:v>-3.6613739999999999</c:v>
                </c:pt>
                <c:pt idx="3764">
                  <c:v>-3.5921579999999991</c:v>
                </c:pt>
                <c:pt idx="3765">
                  <c:v>-3.7553239999999999</c:v>
                </c:pt>
                <c:pt idx="3766">
                  <c:v>-3.7553239999999999</c:v>
                </c:pt>
                <c:pt idx="3767">
                  <c:v>-3.7313430000000012</c:v>
                </c:pt>
                <c:pt idx="3768">
                  <c:v>-3.6874899999999999</c:v>
                </c:pt>
                <c:pt idx="3769">
                  <c:v>-3.5940699999999999</c:v>
                </c:pt>
                <c:pt idx="3770">
                  <c:v>-3.4756930000000001</c:v>
                </c:pt>
                <c:pt idx="3771">
                  <c:v>-3.3737980000000012</c:v>
                </c:pt>
                <c:pt idx="3772">
                  <c:v>-3.5225000000000009</c:v>
                </c:pt>
                <c:pt idx="3773">
                  <c:v>-3.4762539999999822</c:v>
                </c:pt>
                <c:pt idx="3774">
                  <c:v>-3.498251999999999</c:v>
                </c:pt>
                <c:pt idx="3775">
                  <c:v>-3.708539</c:v>
                </c:pt>
                <c:pt idx="3776">
                  <c:v>-3.4101009999999992</c:v>
                </c:pt>
                <c:pt idx="3777">
                  <c:v>-3.4101009999999992</c:v>
                </c:pt>
                <c:pt idx="3778">
                  <c:v>-3.4153259999999999</c:v>
                </c:pt>
                <c:pt idx="3779">
                  <c:v>-3.406644</c:v>
                </c:pt>
                <c:pt idx="3780">
                  <c:v>-3.5238029999999991</c:v>
                </c:pt>
                <c:pt idx="3781">
                  <c:v>-3.2567390000000001</c:v>
                </c:pt>
                <c:pt idx="3782">
                  <c:v>-3.256186</c:v>
                </c:pt>
                <c:pt idx="3783">
                  <c:v>-3.1886890000000001</c:v>
                </c:pt>
                <c:pt idx="3784">
                  <c:v>-3.1647759999999998</c:v>
                </c:pt>
                <c:pt idx="3785">
                  <c:v>-3.1647759999999998</c:v>
                </c:pt>
                <c:pt idx="3786">
                  <c:v>-3.2501989999999998</c:v>
                </c:pt>
                <c:pt idx="3787">
                  <c:v>-3.312526999999998</c:v>
                </c:pt>
                <c:pt idx="3788">
                  <c:v>-3.0782080000000001</c:v>
                </c:pt>
                <c:pt idx="3789">
                  <c:v>-3.21997</c:v>
                </c:pt>
                <c:pt idx="3790">
                  <c:v>-3.251749999999999</c:v>
                </c:pt>
                <c:pt idx="3791">
                  <c:v>-3.325882999999997</c:v>
                </c:pt>
                <c:pt idx="3792">
                  <c:v>-3.2688030000000001</c:v>
                </c:pt>
                <c:pt idx="3793">
                  <c:v>-3.2780809999999998</c:v>
                </c:pt>
                <c:pt idx="3794">
                  <c:v>-3.314211999999999</c:v>
                </c:pt>
                <c:pt idx="3795">
                  <c:v>-3.314211999999999</c:v>
                </c:pt>
                <c:pt idx="3796">
                  <c:v>-3.192968</c:v>
                </c:pt>
                <c:pt idx="3797">
                  <c:v>-3.3093749999999988</c:v>
                </c:pt>
                <c:pt idx="3798">
                  <c:v>-3.2871190000000001</c:v>
                </c:pt>
                <c:pt idx="3799">
                  <c:v>-3.4283059999999992</c:v>
                </c:pt>
                <c:pt idx="3800">
                  <c:v>-2.7435510000000001</c:v>
                </c:pt>
                <c:pt idx="3801">
                  <c:v>-2.9033599999999988</c:v>
                </c:pt>
                <c:pt idx="3802">
                  <c:v>-3.038059000000001</c:v>
                </c:pt>
                <c:pt idx="3803">
                  <c:v>-3.080994</c:v>
                </c:pt>
                <c:pt idx="3804">
                  <c:v>-3.0491470000000001</c:v>
                </c:pt>
                <c:pt idx="3805">
                  <c:v>-3.143406000000001</c:v>
                </c:pt>
                <c:pt idx="3806">
                  <c:v>-3.2051940000000001</c:v>
                </c:pt>
                <c:pt idx="3807">
                  <c:v>-3.2954180000000002</c:v>
                </c:pt>
                <c:pt idx="3808">
                  <c:v>-3.2954180000000002</c:v>
                </c:pt>
                <c:pt idx="3809">
                  <c:v>-3.2704109999999988</c:v>
                </c:pt>
                <c:pt idx="3810">
                  <c:v>-3.3092749999999991</c:v>
                </c:pt>
                <c:pt idx="3811">
                  <c:v>-3.4781790000000008</c:v>
                </c:pt>
                <c:pt idx="3812">
                  <c:v>-3.4690530000000011</c:v>
                </c:pt>
                <c:pt idx="3813">
                  <c:v>-3.4896879999999988</c:v>
                </c:pt>
                <c:pt idx="3814">
                  <c:v>-3.3924079999999961</c:v>
                </c:pt>
                <c:pt idx="3815">
                  <c:v>-3.5108489999999808</c:v>
                </c:pt>
                <c:pt idx="3816">
                  <c:v>-3.4765139999999999</c:v>
                </c:pt>
                <c:pt idx="3817">
                  <c:v>-3.6613739999999999</c:v>
                </c:pt>
                <c:pt idx="3818">
                  <c:v>-3.5921579999999991</c:v>
                </c:pt>
                <c:pt idx="3819">
                  <c:v>-3.7553239999999999</c:v>
                </c:pt>
                <c:pt idx="3820">
                  <c:v>-3.7313430000000012</c:v>
                </c:pt>
                <c:pt idx="3821">
                  <c:v>-3.7313430000000012</c:v>
                </c:pt>
                <c:pt idx="3822">
                  <c:v>-3.6874899999999999</c:v>
                </c:pt>
                <c:pt idx="3823">
                  <c:v>-3.449835999999999</c:v>
                </c:pt>
                <c:pt idx="3824">
                  <c:v>-3.393221</c:v>
                </c:pt>
                <c:pt idx="3825">
                  <c:v>-3.4213930000000001</c:v>
                </c:pt>
                <c:pt idx="3826">
                  <c:v>-3.545443000000001</c:v>
                </c:pt>
                <c:pt idx="3827">
                  <c:v>-3.3958079999999971</c:v>
                </c:pt>
                <c:pt idx="3828">
                  <c:v>-3.4668529999999809</c:v>
                </c:pt>
                <c:pt idx="3829">
                  <c:v>-3.552071999999999</c:v>
                </c:pt>
                <c:pt idx="3830">
                  <c:v>-3.615653999999997</c:v>
                </c:pt>
                <c:pt idx="3831">
                  <c:v>-3.615653999999997</c:v>
                </c:pt>
                <c:pt idx="3832">
                  <c:v>-3.573691999999999</c:v>
                </c:pt>
                <c:pt idx="3833">
                  <c:v>-3.2305130000000002</c:v>
                </c:pt>
                <c:pt idx="3834">
                  <c:v>-3.266648999999997</c:v>
                </c:pt>
                <c:pt idx="3835">
                  <c:v>-3.2961770000000001</c:v>
                </c:pt>
                <c:pt idx="3836">
                  <c:v>-3.2897850000000002</c:v>
                </c:pt>
                <c:pt idx="3837">
                  <c:v>-3.1886890000000001</c:v>
                </c:pt>
                <c:pt idx="3838">
                  <c:v>-3.1647759999999998</c:v>
                </c:pt>
                <c:pt idx="3839">
                  <c:v>-3.1647759999999998</c:v>
                </c:pt>
                <c:pt idx="3840">
                  <c:v>-3.2501989999999998</c:v>
                </c:pt>
                <c:pt idx="3841">
                  <c:v>-3.312526999999998</c:v>
                </c:pt>
                <c:pt idx="3842">
                  <c:v>-3.1373229999999999</c:v>
                </c:pt>
                <c:pt idx="3843">
                  <c:v>-3.325415</c:v>
                </c:pt>
                <c:pt idx="3844">
                  <c:v>-3.227776</c:v>
                </c:pt>
                <c:pt idx="3845">
                  <c:v>-3.1492580000000001</c:v>
                </c:pt>
                <c:pt idx="3846">
                  <c:v>-3.256638000000001</c:v>
                </c:pt>
                <c:pt idx="3847">
                  <c:v>-3.2160569999999971</c:v>
                </c:pt>
                <c:pt idx="3848">
                  <c:v>-3.2755380000000001</c:v>
                </c:pt>
                <c:pt idx="3849">
                  <c:v>-3.2755380000000001</c:v>
                </c:pt>
                <c:pt idx="3850">
                  <c:v>-3.3791159999999998</c:v>
                </c:pt>
                <c:pt idx="3851">
                  <c:v>-3.336853999999982</c:v>
                </c:pt>
                <c:pt idx="3852">
                  <c:v>-3.3366329999999822</c:v>
                </c:pt>
                <c:pt idx="3853">
                  <c:v>-2.964297999999999</c:v>
                </c:pt>
                <c:pt idx="3854">
                  <c:v>-2.9776830000000012</c:v>
                </c:pt>
                <c:pt idx="3855">
                  <c:v>-2.8730159999999998</c:v>
                </c:pt>
                <c:pt idx="3856">
                  <c:v>-2.9656829999999998</c:v>
                </c:pt>
                <c:pt idx="3857">
                  <c:v>-3.0829360000000001</c:v>
                </c:pt>
                <c:pt idx="3858">
                  <c:v>-3.2094970000000012</c:v>
                </c:pt>
                <c:pt idx="3859">
                  <c:v>-3.127723</c:v>
                </c:pt>
                <c:pt idx="3860">
                  <c:v>-3.0878190000000001</c:v>
                </c:pt>
                <c:pt idx="3861">
                  <c:v>-3.3247440000000008</c:v>
                </c:pt>
                <c:pt idx="3862">
                  <c:v>-3.3506679999999971</c:v>
                </c:pt>
                <c:pt idx="3863">
                  <c:v>-3.3506679999999971</c:v>
                </c:pt>
                <c:pt idx="3864">
                  <c:v>-3.3318079999999961</c:v>
                </c:pt>
                <c:pt idx="3865">
                  <c:v>-3.4781790000000008</c:v>
                </c:pt>
                <c:pt idx="3866">
                  <c:v>-3.4690530000000011</c:v>
                </c:pt>
                <c:pt idx="3867">
                  <c:v>-3.4896879999999988</c:v>
                </c:pt>
                <c:pt idx="3868">
                  <c:v>-3.3924079999999961</c:v>
                </c:pt>
                <c:pt idx="3869">
                  <c:v>-3.5108489999999808</c:v>
                </c:pt>
                <c:pt idx="3870">
                  <c:v>-3.4765139999999999</c:v>
                </c:pt>
                <c:pt idx="3871">
                  <c:v>-3.54996</c:v>
                </c:pt>
                <c:pt idx="3872">
                  <c:v>-3.7383440000000001</c:v>
                </c:pt>
                <c:pt idx="3873">
                  <c:v>-3.712037</c:v>
                </c:pt>
                <c:pt idx="3874">
                  <c:v>-3.61125599999998</c:v>
                </c:pt>
                <c:pt idx="3875">
                  <c:v>-3.6456689999999998</c:v>
                </c:pt>
                <c:pt idx="3876">
                  <c:v>-3.6456689999999998</c:v>
                </c:pt>
                <c:pt idx="3877">
                  <c:v>-3.3531559999999998</c:v>
                </c:pt>
                <c:pt idx="3878">
                  <c:v>-3.5766489999999811</c:v>
                </c:pt>
                <c:pt idx="3879">
                  <c:v>-3.5086210000000002</c:v>
                </c:pt>
                <c:pt idx="3880">
                  <c:v>-3.6104400000000001</c:v>
                </c:pt>
                <c:pt idx="3881">
                  <c:v>-3.5603029999999989</c:v>
                </c:pt>
                <c:pt idx="3882">
                  <c:v>-3.197706999999999</c:v>
                </c:pt>
                <c:pt idx="3883">
                  <c:v>-3.5087989999999998</c:v>
                </c:pt>
                <c:pt idx="3884">
                  <c:v>-3.376739000000001</c:v>
                </c:pt>
                <c:pt idx="3885">
                  <c:v>-3.615653999999997</c:v>
                </c:pt>
                <c:pt idx="3886">
                  <c:v>-3.573691999999999</c:v>
                </c:pt>
                <c:pt idx="3887">
                  <c:v>-3.2305130000000002</c:v>
                </c:pt>
                <c:pt idx="3888">
                  <c:v>-3.266648999999997</c:v>
                </c:pt>
                <c:pt idx="3889">
                  <c:v>-3.2961770000000001</c:v>
                </c:pt>
                <c:pt idx="3890">
                  <c:v>-3.2897850000000002</c:v>
                </c:pt>
                <c:pt idx="3891">
                  <c:v>-3.2310780000000001</c:v>
                </c:pt>
                <c:pt idx="3892">
                  <c:v>-3.203697</c:v>
                </c:pt>
                <c:pt idx="3893">
                  <c:v>-3.203697</c:v>
                </c:pt>
                <c:pt idx="3894">
                  <c:v>-3.376073999999996</c:v>
                </c:pt>
                <c:pt idx="3895">
                  <c:v>-3.2399419999999992</c:v>
                </c:pt>
                <c:pt idx="3896">
                  <c:v>-3.1779510000000002</c:v>
                </c:pt>
                <c:pt idx="3897">
                  <c:v>-3.2304179999999998</c:v>
                </c:pt>
                <c:pt idx="3898">
                  <c:v>-3.150522</c:v>
                </c:pt>
                <c:pt idx="3899">
                  <c:v>-3.072661999999998</c:v>
                </c:pt>
                <c:pt idx="3900">
                  <c:v>-3.095675999999997</c:v>
                </c:pt>
                <c:pt idx="3901">
                  <c:v>-3.2002820000000001</c:v>
                </c:pt>
                <c:pt idx="3902">
                  <c:v>-3.403432</c:v>
                </c:pt>
                <c:pt idx="3903">
                  <c:v>-3.3602050000000001</c:v>
                </c:pt>
                <c:pt idx="3904">
                  <c:v>-3.3602050000000001</c:v>
                </c:pt>
                <c:pt idx="3905">
                  <c:v>-3.336853999999982</c:v>
                </c:pt>
                <c:pt idx="3906">
                  <c:v>-3.0633550000000001</c:v>
                </c:pt>
                <c:pt idx="3907">
                  <c:v>-2.9860389999999999</c:v>
                </c:pt>
                <c:pt idx="3908">
                  <c:v>-2.9860389999999999</c:v>
                </c:pt>
                <c:pt idx="3909">
                  <c:v>-3.0951</c:v>
                </c:pt>
                <c:pt idx="3910">
                  <c:v>-3.1257570000000001</c:v>
                </c:pt>
                <c:pt idx="3911">
                  <c:v>-3.1271939999999998</c:v>
                </c:pt>
                <c:pt idx="3912">
                  <c:v>-3.2335509999999998</c:v>
                </c:pt>
                <c:pt idx="3913">
                  <c:v>-3.282737</c:v>
                </c:pt>
                <c:pt idx="3914">
                  <c:v>-3.0878190000000001</c:v>
                </c:pt>
                <c:pt idx="3915">
                  <c:v>-3.3247440000000008</c:v>
                </c:pt>
                <c:pt idx="3916">
                  <c:v>-3.3506679999999971</c:v>
                </c:pt>
                <c:pt idx="3917">
                  <c:v>-3.3506679999999971</c:v>
                </c:pt>
                <c:pt idx="3918">
                  <c:v>-3.3318079999999961</c:v>
                </c:pt>
                <c:pt idx="3919">
                  <c:v>-3.2807330000000001</c:v>
                </c:pt>
                <c:pt idx="3920">
                  <c:v>-3.409746999999999</c:v>
                </c:pt>
                <c:pt idx="3921">
                  <c:v>-3.4372779999999992</c:v>
                </c:pt>
                <c:pt idx="3922">
                  <c:v>-3.5138349999999998</c:v>
                </c:pt>
                <c:pt idx="3923">
                  <c:v>-3.5902159999999999</c:v>
                </c:pt>
                <c:pt idx="3924">
                  <c:v>-3.516401999999998</c:v>
                </c:pt>
                <c:pt idx="3925">
                  <c:v>-3.7762619999999991</c:v>
                </c:pt>
                <c:pt idx="3926">
                  <c:v>-3.6597589999999971</c:v>
                </c:pt>
                <c:pt idx="3927">
                  <c:v>-3.5547229999999992</c:v>
                </c:pt>
                <c:pt idx="3928">
                  <c:v>-3.3750260000000001</c:v>
                </c:pt>
                <c:pt idx="3929">
                  <c:v>-3.3783539999999999</c:v>
                </c:pt>
                <c:pt idx="3930">
                  <c:v>-3.5518260000000001</c:v>
                </c:pt>
                <c:pt idx="3931">
                  <c:v>-3.5518260000000001</c:v>
                </c:pt>
                <c:pt idx="3932">
                  <c:v>-3.6330269999999998</c:v>
                </c:pt>
                <c:pt idx="3933">
                  <c:v>-3.5788530000000001</c:v>
                </c:pt>
                <c:pt idx="3934">
                  <c:v>-3.6104400000000001</c:v>
                </c:pt>
                <c:pt idx="3935">
                  <c:v>-3.5603029999999989</c:v>
                </c:pt>
                <c:pt idx="3936">
                  <c:v>-3.197706999999999</c:v>
                </c:pt>
                <c:pt idx="3937">
                  <c:v>-3.5087989999999998</c:v>
                </c:pt>
                <c:pt idx="3938">
                  <c:v>-3.376739000000001</c:v>
                </c:pt>
                <c:pt idx="3939">
                  <c:v>-3.405390000000001</c:v>
                </c:pt>
                <c:pt idx="3940">
                  <c:v>-3.405390000000001</c:v>
                </c:pt>
                <c:pt idx="3941">
                  <c:v>-3.473722</c:v>
                </c:pt>
                <c:pt idx="3942">
                  <c:v>-3.5297640000000001</c:v>
                </c:pt>
                <c:pt idx="3943">
                  <c:v>-3.3377449999999991</c:v>
                </c:pt>
                <c:pt idx="3944">
                  <c:v>-3.4143300000000001</c:v>
                </c:pt>
                <c:pt idx="3945">
                  <c:v>-3.1584179999999988</c:v>
                </c:pt>
                <c:pt idx="3946">
                  <c:v>-3.0559579999999991</c:v>
                </c:pt>
                <c:pt idx="3947">
                  <c:v>-3.1886139999999989</c:v>
                </c:pt>
                <c:pt idx="3948">
                  <c:v>-3.1886139999999989</c:v>
                </c:pt>
                <c:pt idx="3949">
                  <c:v>-3.2543970000000009</c:v>
                </c:pt>
                <c:pt idx="3950">
                  <c:v>-3.1899090000000001</c:v>
                </c:pt>
                <c:pt idx="3951">
                  <c:v>-3.2749839999999999</c:v>
                </c:pt>
                <c:pt idx="3952">
                  <c:v>-3.1120610000000011</c:v>
                </c:pt>
                <c:pt idx="3953">
                  <c:v>-3.072661999999998</c:v>
                </c:pt>
                <c:pt idx="3954">
                  <c:v>-3.095675999999997</c:v>
                </c:pt>
                <c:pt idx="3955">
                  <c:v>-3.2002820000000001</c:v>
                </c:pt>
                <c:pt idx="3956">
                  <c:v>-3.403432</c:v>
                </c:pt>
                <c:pt idx="3957">
                  <c:v>-3.3602050000000001</c:v>
                </c:pt>
                <c:pt idx="3958">
                  <c:v>-3.310171</c:v>
                </c:pt>
                <c:pt idx="3959">
                  <c:v>-2.9442390000000001</c:v>
                </c:pt>
                <c:pt idx="3960">
                  <c:v>-3.0283419999999999</c:v>
                </c:pt>
                <c:pt idx="3961">
                  <c:v>-3.1390740000000008</c:v>
                </c:pt>
                <c:pt idx="3962">
                  <c:v>-2.9860389999999999</c:v>
                </c:pt>
                <c:pt idx="3963">
                  <c:v>-3.0951</c:v>
                </c:pt>
                <c:pt idx="3964">
                  <c:v>-3.1257570000000001</c:v>
                </c:pt>
                <c:pt idx="3965">
                  <c:v>-3.1271939999999998</c:v>
                </c:pt>
                <c:pt idx="3966">
                  <c:v>-3.2335509999999998</c:v>
                </c:pt>
                <c:pt idx="3967">
                  <c:v>-3.282737</c:v>
                </c:pt>
                <c:pt idx="3968">
                  <c:v>-3.3372119999999992</c:v>
                </c:pt>
                <c:pt idx="3969">
                  <c:v>-3.2967610000000001</c:v>
                </c:pt>
                <c:pt idx="3970">
                  <c:v>-3.3297139999999992</c:v>
                </c:pt>
                <c:pt idx="3971">
                  <c:v>-3.4836430000000012</c:v>
                </c:pt>
                <c:pt idx="3972">
                  <c:v>-3.4836430000000012</c:v>
                </c:pt>
                <c:pt idx="3973">
                  <c:v>-3.6090360000000001</c:v>
                </c:pt>
                <c:pt idx="3974">
                  <c:v>-3.475541999999999</c:v>
                </c:pt>
                <c:pt idx="3975">
                  <c:v>-3.5588350000000002</c:v>
                </c:pt>
                <c:pt idx="3976">
                  <c:v>-3.5268299999999999</c:v>
                </c:pt>
                <c:pt idx="3977">
                  <c:v>-3.5737710000000011</c:v>
                </c:pt>
                <c:pt idx="3978">
                  <c:v>-3.5639850000000011</c:v>
                </c:pt>
                <c:pt idx="3979">
                  <c:v>-3.614957</c:v>
                </c:pt>
                <c:pt idx="3980">
                  <c:v>-3.4483190000000001</c:v>
                </c:pt>
                <c:pt idx="3981">
                  <c:v>-3.4282620000000001</c:v>
                </c:pt>
                <c:pt idx="3982">
                  <c:v>-3.3750260000000001</c:v>
                </c:pt>
                <c:pt idx="3983">
                  <c:v>-3.3783539999999999</c:v>
                </c:pt>
                <c:pt idx="3984">
                  <c:v>-3.5518260000000001</c:v>
                </c:pt>
                <c:pt idx="3985">
                  <c:v>-3.6330269999999998</c:v>
                </c:pt>
                <c:pt idx="3986">
                  <c:v>-3.6330269999999998</c:v>
                </c:pt>
                <c:pt idx="3987">
                  <c:v>-3.5788530000000001</c:v>
                </c:pt>
                <c:pt idx="3988">
                  <c:v>-3.3928229999999808</c:v>
                </c:pt>
                <c:pt idx="3989">
                  <c:v>-3.5293160000000001</c:v>
                </c:pt>
                <c:pt idx="3990">
                  <c:v>-3.4080400000000002</c:v>
                </c:pt>
                <c:pt idx="3991">
                  <c:v>-3.3981680000000001</c:v>
                </c:pt>
                <c:pt idx="3992">
                  <c:v>-3.523247</c:v>
                </c:pt>
                <c:pt idx="3993">
                  <c:v>-3.518189</c:v>
                </c:pt>
                <c:pt idx="3994">
                  <c:v>-3.518189</c:v>
                </c:pt>
                <c:pt idx="3995">
                  <c:v>-3.4558759999999809</c:v>
                </c:pt>
                <c:pt idx="3996">
                  <c:v>-3.5436099999999988</c:v>
                </c:pt>
                <c:pt idx="3997">
                  <c:v>-3.3760919999999981</c:v>
                </c:pt>
                <c:pt idx="3998">
                  <c:v>-3.0891169999999999</c:v>
                </c:pt>
                <c:pt idx="3999">
                  <c:v>-3.2997559999999999</c:v>
                </c:pt>
                <c:pt idx="4000">
                  <c:v>-3.4324559999999811</c:v>
                </c:pt>
                <c:pt idx="4001">
                  <c:v>-2.9705619999999988</c:v>
                </c:pt>
                <c:pt idx="4002">
                  <c:v>-3.1886139999999989</c:v>
                </c:pt>
                <c:pt idx="4003">
                  <c:v>-3.2543970000000009</c:v>
                </c:pt>
                <c:pt idx="4004">
                  <c:v>-3.1899090000000001</c:v>
                </c:pt>
                <c:pt idx="4005">
                  <c:v>-3.2749839999999999</c:v>
                </c:pt>
                <c:pt idx="4006">
                  <c:v>-3.1120610000000011</c:v>
                </c:pt>
                <c:pt idx="4007">
                  <c:v>-3.1067670000000001</c:v>
                </c:pt>
                <c:pt idx="4008">
                  <c:v>-3.132304</c:v>
                </c:pt>
                <c:pt idx="4009">
                  <c:v>-3.1814499999999999</c:v>
                </c:pt>
                <c:pt idx="4010">
                  <c:v>-3.282883</c:v>
                </c:pt>
                <c:pt idx="4011">
                  <c:v>-3.217546</c:v>
                </c:pt>
                <c:pt idx="4012">
                  <c:v>-3.0507709999999988</c:v>
                </c:pt>
                <c:pt idx="4013">
                  <c:v>-2.9442390000000001</c:v>
                </c:pt>
                <c:pt idx="4014">
                  <c:v>-3.0283419999999999</c:v>
                </c:pt>
                <c:pt idx="4015">
                  <c:v>-3.1390740000000008</c:v>
                </c:pt>
                <c:pt idx="4016">
                  <c:v>-3.1387820000000008</c:v>
                </c:pt>
                <c:pt idx="4017">
                  <c:v>-3.1387820000000008</c:v>
                </c:pt>
                <c:pt idx="4018">
                  <c:v>-3.0481539999999998</c:v>
                </c:pt>
                <c:pt idx="4019">
                  <c:v>-3.2794019999999988</c:v>
                </c:pt>
                <c:pt idx="4020">
                  <c:v>-3.4131199999999988</c:v>
                </c:pt>
                <c:pt idx="4021">
                  <c:v>-3.535803</c:v>
                </c:pt>
                <c:pt idx="4022">
                  <c:v>-3.3910640000000001</c:v>
                </c:pt>
                <c:pt idx="4023">
                  <c:v>-3.4047239999999999</c:v>
                </c:pt>
                <c:pt idx="4024">
                  <c:v>-3.4163299999999999</c:v>
                </c:pt>
                <c:pt idx="4025">
                  <c:v>-3.585493</c:v>
                </c:pt>
                <c:pt idx="4026">
                  <c:v>-3.6735370000000001</c:v>
                </c:pt>
                <c:pt idx="4027">
                  <c:v>-3.6735370000000001</c:v>
                </c:pt>
                <c:pt idx="4028">
                  <c:v>-3.63584299999998</c:v>
                </c:pt>
                <c:pt idx="4029">
                  <c:v>-3.6033460000000002</c:v>
                </c:pt>
                <c:pt idx="4030">
                  <c:v>-3.5737710000000011</c:v>
                </c:pt>
                <c:pt idx="4031">
                  <c:v>-3.5639850000000011</c:v>
                </c:pt>
                <c:pt idx="4032">
                  <c:v>-3.614957</c:v>
                </c:pt>
                <c:pt idx="4033">
                  <c:v>-3.4483190000000001</c:v>
                </c:pt>
                <c:pt idx="4034">
                  <c:v>-3.4282620000000001</c:v>
                </c:pt>
                <c:pt idx="4035">
                  <c:v>-3.3797599999999961</c:v>
                </c:pt>
                <c:pt idx="4036">
                  <c:v>-3.547148</c:v>
                </c:pt>
                <c:pt idx="4037">
                  <c:v>-3.4685469999999992</c:v>
                </c:pt>
                <c:pt idx="4038">
                  <c:v>-3.4481950000000001</c:v>
                </c:pt>
                <c:pt idx="4039">
                  <c:v>-3.4481950000000001</c:v>
                </c:pt>
                <c:pt idx="4040">
                  <c:v>-3.320031999999999</c:v>
                </c:pt>
                <c:pt idx="4041">
                  <c:v>-3.4777809999999998</c:v>
                </c:pt>
                <c:pt idx="4042">
                  <c:v>-3.2801610000000001</c:v>
                </c:pt>
                <c:pt idx="4043">
                  <c:v>-3.3451229999999992</c:v>
                </c:pt>
                <c:pt idx="4044">
                  <c:v>-3.511253</c:v>
                </c:pt>
                <c:pt idx="4045">
                  <c:v>-3.5938539999999999</c:v>
                </c:pt>
                <c:pt idx="4046">
                  <c:v>-3.2956859999999999</c:v>
                </c:pt>
                <c:pt idx="4047">
                  <c:v>-3.2956859999999999</c:v>
                </c:pt>
                <c:pt idx="4048">
                  <c:v>-3.401524999999999</c:v>
                </c:pt>
                <c:pt idx="4049">
                  <c:v>-3.5436099999999988</c:v>
                </c:pt>
                <c:pt idx="4050">
                  <c:v>-3.3760919999999981</c:v>
                </c:pt>
                <c:pt idx="4051">
                  <c:v>-3.0891169999999999</c:v>
                </c:pt>
                <c:pt idx="4052">
                  <c:v>-3.2997559999999999</c:v>
                </c:pt>
                <c:pt idx="4053">
                  <c:v>-3.4324559999999811</c:v>
                </c:pt>
                <c:pt idx="4054">
                  <c:v>-2.9705619999999988</c:v>
                </c:pt>
                <c:pt idx="4055">
                  <c:v>-3.0759340000000002</c:v>
                </c:pt>
                <c:pt idx="4056">
                  <c:v>-3.0759340000000002</c:v>
                </c:pt>
                <c:pt idx="4057">
                  <c:v>-3.1599910000000002</c:v>
                </c:pt>
                <c:pt idx="4058">
                  <c:v>-3.0732520000000001</c:v>
                </c:pt>
                <c:pt idx="4059">
                  <c:v>-3.1335090000000001</c:v>
                </c:pt>
                <c:pt idx="4060">
                  <c:v>-3.2095289999999999</c:v>
                </c:pt>
                <c:pt idx="4061">
                  <c:v>-3.1581320000000002</c:v>
                </c:pt>
                <c:pt idx="4062">
                  <c:v>-3.2301359999999999</c:v>
                </c:pt>
                <c:pt idx="4063">
                  <c:v>-3.3718179999999971</c:v>
                </c:pt>
                <c:pt idx="4064">
                  <c:v>-3.2897820000000011</c:v>
                </c:pt>
                <c:pt idx="4065">
                  <c:v>-3.2601710000000002</c:v>
                </c:pt>
                <c:pt idx="4066">
                  <c:v>-3.170621000000001</c:v>
                </c:pt>
                <c:pt idx="4067">
                  <c:v>-3.114551000000001</c:v>
                </c:pt>
                <c:pt idx="4068">
                  <c:v>-3.136749999999997</c:v>
                </c:pt>
                <c:pt idx="4069">
                  <c:v>-3.3547850000000001</c:v>
                </c:pt>
                <c:pt idx="4070">
                  <c:v>-3.1638680000000008</c:v>
                </c:pt>
                <c:pt idx="4071">
                  <c:v>-3.1638680000000008</c:v>
                </c:pt>
                <c:pt idx="4072">
                  <c:v>-3.160482</c:v>
                </c:pt>
                <c:pt idx="4073">
                  <c:v>-3.4546230000000002</c:v>
                </c:pt>
                <c:pt idx="4074">
                  <c:v>-3.3742649999999981</c:v>
                </c:pt>
                <c:pt idx="4075">
                  <c:v>-3.2710349999999999</c:v>
                </c:pt>
                <c:pt idx="4076">
                  <c:v>-3.416961000000001</c:v>
                </c:pt>
                <c:pt idx="4077">
                  <c:v>-3.4442200000000001</c:v>
                </c:pt>
                <c:pt idx="4078">
                  <c:v>-3.4941369999999998</c:v>
                </c:pt>
                <c:pt idx="4079">
                  <c:v>-3.585493</c:v>
                </c:pt>
                <c:pt idx="4080">
                  <c:v>-3.6735370000000001</c:v>
                </c:pt>
                <c:pt idx="4081">
                  <c:v>-3.63584299999998</c:v>
                </c:pt>
                <c:pt idx="4082">
                  <c:v>-3.63584299999998</c:v>
                </c:pt>
                <c:pt idx="4083">
                  <c:v>-3.6033460000000002</c:v>
                </c:pt>
                <c:pt idx="4084">
                  <c:v>-3.592074999999999</c:v>
                </c:pt>
                <c:pt idx="4085">
                  <c:v>-3.6202660000000009</c:v>
                </c:pt>
                <c:pt idx="4086">
                  <c:v>-3.569032</c:v>
                </c:pt>
                <c:pt idx="4087">
                  <c:v>-3.475220999999999</c:v>
                </c:pt>
                <c:pt idx="4088">
                  <c:v>-3.598323000000001</c:v>
                </c:pt>
                <c:pt idx="4089">
                  <c:v>-3.4974980000000002</c:v>
                </c:pt>
                <c:pt idx="4090">
                  <c:v>-3.5127060000000001</c:v>
                </c:pt>
                <c:pt idx="4091">
                  <c:v>-3.579262999999997</c:v>
                </c:pt>
                <c:pt idx="4092">
                  <c:v>-3.4916110000000011</c:v>
                </c:pt>
                <c:pt idx="4093">
                  <c:v>-3.734999999999999</c:v>
                </c:pt>
                <c:pt idx="4094">
                  <c:v>-3.734999999999999</c:v>
                </c:pt>
                <c:pt idx="4095">
                  <c:v>-3.4979790000000008</c:v>
                </c:pt>
                <c:pt idx="4096">
                  <c:v>-3.4131520000000002</c:v>
                </c:pt>
                <c:pt idx="4097">
                  <c:v>-3.4985499999999998</c:v>
                </c:pt>
                <c:pt idx="4098">
                  <c:v>-3.511253</c:v>
                </c:pt>
                <c:pt idx="4099">
                  <c:v>-3.5938539999999999</c:v>
                </c:pt>
                <c:pt idx="4100">
                  <c:v>-3.2956859999999999</c:v>
                </c:pt>
                <c:pt idx="4101">
                  <c:v>-3.401524999999999</c:v>
                </c:pt>
                <c:pt idx="4102">
                  <c:v>-3.401524999999999</c:v>
                </c:pt>
                <c:pt idx="4103">
                  <c:v>-3.2700140000000002</c:v>
                </c:pt>
                <c:pt idx="4104">
                  <c:v>-3.2919509999999992</c:v>
                </c:pt>
                <c:pt idx="4105">
                  <c:v>-3.19659</c:v>
                </c:pt>
                <c:pt idx="4106">
                  <c:v>-3.1508289999999999</c:v>
                </c:pt>
                <c:pt idx="4107">
                  <c:v>-3.189584</c:v>
                </c:pt>
                <c:pt idx="4108">
                  <c:v>-3.2609629999999998</c:v>
                </c:pt>
                <c:pt idx="4109">
                  <c:v>-3.227014</c:v>
                </c:pt>
                <c:pt idx="4110">
                  <c:v>-3.227014</c:v>
                </c:pt>
                <c:pt idx="4111">
                  <c:v>-3.3206500000000001</c:v>
                </c:pt>
                <c:pt idx="4112">
                  <c:v>-3.2530790000000001</c:v>
                </c:pt>
                <c:pt idx="4113">
                  <c:v>-3.053046999999999</c:v>
                </c:pt>
                <c:pt idx="4114">
                  <c:v>-3.3718179999999971</c:v>
                </c:pt>
                <c:pt idx="4115">
                  <c:v>-3.2481930000000001</c:v>
                </c:pt>
                <c:pt idx="4116">
                  <c:v>-3.2989529999999991</c:v>
                </c:pt>
                <c:pt idx="4117">
                  <c:v>-3.3023739999999999</c:v>
                </c:pt>
                <c:pt idx="4118">
                  <c:v>-3.3901520000000001</c:v>
                </c:pt>
                <c:pt idx="4119">
                  <c:v>-3.4255559999999998</c:v>
                </c:pt>
                <c:pt idx="4120">
                  <c:v>-3.3971560000000012</c:v>
                </c:pt>
                <c:pt idx="4121">
                  <c:v>-3.5780850000000002</c:v>
                </c:pt>
                <c:pt idx="4122">
                  <c:v>-3.5780850000000002</c:v>
                </c:pt>
                <c:pt idx="4123">
                  <c:v>-3.4546230000000002</c:v>
                </c:pt>
                <c:pt idx="4124">
                  <c:v>-3.3742649999999981</c:v>
                </c:pt>
                <c:pt idx="4125">
                  <c:v>-3.2710349999999999</c:v>
                </c:pt>
                <c:pt idx="4126">
                  <c:v>-3.416961000000001</c:v>
                </c:pt>
                <c:pt idx="4127">
                  <c:v>-3.4442200000000001</c:v>
                </c:pt>
                <c:pt idx="4128">
                  <c:v>-3.4941369999999998</c:v>
                </c:pt>
                <c:pt idx="4129">
                  <c:v>-3.5036109999999989</c:v>
                </c:pt>
                <c:pt idx="4130">
                  <c:v>-3.6943610000000011</c:v>
                </c:pt>
                <c:pt idx="4131">
                  <c:v>-3.6396120000000001</c:v>
                </c:pt>
                <c:pt idx="4132">
                  <c:v>-3.591383</c:v>
                </c:pt>
                <c:pt idx="4133">
                  <c:v>-3.591383</c:v>
                </c:pt>
                <c:pt idx="4134">
                  <c:v>-3.6977930000000012</c:v>
                </c:pt>
                <c:pt idx="4135">
                  <c:v>-3.6426219999999989</c:v>
                </c:pt>
                <c:pt idx="4136">
                  <c:v>-3.4409730000000001</c:v>
                </c:pt>
                <c:pt idx="4137">
                  <c:v>-3.514748</c:v>
                </c:pt>
                <c:pt idx="4138">
                  <c:v>-3.4314940000000012</c:v>
                </c:pt>
                <c:pt idx="4139">
                  <c:v>-3.4647049999999999</c:v>
                </c:pt>
                <c:pt idx="4140">
                  <c:v>-3.3971969999999998</c:v>
                </c:pt>
                <c:pt idx="4141">
                  <c:v>-3.2901760000000011</c:v>
                </c:pt>
                <c:pt idx="4142">
                  <c:v>-3.408776</c:v>
                </c:pt>
                <c:pt idx="4143">
                  <c:v>-3.4916110000000011</c:v>
                </c:pt>
                <c:pt idx="4144">
                  <c:v>-3.734999999999999</c:v>
                </c:pt>
                <c:pt idx="4145">
                  <c:v>-3.4979790000000008</c:v>
                </c:pt>
                <c:pt idx="4146">
                  <c:v>-3.4979790000000008</c:v>
                </c:pt>
                <c:pt idx="4147">
                  <c:v>-3.4131520000000002</c:v>
                </c:pt>
                <c:pt idx="4148">
                  <c:v>-3.4985499999999998</c:v>
                </c:pt>
                <c:pt idx="4149">
                  <c:v>-3.6840459999999999</c:v>
                </c:pt>
                <c:pt idx="4150">
                  <c:v>-3.571866</c:v>
                </c:pt>
                <c:pt idx="4151">
                  <c:v>-3.394617999999999</c:v>
                </c:pt>
                <c:pt idx="4152">
                  <c:v>-3.4440719999999998</c:v>
                </c:pt>
                <c:pt idx="4153">
                  <c:v>-3.4440719999999998</c:v>
                </c:pt>
                <c:pt idx="4154">
                  <c:v>-3.4334790000000002</c:v>
                </c:pt>
                <c:pt idx="4155">
                  <c:v>-3.314064999999998</c:v>
                </c:pt>
                <c:pt idx="4156">
                  <c:v>-3.2599769999999988</c:v>
                </c:pt>
                <c:pt idx="4157">
                  <c:v>-3.3134719999999991</c:v>
                </c:pt>
                <c:pt idx="4158">
                  <c:v>-3.2504629999999999</c:v>
                </c:pt>
                <c:pt idx="4159">
                  <c:v>-3.282648</c:v>
                </c:pt>
                <c:pt idx="4160">
                  <c:v>-3.0783529999999999</c:v>
                </c:pt>
                <c:pt idx="4161">
                  <c:v>-3.0783529999999999</c:v>
                </c:pt>
                <c:pt idx="4162">
                  <c:v>-3.195014</c:v>
                </c:pt>
                <c:pt idx="4163">
                  <c:v>-3.3206500000000001</c:v>
                </c:pt>
                <c:pt idx="4164">
                  <c:v>-3.2530790000000001</c:v>
                </c:pt>
                <c:pt idx="4165">
                  <c:v>-3.053046999999999</c:v>
                </c:pt>
                <c:pt idx="4166">
                  <c:v>-3.2675269999999998</c:v>
                </c:pt>
                <c:pt idx="4167">
                  <c:v>-3.2654540000000001</c:v>
                </c:pt>
                <c:pt idx="4168">
                  <c:v>-3.3542109999999981</c:v>
                </c:pt>
                <c:pt idx="4169">
                  <c:v>-3.4358010000000001</c:v>
                </c:pt>
                <c:pt idx="4170">
                  <c:v>-3.3901520000000001</c:v>
                </c:pt>
                <c:pt idx="4171">
                  <c:v>-3.4255559999999998</c:v>
                </c:pt>
                <c:pt idx="4172">
                  <c:v>-3.3971560000000012</c:v>
                </c:pt>
                <c:pt idx="4173">
                  <c:v>-3.5780850000000002</c:v>
                </c:pt>
                <c:pt idx="4174">
                  <c:v>-3.5780850000000002</c:v>
                </c:pt>
                <c:pt idx="4175">
                  <c:v>-3.4858250000000002</c:v>
                </c:pt>
                <c:pt idx="4176">
                  <c:v>-3.2923840000000002</c:v>
                </c:pt>
                <c:pt idx="4177">
                  <c:v>-3.3991229999999981</c:v>
                </c:pt>
                <c:pt idx="4178">
                  <c:v>-3.2973279999999998</c:v>
                </c:pt>
                <c:pt idx="4179">
                  <c:v>-3.501431999999999</c:v>
                </c:pt>
                <c:pt idx="4180">
                  <c:v>-3.419414999999999</c:v>
                </c:pt>
                <c:pt idx="4181">
                  <c:v>-3.3748469999999822</c:v>
                </c:pt>
                <c:pt idx="4182">
                  <c:v>-3.5430550000000012</c:v>
                </c:pt>
                <c:pt idx="4183">
                  <c:v>-3.547142</c:v>
                </c:pt>
                <c:pt idx="4184">
                  <c:v>-3.504553</c:v>
                </c:pt>
                <c:pt idx="4185">
                  <c:v>-3.504553</c:v>
                </c:pt>
                <c:pt idx="4186">
                  <c:v>-3.4759540000000002</c:v>
                </c:pt>
                <c:pt idx="4187">
                  <c:v>-3.4595610000000012</c:v>
                </c:pt>
                <c:pt idx="4188">
                  <c:v>-3.5675469999999989</c:v>
                </c:pt>
                <c:pt idx="4189">
                  <c:v>-3.2972260000000002</c:v>
                </c:pt>
                <c:pt idx="4190">
                  <c:v>-3.4314940000000012</c:v>
                </c:pt>
                <c:pt idx="4191">
                  <c:v>-3.4647049999999999</c:v>
                </c:pt>
                <c:pt idx="4192">
                  <c:v>-3.3971969999999998</c:v>
                </c:pt>
                <c:pt idx="4193">
                  <c:v>-3.2901760000000011</c:v>
                </c:pt>
                <c:pt idx="4194">
                  <c:v>-3.408776</c:v>
                </c:pt>
                <c:pt idx="4195">
                  <c:v>-3.4681580000000012</c:v>
                </c:pt>
                <c:pt idx="4196">
                  <c:v>-3.4878269999999989</c:v>
                </c:pt>
                <c:pt idx="4197">
                  <c:v>-3.391783999999999</c:v>
                </c:pt>
                <c:pt idx="4198">
                  <c:v>-3.391783999999999</c:v>
                </c:pt>
                <c:pt idx="4199">
                  <c:v>-3.31006</c:v>
                </c:pt>
                <c:pt idx="4200">
                  <c:v>-3.4747749999999988</c:v>
                </c:pt>
                <c:pt idx="4201">
                  <c:v>-3.4380099999999998</c:v>
                </c:pt>
                <c:pt idx="4202">
                  <c:v>-3.2962129999999998</c:v>
                </c:pt>
                <c:pt idx="4203">
                  <c:v>-3.35146699999998</c:v>
                </c:pt>
                <c:pt idx="4204">
                  <c:v>-3.1700330000000001</c:v>
                </c:pt>
                <c:pt idx="4205">
                  <c:v>-3.1700330000000001</c:v>
                </c:pt>
                <c:pt idx="4206">
                  <c:v>-3.3495830000000009</c:v>
                </c:pt>
                <c:pt idx="4207">
                  <c:v>-3.3288280000000001</c:v>
                </c:pt>
                <c:pt idx="4208">
                  <c:v>-3.4511759999999998</c:v>
                </c:pt>
                <c:pt idx="4209">
                  <c:v>-3.3134719999999991</c:v>
                </c:pt>
                <c:pt idx="4210">
                  <c:v>-3.2504629999999999</c:v>
                </c:pt>
                <c:pt idx="4211">
                  <c:v>-3.282648</c:v>
                </c:pt>
                <c:pt idx="4212">
                  <c:v>-3.0783529999999999</c:v>
                </c:pt>
                <c:pt idx="4213">
                  <c:v>-3.0783529999999999</c:v>
                </c:pt>
                <c:pt idx="4214">
                  <c:v>-3.195014</c:v>
                </c:pt>
                <c:pt idx="4215">
                  <c:v>-2.9590070000000002</c:v>
                </c:pt>
                <c:pt idx="4216">
                  <c:v>-3.0653710000000012</c:v>
                </c:pt>
                <c:pt idx="4217">
                  <c:v>-3.1657320000000002</c:v>
                </c:pt>
                <c:pt idx="4218">
                  <c:v>-3.0710149999999992</c:v>
                </c:pt>
                <c:pt idx="4219">
                  <c:v>-3.2675269999999998</c:v>
                </c:pt>
                <c:pt idx="4220">
                  <c:v>-3.2675269999999998</c:v>
                </c:pt>
                <c:pt idx="4221">
                  <c:v>-3.2654540000000001</c:v>
                </c:pt>
                <c:pt idx="4222">
                  <c:v>-3.3542109999999981</c:v>
                </c:pt>
                <c:pt idx="4223">
                  <c:v>-3.4358010000000001</c:v>
                </c:pt>
                <c:pt idx="4224">
                  <c:v>-3.3338329999999998</c:v>
                </c:pt>
                <c:pt idx="4225">
                  <c:v>-3.363073</c:v>
                </c:pt>
                <c:pt idx="4226">
                  <c:v>-3.4650979999999989</c:v>
                </c:pt>
                <c:pt idx="4227">
                  <c:v>-3.593116999999999</c:v>
                </c:pt>
                <c:pt idx="4228">
                  <c:v>-3.593116999999999</c:v>
                </c:pt>
                <c:pt idx="4229">
                  <c:v>-3.5386320000000002</c:v>
                </c:pt>
                <c:pt idx="4230">
                  <c:v>-3.5572339999999989</c:v>
                </c:pt>
                <c:pt idx="4231">
                  <c:v>-3.312569999999996</c:v>
                </c:pt>
                <c:pt idx="4232">
                  <c:v>-3.4054319999999989</c:v>
                </c:pt>
                <c:pt idx="4233">
                  <c:v>-3.3787749999999992</c:v>
                </c:pt>
                <c:pt idx="4234">
                  <c:v>-3.4518649999999971</c:v>
                </c:pt>
                <c:pt idx="4235">
                  <c:v>-3.295447999999999</c:v>
                </c:pt>
                <c:pt idx="4236">
                  <c:v>-3.504553</c:v>
                </c:pt>
                <c:pt idx="4237">
                  <c:v>-3.4759540000000002</c:v>
                </c:pt>
                <c:pt idx="4238">
                  <c:v>-3.4759540000000002</c:v>
                </c:pt>
                <c:pt idx="4239">
                  <c:v>-3.4595610000000012</c:v>
                </c:pt>
                <c:pt idx="4240">
                  <c:v>-3.5675469999999989</c:v>
                </c:pt>
                <c:pt idx="4241">
                  <c:v>-3.2972260000000002</c:v>
                </c:pt>
                <c:pt idx="4242">
                  <c:v>-3.5309500000000011</c:v>
                </c:pt>
                <c:pt idx="4243">
                  <c:v>-3.5923240000000001</c:v>
                </c:pt>
                <c:pt idx="4244">
                  <c:v>-3.4200849999999998</c:v>
                </c:pt>
                <c:pt idx="4245">
                  <c:v>-3.5061440000000008</c:v>
                </c:pt>
                <c:pt idx="4246">
                  <c:v>-3.369688</c:v>
                </c:pt>
                <c:pt idx="4247">
                  <c:v>-3.3399359999999998</c:v>
                </c:pt>
                <c:pt idx="4248">
                  <c:v>-3.2788609999999991</c:v>
                </c:pt>
                <c:pt idx="4249">
                  <c:v>-3.437408</c:v>
                </c:pt>
                <c:pt idx="4250">
                  <c:v>-3.437408</c:v>
                </c:pt>
                <c:pt idx="4251">
                  <c:v>-3.2396560000000001</c:v>
                </c:pt>
                <c:pt idx="4252">
                  <c:v>-3.2119009999999988</c:v>
                </c:pt>
                <c:pt idx="4253">
                  <c:v>-3.505376</c:v>
                </c:pt>
                <c:pt idx="4254">
                  <c:v>-3.471232000000001</c:v>
                </c:pt>
                <c:pt idx="4255">
                  <c:v>-3.3214060000000001</c:v>
                </c:pt>
                <c:pt idx="4256">
                  <c:v>-3.1700330000000001</c:v>
                </c:pt>
                <c:pt idx="4257">
                  <c:v>-3.3495830000000009</c:v>
                </c:pt>
                <c:pt idx="4258">
                  <c:v>-3.3495830000000009</c:v>
                </c:pt>
                <c:pt idx="4259">
                  <c:v>-3.3288280000000001</c:v>
                </c:pt>
                <c:pt idx="4260">
                  <c:v>-3.4511759999999998</c:v>
                </c:pt>
                <c:pt idx="4261">
                  <c:v>-3.4978690000000001</c:v>
                </c:pt>
                <c:pt idx="4262">
                  <c:v>-3.2269970000000008</c:v>
                </c:pt>
                <c:pt idx="4263">
                  <c:v>-3.1326170000000002</c:v>
                </c:pt>
                <c:pt idx="4264">
                  <c:v>-2.9628939999999999</c:v>
                </c:pt>
                <c:pt idx="4265">
                  <c:v>-2.9628939999999999</c:v>
                </c:pt>
                <c:pt idx="4266">
                  <c:v>-3.005618999999998</c:v>
                </c:pt>
                <c:pt idx="4267">
                  <c:v>-2.9841190000000002</c:v>
                </c:pt>
                <c:pt idx="4268">
                  <c:v>-3.069035</c:v>
                </c:pt>
                <c:pt idx="4269">
                  <c:v>-3.060295</c:v>
                </c:pt>
                <c:pt idx="4270">
                  <c:v>-3.3812489999999809</c:v>
                </c:pt>
                <c:pt idx="4271">
                  <c:v>-3.299512</c:v>
                </c:pt>
                <c:pt idx="4272">
                  <c:v>-3.299512</c:v>
                </c:pt>
                <c:pt idx="4273">
                  <c:v>-3.166585</c:v>
                </c:pt>
                <c:pt idx="4274">
                  <c:v>-3.3001799999999988</c:v>
                </c:pt>
                <c:pt idx="4275">
                  <c:v>-3.3631419999999999</c:v>
                </c:pt>
                <c:pt idx="4276">
                  <c:v>-3.4789560000000002</c:v>
                </c:pt>
                <c:pt idx="4277">
                  <c:v>-3.6734000000000009</c:v>
                </c:pt>
                <c:pt idx="4278">
                  <c:v>-3.459368</c:v>
                </c:pt>
                <c:pt idx="4279">
                  <c:v>-3.459368</c:v>
                </c:pt>
                <c:pt idx="4280">
                  <c:v>-3.434307</c:v>
                </c:pt>
                <c:pt idx="4281">
                  <c:v>-3.4826950000000001</c:v>
                </c:pt>
                <c:pt idx="4282">
                  <c:v>-3.4659169999999988</c:v>
                </c:pt>
                <c:pt idx="4283">
                  <c:v>-3.4054319999999989</c:v>
                </c:pt>
                <c:pt idx="4284">
                  <c:v>-3.3787749999999992</c:v>
                </c:pt>
                <c:pt idx="4285">
                  <c:v>-3.4518649999999971</c:v>
                </c:pt>
                <c:pt idx="4286">
                  <c:v>-3.295447999999999</c:v>
                </c:pt>
                <c:pt idx="4287">
                  <c:v>-3.597443999999999</c:v>
                </c:pt>
                <c:pt idx="4288">
                  <c:v>-3.6248239999999998</c:v>
                </c:pt>
                <c:pt idx="4289">
                  <c:v>-3.575488999999997</c:v>
                </c:pt>
                <c:pt idx="4290">
                  <c:v>-3.575488999999997</c:v>
                </c:pt>
                <c:pt idx="4291">
                  <c:v>-3.4359030000000002</c:v>
                </c:pt>
                <c:pt idx="4292">
                  <c:v>-3.3619840000000001</c:v>
                </c:pt>
                <c:pt idx="4293">
                  <c:v>-3.447471999999999</c:v>
                </c:pt>
                <c:pt idx="4294">
                  <c:v>-3.3859569999999981</c:v>
                </c:pt>
                <c:pt idx="4295">
                  <c:v>-3.344239</c:v>
                </c:pt>
                <c:pt idx="4296">
                  <c:v>-3.5793499999999998</c:v>
                </c:pt>
                <c:pt idx="4297">
                  <c:v>-3.3680829999999999</c:v>
                </c:pt>
                <c:pt idx="4298">
                  <c:v>-3.413257999999999</c:v>
                </c:pt>
                <c:pt idx="4299">
                  <c:v>-3.4614090000000002</c:v>
                </c:pt>
                <c:pt idx="4300">
                  <c:v>-3.3842919999999999</c:v>
                </c:pt>
                <c:pt idx="4301">
                  <c:v>-3.3913309999999992</c:v>
                </c:pt>
                <c:pt idx="4302">
                  <c:v>-3.2396560000000001</c:v>
                </c:pt>
                <c:pt idx="4303">
                  <c:v>-3.2119009999999988</c:v>
                </c:pt>
                <c:pt idx="4304">
                  <c:v>-3.505376</c:v>
                </c:pt>
                <c:pt idx="4305">
                  <c:v>-3.471232000000001</c:v>
                </c:pt>
                <c:pt idx="4306">
                  <c:v>-3.3214060000000001</c:v>
                </c:pt>
                <c:pt idx="4307">
                  <c:v>-3.4212330000000009</c:v>
                </c:pt>
                <c:pt idx="4308">
                  <c:v>-3.3813900000000001</c:v>
                </c:pt>
                <c:pt idx="4309">
                  <c:v>-3.3813900000000001</c:v>
                </c:pt>
                <c:pt idx="4310">
                  <c:v>-3.432237999999999</c:v>
                </c:pt>
                <c:pt idx="4311">
                  <c:v>-3.5896880000000011</c:v>
                </c:pt>
                <c:pt idx="4312">
                  <c:v>-3.3463039999999999</c:v>
                </c:pt>
                <c:pt idx="4313">
                  <c:v>-3.4656819999999988</c:v>
                </c:pt>
                <c:pt idx="4314">
                  <c:v>-3.3732739999999999</c:v>
                </c:pt>
                <c:pt idx="4315">
                  <c:v>-3.264860000000001</c:v>
                </c:pt>
                <c:pt idx="4316">
                  <c:v>-3.264860000000001</c:v>
                </c:pt>
                <c:pt idx="4317">
                  <c:v>-3.1246580000000002</c:v>
                </c:pt>
                <c:pt idx="4318">
                  <c:v>-3.1782530000000002</c:v>
                </c:pt>
                <c:pt idx="4319">
                  <c:v>-3.264549000000001</c:v>
                </c:pt>
                <c:pt idx="4320">
                  <c:v>-3.4247139999999998</c:v>
                </c:pt>
                <c:pt idx="4321">
                  <c:v>-3.3946489999999798</c:v>
                </c:pt>
                <c:pt idx="4322">
                  <c:v>-3.2591670000000001</c:v>
                </c:pt>
                <c:pt idx="4323">
                  <c:v>-3.2591670000000001</c:v>
                </c:pt>
                <c:pt idx="4324">
                  <c:v>-3.2668710000000001</c:v>
                </c:pt>
                <c:pt idx="4325">
                  <c:v>-3.1304159999999999</c:v>
                </c:pt>
                <c:pt idx="4326">
                  <c:v>-3.4970140000000001</c:v>
                </c:pt>
                <c:pt idx="4327">
                  <c:v>-3.3316829999999809</c:v>
                </c:pt>
                <c:pt idx="4328">
                  <c:v>-3.5945070000000001</c:v>
                </c:pt>
                <c:pt idx="4329">
                  <c:v>-3.6734000000000009</c:v>
                </c:pt>
                <c:pt idx="4330">
                  <c:v>-3.459368</c:v>
                </c:pt>
                <c:pt idx="4331">
                  <c:v>-3.434307</c:v>
                </c:pt>
                <c:pt idx="4332">
                  <c:v>-3.434307</c:v>
                </c:pt>
                <c:pt idx="4333">
                  <c:v>-3.4826950000000001</c:v>
                </c:pt>
                <c:pt idx="4334">
                  <c:v>-3.4659169999999988</c:v>
                </c:pt>
                <c:pt idx="4335">
                  <c:v>-3.4813390000000002</c:v>
                </c:pt>
                <c:pt idx="4336">
                  <c:v>-3.5772750000000002</c:v>
                </c:pt>
                <c:pt idx="4337">
                  <c:v>-3.7136479999999992</c:v>
                </c:pt>
                <c:pt idx="4338">
                  <c:v>-3.4590869999999998</c:v>
                </c:pt>
                <c:pt idx="4339">
                  <c:v>-3.6179770000000002</c:v>
                </c:pt>
                <c:pt idx="4340">
                  <c:v>-3.499587</c:v>
                </c:pt>
                <c:pt idx="4341">
                  <c:v>-3.4200959999999991</c:v>
                </c:pt>
                <c:pt idx="4342">
                  <c:v>-3.5436160000000001</c:v>
                </c:pt>
                <c:pt idx="4343">
                  <c:v>-3.491687999999999</c:v>
                </c:pt>
                <c:pt idx="4344">
                  <c:v>-3.491687999999999</c:v>
                </c:pt>
                <c:pt idx="4345">
                  <c:v>-3.4389500000000002</c:v>
                </c:pt>
                <c:pt idx="4346">
                  <c:v>-3.5394389999999998</c:v>
                </c:pt>
                <c:pt idx="4347">
                  <c:v>-3.3681930000000002</c:v>
                </c:pt>
                <c:pt idx="4348">
                  <c:v>-3.3747519999999991</c:v>
                </c:pt>
                <c:pt idx="4349">
                  <c:v>-3.5793499999999998</c:v>
                </c:pt>
                <c:pt idx="4350">
                  <c:v>-3.3680829999999999</c:v>
                </c:pt>
                <c:pt idx="4351">
                  <c:v>-3.413257999999999</c:v>
                </c:pt>
                <c:pt idx="4352">
                  <c:v>-3.4614090000000002</c:v>
                </c:pt>
                <c:pt idx="4353">
                  <c:v>-3.3842919999999999</c:v>
                </c:pt>
                <c:pt idx="4354">
                  <c:v>-3.3913309999999992</c:v>
                </c:pt>
                <c:pt idx="4355">
                  <c:v>-3.3913309999999992</c:v>
                </c:pt>
                <c:pt idx="4356">
                  <c:v>-3.5117609999999999</c:v>
                </c:pt>
                <c:pt idx="4357">
                  <c:v>-3.3565429999999812</c:v>
                </c:pt>
                <c:pt idx="4358">
                  <c:v>-3.2509130000000011</c:v>
                </c:pt>
                <c:pt idx="4359">
                  <c:v>-3.5130810000000001</c:v>
                </c:pt>
                <c:pt idx="4360">
                  <c:v>-3.3137180000000002</c:v>
                </c:pt>
                <c:pt idx="4361">
                  <c:v>-3.3833669999999998</c:v>
                </c:pt>
                <c:pt idx="4362">
                  <c:v>-3.3833669999999998</c:v>
                </c:pt>
                <c:pt idx="4363">
                  <c:v>-3.5543990000000001</c:v>
                </c:pt>
                <c:pt idx="4364">
                  <c:v>-3.4831280000000011</c:v>
                </c:pt>
                <c:pt idx="4365">
                  <c:v>-3.4920089999999799</c:v>
                </c:pt>
                <c:pt idx="4366">
                  <c:v>-3.476979</c:v>
                </c:pt>
                <c:pt idx="4367">
                  <c:v>-3.1582409999999999</c:v>
                </c:pt>
                <c:pt idx="4368">
                  <c:v>-3.264860000000001</c:v>
                </c:pt>
                <c:pt idx="4369">
                  <c:v>-3.1246580000000002</c:v>
                </c:pt>
                <c:pt idx="4370">
                  <c:v>-3.1246580000000002</c:v>
                </c:pt>
                <c:pt idx="4371">
                  <c:v>-3.1782530000000002</c:v>
                </c:pt>
                <c:pt idx="4372">
                  <c:v>-3.3699069999999991</c:v>
                </c:pt>
                <c:pt idx="4373">
                  <c:v>-3.4049019999999999</c:v>
                </c:pt>
                <c:pt idx="4374">
                  <c:v>-3.4278790000000008</c:v>
                </c:pt>
                <c:pt idx="4375">
                  <c:v>-3.6252980000000008</c:v>
                </c:pt>
                <c:pt idx="4376">
                  <c:v>-3.4862319999999989</c:v>
                </c:pt>
                <c:pt idx="4377">
                  <c:v>-3.2668710000000001</c:v>
                </c:pt>
                <c:pt idx="4378">
                  <c:v>-3.1304159999999999</c:v>
                </c:pt>
                <c:pt idx="4379">
                  <c:v>-3.4970140000000001</c:v>
                </c:pt>
                <c:pt idx="4380">
                  <c:v>-3.3316829999999809</c:v>
                </c:pt>
                <c:pt idx="4381">
                  <c:v>-3.5945070000000001</c:v>
                </c:pt>
                <c:pt idx="4382">
                  <c:v>-3.5760169999999998</c:v>
                </c:pt>
                <c:pt idx="4383">
                  <c:v>-3.6666750000000001</c:v>
                </c:pt>
                <c:pt idx="4384">
                  <c:v>-3.6666750000000001</c:v>
                </c:pt>
                <c:pt idx="4385">
                  <c:v>-3.5780949999999989</c:v>
                </c:pt>
                <c:pt idx="4386">
                  <c:v>-3.5713490000000001</c:v>
                </c:pt>
                <c:pt idx="4387">
                  <c:v>-3.5642289999999992</c:v>
                </c:pt>
                <c:pt idx="4388">
                  <c:v>-3.6019359999999998</c:v>
                </c:pt>
                <c:pt idx="4389">
                  <c:v>-3.5430360000000012</c:v>
                </c:pt>
                <c:pt idx="4390">
                  <c:v>-3.5475370000000002</c:v>
                </c:pt>
                <c:pt idx="4391">
                  <c:v>-3.5003759999999988</c:v>
                </c:pt>
                <c:pt idx="4392">
                  <c:v>-3.389355999999998</c:v>
                </c:pt>
                <c:pt idx="4393">
                  <c:v>-3.339181</c:v>
                </c:pt>
                <c:pt idx="4394">
                  <c:v>-3.6360860000000002</c:v>
                </c:pt>
                <c:pt idx="4395">
                  <c:v>-3.491687999999999</c:v>
                </c:pt>
                <c:pt idx="4396">
                  <c:v>-3.491687999999999</c:v>
                </c:pt>
                <c:pt idx="4397">
                  <c:v>-3.4389500000000002</c:v>
                </c:pt>
                <c:pt idx="4398">
                  <c:v>-3.5394389999999998</c:v>
                </c:pt>
                <c:pt idx="4399">
                  <c:v>-3.3681930000000002</c:v>
                </c:pt>
                <c:pt idx="4400">
                  <c:v>-3.3747519999999991</c:v>
                </c:pt>
                <c:pt idx="4401">
                  <c:v>-3.570904000000001</c:v>
                </c:pt>
                <c:pt idx="4402">
                  <c:v>-3.2936549999999989</c:v>
                </c:pt>
                <c:pt idx="4403">
                  <c:v>-3.3273389999999998</c:v>
                </c:pt>
                <c:pt idx="4404">
                  <c:v>-3.394539</c:v>
                </c:pt>
                <c:pt idx="4405">
                  <c:v>-3.4496739999999999</c:v>
                </c:pt>
                <c:pt idx="4406">
                  <c:v>-3.4119989999999998</c:v>
                </c:pt>
                <c:pt idx="4407">
                  <c:v>-3.4119989999999998</c:v>
                </c:pt>
                <c:pt idx="4408">
                  <c:v>-3.56643</c:v>
                </c:pt>
                <c:pt idx="4409">
                  <c:v>-3.4703330000000001</c:v>
                </c:pt>
                <c:pt idx="4410">
                  <c:v>-3.2446670000000002</c:v>
                </c:pt>
                <c:pt idx="4411">
                  <c:v>-3.3524959999999808</c:v>
                </c:pt>
                <c:pt idx="4412">
                  <c:v>-3.318638999999997</c:v>
                </c:pt>
                <c:pt idx="4413">
                  <c:v>-3.376764999999998</c:v>
                </c:pt>
                <c:pt idx="4414">
                  <c:v>-3.376764999999998</c:v>
                </c:pt>
                <c:pt idx="4415">
                  <c:v>-3.5543990000000001</c:v>
                </c:pt>
                <c:pt idx="4416">
                  <c:v>-3.4831280000000011</c:v>
                </c:pt>
                <c:pt idx="4417">
                  <c:v>-3.4920089999999799</c:v>
                </c:pt>
                <c:pt idx="4418">
                  <c:v>-3.476979</c:v>
                </c:pt>
                <c:pt idx="4419">
                  <c:v>-3.1582409999999999</c:v>
                </c:pt>
                <c:pt idx="4420">
                  <c:v>-3.0592260000000011</c:v>
                </c:pt>
                <c:pt idx="4421">
                  <c:v>-3.192012999999998</c:v>
                </c:pt>
                <c:pt idx="4422">
                  <c:v>-3.192012999999998</c:v>
                </c:pt>
                <c:pt idx="4423">
                  <c:v>-3.106862</c:v>
                </c:pt>
                <c:pt idx="4424">
                  <c:v>-3.2876790000000011</c:v>
                </c:pt>
                <c:pt idx="4425">
                  <c:v>-3.3699069999999991</c:v>
                </c:pt>
                <c:pt idx="4426">
                  <c:v>-3.4049019999999999</c:v>
                </c:pt>
                <c:pt idx="4427">
                  <c:v>-3.4278790000000008</c:v>
                </c:pt>
                <c:pt idx="4428">
                  <c:v>-3.6252980000000008</c:v>
                </c:pt>
                <c:pt idx="4429">
                  <c:v>-3.4862319999999989</c:v>
                </c:pt>
                <c:pt idx="4430">
                  <c:v>-3.4862319999999989</c:v>
                </c:pt>
                <c:pt idx="4431">
                  <c:v>-3.599742</c:v>
                </c:pt>
                <c:pt idx="4432">
                  <c:v>-3.6178399999999988</c:v>
                </c:pt>
                <c:pt idx="4433">
                  <c:v>-3.4535959999999992</c:v>
                </c:pt>
                <c:pt idx="4434">
                  <c:v>-3.5935609999999989</c:v>
                </c:pt>
                <c:pt idx="4435">
                  <c:v>-3.638310000000001</c:v>
                </c:pt>
                <c:pt idx="4436">
                  <c:v>-3.578927999999999</c:v>
                </c:pt>
                <c:pt idx="4437">
                  <c:v>-3.6512229999999999</c:v>
                </c:pt>
                <c:pt idx="4438">
                  <c:v>-3.5951770000000001</c:v>
                </c:pt>
                <c:pt idx="4439">
                  <c:v>-3.5951770000000001</c:v>
                </c:pt>
                <c:pt idx="4440">
                  <c:v>-3.6244340000000008</c:v>
                </c:pt>
                <c:pt idx="4441">
                  <c:v>-3.4665919999999999</c:v>
                </c:pt>
                <c:pt idx="4442">
                  <c:v>-3.475408999999992</c:v>
                </c:pt>
                <c:pt idx="4443">
                  <c:v>-3.643602</c:v>
                </c:pt>
                <c:pt idx="4444">
                  <c:v>-3.5475370000000002</c:v>
                </c:pt>
                <c:pt idx="4445">
                  <c:v>-3.5003759999999988</c:v>
                </c:pt>
                <c:pt idx="4446">
                  <c:v>-3.389355999999998</c:v>
                </c:pt>
                <c:pt idx="4447">
                  <c:v>-3.339181</c:v>
                </c:pt>
                <c:pt idx="4448">
                  <c:v>-3.6360860000000002</c:v>
                </c:pt>
                <c:pt idx="4449">
                  <c:v>-3.3652039999999999</c:v>
                </c:pt>
                <c:pt idx="4450">
                  <c:v>-3.351341999999998</c:v>
                </c:pt>
                <c:pt idx="4451">
                  <c:v>-3.351341999999998</c:v>
                </c:pt>
                <c:pt idx="4452">
                  <c:v>-3.4532570000000011</c:v>
                </c:pt>
                <c:pt idx="4453">
                  <c:v>-3.4581949999999999</c:v>
                </c:pt>
                <c:pt idx="4454">
                  <c:v>-3.3971180000000012</c:v>
                </c:pt>
                <c:pt idx="4455">
                  <c:v>-3.245206</c:v>
                </c:pt>
                <c:pt idx="4456">
                  <c:v>-3.4311929999999999</c:v>
                </c:pt>
                <c:pt idx="4457">
                  <c:v>-3.3810990000000012</c:v>
                </c:pt>
                <c:pt idx="4458">
                  <c:v>-3.3764449999999808</c:v>
                </c:pt>
                <c:pt idx="4459">
                  <c:v>-3.389008</c:v>
                </c:pt>
                <c:pt idx="4460">
                  <c:v>-3.418061999999999</c:v>
                </c:pt>
                <c:pt idx="4461">
                  <c:v>-3.418061999999999</c:v>
                </c:pt>
                <c:pt idx="4462">
                  <c:v>-3.516679999999996</c:v>
                </c:pt>
                <c:pt idx="4463">
                  <c:v>-3.4222800000000011</c:v>
                </c:pt>
                <c:pt idx="4464">
                  <c:v>-3.2446670000000002</c:v>
                </c:pt>
                <c:pt idx="4465">
                  <c:v>-3.3524959999999808</c:v>
                </c:pt>
                <c:pt idx="4466">
                  <c:v>-3.318638999999997</c:v>
                </c:pt>
                <c:pt idx="4467">
                  <c:v>-3.376764999999998</c:v>
                </c:pt>
                <c:pt idx="4468">
                  <c:v>-3.376764999999998</c:v>
                </c:pt>
                <c:pt idx="4469">
                  <c:v>-3.6082630000000009</c:v>
                </c:pt>
                <c:pt idx="4470">
                  <c:v>-3.5496639999999999</c:v>
                </c:pt>
                <c:pt idx="4471">
                  <c:v>-3.4777619999999998</c:v>
                </c:pt>
                <c:pt idx="4472">
                  <c:v>-3.5080690000000012</c:v>
                </c:pt>
                <c:pt idx="4473">
                  <c:v>-3.486691</c:v>
                </c:pt>
                <c:pt idx="4474">
                  <c:v>-3.1563389999999991</c:v>
                </c:pt>
                <c:pt idx="4475">
                  <c:v>-3.209775</c:v>
                </c:pt>
                <c:pt idx="4476">
                  <c:v>-3.209775</c:v>
                </c:pt>
                <c:pt idx="4477">
                  <c:v>-3.468226</c:v>
                </c:pt>
                <c:pt idx="4478">
                  <c:v>-3.343207</c:v>
                </c:pt>
                <c:pt idx="4479">
                  <c:v>-3.4978020000000001</c:v>
                </c:pt>
                <c:pt idx="4480">
                  <c:v>-3.5837300000000001</c:v>
                </c:pt>
                <c:pt idx="4481">
                  <c:v>-3.5550149999999991</c:v>
                </c:pt>
                <c:pt idx="4482">
                  <c:v>-3.543129</c:v>
                </c:pt>
                <c:pt idx="4483">
                  <c:v>-3.5438620000000012</c:v>
                </c:pt>
                <c:pt idx="4484">
                  <c:v>-3.4288279999999989</c:v>
                </c:pt>
                <c:pt idx="4485">
                  <c:v>-3.4288279999999989</c:v>
                </c:pt>
                <c:pt idx="4486">
                  <c:v>-3.5387840000000002</c:v>
                </c:pt>
                <c:pt idx="4487">
                  <c:v>-3.4957030000000011</c:v>
                </c:pt>
                <c:pt idx="4488">
                  <c:v>-3.5727239999999991</c:v>
                </c:pt>
                <c:pt idx="4489">
                  <c:v>-3.536687000000001</c:v>
                </c:pt>
                <c:pt idx="4490">
                  <c:v>-3.3560240000000001</c:v>
                </c:pt>
                <c:pt idx="4491">
                  <c:v>-3.5972500000000012</c:v>
                </c:pt>
                <c:pt idx="4492">
                  <c:v>-3.5951770000000001</c:v>
                </c:pt>
                <c:pt idx="4493">
                  <c:v>-3.5951770000000001</c:v>
                </c:pt>
                <c:pt idx="4494">
                  <c:v>-3.6244340000000008</c:v>
                </c:pt>
                <c:pt idx="4495">
                  <c:v>-3.4665919999999999</c:v>
                </c:pt>
                <c:pt idx="4496">
                  <c:v>-3.475408999999992</c:v>
                </c:pt>
                <c:pt idx="4497">
                  <c:v>-3.643602</c:v>
                </c:pt>
                <c:pt idx="4498">
                  <c:v>-3.546419999999999</c:v>
                </c:pt>
                <c:pt idx="4499">
                  <c:v>-3.5200900000000002</c:v>
                </c:pt>
                <c:pt idx="4500">
                  <c:v>-3.3007979999999999</c:v>
                </c:pt>
                <c:pt idx="4501">
                  <c:v>-3.472175</c:v>
                </c:pt>
                <c:pt idx="4502">
                  <c:v>-3.6739920000000001</c:v>
                </c:pt>
                <c:pt idx="4503">
                  <c:v>-3.4570709999999991</c:v>
                </c:pt>
                <c:pt idx="4504">
                  <c:v>-3.4351099999999999</c:v>
                </c:pt>
                <c:pt idx="4505">
                  <c:v>-3.4351099999999999</c:v>
                </c:pt>
                <c:pt idx="4506">
                  <c:v>-3.3824919999999992</c:v>
                </c:pt>
                <c:pt idx="4507">
                  <c:v>-3.374947000000001</c:v>
                </c:pt>
                <c:pt idx="4508">
                  <c:v>-3.2476230000000008</c:v>
                </c:pt>
                <c:pt idx="4509">
                  <c:v>-3.3369529999999799</c:v>
                </c:pt>
                <c:pt idx="4510">
                  <c:v>-3.3577140000000001</c:v>
                </c:pt>
                <c:pt idx="4511">
                  <c:v>-3.306071999999999</c:v>
                </c:pt>
                <c:pt idx="4512">
                  <c:v>-3.3764449999999808</c:v>
                </c:pt>
                <c:pt idx="4513">
                  <c:v>-3.389008</c:v>
                </c:pt>
                <c:pt idx="4514">
                  <c:v>-3.418061999999999</c:v>
                </c:pt>
                <c:pt idx="4515">
                  <c:v>-3.418061999999999</c:v>
                </c:pt>
                <c:pt idx="4516">
                  <c:v>-3.516679999999996</c:v>
                </c:pt>
                <c:pt idx="4517">
                  <c:v>-3.4222800000000011</c:v>
                </c:pt>
                <c:pt idx="4518">
                  <c:v>-3.431623999999998</c:v>
                </c:pt>
                <c:pt idx="4519">
                  <c:v>-3.4918479999999961</c:v>
                </c:pt>
                <c:pt idx="4520">
                  <c:v>-3.5984240000000001</c:v>
                </c:pt>
                <c:pt idx="4521">
                  <c:v>-3.6163219999999998</c:v>
                </c:pt>
                <c:pt idx="4522">
                  <c:v>-3.6163219999999998</c:v>
                </c:pt>
                <c:pt idx="4523">
                  <c:v>-3.7218870000000011</c:v>
                </c:pt>
                <c:pt idx="4524">
                  <c:v>-3.5872769999999998</c:v>
                </c:pt>
                <c:pt idx="4525">
                  <c:v>-3.589494999999999</c:v>
                </c:pt>
                <c:pt idx="4526">
                  <c:v>-3.4583340000000011</c:v>
                </c:pt>
                <c:pt idx="4527">
                  <c:v>-3.4088370000000001</c:v>
                </c:pt>
                <c:pt idx="4528">
                  <c:v>-3.3612230000000012</c:v>
                </c:pt>
                <c:pt idx="4529">
                  <c:v>-3.211471</c:v>
                </c:pt>
                <c:pt idx="4530">
                  <c:v>-3.4069240000000001</c:v>
                </c:pt>
                <c:pt idx="4531">
                  <c:v>-3.4657049999999998</c:v>
                </c:pt>
                <c:pt idx="4532">
                  <c:v>-3.500493000000001</c:v>
                </c:pt>
                <c:pt idx="4533">
                  <c:v>-3.4783580000000001</c:v>
                </c:pt>
                <c:pt idx="4534">
                  <c:v>-3.4806019999999989</c:v>
                </c:pt>
                <c:pt idx="4535">
                  <c:v>-3.399309000000001</c:v>
                </c:pt>
                <c:pt idx="4536">
                  <c:v>-3.5719239999999992</c:v>
                </c:pt>
                <c:pt idx="4537">
                  <c:v>-3.5033850000000002</c:v>
                </c:pt>
                <c:pt idx="4538">
                  <c:v>-3.5663969999999998</c:v>
                </c:pt>
                <c:pt idx="4539">
                  <c:v>-3.4909590000000001</c:v>
                </c:pt>
                <c:pt idx="4540">
                  <c:v>-3.4909590000000001</c:v>
                </c:pt>
                <c:pt idx="4541">
                  <c:v>-3.4957030000000011</c:v>
                </c:pt>
                <c:pt idx="4542">
                  <c:v>-3.5727239999999991</c:v>
                </c:pt>
                <c:pt idx="4543">
                  <c:v>-3.536687000000001</c:v>
                </c:pt>
                <c:pt idx="4544">
                  <c:v>-3.3560240000000001</c:v>
                </c:pt>
                <c:pt idx="4545">
                  <c:v>-3.5972500000000012</c:v>
                </c:pt>
                <c:pt idx="4546">
                  <c:v>-3.6306309999999988</c:v>
                </c:pt>
                <c:pt idx="4547">
                  <c:v>-3.7904509999999991</c:v>
                </c:pt>
                <c:pt idx="4548">
                  <c:v>-3.7904509999999991</c:v>
                </c:pt>
                <c:pt idx="4549">
                  <c:v>-3.576238</c:v>
                </c:pt>
                <c:pt idx="4550">
                  <c:v>-3.6303959999999988</c:v>
                </c:pt>
                <c:pt idx="4551">
                  <c:v>-3.6226920000000011</c:v>
                </c:pt>
                <c:pt idx="4552">
                  <c:v>-3.6420729999999999</c:v>
                </c:pt>
                <c:pt idx="4553">
                  <c:v>-3.3607230000000001</c:v>
                </c:pt>
                <c:pt idx="4554">
                  <c:v>-3.5853110000000008</c:v>
                </c:pt>
                <c:pt idx="4555">
                  <c:v>-3.5411079999999999</c:v>
                </c:pt>
                <c:pt idx="4556">
                  <c:v>-3.5794139999999999</c:v>
                </c:pt>
                <c:pt idx="4557">
                  <c:v>-3.5274420000000011</c:v>
                </c:pt>
                <c:pt idx="4558">
                  <c:v>-3.4182279999999992</c:v>
                </c:pt>
                <c:pt idx="4559">
                  <c:v>-3.4610819999999989</c:v>
                </c:pt>
                <c:pt idx="4560">
                  <c:v>-3.4610819999999989</c:v>
                </c:pt>
                <c:pt idx="4561">
                  <c:v>-3.374947000000001</c:v>
                </c:pt>
                <c:pt idx="4562">
                  <c:v>-3.2476230000000008</c:v>
                </c:pt>
                <c:pt idx="4563">
                  <c:v>-3.3369529999999799</c:v>
                </c:pt>
                <c:pt idx="4564">
                  <c:v>-3.3577140000000001</c:v>
                </c:pt>
                <c:pt idx="4565">
                  <c:v>-3.306071999999999</c:v>
                </c:pt>
                <c:pt idx="4566">
                  <c:v>-3.3833000000000002</c:v>
                </c:pt>
                <c:pt idx="4567">
                  <c:v>-3.376573</c:v>
                </c:pt>
                <c:pt idx="4568">
                  <c:v>-3.3203749999999999</c:v>
                </c:pt>
                <c:pt idx="4569">
                  <c:v>-3.3203749999999999</c:v>
                </c:pt>
                <c:pt idx="4570">
                  <c:v>-3.6101139999999989</c:v>
                </c:pt>
                <c:pt idx="4571">
                  <c:v>-3.37525699999998</c:v>
                </c:pt>
                <c:pt idx="4572">
                  <c:v>-3.4120529999999811</c:v>
                </c:pt>
                <c:pt idx="4573">
                  <c:v>-3.5553380000000012</c:v>
                </c:pt>
                <c:pt idx="4574">
                  <c:v>-4.0049959999999798</c:v>
                </c:pt>
                <c:pt idx="4575">
                  <c:v>-3.8993679999999991</c:v>
                </c:pt>
                <c:pt idx="4576">
                  <c:v>-3.6127500000000001</c:v>
                </c:pt>
                <c:pt idx="4577">
                  <c:v>-3.6127500000000001</c:v>
                </c:pt>
                <c:pt idx="4578">
                  <c:v>-3.409501000000001</c:v>
                </c:pt>
                <c:pt idx="4579">
                  <c:v>-3.5507190000000008</c:v>
                </c:pt>
                <c:pt idx="4580">
                  <c:v>-3.4583340000000011</c:v>
                </c:pt>
                <c:pt idx="4581">
                  <c:v>-3.4088370000000001</c:v>
                </c:pt>
                <c:pt idx="4582">
                  <c:v>-3.3612230000000012</c:v>
                </c:pt>
                <c:pt idx="4583">
                  <c:v>-3.394401999999999</c:v>
                </c:pt>
                <c:pt idx="4584">
                  <c:v>-3.33934299999998</c:v>
                </c:pt>
                <c:pt idx="4585">
                  <c:v>-3.33934299999998</c:v>
                </c:pt>
                <c:pt idx="4586">
                  <c:v>-3.5446909999999998</c:v>
                </c:pt>
                <c:pt idx="4587">
                  <c:v>-3.4683199999999998</c:v>
                </c:pt>
                <c:pt idx="4588">
                  <c:v>-3.5532039999999991</c:v>
                </c:pt>
                <c:pt idx="4589">
                  <c:v>-3.399309000000001</c:v>
                </c:pt>
                <c:pt idx="4590">
                  <c:v>-3.5719239999999992</c:v>
                </c:pt>
                <c:pt idx="4591">
                  <c:v>-3.5033850000000002</c:v>
                </c:pt>
                <c:pt idx="4592">
                  <c:v>-3.5663969999999998</c:v>
                </c:pt>
                <c:pt idx="4593">
                  <c:v>-3.4909590000000001</c:v>
                </c:pt>
                <c:pt idx="4594">
                  <c:v>-3.3747060000000002</c:v>
                </c:pt>
                <c:pt idx="4595">
                  <c:v>-3.3747060000000002</c:v>
                </c:pt>
                <c:pt idx="4596">
                  <c:v>-3.4735520000000002</c:v>
                </c:pt>
                <c:pt idx="4597">
                  <c:v>-3.5036580000000002</c:v>
                </c:pt>
                <c:pt idx="4598">
                  <c:v>-3.69909</c:v>
                </c:pt>
                <c:pt idx="4599">
                  <c:v>-3.6365850000000002</c:v>
                </c:pt>
                <c:pt idx="4600">
                  <c:v>-3.5434169999999998</c:v>
                </c:pt>
                <c:pt idx="4601">
                  <c:v>-3.4872099999999988</c:v>
                </c:pt>
                <c:pt idx="4602">
                  <c:v>-3.4720870000000001</c:v>
                </c:pt>
                <c:pt idx="4603">
                  <c:v>-3.4720870000000001</c:v>
                </c:pt>
                <c:pt idx="4604">
                  <c:v>-3.4383959999999991</c:v>
                </c:pt>
                <c:pt idx="4605">
                  <c:v>-3.524934</c:v>
                </c:pt>
                <c:pt idx="4606">
                  <c:v>-3.445574000000001</c:v>
                </c:pt>
                <c:pt idx="4607">
                  <c:v>-3.3575510000000008</c:v>
                </c:pt>
                <c:pt idx="4608">
                  <c:v>-3.4409299999999998</c:v>
                </c:pt>
                <c:pt idx="4609">
                  <c:v>-3.5411079999999999</c:v>
                </c:pt>
                <c:pt idx="4610">
                  <c:v>-3.5794139999999999</c:v>
                </c:pt>
                <c:pt idx="4611">
                  <c:v>-3.5274420000000011</c:v>
                </c:pt>
                <c:pt idx="4612">
                  <c:v>-3.4182279999999992</c:v>
                </c:pt>
                <c:pt idx="4613">
                  <c:v>-3.4610819999999989</c:v>
                </c:pt>
                <c:pt idx="4614">
                  <c:v>-3.4610819999999989</c:v>
                </c:pt>
                <c:pt idx="4615">
                  <c:v>-3.4750109999999999</c:v>
                </c:pt>
                <c:pt idx="4616">
                  <c:v>-3.2485080000000002</c:v>
                </c:pt>
                <c:pt idx="4617">
                  <c:v>-3.3736700000000011</c:v>
                </c:pt>
                <c:pt idx="4618">
                  <c:v>-3.214931</c:v>
                </c:pt>
                <c:pt idx="4619">
                  <c:v>-3.2443209999999998</c:v>
                </c:pt>
                <c:pt idx="4620">
                  <c:v>-3.2922639999999981</c:v>
                </c:pt>
                <c:pt idx="4621">
                  <c:v>-3.4287200000000002</c:v>
                </c:pt>
                <c:pt idx="4622">
                  <c:v>-3.6070389999999999</c:v>
                </c:pt>
                <c:pt idx="4623">
                  <c:v>-3.6070389999999999</c:v>
                </c:pt>
                <c:pt idx="4624">
                  <c:v>-3.478908000000001</c:v>
                </c:pt>
                <c:pt idx="4625">
                  <c:v>-3.4741399999999998</c:v>
                </c:pt>
                <c:pt idx="4626">
                  <c:v>-3.4005109999999998</c:v>
                </c:pt>
                <c:pt idx="4627">
                  <c:v>-3.566323000000001</c:v>
                </c:pt>
                <c:pt idx="4628">
                  <c:v>-3.8993679999999991</c:v>
                </c:pt>
                <c:pt idx="4629">
                  <c:v>-3.6127500000000001</c:v>
                </c:pt>
                <c:pt idx="4630">
                  <c:v>-3.409501000000001</c:v>
                </c:pt>
                <c:pt idx="4631">
                  <c:v>-3.409501000000001</c:v>
                </c:pt>
                <c:pt idx="4632">
                  <c:v>-3.5507190000000008</c:v>
                </c:pt>
                <c:pt idx="4633">
                  <c:v>-3.6485639999999999</c:v>
                </c:pt>
                <c:pt idx="4634">
                  <c:v>-3.5169969999999999</c:v>
                </c:pt>
                <c:pt idx="4635">
                  <c:v>-3.4076909999999998</c:v>
                </c:pt>
                <c:pt idx="4636">
                  <c:v>-3.33934299999998</c:v>
                </c:pt>
                <c:pt idx="4637">
                  <c:v>-3.5446909999999998</c:v>
                </c:pt>
                <c:pt idx="4638">
                  <c:v>-3.5446909999999998</c:v>
                </c:pt>
                <c:pt idx="4639">
                  <c:v>-3.4683199999999998</c:v>
                </c:pt>
                <c:pt idx="4640">
                  <c:v>-3.5532039999999991</c:v>
                </c:pt>
                <c:pt idx="4641">
                  <c:v>-3.5157900000000009</c:v>
                </c:pt>
                <c:pt idx="4642">
                  <c:v>-3.5506360000000008</c:v>
                </c:pt>
                <c:pt idx="4643">
                  <c:v>-3.4849739999999989</c:v>
                </c:pt>
                <c:pt idx="4644">
                  <c:v>-3.4689599999999992</c:v>
                </c:pt>
                <c:pt idx="4645">
                  <c:v>-3.6382729999999999</c:v>
                </c:pt>
                <c:pt idx="4646">
                  <c:v>-3.567679</c:v>
                </c:pt>
                <c:pt idx="4647">
                  <c:v>-3.5500389999999999</c:v>
                </c:pt>
                <c:pt idx="4648">
                  <c:v>-3.5500389999999999</c:v>
                </c:pt>
                <c:pt idx="4649">
                  <c:v>-3.524143</c:v>
                </c:pt>
                <c:pt idx="4650">
                  <c:v>-3.5355129999999999</c:v>
                </c:pt>
                <c:pt idx="4651">
                  <c:v>-3.5210110000000001</c:v>
                </c:pt>
                <c:pt idx="4652">
                  <c:v>-3.5528710000000001</c:v>
                </c:pt>
                <c:pt idx="4653">
                  <c:v>-3.5299619999999989</c:v>
                </c:pt>
                <c:pt idx="4654">
                  <c:v>-3.5172319999999999</c:v>
                </c:pt>
                <c:pt idx="4655">
                  <c:v>-3.5045670000000002</c:v>
                </c:pt>
                <c:pt idx="4656">
                  <c:v>-3.4383959999999991</c:v>
                </c:pt>
                <c:pt idx="4657">
                  <c:v>-3.524934</c:v>
                </c:pt>
                <c:pt idx="4658">
                  <c:v>-3.445574000000001</c:v>
                </c:pt>
                <c:pt idx="4659">
                  <c:v>-3.3575510000000008</c:v>
                </c:pt>
                <c:pt idx="4660">
                  <c:v>-3.4409299999999998</c:v>
                </c:pt>
                <c:pt idx="4661">
                  <c:v>-3.2892440000000001</c:v>
                </c:pt>
                <c:pt idx="4662">
                  <c:v>-3.4217289999999991</c:v>
                </c:pt>
                <c:pt idx="4663">
                  <c:v>-3.3153349999999988</c:v>
                </c:pt>
                <c:pt idx="4664">
                  <c:v>-3.3564089999999802</c:v>
                </c:pt>
                <c:pt idx="4665">
                  <c:v>-3.3826139999999998</c:v>
                </c:pt>
                <c:pt idx="4666">
                  <c:v>-3.4960360000000001</c:v>
                </c:pt>
                <c:pt idx="4667">
                  <c:v>-3.4960360000000001</c:v>
                </c:pt>
                <c:pt idx="4668">
                  <c:v>-3.3955850000000001</c:v>
                </c:pt>
                <c:pt idx="4669">
                  <c:v>-3.4100459999999799</c:v>
                </c:pt>
                <c:pt idx="4670">
                  <c:v>-3.2980630000000009</c:v>
                </c:pt>
                <c:pt idx="4671">
                  <c:v>-3.2577919999999998</c:v>
                </c:pt>
                <c:pt idx="4672">
                  <c:v>-3.5888149999999999</c:v>
                </c:pt>
                <c:pt idx="4673">
                  <c:v>-3.4609729999999992</c:v>
                </c:pt>
                <c:pt idx="4674">
                  <c:v>-3.4783460000000002</c:v>
                </c:pt>
                <c:pt idx="4675">
                  <c:v>-3.478908000000001</c:v>
                </c:pt>
                <c:pt idx="4676">
                  <c:v>-3.478908000000001</c:v>
                </c:pt>
                <c:pt idx="4677">
                  <c:v>-3.4741399999999998</c:v>
                </c:pt>
                <c:pt idx="4678">
                  <c:v>-3.4005109999999998</c:v>
                </c:pt>
                <c:pt idx="4679">
                  <c:v>-3.566323000000001</c:v>
                </c:pt>
                <c:pt idx="4680">
                  <c:v>-3.7505060000000001</c:v>
                </c:pt>
                <c:pt idx="4681">
                  <c:v>-3.7817769999999999</c:v>
                </c:pt>
                <c:pt idx="4682">
                  <c:v>-3.435635</c:v>
                </c:pt>
                <c:pt idx="4683">
                  <c:v>-3.3681950000000001</c:v>
                </c:pt>
                <c:pt idx="4684">
                  <c:v>-3.3681950000000001</c:v>
                </c:pt>
                <c:pt idx="4685">
                  <c:v>-3.5930740000000001</c:v>
                </c:pt>
                <c:pt idx="4686">
                  <c:v>-3.5755469999999998</c:v>
                </c:pt>
                <c:pt idx="4687">
                  <c:v>-3.3744130000000001</c:v>
                </c:pt>
                <c:pt idx="4688">
                  <c:v>-3.4076909999999998</c:v>
                </c:pt>
                <c:pt idx="4689">
                  <c:v>-3.4692940000000001</c:v>
                </c:pt>
                <c:pt idx="4690">
                  <c:v>-3.470542999999997</c:v>
                </c:pt>
                <c:pt idx="4691">
                  <c:v>-3.67225299999998</c:v>
                </c:pt>
                <c:pt idx="4692">
                  <c:v>-3.67225299999998</c:v>
                </c:pt>
                <c:pt idx="4693">
                  <c:v>-3.575946999999998</c:v>
                </c:pt>
                <c:pt idx="4694">
                  <c:v>-3.4915639999999999</c:v>
                </c:pt>
                <c:pt idx="4695">
                  <c:v>-3.563634</c:v>
                </c:pt>
                <c:pt idx="4696">
                  <c:v>-3.6569519999999991</c:v>
                </c:pt>
                <c:pt idx="4697">
                  <c:v>-3.5879499999999989</c:v>
                </c:pt>
                <c:pt idx="4698">
                  <c:v>-3.6720419999999971</c:v>
                </c:pt>
                <c:pt idx="4699">
                  <c:v>-3.7158010000000008</c:v>
                </c:pt>
                <c:pt idx="4700">
                  <c:v>-3.600984</c:v>
                </c:pt>
                <c:pt idx="4701">
                  <c:v>-3.579364</c:v>
                </c:pt>
                <c:pt idx="4702">
                  <c:v>-3.579364</c:v>
                </c:pt>
                <c:pt idx="4703">
                  <c:v>-3.5355129999999999</c:v>
                </c:pt>
                <c:pt idx="4704">
                  <c:v>-3.5210110000000001</c:v>
                </c:pt>
                <c:pt idx="4705">
                  <c:v>-3.5528710000000001</c:v>
                </c:pt>
                <c:pt idx="4706">
                  <c:v>-3.5299619999999989</c:v>
                </c:pt>
                <c:pt idx="4707">
                  <c:v>-3.5172319999999999</c:v>
                </c:pt>
                <c:pt idx="4708">
                  <c:v>-3.5045670000000002</c:v>
                </c:pt>
                <c:pt idx="4709">
                  <c:v>-3.4871569999999998</c:v>
                </c:pt>
                <c:pt idx="4710">
                  <c:v>-3.4871569999999998</c:v>
                </c:pt>
                <c:pt idx="4711">
                  <c:v>-3.4681350000000002</c:v>
                </c:pt>
                <c:pt idx="4712">
                  <c:v>-3.3799790000000001</c:v>
                </c:pt>
                <c:pt idx="4713">
                  <c:v>-3.3562089999999811</c:v>
                </c:pt>
                <c:pt idx="4714">
                  <c:v>-3.4241009999999998</c:v>
                </c:pt>
                <c:pt idx="4715">
                  <c:v>-3.4928469999999798</c:v>
                </c:pt>
                <c:pt idx="4716">
                  <c:v>-3.3817939999999989</c:v>
                </c:pt>
                <c:pt idx="4717">
                  <c:v>-3.252742</c:v>
                </c:pt>
                <c:pt idx="4718">
                  <c:v>-3.358222</c:v>
                </c:pt>
                <c:pt idx="4719">
                  <c:v>-3.4262160000000002</c:v>
                </c:pt>
                <c:pt idx="4720">
                  <c:v>-3.4262160000000002</c:v>
                </c:pt>
                <c:pt idx="4721">
                  <c:v>-3.4071580000000008</c:v>
                </c:pt>
                <c:pt idx="4722">
                  <c:v>-3.2980630000000009</c:v>
                </c:pt>
                <c:pt idx="4723">
                  <c:v>-3.2577919999999998</c:v>
                </c:pt>
                <c:pt idx="4724">
                  <c:v>-3.5888149999999999</c:v>
                </c:pt>
                <c:pt idx="4725">
                  <c:v>-3.4609729999999992</c:v>
                </c:pt>
                <c:pt idx="4726">
                  <c:v>-3.4783460000000002</c:v>
                </c:pt>
                <c:pt idx="4727">
                  <c:v>-3.299137</c:v>
                </c:pt>
                <c:pt idx="4728">
                  <c:v>-3.299137</c:v>
                </c:pt>
                <c:pt idx="4729">
                  <c:v>-3.296451999999999</c:v>
                </c:pt>
                <c:pt idx="4730">
                  <c:v>-3.2308330000000001</c:v>
                </c:pt>
                <c:pt idx="4731">
                  <c:v>-3.6955870000000002</c:v>
                </c:pt>
                <c:pt idx="4732">
                  <c:v>-3.472182999999998</c:v>
                </c:pt>
                <c:pt idx="4733">
                  <c:v>-3.7336610000000001</c:v>
                </c:pt>
                <c:pt idx="4734">
                  <c:v>-3.6538140000000001</c:v>
                </c:pt>
                <c:pt idx="4735">
                  <c:v>-3.4624640000000011</c:v>
                </c:pt>
                <c:pt idx="4736">
                  <c:v>-3.4293749999999998</c:v>
                </c:pt>
                <c:pt idx="4737">
                  <c:v>-3.3159320000000001</c:v>
                </c:pt>
                <c:pt idx="4738">
                  <c:v>-3.3159320000000001</c:v>
                </c:pt>
                <c:pt idx="4739">
                  <c:v>-3.3747940000000001</c:v>
                </c:pt>
                <c:pt idx="4740">
                  <c:v>-3.3426659999999799</c:v>
                </c:pt>
                <c:pt idx="4741">
                  <c:v>-3.5807040000000012</c:v>
                </c:pt>
                <c:pt idx="4742">
                  <c:v>-3.60772</c:v>
                </c:pt>
                <c:pt idx="4743">
                  <c:v>-3.4614090000000002</c:v>
                </c:pt>
                <c:pt idx="4744">
                  <c:v>-3.5490739999999992</c:v>
                </c:pt>
                <c:pt idx="4745">
                  <c:v>-3.534250999999998</c:v>
                </c:pt>
                <c:pt idx="4746">
                  <c:v>-3.52833</c:v>
                </c:pt>
                <c:pt idx="4747">
                  <c:v>-3.52833</c:v>
                </c:pt>
                <c:pt idx="4748">
                  <c:v>-3.432441999999996</c:v>
                </c:pt>
                <c:pt idx="4749">
                  <c:v>-3.5218570000000011</c:v>
                </c:pt>
                <c:pt idx="4750">
                  <c:v>-3.4573450000000001</c:v>
                </c:pt>
                <c:pt idx="4751">
                  <c:v>-3.6720419999999971</c:v>
                </c:pt>
                <c:pt idx="4752">
                  <c:v>-3.7158010000000008</c:v>
                </c:pt>
                <c:pt idx="4753">
                  <c:v>-3.600984</c:v>
                </c:pt>
                <c:pt idx="4754">
                  <c:v>-3.579364</c:v>
                </c:pt>
                <c:pt idx="4755">
                  <c:v>-3.592860999999997</c:v>
                </c:pt>
                <c:pt idx="4756">
                  <c:v>-3.592860999999997</c:v>
                </c:pt>
                <c:pt idx="4757">
                  <c:v>-3.489595</c:v>
                </c:pt>
                <c:pt idx="4758">
                  <c:v>-3.4941359999999988</c:v>
                </c:pt>
                <c:pt idx="4759">
                  <c:v>-3.6701010000000012</c:v>
                </c:pt>
                <c:pt idx="4760">
                  <c:v>-3.5061499999999999</c:v>
                </c:pt>
                <c:pt idx="4761">
                  <c:v>-3.432599999999999</c:v>
                </c:pt>
                <c:pt idx="4762">
                  <c:v>-3.436633</c:v>
                </c:pt>
                <c:pt idx="4763">
                  <c:v>-3.41526299999998</c:v>
                </c:pt>
                <c:pt idx="4764">
                  <c:v>-3.41526299999998</c:v>
                </c:pt>
                <c:pt idx="4765">
                  <c:v>-3.2938120000000009</c:v>
                </c:pt>
                <c:pt idx="4766">
                  <c:v>-3.2656659999999991</c:v>
                </c:pt>
                <c:pt idx="4767">
                  <c:v>-3.2851910000000002</c:v>
                </c:pt>
                <c:pt idx="4768">
                  <c:v>-3.2432120000000002</c:v>
                </c:pt>
                <c:pt idx="4769">
                  <c:v>-3.4289660000000008</c:v>
                </c:pt>
                <c:pt idx="4770">
                  <c:v>-3.252742</c:v>
                </c:pt>
                <c:pt idx="4771">
                  <c:v>-3.358222</c:v>
                </c:pt>
                <c:pt idx="4772">
                  <c:v>-3.4262160000000002</c:v>
                </c:pt>
                <c:pt idx="4773">
                  <c:v>-3.4071580000000008</c:v>
                </c:pt>
                <c:pt idx="4774">
                  <c:v>-3.2878440000000002</c:v>
                </c:pt>
                <c:pt idx="4775">
                  <c:v>-3.1010259999999992</c:v>
                </c:pt>
                <c:pt idx="4776">
                  <c:v>-3.4227779999999992</c:v>
                </c:pt>
                <c:pt idx="4777">
                  <c:v>-3.4942319999999998</c:v>
                </c:pt>
                <c:pt idx="4778">
                  <c:v>-3.4674619999999989</c:v>
                </c:pt>
                <c:pt idx="4779">
                  <c:v>-3.5232039999999998</c:v>
                </c:pt>
                <c:pt idx="4780">
                  <c:v>-3.5232039999999998</c:v>
                </c:pt>
                <c:pt idx="4781">
                  <c:v>-3.375213</c:v>
                </c:pt>
                <c:pt idx="4782">
                  <c:v>-3.3852370000000001</c:v>
                </c:pt>
                <c:pt idx="4783">
                  <c:v>-3.424925</c:v>
                </c:pt>
                <c:pt idx="4784">
                  <c:v>-3.7783950000000002</c:v>
                </c:pt>
                <c:pt idx="4785">
                  <c:v>-3.4748209999999999</c:v>
                </c:pt>
                <c:pt idx="4786">
                  <c:v>-3.3237999999999999</c:v>
                </c:pt>
                <c:pt idx="4787">
                  <c:v>-3.289021</c:v>
                </c:pt>
                <c:pt idx="4788">
                  <c:v>-3.4293749999999998</c:v>
                </c:pt>
                <c:pt idx="4789">
                  <c:v>-3.3159320000000001</c:v>
                </c:pt>
                <c:pt idx="4790">
                  <c:v>-3.5275130000000008</c:v>
                </c:pt>
                <c:pt idx="4791">
                  <c:v>-3.518872999999997</c:v>
                </c:pt>
                <c:pt idx="4792">
                  <c:v>-3.5054890000000012</c:v>
                </c:pt>
                <c:pt idx="4793">
                  <c:v>-3.3455919999999999</c:v>
                </c:pt>
                <c:pt idx="4794">
                  <c:v>-3.3491119999999999</c:v>
                </c:pt>
                <c:pt idx="4795">
                  <c:v>-3.403648</c:v>
                </c:pt>
                <c:pt idx="4796">
                  <c:v>-3.5436679999999998</c:v>
                </c:pt>
                <c:pt idx="4797">
                  <c:v>-3.534250999999998</c:v>
                </c:pt>
                <c:pt idx="4798">
                  <c:v>-3.52833</c:v>
                </c:pt>
                <c:pt idx="4799">
                  <c:v>-3.432441999999996</c:v>
                </c:pt>
                <c:pt idx="4800">
                  <c:v>-3.432441999999996</c:v>
                </c:pt>
                <c:pt idx="4801">
                  <c:v>-3.5218570000000011</c:v>
                </c:pt>
                <c:pt idx="4802">
                  <c:v>-3.4573450000000001</c:v>
                </c:pt>
                <c:pt idx="4803">
                  <c:v>-3.586809000000001</c:v>
                </c:pt>
                <c:pt idx="4804">
                  <c:v>-3.500512000000001</c:v>
                </c:pt>
                <c:pt idx="4805">
                  <c:v>-3.4417449999999992</c:v>
                </c:pt>
                <c:pt idx="4806">
                  <c:v>-3.5445319999999998</c:v>
                </c:pt>
                <c:pt idx="4807">
                  <c:v>-3.3023900000000008</c:v>
                </c:pt>
                <c:pt idx="4808">
                  <c:v>-3.3023900000000008</c:v>
                </c:pt>
                <c:pt idx="4809">
                  <c:v>-3.4105830000000008</c:v>
                </c:pt>
                <c:pt idx="4810">
                  <c:v>-3.4521829999999998</c:v>
                </c:pt>
                <c:pt idx="4811">
                  <c:v>-3.4346910000000008</c:v>
                </c:pt>
                <c:pt idx="4812">
                  <c:v>-3.374031</c:v>
                </c:pt>
                <c:pt idx="4813">
                  <c:v>-3.3397919999999992</c:v>
                </c:pt>
                <c:pt idx="4814">
                  <c:v>-3.3919559999999809</c:v>
                </c:pt>
                <c:pt idx="4815">
                  <c:v>-3.3898519999999981</c:v>
                </c:pt>
                <c:pt idx="4816">
                  <c:v>-3.3898519999999981</c:v>
                </c:pt>
                <c:pt idx="4817">
                  <c:v>-3.2938120000000009</c:v>
                </c:pt>
                <c:pt idx="4818">
                  <c:v>-3.2656659999999991</c:v>
                </c:pt>
                <c:pt idx="4819">
                  <c:v>-3.2851910000000002</c:v>
                </c:pt>
                <c:pt idx="4820">
                  <c:v>-3.2432120000000002</c:v>
                </c:pt>
                <c:pt idx="4821">
                  <c:v>-3.4289660000000008</c:v>
                </c:pt>
                <c:pt idx="4822">
                  <c:v>-3.3420659999999822</c:v>
                </c:pt>
                <c:pt idx="4823">
                  <c:v>-3.3256529999999822</c:v>
                </c:pt>
                <c:pt idx="4824">
                  <c:v>-3.333653999999997</c:v>
                </c:pt>
                <c:pt idx="4825">
                  <c:v>-3.5973140000000008</c:v>
                </c:pt>
                <c:pt idx="4826">
                  <c:v>-3.5973140000000008</c:v>
                </c:pt>
                <c:pt idx="4827">
                  <c:v>-3.485955000000001</c:v>
                </c:pt>
                <c:pt idx="4828">
                  <c:v>-3.3885909999999999</c:v>
                </c:pt>
                <c:pt idx="4829">
                  <c:v>-3.4484929999999991</c:v>
                </c:pt>
                <c:pt idx="4830">
                  <c:v>-3.4014109999999991</c:v>
                </c:pt>
                <c:pt idx="4831">
                  <c:v>-3.4702699999999971</c:v>
                </c:pt>
                <c:pt idx="4832">
                  <c:v>-3.570627</c:v>
                </c:pt>
                <c:pt idx="4833">
                  <c:v>-3.4235989999999989</c:v>
                </c:pt>
                <c:pt idx="4834">
                  <c:v>-3.4235989999999989</c:v>
                </c:pt>
                <c:pt idx="4835">
                  <c:v>-3.3927</c:v>
                </c:pt>
                <c:pt idx="4836">
                  <c:v>-3.3852370000000001</c:v>
                </c:pt>
                <c:pt idx="4837">
                  <c:v>-3.424925</c:v>
                </c:pt>
                <c:pt idx="4838">
                  <c:v>-3.7783950000000002</c:v>
                </c:pt>
                <c:pt idx="4839">
                  <c:v>-3.4748209999999999</c:v>
                </c:pt>
                <c:pt idx="4840">
                  <c:v>-3.3237999999999999</c:v>
                </c:pt>
                <c:pt idx="4841">
                  <c:v>-3.289021</c:v>
                </c:pt>
                <c:pt idx="4842">
                  <c:v>-3.249682</c:v>
                </c:pt>
                <c:pt idx="4843">
                  <c:v>-3.5526900000000001</c:v>
                </c:pt>
                <c:pt idx="4844">
                  <c:v>-3.4940370000000001</c:v>
                </c:pt>
                <c:pt idx="4845">
                  <c:v>-3.4245629999999991</c:v>
                </c:pt>
                <c:pt idx="4846">
                  <c:v>-3.5054890000000012</c:v>
                </c:pt>
                <c:pt idx="4847">
                  <c:v>-3.3455919999999999</c:v>
                </c:pt>
                <c:pt idx="4848">
                  <c:v>-3.3491119999999999</c:v>
                </c:pt>
                <c:pt idx="4849">
                  <c:v>-3.403648</c:v>
                </c:pt>
                <c:pt idx="4850">
                  <c:v>-3.5436679999999998</c:v>
                </c:pt>
                <c:pt idx="4851">
                  <c:v>-3.6412659999999999</c:v>
                </c:pt>
                <c:pt idx="4852">
                  <c:v>-3.7125409999999999</c:v>
                </c:pt>
                <c:pt idx="4853">
                  <c:v>-3.764275</c:v>
                </c:pt>
                <c:pt idx="4854">
                  <c:v>-3.764275</c:v>
                </c:pt>
                <c:pt idx="4855">
                  <c:v>-3.7735420000000008</c:v>
                </c:pt>
                <c:pt idx="4856">
                  <c:v>-3.7521080000000002</c:v>
                </c:pt>
                <c:pt idx="4857">
                  <c:v>-3.6917249999999999</c:v>
                </c:pt>
                <c:pt idx="4858">
                  <c:v>-3.540778</c:v>
                </c:pt>
                <c:pt idx="4859">
                  <c:v>-3.4259970000000011</c:v>
                </c:pt>
                <c:pt idx="4860">
                  <c:v>-3.3889749999999998</c:v>
                </c:pt>
                <c:pt idx="4861">
                  <c:v>-3.3974869999999999</c:v>
                </c:pt>
                <c:pt idx="4862">
                  <c:v>-3.4515100000000012</c:v>
                </c:pt>
                <c:pt idx="4863">
                  <c:v>-3.4515100000000012</c:v>
                </c:pt>
                <c:pt idx="4864">
                  <c:v>-3.3844419999999991</c:v>
                </c:pt>
                <c:pt idx="4865">
                  <c:v>-3.4346910000000008</c:v>
                </c:pt>
                <c:pt idx="4866">
                  <c:v>-3.374031</c:v>
                </c:pt>
                <c:pt idx="4867">
                  <c:v>-3.3397919999999992</c:v>
                </c:pt>
                <c:pt idx="4868">
                  <c:v>-3.3919559999999809</c:v>
                </c:pt>
                <c:pt idx="4869">
                  <c:v>-3.3898519999999981</c:v>
                </c:pt>
                <c:pt idx="4870">
                  <c:v>-3.3313060000000001</c:v>
                </c:pt>
                <c:pt idx="4871">
                  <c:v>-3.3313060000000001</c:v>
                </c:pt>
                <c:pt idx="4872">
                  <c:v>-3.3713259999999998</c:v>
                </c:pt>
                <c:pt idx="4873">
                  <c:v>-3.2796660000000011</c:v>
                </c:pt>
                <c:pt idx="4874">
                  <c:v>-3.260543999999999</c:v>
                </c:pt>
                <c:pt idx="4875">
                  <c:v>-3.322253999999996</c:v>
                </c:pt>
                <c:pt idx="4876">
                  <c:v>-3.4133800000000001</c:v>
                </c:pt>
                <c:pt idx="4877">
                  <c:v>-3.4730219999999998</c:v>
                </c:pt>
                <c:pt idx="4878">
                  <c:v>-3.2896550000000002</c:v>
                </c:pt>
                <c:pt idx="4879">
                  <c:v>-3.3739150000000002</c:v>
                </c:pt>
                <c:pt idx="4880">
                  <c:v>-3.2886410000000001</c:v>
                </c:pt>
                <c:pt idx="4881">
                  <c:v>-3.2886410000000001</c:v>
                </c:pt>
                <c:pt idx="4882">
                  <c:v>-3.3835479999999989</c:v>
                </c:pt>
                <c:pt idx="4883">
                  <c:v>-3.372932</c:v>
                </c:pt>
                <c:pt idx="4884">
                  <c:v>-3.35205799999998</c:v>
                </c:pt>
                <c:pt idx="4885">
                  <c:v>-3.4702699999999971</c:v>
                </c:pt>
                <c:pt idx="4886">
                  <c:v>-3.570627</c:v>
                </c:pt>
                <c:pt idx="4887">
                  <c:v>-3.4235989999999989</c:v>
                </c:pt>
                <c:pt idx="4888">
                  <c:v>-3.3927</c:v>
                </c:pt>
                <c:pt idx="4889">
                  <c:v>-3.3927</c:v>
                </c:pt>
                <c:pt idx="4890">
                  <c:v>-3.6454149999999998</c:v>
                </c:pt>
                <c:pt idx="4891">
                  <c:v>-3.5747949999999999</c:v>
                </c:pt>
                <c:pt idx="4892">
                  <c:v>-3.436623</c:v>
                </c:pt>
                <c:pt idx="4893">
                  <c:v>-3.414463</c:v>
                </c:pt>
                <c:pt idx="4894">
                  <c:v>-3.7142710000000001</c:v>
                </c:pt>
                <c:pt idx="4895">
                  <c:v>-3.498186</c:v>
                </c:pt>
                <c:pt idx="4896">
                  <c:v>-3.5526900000000001</c:v>
                </c:pt>
                <c:pt idx="4897">
                  <c:v>-3.4940370000000001</c:v>
                </c:pt>
                <c:pt idx="4898">
                  <c:v>-3.4245629999999991</c:v>
                </c:pt>
                <c:pt idx="4899">
                  <c:v>-3.4179879999999989</c:v>
                </c:pt>
                <c:pt idx="4900">
                  <c:v>-3.3923220000000001</c:v>
                </c:pt>
                <c:pt idx="4901">
                  <c:v>-3.388935</c:v>
                </c:pt>
                <c:pt idx="4902">
                  <c:v>-3.518247999999998</c:v>
                </c:pt>
                <c:pt idx="4903">
                  <c:v>-3.5795590000000002</c:v>
                </c:pt>
                <c:pt idx="4904">
                  <c:v>-3.550557</c:v>
                </c:pt>
                <c:pt idx="4905">
                  <c:v>-3.5291669999999988</c:v>
                </c:pt>
                <c:pt idx="4906">
                  <c:v>-3.7000589999999991</c:v>
                </c:pt>
                <c:pt idx="4907">
                  <c:v>-3.5864769999999999</c:v>
                </c:pt>
                <c:pt idx="4908">
                  <c:v>-3.5864769999999999</c:v>
                </c:pt>
                <c:pt idx="4909">
                  <c:v>-3.570608999999997</c:v>
                </c:pt>
                <c:pt idx="4910">
                  <c:v>-3.6204879999999999</c:v>
                </c:pt>
                <c:pt idx="4911">
                  <c:v>-3.4773720000000008</c:v>
                </c:pt>
                <c:pt idx="4912">
                  <c:v>-3.4538009999999999</c:v>
                </c:pt>
                <c:pt idx="4913">
                  <c:v>-3.3889749999999998</c:v>
                </c:pt>
                <c:pt idx="4914">
                  <c:v>-3.3974869999999999</c:v>
                </c:pt>
                <c:pt idx="4915">
                  <c:v>-3.4515100000000012</c:v>
                </c:pt>
                <c:pt idx="4916">
                  <c:v>-3.3844419999999991</c:v>
                </c:pt>
                <c:pt idx="4917">
                  <c:v>-3.3844419999999991</c:v>
                </c:pt>
                <c:pt idx="4918">
                  <c:v>-3.5359240000000001</c:v>
                </c:pt>
                <c:pt idx="4919">
                  <c:v>-3.443346</c:v>
                </c:pt>
                <c:pt idx="4920">
                  <c:v>-3.2586169999999992</c:v>
                </c:pt>
                <c:pt idx="4921">
                  <c:v>-3.3409209999999998</c:v>
                </c:pt>
                <c:pt idx="4922">
                  <c:v>-3.2375099999999999</c:v>
                </c:pt>
                <c:pt idx="4923">
                  <c:v>-3.269927</c:v>
                </c:pt>
                <c:pt idx="4924">
                  <c:v>-3.269927</c:v>
                </c:pt>
                <c:pt idx="4925">
                  <c:v>-3.316921999999999</c:v>
                </c:pt>
                <c:pt idx="4926">
                  <c:v>-3.3087740000000001</c:v>
                </c:pt>
                <c:pt idx="4927">
                  <c:v>-3.3808009999999999</c:v>
                </c:pt>
                <c:pt idx="4928">
                  <c:v>-3.3398629999999798</c:v>
                </c:pt>
                <c:pt idx="4929">
                  <c:v>-3.2192729999999981</c:v>
                </c:pt>
                <c:pt idx="4930">
                  <c:v>-3.417505999999999</c:v>
                </c:pt>
                <c:pt idx="4931">
                  <c:v>-3.373132</c:v>
                </c:pt>
                <c:pt idx="4932">
                  <c:v>-3.3739150000000002</c:v>
                </c:pt>
                <c:pt idx="4933">
                  <c:v>-3.2886410000000001</c:v>
                </c:pt>
                <c:pt idx="4934">
                  <c:v>-3.3835479999999989</c:v>
                </c:pt>
                <c:pt idx="4935">
                  <c:v>-3.3835479999999989</c:v>
                </c:pt>
                <c:pt idx="4936">
                  <c:v>-3.372932</c:v>
                </c:pt>
                <c:pt idx="4937">
                  <c:v>-3.35205799999998</c:v>
                </c:pt>
                <c:pt idx="4938">
                  <c:v>-3.4463880000000011</c:v>
                </c:pt>
                <c:pt idx="4939">
                  <c:v>-3.4136890000000002</c:v>
                </c:pt>
                <c:pt idx="4940">
                  <c:v>-3.4696169999999991</c:v>
                </c:pt>
                <c:pt idx="4941">
                  <c:v>-3.4346040000000002</c:v>
                </c:pt>
                <c:pt idx="4942">
                  <c:v>-3.4323130000000011</c:v>
                </c:pt>
                <c:pt idx="4943">
                  <c:v>-3.4323130000000011</c:v>
                </c:pt>
                <c:pt idx="4944">
                  <c:v>-3.4420670000000002</c:v>
                </c:pt>
                <c:pt idx="4945">
                  <c:v>-3.2670620000000001</c:v>
                </c:pt>
                <c:pt idx="4946">
                  <c:v>-3.4959849999999988</c:v>
                </c:pt>
                <c:pt idx="4947">
                  <c:v>-3.4132709999999999</c:v>
                </c:pt>
                <c:pt idx="4948">
                  <c:v>-3.2837689999999999</c:v>
                </c:pt>
                <c:pt idx="4949">
                  <c:v>-3.446342</c:v>
                </c:pt>
                <c:pt idx="4950">
                  <c:v>-3.5103559999999998</c:v>
                </c:pt>
                <c:pt idx="4951">
                  <c:v>-3.5103559999999998</c:v>
                </c:pt>
                <c:pt idx="4952">
                  <c:v>-3.4477579999999999</c:v>
                </c:pt>
                <c:pt idx="4953">
                  <c:v>-3.3729429999999798</c:v>
                </c:pt>
                <c:pt idx="4954">
                  <c:v>-3.4223079999999988</c:v>
                </c:pt>
                <c:pt idx="4955">
                  <c:v>-3.4238719999999989</c:v>
                </c:pt>
                <c:pt idx="4956">
                  <c:v>-3.548651</c:v>
                </c:pt>
                <c:pt idx="4957">
                  <c:v>-3.7653850000000002</c:v>
                </c:pt>
                <c:pt idx="4958">
                  <c:v>-3.6270479999999998</c:v>
                </c:pt>
                <c:pt idx="4959">
                  <c:v>-3.6136149999999989</c:v>
                </c:pt>
                <c:pt idx="4960">
                  <c:v>-3.582144</c:v>
                </c:pt>
                <c:pt idx="4961">
                  <c:v>-3.5864769999999999</c:v>
                </c:pt>
                <c:pt idx="4962">
                  <c:v>-3.570608999999997</c:v>
                </c:pt>
                <c:pt idx="4963">
                  <c:v>-3.570608999999997</c:v>
                </c:pt>
                <c:pt idx="4964">
                  <c:v>-3.6204879999999999</c:v>
                </c:pt>
                <c:pt idx="4965">
                  <c:v>-3.4773720000000008</c:v>
                </c:pt>
                <c:pt idx="4966">
                  <c:v>-3.4538009999999999</c:v>
                </c:pt>
                <c:pt idx="4967">
                  <c:v>-3.476146999999997</c:v>
                </c:pt>
                <c:pt idx="4968">
                  <c:v>-3.5146770000000012</c:v>
                </c:pt>
                <c:pt idx="4969">
                  <c:v>-3.3336609999999971</c:v>
                </c:pt>
                <c:pt idx="4970">
                  <c:v>-3.301409</c:v>
                </c:pt>
                <c:pt idx="4971">
                  <c:v>-3.301409</c:v>
                </c:pt>
                <c:pt idx="4972">
                  <c:v>-3.3236180000000002</c:v>
                </c:pt>
                <c:pt idx="4973">
                  <c:v>-3.4011739999999988</c:v>
                </c:pt>
                <c:pt idx="4974">
                  <c:v>-3.3119549999999971</c:v>
                </c:pt>
                <c:pt idx="4975">
                  <c:v>-3.2957049999999999</c:v>
                </c:pt>
                <c:pt idx="4976">
                  <c:v>-3.3597429999999808</c:v>
                </c:pt>
                <c:pt idx="4977">
                  <c:v>-3.348322</c:v>
                </c:pt>
                <c:pt idx="4978">
                  <c:v>-3.3724959999999808</c:v>
                </c:pt>
                <c:pt idx="4979">
                  <c:v>-3.3724959999999808</c:v>
                </c:pt>
                <c:pt idx="4980">
                  <c:v>-3.1236580000000012</c:v>
                </c:pt>
                <c:pt idx="4981">
                  <c:v>-3.3808009999999999</c:v>
                </c:pt>
                <c:pt idx="4982">
                  <c:v>-3.3398629999999798</c:v>
                </c:pt>
                <c:pt idx="4983">
                  <c:v>-3.2192729999999981</c:v>
                </c:pt>
                <c:pt idx="4984">
                  <c:v>-3.417505999999999</c:v>
                </c:pt>
                <c:pt idx="4985">
                  <c:v>-3.373132</c:v>
                </c:pt>
                <c:pt idx="4986">
                  <c:v>-3.5031430000000001</c:v>
                </c:pt>
                <c:pt idx="4987">
                  <c:v>-3.4636030000000009</c:v>
                </c:pt>
                <c:pt idx="4988">
                  <c:v>-3.4128119999999971</c:v>
                </c:pt>
                <c:pt idx="4989">
                  <c:v>-3.4128119999999971</c:v>
                </c:pt>
                <c:pt idx="4990">
                  <c:v>-3.4098710000000012</c:v>
                </c:pt>
                <c:pt idx="4991">
                  <c:v>-3.4883839999999999</c:v>
                </c:pt>
                <c:pt idx="4992">
                  <c:v>-3.3890689999999961</c:v>
                </c:pt>
                <c:pt idx="4993">
                  <c:v>-3.6434090000000001</c:v>
                </c:pt>
                <c:pt idx="4994">
                  <c:v>-3.5828849999999992</c:v>
                </c:pt>
                <c:pt idx="4995">
                  <c:v>-3.5564260000000001</c:v>
                </c:pt>
                <c:pt idx="4996">
                  <c:v>-3.4250560000000001</c:v>
                </c:pt>
                <c:pt idx="4997">
                  <c:v>-3.4250560000000001</c:v>
                </c:pt>
                <c:pt idx="4998">
                  <c:v>-3.270001000000001</c:v>
                </c:pt>
                <c:pt idx="4999">
                  <c:v>-3.3896929999999981</c:v>
                </c:pt>
                <c:pt idx="5000">
                  <c:v>-3.5615770000000002</c:v>
                </c:pt>
                <c:pt idx="5001">
                  <c:v>-3.4132709999999999</c:v>
                </c:pt>
                <c:pt idx="5002">
                  <c:v>-3.632229000000001</c:v>
                </c:pt>
                <c:pt idx="5003">
                  <c:v>-3.579561</c:v>
                </c:pt>
                <c:pt idx="5004">
                  <c:v>-3.4442620000000002</c:v>
                </c:pt>
                <c:pt idx="5005">
                  <c:v>-3.4298889999999971</c:v>
                </c:pt>
                <c:pt idx="5006">
                  <c:v>-3.4298889999999971</c:v>
                </c:pt>
                <c:pt idx="5007">
                  <c:v>-3.4892639999999999</c:v>
                </c:pt>
                <c:pt idx="5008">
                  <c:v>-3.406088</c:v>
                </c:pt>
                <c:pt idx="5009">
                  <c:v>-3.5322429999999798</c:v>
                </c:pt>
                <c:pt idx="5010">
                  <c:v>-3.548651</c:v>
                </c:pt>
                <c:pt idx="5011">
                  <c:v>-3.7653850000000002</c:v>
                </c:pt>
                <c:pt idx="5012">
                  <c:v>-3.6270479999999998</c:v>
                </c:pt>
                <c:pt idx="5013">
                  <c:v>-3.6136149999999989</c:v>
                </c:pt>
                <c:pt idx="5014">
                  <c:v>-3.582144</c:v>
                </c:pt>
                <c:pt idx="5015">
                  <c:v>-3.467187</c:v>
                </c:pt>
                <c:pt idx="5016">
                  <c:v>-3.2989770000000012</c:v>
                </c:pt>
                <c:pt idx="5017">
                  <c:v>-3.3213969999999988</c:v>
                </c:pt>
                <c:pt idx="5018">
                  <c:v>-3.3213969999999988</c:v>
                </c:pt>
                <c:pt idx="5019">
                  <c:v>-3.4054139999999999</c:v>
                </c:pt>
                <c:pt idx="5020">
                  <c:v>-3.4115899999999999</c:v>
                </c:pt>
                <c:pt idx="5021">
                  <c:v>-3.4214359999999999</c:v>
                </c:pt>
                <c:pt idx="5022">
                  <c:v>-3.401329</c:v>
                </c:pt>
                <c:pt idx="5023">
                  <c:v>-3.279881</c:v>
                </c:pt>
                <c:pt idx="5024">
                  <c:v>-3.3773740000000001</c:v>
                </c:pt>
                <c:pt idx="5025">
                  <c:v>-3.3785940000000001</c:v>
                </c:pt>
                <c:pt idx="5026">
                  <c:v>-3.3785940000000001</c:v>
                </c:pt>
                <c:pt idx="5027">
                  <c:v>-3.3898749999999991</c:v>
                </c:pt>
                <c:pt idx="5028">
                  <c:v>-3.2410779999999999</c:v>
                </c:pt>
                <c:pt idx="5029">
                  <c:v>-3.423613</c:v>
                </c:pt>
                <c:pt idx="5030">
                  <c:v>-3.3597429999999808</c:v>
                </c:pt>
                <c:pt idx="5031">
                  <c:v>-3.348322</c:v>
                </c:pt>
                <c:pt idx="5032">
                  <c:v>-3.3724959999999808</c:v>
                </c:pt>
                <c:pt idx="5033">
                  <c:v>-3.3724959999999808</c:v>
                </c:pt>
                <c:pt idx="5034">
                  <c:v>-3.1236580000000012</c:v>
                </c:pt>
                <c:pt idx="5035">
                  <c:v>-3.452102</c:v>
                </c:pt>
                <c:pt idx="5036">
                  <c:v>-3.4795950000000002</c:v>
                </c:pt>
                <c:pt idx="5037">
                  <c:v>-3.3404530000000001</c:v>
                </c:pt>
                <c:pt idx="5038">
                  <c:v>-3.285301</c:v>
                </c:pt>
                <c:pt idx="5039">
                  <c:v>-3.3516789999999821</c:v>
                </c:pt>
                <c:pt idx="5040">
                  <c:v>-3.6204839999999989</c:v>
                </c:pt>
                <c:pt idx="5041">
                  <c:v>-3.449685000000001</c:v>
                </c:pt>
                <c:pt idx="5042">
                  <c:v>-3.3653600000000008</c:v>
                </c:pt>
                <c:pt idx="5043">
                  <c:v>-3.3653600000000008</c:v>
                </c:pt>
                <c:pt idx="5044">
                  <c:v>-3.4649959999999989</c:v>
                </c:pt>
                <c:pt idx="5045">
                  <c:v>-3.4327109999999981</c:v>
                </c:pt>
                <c:pt idx="5046">
                  <c:v>-3.2850490000000012</c:v>
                </c:pt>
                <c:pt idx="5047">
                  <c:v>-3.5701889999999992</c:v>
                </c:pt>
                <c:pt idx="5048">
                  <c:v>-3.4291769999999988</c:v>
                </c:pt>
                <c:pt idx="5049">
                  <c:v>-3.5564260000000001</c:v>
                </c:pt>
                <c:pt idx="5050">
                  <c:v>-3.4250560000000001</c:v>
                </c:pt>
                <c:pt idx="5051">
                  <c:v>-3.270001000000001</c:v>
                </c:pt>
                <c:pt idx="5052">
                  <c:v>-3.270001000000001</c:v>
                </c:pt>
                <c:pt idx="5053">
                  <c:v>-3.3896929999999981</c:v>
                </c:pt>
                <c:pt idx="5054">
                  <c:v>-3.5615770000000002</c:v>
                </c:pt>
                <c:pt idx="5055">
                  <c:v>-3.7104339999999989</c:v>
                </c:pt>
                <c:pt idx="5056">
                  <c:v>-3.6492200000000001</c:v>
                </c:pt>
                <c:pt idx="5057">
                  <c:v>-3.606071</c:v>
                </c:pt>
                <c:pt idx="5058">
                  <c:v>-3.4442620000000002</c:v>
                </c:pt>
                <c:pt idx="5059">
                  <c:v>-3.4298889999999971</c:v>
                </c:pt>
                <c:pt idx="5060">
                  <c:v>-3.4892639999999999</c:v>
                </c:pt>
                <c:pt idx="5061">
                  <c:v>-3.4892639999999999</c:v>
                </c:pt>
                <c:pt idx="5062">
                  <c:v>-3.406088</c:v>
                </c:pt>
                <c:pt idx="5063">
                  <c:v>-3.5322429999999798</c:v>
                </c:pt>
                <c:pt idx="5064">
                  <c:v>-3.7282989999999998</c:v>
                </c:pt>
                <c:pt idx="5065">
                  <c:v>-3.7597670000000001</c:v>
                </c:pt>
                <c:pt idx="5066">
                  <c:v>-3.5049980000000009</c:v>
                </c:pt>
                <c:pt idx="5067">
                  <c:v>-3.4294910000000001</c:v>
                </c:pt>
                <c:pt idx="5068">
                  <c:v>-3.456607999999997</c:v>
                </c:pt>
                <c:pt idx="5069">
                  <c:v>-3.3993870000000008</c:v>
                </c:pt>
                <c:pt idx="5070">
                  <c:v>-3.421701000000001</c:v>
                </c:pt>
                <c:pt idx="5071">
                  <c:v>-3.344645999999996</c:v>
                </c:pt>
                <c:pt idx="5072">
                  <c:v>-3.344645999999996</c:v>
                </c:pt>
                <c:pt idx="5073">
                  <c:v>-3.366438</c:v>
                </c:pt>
                <c:pt idx="5074">
                  <c:v>-3.294362</c:v>
                </c:pt>
                <c:pt idx="5075">
                  <c:v>-3.210032</c:v>
                </c:pt>
                <c:pt idx="5076">
                  <c:v>-3.3250689999999961</c:v>
                </c:pt>
                <c:pt idx="5077">
                  <c:v>-3.3773740000000001</c:v>
                </c:pt>
                <c:pt idx="5078">
                  <c:v>-3.3785940000000001</c:v>
                </c:pt>
                <c:pt idx="5079">
                  <c:v>-3.3898749999999991</c:v>
                </c:pt>
                <c:pt idx="5080">
                  <c:v>-3.3898749999999991</c:v>
                </c:pt>
                <c:pt idx="5081">
                  <c:v>-3.2410779999999999</c:v>
                </c:pt>
                <c:pt idx="5082">
                  <c:v>-3.423613</c:v>
                </c:pt>
                <c:pt idx="5083">
                  <c:v>-3.3885510000000001</c:v>
                </c:pt>
                <c:pt idx="5084">
                  <c:v>-3.3952519999999971</c:v>
                </c:pt>
                <c:pt idx="5085">
                  <c:v>-3.2836419999999999</c:v>
                </c:pt>
                <c:pt idx="5086">
                  <c:v>-3.403026000000001</c:v>
                </c:pt>
                <c:pt idx="5087">
                  <c:v>-3.403026000000001</c:v>
                </c:pt>
                <c:pt idx="5088">
                  <c:v>-3.4658599999999971</c:v>
                </c:pt>
                <c:pt idx="5089">
                  <c:v>-3.5047529999999991</c:v>
                </c:pt>
                <c:pt idx="5090">
                  <c:v>-3.496471999999998</c:v>
                </c:pt>
                <c:pt idx="5091">
                  <c:v>-3.5168489999999819</c:v>
                </c:pt>
                <c:pt idx="5092">
                  <c:v>-3.7493820000000011</c:v>
                </c:pt>
                <c:pt idx="5093">
                  <c:v>-3.6599109999999988</c:v>
                </c:pt>
                <c:pt idx="5094">
                  <c:v>-3.4832769999999988</c:v>
                </c:pt>
                <c:pt idx="5095">
                  <c:v>-3.4056069999999998</c:v>
                </c:pt>
                <c:pt idx="5096">
                  <c:v>-3.4274429999999998</c:v>
                </c:pt>
                <c:pt idx="5097">
                  <c:v>-3.4649959999999989</c:v>
                </c:pt>
                <c:pt idx="5098">
                  <c:v>-3.4327109999999981</c:v>
                </c:pt>
                <c:pt idx="5099">
                  <c:v>-3.2850490000000012</c:v>
                </c:pt>
                <c:pt idx="5100">
                  <c:v>-3.5701889999999992</c:v>
                </c:pt>
                <c:pt idx="5101">
                  <c:v>-3.4291769999999988</c:v>
                </c:pt>
                <c:pt idx="5102">
                  <c:v>-3.487514</c:v>
                </c:pt>
                <c:pt idx="5103">
                  <c:v>-3.496518999999997</c:v>
                </c:pt>
                <c:pt idx="5104">
                  <c:v>-3.5695289999999988</c:v>
                </c:pt>
                <c:pt idx="5105">
                  <c:v>-3.388094000000001</c:v>
                </c:pt>
                <c:pt idx="5106">
                  <c:v>-3.2415250000000002</c:v>
                </c:pt>
                <c:pt idx="5107">
                  <c:v>-3.6763020000000002</c:v>
                </c:pt>
                <c:pt idx="5108">
                  <c:v>-3.7104339999999989</c:v>
                </c:pt>
                <c:pt idx="5109">
                  <c:v>-3.6492200000000001</c:v>
                </c:pt>
                <c:pt idx="5110">
                  <c:v>-3.606071</c:v>
                </c:pt>
                <c:pt idx="5111">
                  <c:v>-3.456232999999997</c:v>
                </c:pt>
                <c:pt idx="5112">
                  <c:v>-3.5405529999999992</c:v>
                </c:pt>
                <c:pt idx="5113">
                  <c:v>-3.5377019999999999</c:v>
                </c:pt>
                <c:pt idx="5114">
                  <c:v>-3.5377019999999999</c:v>
                </c:pt>
                <c:pt idx="5115">
                  <c:v>-3.5394330000000012</c:v>
                </c:pt>
                <c:pt idx="5116">
                  <c:v>-3.4524249999999981</c:v>
                </c:pt>
                <c:pt idx="5117">
                  <c:v>-3.3754619999999971</c:v>
                </c:pt>
                <c:pt idx="5118">
                  <c:v>-3.4382670000000002</c:v>
                </c:pt>
                <c:pt idx="5119">
                  <c:v>-3.5866640000000012</c:v>
                </c:pt>
                <c:pt idx="5120">
                  <c:v>-3.3359930000000002</c:v>
                </c:pt>
                <c:pt idx="5121">
                  <c:v>-3.5684710000000011</c:v>
                </c:pt>
                <c:pt idx="5122">
                  <c:v>-3.5016630000000011</c:v>
                </c:pt>
                <c:pt idx="5123">
                  <c:v>-3.4055330000000001</c:v>
                </c:pt>
                <c:pt idx="5124">
                  <c:v>-3.3015729999999981</c:v>
                </c:pt>
                <c:pt idx="5125">
                  <c:v>-3.4191910000000001</c:v>
                </c:pt>
                <c:pt idx="5126">
                  <c:v>-3.366438</c:v>
                </c:pt>
                <c:pt idx="5127">
                  <c:v>-3.294362</c:v>
                </c:pt>
                <c:pt idx="5128">
                  <c:v>-3.210032</c:v>
                </c:pt>
                <c:pt idx="5129">
                  <c:v>-3.3250689999999961</c:v>
                </c:pt>
                <c:pt idx="5130">
                  <c:v>-3.2652300000000012</c:v>
                </c:pt>
                <c:pt idx="5131">
                  <c:v>-3.3369170000000001</c:v>
                </c:pt>
                <c:pt idx="5132">
                  <c:v>-3.3312079999999971</c:v>
                </c:pt>
                <c:pt idx="5133">
                  <c:v>-3.3312079999999971</c:v>
                </c:pt>
                <c:pt idx="5134">
                  <c:v>-3.3003199999999988</c:v>
                </c:pt>
                <c:pt idx="5135">
                  <c:v>-3.3464399999999981</c:v>
                </c:pt>
                <c:pt idx="5136">
                  <c:v>-3.3295680000000001</c:v>
                </c:pt>
                <c:pt idx="5137">
                  <c:v>-3.2767180000000011</c:v>
                </c:pt>
                <c:pt idx="5138">
                  <c:v>-3.3260589999999821</c:v>
                </c:pt>
                <c:pt idx="5139">
                  <c:v>-3.426653999999997</c:v>
                </c:pt>
                <c:pt idx="5140">
                  <c:v>-3.383338999999999</c:v>
                </c:pt>
                <c:pt idx="5141">
                  <c:v>-3.383338999999999</c:v>
                </c:pt>
                <c:pt idx="5142">
                  <c:v>-3.4332820000000002</c:v>
                </c:pt>
                <c:pt idx="5143">
                  <c:v>-3.3480329999999991</c:v>
                </c:pt>
                <c:pt idx="5144">
                  <c:v>-3.5168489999999819</c:v>
                </c:pt>
                <c:pt idx="5145">
                  <c:v>-3.7493820000000011</c:v>
                </c:pt>
                <c:pt idx="5146">
                  <c:v>-3.6599109999999988</c:v>
                </c:pt>
                <c:pt idx="5147">
                  <c:v>-3.4832769999999988</c:v>
                </c:pt>
                <c:pt idx="5148">
                  <c:v>-3.4056069999999998</c:v>
                </c:pt>
                <c:pt idx="5149">
                  <c:v>-3.4274429999999998</c:v>
                </c:pt>
                <c:pt idx="5150">
                  <c:v>-3.4274429999999998</c:v>
                </c:pt>
                <c:pt idx="5151">
                  <c:v>-3.375135999999999</c:v>
                </c:pt>
                <c:pt idx="5152">
                  <c:v>-3.4817699999999991</c:v>
                </c:pt>
                <c:pt idx="5153">
                  <c:v>-3.4385970000000001</c:v>
                </c:pt>
                <c:pt idx="5154">
                  <c:v>-3.5681060000000002</c:v>
                </c:pt>
                <c:pt idx="5155">
                  <c:v>-3.5988319999999998</c:v>
                </c:pt>
                <c:pt idx="5156">
                  <c:v>-3.4618289999999998</c:v>
                </c:pt>
                <c:pt idx="5157">
                  <c:v>-3.3674459999999971</c:v>
                </c:pt>
                <c:pt idx="5158">
                  <c:v>-3.5423149999999999</c:v>
                </c:pt>
                <c:pt idx="5159">
                  <c:v>-3.6116799999999998</c:v>
                </c:pt>
                <c:pt idx="5160">
                  <c:v>-3.6704270000000001</c:v>
                </c:pt>
                <c:pt idx="5161">
                  <c:v>-3.6387370000000012</c:v>
                </c:pt>
                <c:pt idx="5162">
                  <c:v>-3.614077</c:v>
                </c:pt>
                <c:pt idx="5163">
                  <c:v>-3.603612</c:v>
                </c:pt>
                <c:pt idx="5164">
                  <c:v>-3.538841999999998</c:v>
                </c:pt>
                <c:pt idx="5165">
                  <c:v>-3.5207700000000011</c:v>
                </c:pt>
                <c:pt idx="5166">
                  <c:v>-3.5207700000000011</c:v>
                </c:pt>
                <c:pt idx="5167">
                  <c:v>-3.6167400000000001</c:v>
                </c:pt>
                <c:pt idx="5168">
                  <c:v>-3.4722029999999808</c:v>
                </c:pt>
                <c:pt idx="5169">
                  <c:v>-3.3281259999999988</c:v>
                </c:pt>
                <c:pt idx="5170">
                  <c:v>-3.4343160000000008</c:v>
                </c:pt>
                <c:pt idx="5171">
                  <c:v>-3.4099339999999998</c:v>
                </c:pt>
                <c:pt idx="5172">
                  <c:v>-3.3359930000000002</c:v>
                </c:pt>
                <c:pt idx="5173">
                  <c:v>-3.5684710000000011</c:v>
                </c:pt>
                <c:pt idx="5174">
                  <c:v>-3.5016630000000011</c:v>
                </c:pt>
                <c:pt idx="5175">
                  <c:v>-3.4055330000000001</c:v>
                </c:pt>
                <c:pt idx="5176">
                  <c:v>-3.3015729999999981</c:v>
                </c:pt>
                <c:pt idx="5177">
                  <c:v>-3.4191910000000001</c:v>
                </c:pt>
                <c:pt idx="5178">
                  <c:v>-3.4191910000000001</c:v>
                </c:pt>
                <c:pt idx="5179">
                  <c:v>-3.465268</c:v>
                </c:pt>
                <c:pt idx="5180">
                  <c:v>-3.5045610000000011</c:v>
                </c:pt>
                <c:pt idx="5181">
                  <c:v>-3.5335719999999999</c:v>
                </c:pt>
                <c:pt idx="5182">
                  <c:v>-3.3065599999999971</c:v>
                </c:pt>
                <c:pt idx="5183">
                  <c:v>-3.330897999999999</c:v>
                </c:pt>
                <c:pt idx="5184">
                  <c:v>-3.3427530000000001</c:v>
                </c:pt>
                <c:pt idx="5185">
                  <c:v>-3.2720859999999998</c:v>
                </c:pt>
                <c:pt idx="5186">
                  <c:v>-3.19265</c:v>
                </c:pt>
                <c:pt idx="5187">
                  <c:v>-3.19265</c:v>
                </c:pt>
                <c:pt idx="5188">
                  <c:v>-3.3090989999999998</c:v>
                </c:pt>
                <c:pt idx="5189">
                  <c:v>-3.378945999999996</c:v>
                </c:pt>
                <c:pt idx="5190">
                  <c:v>-3.3799060000000001</c:v>
                </c:pt>
                <c:pt idx="5191">
                  <c:v>-3.5054620000000001</c:v>
                </c:pt>
                <c:pt idx="5192">
                  <c:v>-3.426653999999997</c:v>
                </c:pt>
                <c:pt idx="5193">
                  <c:v>-3.383338999999999</c:v>
                </c:pt>
                <c:pt idx="5194">
                  <c:v>-3.383338999999999</c:v>
                </c:pt>
                <c:pt idx="5195">
                  <c:v>-3.4332820000000002</c:v>
                </c:pt>
                <c:pt idx="5196">
                  <c:v>-3.3480329999999991</c:v>
                </c:pt>
                <c:pt idx="5197">
                  <c:v>-3.6351520000000002</c:v>
                </c:pt>
                <c:pt idx="5198">
                  <c:v>-3.525439</c:v>
                </c:pt>
                <c:pt idx="5199">
                  <c:v>-3.3723170000000011</c:v>
                </c:pt>
                <c:pt idx="5200">
                  <c:v>-3.6466479999999981</c:v>
                </c:pt>
                <c:pt idx="5201">
                  <c:v>-3.4110689999999799</c:v>
                </c:pt>
                <c:pt idx="5202">
                  <c:v>-3.4110689999999799</c:v>
                </c:pt>
                <c:pt idx="5203">
                  <c:v>-3.4271550000000008</c:v>
                </c:pt>
                <c:pt idx="5204">
                  <c:v>-3.4436129999999991</c:v>
                </c:pt>
                <c:pt idx="5205">
                  <c:v>-3.3577539999999999</c:v>
                </c:pt>
                <c:pt idx="5206">
                  <c:v>-3.5573809999999999</c:v>
                </c:pt>
                <c:pt idx="5207">
                  <c:v>-3.4532409999999998</c:v>
                </c:pt>
                <c:pt idx="5208">
                  <c:v>-3.5409070000000011</c:v>
                </c:pt>
                <c:pt idx="5209">
                  <c:v>-3.492706999999998</c:v>
                </c:pt>
                <c:pt idx="5210">
                  <c:v>-3.5837289999999999</c:v>
                </c:pt>
                <c:pt idx="5211">
                  <c:v>-3.7147770000000002</c:v>
                </c:pt>
                <c:pt idx="5212">
                  <c:v>-3.7698900000000002</c:v>
                </c:pt>
                <c:pt idx="5213">
                  <c:v>-3.6745529999999991</c:v>
                </c:pt>
                <c:pt idx="5214">
                  <c:v>-3.5642070000000001</c:v>
                </c:pt>
                <c:pt idx="5215">
                  <c:v>-3.583081</c:v>
                </c:pt>
                <c:pt idx="5216">
                  <c:v>-3.5852470000000012</c:v>
                </c:pt>
                <c:pt idx="5217">
                  <c:v>-3.5702590000000001</c:v>
                </c:pt>
                <c:pt idx="5218">
                  <c:v>-3.5207700000000011</c:v>
                </c:pt>
                <c:pt idx="5219">
                  <c:v>-3.6167400000000001</c:v>
                </c:pt>
                <c:pt idx="5220">
                  <c:v>-3.4722029999999808</c:v>
                </c:pt>
                <c:pt idx="5221">
                  <c:v>-3.3281259999999988</c:v>
                </c:pt>
                <c:pt idx="5222">
                  <c:v>-3.4343160000000008</c:v>
                </c:pt>
                <c:pt idx="5223">
                  <c:v>-3.4099339999999998</c:v>
                </c:pt>
                <c:pt idx="5224">
                  <c:v>-3.6189490000000011</c:v>
                </c:pt>
                <c:pt idx="5225">
                  <c:v>-3.444725</c:v>
                </c:pt>
                <c:pt idx="5226">
                  <c:v>-3.2997369999999999</c:v>
                </c:pt>
                <c:pt idx="5227">
                  <c:v>-3.5805199999999999</c:v>
                </c:pt>
                <c:pt idx="5228">
                  <c:v>-3.6262570000000012</c:v>
                </c:pt>
                <c:pt idx="5229">
                  <c:v>-3.4065129999999999</c:v>
                </c:pt>
                <c:pt idx="5230">
                  <c:v>-3.3042219999999989</c:v>
                </c:pt>
                <c:pt idx="5231">
                  <c:v>-3.3042219999999989</c:v>
                </c:pt>
                <c:pt idx="5232">
                  <c:v>-3.2236560000000001</c:v>
                </c:pt>
                <c:pt idx="5233">
                  <c:v>-3.2684069999999998</c:v>
                </c:pt>
                <c:pt idx="5234">
                  <c:v>-3.3594619999999971</c:v>
                </c:pt>
                <c:pt idx="5235">
                  <c:v>-3.165001999999999</c:v>
                </c:pt>
                <c:pt idx="5236">
                  <c:v>-3.3234169999999992</c:v>
                </c:pt>
                <c:pt idx="5237">
                  <c:v>-3.1882779999999999</c:v>
                </c:pt>
                <c:pt idx="5238">
                  <c:v>-3.19265</c:v>
                </c:pt>
                <c:pt idx="5239">
                  <c:v>-3.19265</c:v>
                </c:pt>
                <c:pt idx="5240">
                  <c:v>-3.3090989999999998</c:v>
                </c:pt>
                <c:pt idx="5241">
                  <c:v>-3.378945999999996</c:v>
                </c:pt>
                <c:pt idx="5242">
                  <c:v>-3.3799060000000001</c:v>
                </c:pt>
                <c:pt idx="5243">
                  <c:v>-3.5054620000000001</c:v>
                </c:pt>
                <c:pt idx="5244">
                  <c:v>-3.3863259999999999</c:v>
                </c:pt>
                <c:pt idx="5245">
                  <c:v>-3.410213000000001</c:v>
                </c:pt>
                <c:pt idx="5246">
                  <c:v>-3.4183850000000011</c:v>
                </c:pt>
                <c:pt idx="5247">
                  <c:v>-3.4183850000000011</c:v>
                </c:pt>
                <c:pt idx="5248">
                  <c:v>-3.3505210000000001</c:v>
                </c:pt>
                <c:pt idx="5249">
                  <c:v>-3.4601350000000002</c:v>
                </c:pt>
                <c:pt idx="5250">
                  <c:v>-3.649613</c:v>
                </c:pt>
                <c:pt idx="5251">
                  <c:v>-3.5159289999999999</c:v>
                </c:pt>
                <c:pt idx="5252">
                  <c:v>-3.4428830000000001</c:v>
                </c:pt>
                <c:pt idx="5253">
                  <c:v>-3.3275169999999998</c:v>
                </c:pt>
                <c:pt idx="5254">
                  <c:v>-3.4183810000000001</c:v>
                </c:pt>
                <c:pt idx="5255">
                  <c:v>-3.4460259999999998</c:v>
                </c:pt>
                <c:pt idx="5256">
                  <c:v>-3.4460259999999998</c:v>
                </c:pt>
                <c:pt idx="5257">
                  <c:v>-3.5180009999999999</c:v>
                </c:pt>
                <c:pt idx="5258">
                  <c:v>-3.3577539999999999</c:v>
                </c:pt>
                <c:pt idx="5259">
                  <c:v>-3.5573809999999999</c:v>
                </c:pt>
                <c:pt idx="5260">
                  <c:v>-3.4532409999999998</c:v>
                </c:pt>
                <c:pt idx="5261">
                  <c:v>-3.5409070000000011</c:v>
                </c:pt>
                <c:pt idx="5262">
                  <c:v>-3.492706999999998</c:v>
                </c:pt>
                <c:pt idx="5263">
                  <c:v>-3.632035999999998</c:v>
                </c:pt>
                <c:pt idx="5264">
                  <c:v>-3.5529850000000001</c:v>
                </c:pt>
                <c:pt idx="5265">
                  <c:v>-3.4313910000000001</c:v>
                </c:pt>
                <c:pt idx="5266">
                  <c:v>-3.4936330000000009</c:v>
                </c:pt>
                <c:pt idx="5267">
                  <c:v>-3.6745529999999991</c:v>
                </c:pt>
                <c:pt idx="5268">
                  <c:v>-3.5642070000000001</c:v>
                </c:pt>
                <c:pt idx="5269">
                  <c:v>-3.583081</c:v>
                </c:pt>
                <c:pt idx="5270">
                  <c:v>-3.5852470000000012</c:v>
                </c:pt>
                <c:pt idx="5271">
                  <c:v>-3.5852470000000012</c:v>
                </c:pt>
                <c:pt idx="5272">
                  <c:v>-3.5702590000000001</c:v>
                </c:pt>
                <c:pt idx="5273">
                  <c:v>-3.5279780000000001</c:v>
                </c:pt>
                <c:pt idx="5274">
                  <c:v>-3.5410179999999989</c:v>
                </c:pt>
                <c:pt idx="5275">
                  <c:v>-3.3808060000000002</c:v>
                </c:pt>
                <c:pt idx="5276">
                  <c:v>-3.336948999999982</c:v>
                </c:pt>
                <c:pt idx="5277">
                  <c:v>-3.4952070000000011</c:v>
                </c:pt>
                <c:pt idx="5278">
                  <c:v>-3.4931000000000001</c:v>
                </c:pt>
                <c:pt idx="5279">
                  <c:v>-3.450666</c:v>
                </c:pt>
                <c:pt idx="5280">
                  <c:v>-3.410394999999999</c:v>
                </c:pt>
                <c:pt idx="5281">
                  <c:v>-3.4816210000000001</c:v>
                </c:pt>
                <c:pt idx="5282">
                  <c:v>-3.355444999999996</c:v>
                </c:pt>
                <c:pt idx="5283">
                  <c:v>-3.315353999999997</c:v>
                </c:pt>
                <c:pt idx="5284">
                  <c:v>-3.1938589999999998</c:v>
                </c:pt>
                <c:pt idx="5285">
                  <c:v>-3.0451789999999992</c:v>
                </c:pt>
                <c:pt idx="5286">
                  <c:v>-3.2355699999999992</c:v>
                </c:pt>
                <c:pt idx="5287">
                  <c:v>-3.2684069999999998</c:v>
                </c:pt>
                <c:pt idx="5288">
                  <c:v>-3.3594619999999971</c:v>
                </c:pt>
                <c:pt idx="5289">
                  <c:v>-3.165001999999999</c:v>
                </c:pt>
                <c:pt idx="5290">
                  <c:v>-3.3234169999999992</c:v>
                </c:pt>
                <c:pt idx="5291">
                  <c:v>-3.1882779999999999</c:v>
                </c:pt>
                <c:pt idx="5292">
                  <c:v>-3.096671999999999</c:v>
                </c:pt>
                <c:pt idx="5293">
                  <c:v>-3.2204229999999998</c:v>
                </c:pt>
                <c:pt idx="5294">
                  <c:v>-3.2204229999999998</c:v>
                </c:pt>
                <c:pt idx="5295">
                  <c:v>-3.2621880000000001</c:v>
                </c:pt>
                <c:pt idx="5296">
                  <c:v>-3.264260999999999</c:v>
                </c:pt>
                <c:pt idx="5297">
                  <c:v>-3.3132929999999998</c:v>
                </c:pt>
                <c:pt idx="5298">
                  <c:v>-3.3543949999999998</c:v>
                </c:pt>
                <c:pt idx="5299">
                  <c:v>-3.5955300000000001</c:v>
                </c:pt>
                <c:pt idx="5300">
                  <c:v>-3.4810820000000011</c:v>
                </c:pt>
                <c:pt idx="5301">
                  <c:v>-3.4810820000000011</c:v>
                </c:pt>
                <c:pt idx="5302">
                  <c:v>-3.502815</c:v>
                </c:pt>
                <c:pt idx="5303">
                  <c:v>-3.5105689999999998</c:v>
                </c:pt>
                <c:pt idx="5304">
                  <c:v>-3.5197720000000001</c:v>
                </c:pt>
                <c:pt idx="5305">
                  <c:v>-3.556406</c:v>
                </c:pt>
                <c:pt idx="5306">
                  <c:v>-3.4428830000000001</c:v>
                </c:pt>
                <c:pt idx="5307">
                  <c:v>-3.3275169999999998</c:v>
                </c:pt>
                <c:pt idx="5308">
                  <c:v>-3.4183810000000001</c:v>
                </c:pt>
                <c:pt idx="5309">
                  <c:v>-3.4460259999999998</c:v>
                </c:pt>
                <c:pt idx="5310">
                  <c:v>-3.4460259999999998</c:v>
                </c:pt>
                <c:pt idx="5311">
                  <c:v>-3.5180009999999999</c:v>
                </c:pt>
                <c:pt idx="5312">
                  <c:v>-3.6684809999999999</c:v>
                </c:pt>
                <c:pt idx="5313">
                  <c:v>-3.4679690000000001</c:v>
                </c:pt>
                <c:pt idx="5314">
                  <c:v>-3.447578</c:v>
                </c:pt>
                <c:pt idx="5315">
                  <c:v>-3.3970920000000011</c:v>
                </c:pt>
                <c:pt idx="5316">
                  <c:v>-3.7471139999999998</c:v>
                </c:pt>
                <c:pt idx="5317">
                  <c:v>-3.632035999999998</c:v>
                </c:pt>
                <c:pt idx="5318">
                  <c:v>-3.5529850000000001</c:v>
                </c:pt>
                <c:pt idx="5319">
                  <c:v>-3.4313910000000001</c:v>
                </c:pt>
                <c:pt idx="5320">
                  <c:v>-3.4936330000000009</c:v>
                </c:pt>
                <c:pt idx="5321">
                  <c:v>-3.475225999999997</c:v>
                </c:pt>
                <c:pt idx="5322">
                  <c:v>-3.385749000000001</c:v>
                </c:pt>
                <c:pt idx="5323">
                  <c:v>-3.5588500000000001</c:v>
                </c:pt>
                <c:pt idx="5324">
                  <c:v>-3.7558449999999981</c:v>
                </c:pt>
                <c:pt idx="5325">
                  <c:v>-3.5691539999999988</c:v>
                </c:pt>
                <c:pt idx="5326">
                  <c:v>-3.5691539999999988</c:v>
                </c:pt>
                <c:pt idx="5327">
                  <c:v>-3.4633059999999989</c:v>
                </c:pt>
                <c:pt idx="5328">
                  <c:v>-3.506940999999999</c:v>
                </c:pt>
                <c:pt idx="5329">
                  <c:v>-3.524092</c:v>
                </c:pt>
                <c:pt idx="5330">
                  <c:v>-3.5317900000000009</c:v>
                </c:pt>
                <c:pt idx="5331">
                  <c:v>-3.470151</c:v>
                </c:pt>
                <c:pt idx="5332">
                  <c:v>-3.4974620000000001</c:v>
                </c:pt>
                <c:pt idx="5333">
                  <c:v>-3.2634460000000001</c:v>
                </c:pt>
                <c:pt idx="5334">
                  <c:v>-3.219215999999999</c:v>
                </c:pt>
                <c:pt idx="5335">
                  <c:v>-3.4816210000000001</c:v>
                </c:pt>
                <c:pt idx="5336">
                  <c:v>-3.355444999999996</c:v>
                </c:pt>
                <c:pt idx="5337">
                  <c:v>-3.315353999999997</c:v>
                </c:pt>
                <c:pt idx="5338">
                  <c:v>-3.1938589999999998</c:v>
                </c:pt>
                <c:pt idx="5339">
                  <c:v>-3.0451789999999992</c:v>
                </c:pt>
                <c:pt idx="5340">
                  <c:v>-3.2355699999999992</c:v>
                </c:pt>
                <c:pt idx="5341">
                  <c:v>-3.2355699999999992</c:v>
                </c:pt>
                <c:pt idx="5342">
                  <c:v>-2.9668429999999821</c:v>
                </c:pt>
                <c:pt idx="5343">
                  <c:v>-3.1080350000000001</c:v>
                </c:pt>
                <c:pt idx="5344">
                  <c:v>-3.2147089999999992</c:v>
                </c:pt>
                <c:pt idx="5345">
                  <c:v>-3.1282669999999988</c:v>
                </c:pt>
                <c:pt idx="5346">
                  <c:v>-3.0606950000000008</c:v>
                </c:pt>
                <c:pt idx="5347">
                  <c:v>-3.1738050000000002</c:v>
                </c:pt>
                <c:pt idx="5348">
                  <c:v>-3.1738050000000002</c:v>
                </c:pt>
                <c:pt idx="5349">
                  <c:v>-3.1783049999999999</c:v>
                </c:pt>
                <c:pt idx="5350">
                  <c:v>-3.4821390000000001</c:v>
                </c:pt>
                <c:pt idx="5351">
                  <c:v>-3.3010329999999999</c:v>
                </c:pt>
                <c:pt idx="5352">
                  <c:v>-3.3888829999999999</c:v>
                </c:pt>
                <c:pt idx="5353">
                  <c:v>-3.5010980000000012</c:v>
                </c:pt>
                <c:pt idx="5354">
                  <c:v>-3.4388770000000002</c:v>
                </c:pt>
                <c:pt idx="5355">
                  <c:v>-3.502815</c:v>
                </c:pt>
                <c:pt idx="5356">
                  <c:v>-3.502815</c:v>
                </c:pt>
                <c:pt idx="5357">
                  <c:v>-3.5105689999999998</c:v>
                </c:pt>
                <c:pt idx="5358">
                  <c:v>-3.5197720000000001</c:v>
                </c:pt>
                <c:pt idx="5359">
                  <c:v>-3.556406</c:v>
                </c:pt>
                <c:pt idx="5360">
                  <c:v>-3.4186529999999822</c:v>
                </c:pt>
                <c:pt idx="5361">
                  <c:v>-3.5804490000000002</c:v>
                </c:pt>
                <c:pt idx="5362">
                  <c:v>-3.5251040000000011</c:v>
                </c:pt>
                <c:pt idx="5363">
                  <c:v>-3.4888300000000001</c:v>
                </c:pt>
                <c:pt idx="5364">
                  <c:v>-3.4888300000000001</c:v>
                </c:pt>
                <c:pt idx="5365">
                  <c:v>-3.6240999999999999</c:v>
                </c:pt>
                <c:pt idx="5366">
                  <c:v>-3.530075999999998</c:v>
                </c:pt>
                <c:pt idx="5367">
                  <c:v>-3.485147</c:v>
                </c:pt>
                <c:pt idx="5368">
                  <c:v>-3.4183500000000002</c:v>
                </c:pt>
                <c:pt idx="5369">
                  <c:v>-3.6763080000000001</c:v>
                </c:pt>
                <c:pt idx="5370">
                  <c:v>-3.6493859999999998</c:v>
                </c:pt>
                <c:pt idx="5371">
                  <c:v>-3.7610480000000011</c:v>
                </c:pt>
                <c:pt idx="5372">
                  <c:v>-3.7537880000000001</c:v>
                </c:pt>
                <c:pt idx="5373">
                  <c:v>-3.7351079999999999</c:v>
                </c:pt>
                <c:pt idx="5374">
                  <c:v>-3.594287</c:v>
                </c:pt>
                <c:pt idx="5375">
                  <c:v>-3.6467240000000012</c:v>
                </c:pt>
                <c:pt idx="5376">
                  <c:v>-3.6506869999999991</c:v>
                </c:pt>
                <c:pt idx="5377">
                  <c:v>-3.6246299999999998</c:v>
                </c:pt>
                <c:pt idx="5378">
                  <c:v>-3.6246299999999998</c:v>
                </c:pt>
                <c:pt idx="5379">
                  <c:v>-3.62073</c:v>
                </c:pt>
                <c:pt idx="5380">
                  <c:v>-3.3974820000000001</c:v>
                </c:pt>
                <c:pt idx="5381">
                  <c:v>-3.524092</c:v>
                </c:pt>
                <c:pt idx="5382">
                  <c:v>-3.5317900000000009</c:v>
                </c:pt>
                <c:pt idx="5383">
                  <c:v>-3.470151</c:v>
                </c:pt>
                <c:pt idx="5384">
                  <c:v>-3.4974620000000001</c:v>
                </c:pt>
                <c:pt idx="5385">
                  <c:v>-3.2634460000000001</c:v>
                </c:pt>
                <c:pt idx="5386">
                  <c:v>-3.219215999999999</c:v>
                </c:pt>
                <c:pt idx="5387">
                  <c:v>-3.3090060000000001</c:v>
                </c:pt>
                <c:pt idx="5388">
                  <c:v>-3.2732009999999998</c:v>
                </c:pt>
                <c:pt idx="5389">
                  <c:v>-3.3277009999999989</c:v>
                </c:pt>
                <c:pt idx="5390">
                  <c:v>-3.236837</c:v>
                </c:pt>
                <c:pt idx="5391">
                  <c:v>-3.259304999999999</c:v>
                </c:pt>
                <c:pt idx="5392">
                  <c:v>-3.115468999999996</c:v>
                </c:pt>
                <c:pt idx="5393">
                  <c:v>-3.113718</c:v>
                </c:pt>
                <c:pt idx="5394">
                  <c:v>-3.113718</c:v>
                </c:pt>
                <c:pt idx="5395">
                  <c:v>-3.104619</c:v>
                </c:pt>
                <c:pt idx="5396">
                  <c:v>-3.0646599999999999</c:v>
                </c:pt>
                <c:pt idx="5397">
                  <c:v>-3.1365069999999999</c:v>
                </c:pt>
                <c:pt idx="5398">
                  <c:v>-3.295049000000001</c:v>
                </c:pt>
                <c:pt idx="5399">
                  <c:v>-3.1939700000000002</c:v>
                </c:pt>
                <c:pt idx="5400">
                  <c:v>-3.2335689999999988</c:v>
                </c:pt>
                <c:pt idx="5401">
                  <c:v>-3.1783049999999999</c:v>
                </c:pt>
                <c:pt idx="5402">
                  <c:v>-3.4821390000000001</c:v>
                </c:pt>
                <c:pt idx="5403">
                  <c:v>-3.3010329999999999</c:v>
                </c:pt>
                <c:pt idx="5404">
                  <c:v>-3.3888829999999999</c:v>
                </c:pt>
                <c:pt idx="5405">
                  <c:v>-3.5010980000000012</c:v>
                </c:pt>
                <c:pt idx="5406">
                  <c:v>-3.4388770000000002</c:v>
                </c:pt>
                <c:pt idx="5407">
                  <c:v>-3.1972740000000002</c:v>
                </c:pt>
                <c:pt idx="5408">
                  <c:v>-3.1972740000000002</c:v>
                </c:pt>
                <c:pt idx="5409">
                  <c:v>-3.5775130000000002</c:v>
                </c:pt>
                <c:pt idx="5410">
                  <c:v>-3.5636449999999988</c:v>
                </c:pt>
                <c:pt idx="5411">
                  <c:v>-3.501844999999999</c:v>
                </c:pt>
                <c:pt idx="5412">
                  <c:v>-3.6401479999999999</c:v>
                </c:pt>
                <c:pt idx="5413">
                  <c:v>-3.599631</c:v>
                </c:pt>
                <c:pt idx="5414">
                  <c:v>-3.4967049999999991</c:v>
                </c:pt>
                <c:pt idx="5415">
                  <c:v>-3.5211729999999992</c:v>
                </c:pt>
                <c:pt idx="5416">
                  <c:v>-3.483482</c:v>
                </c:pt>
                <c:pt idx="5417">
                  <c:v>-3.483482</c:v>
                </c:pt>
                <c:pt idx="5418">
                  <c:v>-3.458876999999998</c:v>
                </c:pt>
                <c:pt idx="5419">
                  <c:v>-3.3747589999999961</c:v>
                </c:pt>
                <c:pt idx="5420">
                  <c:v>-3.564887000000001</c:v>
                </c:pt>
                <c:pt idx="5421">
                  <c:v>-3.564887000000001</c:v>
                </c:pt>
                <c:pt idx="5422">
                  <c:v>-3.3994449999999961</c:v>
                </c:pt>
                <c:pt idx="5423">
                  <c:v>-3.747144</c:v>
                </c:pt>
                <c:pt idx="5424">
                  <c:v>-3.6061650000000012</c:v>
                </c:pt>
                <c:pt idx="5425">
                  <c:v>-3.6455000000000002</c:v>
                </c:pt>
                <c:pt idx="5426">
                  <c:v>-3.6718160000000002</c:v>
                </c:pt>
                <c:pt idx="5427">
                  <c:v>-3.5090810000000001</c:v>
                </c:pt>
                <c:pt idx="5428">
                  <c:v>-3.7292439999999991</c:v>
                </c:pt>
                <c:pt idx="5429">
                  <c:v>-3.6506869999999991</c:v>
                </c:pt>
                <c:pt idx="5430">
                  <c:v>-3.6246299999999998</c:v>
                </c:pt>
                <c:pt idx="5431">
                  <c:v>-3.62073</c:v>
                </c:pt>
                <c:pt idx="5432">
                  <c:v>-3.62073</c:v>
                </c:pt>
                <c:pt idx="5433">
                  <c:v>-3.3974820000000001</c:v>
                </c:pt>
                <c:pt idx="5434">
                  <c:v>-3.540893000000001</c:v>
                </c:pt>
                <c:pt idx="5435">
                  <c:v>-3.4795660000000002</c:v>
                </c:pt>
                <c:pt idx="5436">
                  <c:v>-3.4492030000000011</c:v>
                </c:pt>
                <c:pt idx="5437">
                  <c:v>-3.2473109999999998</c:v>
                </c:pt>
                <c:pt idx="5438">
                  <c:v>-3.1920990000000011</c:v>
                </c:pt>
                <c:pt idx="5439">
                  <c:v>-3.118914999999999</c:v>
                </c:pt>
                <c:pt idx="5440">
                  <c:v>-3.2332769999999988</c:v>
                </c:pt>
                <c:pt idx="5441">
                  <c:v>-3.1297990000000002</c:v>
                </c:pt>
                <c:pt idx="5442">
                  <c:v>-3.1591320000000001</c:v>
                </c:pt>
                <c:pt idx="5443">
                  <c:v>-3.2145540000000001</c:v>
                </c:pt>
                <c:pt idx="5444">
                  <c:v>-3.1817360000000008</c:v>
                </c:pt>
                <c:pt idx="5445">
                  <c:v>-3.174328</c:v>
                </c:pt>
                <c:pt idx="5446">
                  <c:v>-3.1004619999999998</c:v>
                </c:pt>
                <c:pt idx="5447">
                  <c:v>-3.1004619999999998</c:v>
                </c:pt>
                <c:pt idx="5448">
                  <c:v>-3.209032000000001</c:v>
                </c:pt>
                <c:pt idx="5449">
                  <c:v>-3.0646599999999999</c:v>
                </c:pt>
                <c:pt idx="5450">
                  <c:v>-3.1365069999999999</c:v>
                </c:pt>
                <c:pt idx="5451">
                  <c:v>-3.295049000000001</c:v>
                </c:pt>
                <c:pt idx="5452">
                  <c:v>-3.1939700000000002</c:v>
                </c:pt>
                <c:pt idx="5453">
                  <c:v>-3.2335689999999988</c:v>
                </c:pt>
                <c:pt idx="5454">
                  <c:v>-3.2335689999999988</c:v>
                </c:pt>
                <c:pt idx="5455">
                  <c:v>-3.3283679999999989</c:v>
                </c:pt>
                <c:pt idx="5456">
                  <c:v>-3.3827560000000001</c:v>
                </c:pt>
                <c:pt idx="5457">
                  <c:v>-3.4077139999999999</c:v>
                </c:pt>
                <c:pt idx="5458">
                  <c:v>-3.4021819999999998</c:v>
                </c:pt>
                <c:pt idx="5459">
                  <c:v>-3.5001090000000001</c:v>
                </c:pt>
                <c:pt idx="5460">
                  <c:v>-3.5377079999999999</c:v>
                </c:pt>
                <c:pt idx="5461">
                  <c:v>-3.38429</c:v>
                </c:pt>
                <c:pt idx="5462">
                  <c:v>-3.38429</c:v>
                </c:pt>
                <c:pt idx="5463">
                  <c:v>-3.4150320000000001</c:v>
                </c:pt>
                <c:pt idx="5464">
                  <c:v>-3.6343209999999999</c:v>
                </c:pt>
                <c:pt idx="5465">
                  <c:v>-3.5100519999999999</c:v>
                </c:pt>
                <c:pt idx="5466">
                  <c:v>-3.575229999999999</c:v>
                </c:pt>
                <c:pt idx="5467">
                  <c:v>-3.6920769999999972</c:v>
                </c:pt>
                <c:pt idx="5468">
                  <c:v>-3.5211729999999992</c:v>
                </c:pt>
                <c:pt idx="5469">
                  <c:v>-3.483482</c:v>
                </c:pt>
                <c:pt idx="5470">
                  <c:v>-3.483482</c:v>
                </c:pt>
                <c:pt idx="5471">
                  <c:v>-3.458876999999998</c:v>
                </c:pt>
                <c:pt idx="5472">
                  <c:v>-3.37681399999998</c:v>
                </c:pt>
                <c:pt idx="5473">
                  <c:v>-3.3479380000000001</c:v>
                </c:pt>
                <c:pt idx="5474">
                  <c:v>-3.7186840000000001</c:v>
                </c:pt>
                <c:pt idx="5475">
                  <c:v>-3.7186840000000001</c:v>
                </c:pt>
                <c:pt idx="5476">
                  <c:v>-3.747144</c:v>
                </c:pt>
                <c:pt idx="5477">
                  <c:v>-3.6061650000000012</c:v>
                </c:pt>
                <c:pt idx="5478">
                  <c:v>-3.6455000000000002</c:v>
                </c:pt>
                <c:pt idx="5479">
                  <c:v>-3.6718160000000002</c:v>
                </c:pt>
                <c:pt idx="5480">
                  <c:v>-3.5090810000000001</c:v>
                </c:pt>
                <c:pt idx="5481">
                  <c:v>-3.7292439999999991</c:v>
                </c:pt>
                <c:pt idx="5482">
                  <c:v>-3.476623</c:v>
                </c:pt>
                <c:pt idx="5483">
                  <c:v>-3.4095410000000008</c:v>
                </c:pt>
                <c:pt idx="5484">
                  <c:v>-3.3584070000000001</c:v>
                </c:pt>
                <c:pt idx="5485">
                  <c:v>-3.3584070000000001</c:v>
                </c:pt>
                <c:pt idx="5486">
                  <c:v>-3.530212000000001</c:v>
                </c:pt>
                <c:pt idx="5487">
                  <c:v>-3.5134300000000001</c:v>
                </c:pt>
                <c:pt idx="5488">
                  <c:v>-3.6312739999999981</c:v>
                </c:pt>
                <c:pt idx="5489">
                  <c:v>-3.4987059999999999</c:v>
                </c:pt>
                <c:pt idx="5490">
                  <c:v>-3.3152170000000001</c:v>
                </c:pt>
                <c:pt idx="5491">
                  <c:v>-3.3204829999999981</c:v>
                </c:pt>
                <c:pt idx="5492">
                  <c:v>-3.0257459999999998</c:v>
                </c:pt>
                <c:pt idx="5493">
                  <c:v>-3.1716979999999988</c:v>
                </c:pt>
                <c:pt idx="5494">
                  <c:v>-3.280279999999999</c:v>
                </c:pt>
                <c:pt idx="5495">
                  <c:v>-3.1595230000000001</c:v>
                </c:pt>
                <c:pt idx="5496">
                  <c:v>-3.2145540000000001</c:v>
                </c:pt>
                <c:pt idx="5497">
                  <c:v>-3.1817360000000008</c:v>
                </c:pt>
                <c:pt idx="5498">
                  <c:v>-3.174328</c:v>
                </c:pt>
                <c:pt idx="5499">
                  <c:v>-3.1004619999999998</c:v>
                </c:pt>
                <c:pt idx="5500">
                  <c:v>-3.1004619999999998</c:v>
                </c:pt>
                <c:pt idx="5501">
                  <c:v>-3.209032000000001</c:v>
                </c:pt>
                <c:pt idx="5502">
                  <c:v>-3.1088730000000009</c:v>
                </c:pt>
                <c:pt idx="5503">
                  <c:v>-3.187433</c:v>
                </c:pt>
                <c:pt idx="5504">
                  <c:v>-3.2693780000000001</c:v>
                </c:pt>
                <c:pt idx="5505">
                  <c:v>-3.256104000000001</c:v>
                </c:pt>
                <c:pt idx="5506">
                  <c:v>-3.2989519999999999</c:v>
                </c:pt>
                <c:pt idx="5507">
                  <c:v>-3.3294019999999991</c:v>
                </c:pt>
                <c:pt idx="5508">
                  <c:v>-3.3294019999999991</c:v>
                </c:pt>
                <c:pt idx="5509">
                  <c:v>-3.260543999999999</c:v>
                </c:pt>
                <c:pt idx="5510">
                  <c:v>-3.2836880000000002</c:v>
                </c:pt>
                <c:pt idx="5511">
                  <c:v>-3.2814220000000001</c:v>
                </c:pt>
                <c:pt idx="5512">
                  <c:v>-3.455244</c:v>
                </c:pt>
                <c:pt idx="5513">
                  <c:v>-3.4947469999999998</c:v>
                </c:pt>
                <c:pt idx="5514">
                  <c:v>-3.596384</c:v>
                </c:pt>
                <c:pt idx="5515">
                  <c:v>-3.596384</c:v>
                </c:pt>
                <c:pt idx="5516">
                  <c:v>-3.4150320000000001</c:v>
                </c:pt>
                <c:pt idx="5517">
                  <c:v>-3.6343209999999999</c:v>
                </c:pt>
                <c:pt idx="5518">
                  <c:v>-3.5100519999999999</c:v>
                </c:pt>
                <c:pt idx="5519">
                  <c:v>-3.575229999999999</c:v>
                </c:pt>
                <c:pt idx="5520">
                  <c:v>-3.6920769999999972</c:v>
                </c:pt>
                <c:pt idx="5521">
                  <c:v>-3.6936049999999998</c:v>
                </c:pt>
                <c:pt idx="5522">
                  <c:v>-3.542968999999998</c:v>
                </c:pt>
                <c:pt idx="5523">
                  <c:v>-3.4667110000000001</c:v>
                </c:pt>
                <c:pt idx="5524">
                  <c:v>-3.4121489999999799</c:v>
                </c:pt>
                <c:pt idx="5525">
                  <c:v>-3.37681399999998</c:v>
                </c:pt>
                <c:pt idx="5526">
                  <c:v>-3.3479380000000001</c:v>
                </c:pt>
                <c:pt idx="5527">
                  <c:v>-3.7186840000000001</c:v>
                </c:pt>
                <c:pt idx="5528">
                  <c:v>-3.7186840000000001</c:v>
                </c:pt>
                <c:pt idx="5529">
                  <c:v>-3.5154979999999991</c:v>
                </c:pt>
                <c:pt idx="5530">
                  <c:v>-3.6958350000000011</c:v>
                </c:pt>
                <c:pt idx="5531">
                  <c:v>-3.6669409999999991</c:v>
                </c:pt>
                <c:pt idx="5532">
                  <c:v>-3.689524</c:v>
                </c:pt>
                <c:pt idx="5533">
                  <c:v>-3.4849910000000008</c:v>
                </c:pt>
                <c:pt idx="5534">
                  <c:v>-3.7138760000000008</c:v>
                </c:pt>
                <c:pt idx="5535">
                  <c:v>-3.530548</c:v>
                </c:pt>
                <c:pt idx="5536">
                  <c:v>-3.5652979999999999</c:v>
                </c:pt>
                <c:pt idx="5537">
                  <c:v>-3.4898509999999998</c:v>
                </c:pt>
                <c:pt idx="5538">
                  <c:v>-3.6799659999999998</c:v>
                </c:pt>
                <c:pt idx="5539">
                  <c:v>-3.6799659999999998</c:v>
                </c:pt>
                <c:pt idx="5540">
                  <c:v>-3.2770109999999999</c:v>
                </c:pt>
                <c:pt idx="5541">
                  <c:v>-3.4888290000000008</c:v>
                </c:pt>
                <c:pt idx="5542">
                  <c:v>-3.5678550000000002</c:v>
                </c:pt>
                <c:pt idx="5543">
                  <c:v>-3.5020209999999992</c:v>
                </c:pt>
                <c:pt idx="5544">
                  <c:v>-3.3204829999999981</c:v>
                </c:pt>
                <c:pt idx="5545">
                  <c:v>-3.0257459999999998</c:v>
                </c:pt>
                <c:pt idx="5546">
                  <c:v>-3.1716979999999988</c:v>
                </c:pt>
                <c:pt idx="5547">
                  <c:v>-3.280279999999999</c:v>
                </c:pt>
                <c:pt idx="5548">
                  <c:v>-3.1595230000000001</c:v>
                </c:pt>
                <c:pt idx="5549">
                  <c:v>-3.26735</c:v>
                </c:pt>
                <c:pt idx="5550">
                  <c:v>-3.1790949999999998</c:v>
                </c:pt>
                <c:pt idx="5551">
                  <c:v>-3.1922899999999998</c:v>
                </c:pt>
                <c:pt idx="5552">
                  <c:v>-3.216552999999998</c:v>
                </c:pt>
                <c:pt idx="5553">
                  <c:v>-3.1343150000000009</c:v>
                </c:pt>
                <c:pt idx="5554">
                  <c:v>-3.1343150000000009</c:v>
                </c:pt>
                <c:pt idx="5555">
                  <c:v>-3.1140889999999999</c:v>
                </c:pt>
                <c:pt idx="5556">
                  <c:v>-3.2431950000000001</c:v>
                </c:pt>
                <c:pt idx="5557">
                  <c:v>-3.344645999999996</c:v>
                </c:pt>
                <c:pt idx="5558">
                  <c:v>-3.2968060000000001</c:v>
                </c:pt>
                <c:pt idx="5559">
                  <c:v>-3.2534960000000002</c:v>
                </c:pt>
                <c:pt idx="5560">
                  <c:v>-3.339893999999997</c:v>
                </c:pt>
                <c:pt idx="5561">
                  <c:v>-3.339893999999997</c:v>
                </c:pt>
                <c:pt idx="5562">
                  <c:v>-3.3265799999999999</c:v>
                </c:pt>
                <c:pt idx="5563">
                  <c:v>-3.2823639999999989</c:v>
                </c:pt>
                <c:pt idx="5564">
                  <c:v>-3.2814220000000001</c:v>
                </c:pt>
                <c:pt idx="5565">
                  <c:v>-3.455244</c:v>
                </c:pt>
                <c:pt idx="5566">
                  <c:v>-3.4947469999999998</c:v>
                </c:pt>
                <c:pt idx="5567">
                  <c:v>-3.596384</c:v>
                </c:pt>
                <c:pt idx="5568">
                  <c:v>-3.631985999999999</c:v>
                </c:pt>
                <c:pt idx="5569">
                  <c:v>-3.631985999999999</c:v>
                </c:pt>
                <c:pt idx="5570">
                  <c:v>-3.5538509999999999</c:v>
                </c:pt>
                <c:pt idx="5571">
                  <c:v>-3.551542</c:v>
                </c:pt>
                <c:pt idx="5572">
                  <c:v>-3.661303999999999</c:v>
                </c:pt>
                <c:pt idx="5573">
                  <c:v>-3.7233540000000001</c:v>
                </c:pt>
                <c:pt idx="5574">
                  <c:v>-3.467428</c:v>
                </c:pt>
                <c:pt idx="5575">
                  <c:v>-3.5363720000000001</c:v>
                </c:pt>
                <c:pt idx="5576">
                  <c:v>-3.615114999999999</c:v>
                </c:pt>
                <c:pt idx="5577">
                  <c:v>-3.6058189999999999</c:v>
                </c:pt>
                <c:pt idx="5578">
                  <c:v>-3.6724510000000001</c:v>
                </c:pt>
                <c:pt idx="5579">
                  <c:v>-3.4461940000000002</c:v>
                </c:pt>
                <c:pt idx="5580">
                  <c:v>-3.53776</c:v>
                </c:pt>
                <c:pt idx="5581">
                  <c:v>-3.4241639999999989</c:v>
                </c:pt>
                <c:pt idx="5582">
                  <c:v>-3.3488609999999981</c:v>
                </c:pt>
                <c:pt idx="5583">
                  <c:v>-3.3488609999999981</c:v>
                </c:pt>
                <c:pt idx="5584">
                  <c:v>-3.6458100000000009</c:v>
                </c:pt>
                <c:pt idx="5585">
                  <c:v>-3.6137549999999989</c:v>
                </c:pt>
                <c:pt idx="5586">
                  <c:v>-3.533649</c:v>
                </c:pt>
                <c:pt idx="5587">
                  <c:v>-3.6253850000000001</c:v>
                </c:pt>
                <c:pt idx="5588">
                  <c:v>-3.724923</c:v>
                </c:pt>
                <c:pt idx="5589">
                  <c:v>-3.660420999999999</c:v>
                </c:pt>
                <c:pt idx="5590">
                  <c:v>-3.562692999999999</c:v>
                </c:pt>
                <c:pt idx="5591">
                  <c:v>-3.6350639999999999</c:v>
                </c:pt>
                <c:pt idx="5592">
                  <c:v>-3.6799659999999998</c:v>
                </c:pt>
                <c:pt idx="5593">
                  <c:v>-3.2770109999999999</c:v>
                </c:pt>
                <c:pt idx="5594">
                  <c:v>-3.2770109999999999</c:v>
                </c:pt>
                <c:pt idx="5595">
                  <c:v>-3.4888290000000008</c:v>
                </c:pt>
                <c:pt idx="5596">
                  <c:v>-3.5678550000000002</c:v>
                </c:pt>
                <c:pt idx="5597">
                  <c:v>-3.5020209999999992</c:v>
                </c:pt>
                <c:pt idx="5598">
                  <c:v>-3.5765670000000012</c:v>
                </c:pt>
                <c:pt idx="5599">
                  <c:v>-3.2178290000000001</c:v>
                </c:pt>
                <c:pt idx="5600">
                  <c:v>-3.2737770000000008</c:v>
                </c:pt>
                <c:pt idx="5601">
                  <c:v>-3.3456299999999999</c:v>
                </c:pt>
                <c:pt idx="5602">
                  <c:v>-3.1282340000000008</c:v>
                </c:pt>
                <c:pt idx="5603">
                  <c:v>-3.2332709999999998</c:v>
                </c:pt>
                <c:pt idx="5604">
                  <c:v>-3.140352</c:v>
                </c:pt>
                <c:pt idx="5605">
                  <c:v>-3.1705520000000011</c:v>
                </c:pt>
                <c:pt idx="5606">
                  <c:v>-3.1823800000000002</c:v>
                </c:pt>
                <c:pt idx="5607">
                  <c:v>-3.1823800000000002</c:v>
                </c:pt>
                <c:pt idx="5608">
                  <c:v>-3.3306609999999961</c:v>
                </c:pt>
                <c:pt idx="5609">
                  <c:v>-3.417911999999999</c:v>
                </c:pt>
                <c:pt idx="5610">
                  <c:v>-3.262041</c:v>
                </c:pt>
                <c:pt idx="5611">
                  <c:v>-3.2968060000000001</c:v>
                </c:pt>
                <c:pt idx="5612">
                  <c:v>-3.2534960000000002</c:v>
                </c:pt>
                <c:pt idx="5613">
                  <c:v>-3.339893999999997</c:v>
                </c:pt>
                <c:pt idx="5614">
                  <c:v>-3.3265799999999999</c:v>
                </c:pt>
                <c:pt idx="5615">
                  <c:v>-3.3265799999999999</c:v>
                </c:pt>
                <c:pt idx="5616">
                  <c:v>-3.2823639999999989</c:v>
                </c:pt>
                <c:pt idx="5617">
                  <c:v>-3.4270179999999999</c:v>
                </c:pt>
                <c:pt idx="5618">
                  <c:v>-3.5123899999999999</c:v>
                </c:pt>
                <c:pt idx="5619">
                  <c:v>-3.4944739999999999</c:v>
                </c:pt>
                <c:pt idx="5620">
                  <c:v>-3.5846490000000011</c:v>
                </c:pt>
                <c:pt idx="5621">
                  <c:v>-3.506985999999999</c:v>
                </c:pt>
                <c:pt idx="5622">
                  <c:v>-3.6146639999999981</c:v>
                </c:pt>
                <c:pt idx="5623">
                  <c:v>-3.6146639999999981</c:v>
                </c:pt>
                <c:pt idx="5624">
                  <c:v>-3.468519000000001</c:v>
                </c:pt>
                <c:pt idx="5625">
                  <c:v>-3.4152659999999821</c:v>
                </c:pt>
                <c:pt idx="5626">
                  <c:v>-3.5492069999999991</c:v>
                </c:pt>
                <c:pt idx="5627">
                  <c:v>-3.596406999999997</c:v>
                </c:pt>
                <c:pt idx="5628">
                  <c:v>-3.6640489999999999</c:v>
                </c:pt>
                <c:pt idx="5629">
                  <c:v>-3.8181170000000009</c:v>
                </c:pt>
                <c:pt idx="5630">
                  <c:v>-3.8181170000000009</c:v>
                </c:pt>
                <c:pt idx="5631">
                  <c:v>-3.634449</c:v>
                </c:pt>
                <c:pt idx="5632">
                  <c:v>-3.538748</c:v>
                </c:pt>
                <c:pt idx="5633">
                  <c:v>-3.6327039999999999</c:v>
                </c:pt>
                <c:pt idx="5634">
                  <c:v>-3.6625840000000012</c:v>
                </c:pt>
                <c:pt idx="5635">
                  <c:v>-3.6418959999999991</c:v>
                </c:pt>
                <c:pt idx="5636">
                  <c:v>-3.718083</c:v>
                </c:pt>
                <c:pt idx="5637">
                  <c:v>-3.718083</c:v>
                </c:pt>
                <c:pt idx="5638">
                  <c:v>-3.6273849999999999</c:v>
                </c:pt>
                <c:pt idx="5639">
                  <c:v>-3.533649</c:v>
                </c:pt>
                <c:pt idx="5640">
                  <c:v>-3.6253850000000001</c:v>
                </c:pt>
                <c:pt idx="5641">
                  <c:v>-3.724923</c:v>
                </c:pt>
                <c:pt idx="5642">
                  <c:v>-3.660420999999999</c:v>
                </c:pt>
                <c:pt idx="5643">
                  <c:v>-3.562692999999999</c:v>
                </c:pt>
                <c:pt idx="5644">
                  <c:v>-3.6350639999999999</c:v>
                </c:pt>
                <c:pt idx="5645">
                  <c:v>-3.7043089999999999</c:v>
                </c:pt>
                <c:pt idx="5646">
                  <c:v>-3.7138939999999998</c:v>
                </c:pt>
                <c:pt idx="5647">
                  <c:v>-3.674412999999999</c:v>
                </c:pt>
                <c:pt idx="5648">
                  <c:v>-3.674412999999999</c:v>
                </c:pt>
                <c:pt idx="5649">
                  <c:v>-3.8365269999999998</c:v>
                </c:pt>
                <c:pt idx="5650">
                  <c:v>-3.3634869999999988</c:v>
                </c:pt>
                <c:pt idx="5651">
                  <c:v>-3.4426389999999998</c:v>
                </c:pt>
                <c:pt idx="5652">
                  <c:v>-3.3541039999999991</c:v>
                </c:pt>
                <c:pt idx="5653">
                  <c:v>-3.3408799999999998</c:v>
                </c:pt>
                <c:pt idx="5654">
                  <c:v>-3.1851750000000001</c:v>
                </c:pt>
                <c:pt idx="5655">
                  <c:v>-3.178782</c:v>
                </c:pt>
                <c:pt idx="5656">
                  <c:v>-3.253762</c:v>
                </c:pt>
                <c:pt idx="5657">
                  <c:v>-3.2338309999999999</c:v>
                </c:pt>
                <c:pt idx="5658">
                  <c:v>-3.2489659999999989</c:v>
                </c:pt>
                <c:pt idx="5659">
                  <c:v>-3.1262340000000002</c:v>
                </c:pt>
                <c:pt idx="5660">
                  <c:v>-3.1823800000000002</c:v>
                </c:pt>
                <c:pt idx="5661">
                  <c:v>-3.3306609999999961</c:v>
                </c:pt>
                <c:pt idx="5662">
                  <c:v>-3.3306609999999961</c:v>
                </c:pt>
                <c:pt idx="5663">
                  <c:v>-3.417911999999999</c:v>
                </c:pt>
                <c:pt idx="5664">
                  <c:v>-3.262041</c:v>
                </c:pt>
                <c:pt idx="5665">
                  <c:v>-3.3847879999999999</c:v>
                </c:pt>
                <c:pt idx="5666">
                  <c:v>-3.2698180000000008</c:v>
                </c:pt>
                <c:pt idx="5667">
                  <c:v>-3.4002079999999988</c:v>
                </c:pt>
                <c:pt idx="5668">
                  <c:v>-3.5459160000000001</c:v>
                </c:pt>
                <c:pt idx="5669">
                  <c:v>-3.311777999999999</c:v>
                </c:pt>
                <c:pt idx="5670">
                  <c:v>-3.311777999999999</c:v>
                </c:pt>
                <c:pt idx="5671">
                  <c:v>-3.3680869999999992</c:v>
                </c:pt>
                <c:pt idx="5672">
                  <c:v>-3.4461400000000002</c:v>
                </c:pt>
                <c:pt idx="5673">
                  <c:v>-3.6132690000000012</c:v>
                </c:pt>
                <c:pt idx="5674">
                  <c:v>-3.4562740000000001</c:v>
                </c:pt>
                <c:pt idx="5675">
                  <c:v>-3.5671529999999989</c:v>
                </c:pt>
                <c:pt idx="5676">
                  <c:v>-3.5058720000000001</c:v>
                </c:pt>
                <c:pt idx="5677">
                  <c:v>-3.5058720000000001</c:v>
                </c:pt>
                <c:pt idx="5678">
                  <c:v>-3.674671</c:v>
                </c:pt>
                <c:pt idx="5679">
                  <c:v>-3.4152659999999821</c:v>
                </c:pt>
                <c:pt idx="5680">
                  <c:v>-3.5492069999999991</c:v>
                </c:pt>
                <c:pt idx="5681">
                  <c:v>-3.596406999999997</c:v>
                </c:pt>
                <c:pt idx="5682">
                  <c:v>-3.4710249999999991</c:v>
                </c:pt>
                <c:pt idx="5683">
                  <c:v>-3.4710249999999991</c:v>
                </c:pt>
                <c:pt idx="5684">
                  <c:v>-3.7043189999999999</c:v>
                </c:pt>
                <c:pt idx="5685">
                  <c:v>-3.714588</c:v>
                </c:pt>
                <c:pt idx="5686">
                  <c:v>-3.471387</c:v>
                </c:pt>
                <c:pt idx="5687">
                  <c:v>-3.6625840000000012</c:v>
                </c:pt>
                <c:pt idx="5688">
                  <c:v>-3.6418959999999991</c:v>
                </c:pt>
                <c:pt idx="5689">
                  <c:v>-3.718083</c:v>
                </c:pt>
                <c:pt idx="5690">
                  <c:v>-3.6273849999999999</c:v>
                </c:pt>
                <c:pt idx="5691">
                  <c:v>-3.6273849999999999</c:v>
                </c:pt>
                <c:pt idx="5692">
                  <c:v>-3.8630999999999989</c:v>
                </c:pt>
                <c:pt idx="5693">
                  <c:v>-3.6921909999999989</c:v>
                </c:pt>
                <c:pt idx="5694">
                  <c:v>-3.7281870000000001</c:v>
                </c:pt>
                <c:pt idx="5695">
                  <c:v>-3.7139180000000001</c:v>
                </c:pt>
                <c:pt idx="5696">
                  <c:v>-3.5814240000000002</c:v>
                </c:pt>
                <c:pt idx="5697">
                  <c:v>-3.6992290000000012</c:v>
                </c:pt>
                <c:pt idx="5698">
                  <c:v>-3.4575080000000011</c:v>
                </c:pt>
                <c:pt idx="5699">
                  <c:v>-3.5577330000000011</c:v>
                </c:pt>
                <c:pt idx="5700">
                  <c:v>-3.6521940000000002</c:v>
                </c:pt>
                <c:pt idx="5701">
                  <c:v>-3.6083989999999999</c:v>
                </c:pt>
                <c:pt idx="5702">
                  <c:v>-3.436657999999996</c:v>
                </c:pt>
                <c:pt idx="5703">
                  <c:v>-3.436657999999996</c:v>
                </c:pt>
                <c:pt idx="5704">
                  <c:v>-3.682388</c:v>
                </c:pt>
                <c:pt idx="5705">
                  <c:v>-3.4497769999999992</c:v>
                </c:pt>
                <c:pt idx="5706">
                  <c:v>-3.3219699999999999</c:v>
                </c:pt>
                <c:pt idx="5707">
                  <c:v>-3.1851750000000001</c:v>
                </c:pt>
                <c:pt idx="5708">
                  <c:v>-3.178782</c:v>
                </c:pt>
                <c:pt idx="5709">
                  <c:v>-3.253762</c:v>
                </c:pt>
                <c:pt idx="5710">
                  <c:v>-3.2338309999999999</c:v>
                </c:pt>
                <c:pt idx="5711">
                  <c:v>-3.2489659999999989</c:v>
                </c:pt>
                <c:pt idx="5712">
                  <c:v>-3.1262340000000002</c:v>
                </c:pt>
                <c:pt idx="5713">
                  <c:v>-3.0771850000000001</c:v>
                </c:pt>
                <c:pt idx="5714">
                  <c:v>-3.2648969999999999</c:v>
                </c:pt>
                <c:pt idx="5715">
                  <c:v>-3.2248429999999999</c:v>
                </c:pt>
                <c:pt idx="5716">
                  <c:v>-3.2248429999999999</c:v>
                </c:pt>
                <c:pt idx="5717">
                  <c:v>-3.1599229999999991</c:v>
                </c:pt>
                <c:pt idx="5718">
                  <c:v>-3.1999239999999989</c:v>
                </c:pt>
                <c:pt idx="5719">
                  <c:v>-3.3120429999999801</c:v>
                </c:pt>
                <c:pt idx="5720">
                  <c:v>-3.4990410000000001</c:v>
                </c:pt>
                <c:pt idx="5721">
                  <c:v>-3.4162519999999961</c:v>
                </c:pt>
                <c:pt idx="5722">
                  <c:v>-3.2875160000000001</c:v>
                </c:pt>
                <c:pt idx="5723">
                  <c:v>-3.2875160000000001</c:v>
                </c:pt>
                <c:pt idx="5724">
                  <c:v>-3.3070749999999989</c:v>
                </c:pt>
                <c:pt idx="5725">
                  <c:v>-3.5161950000000002</c:v>
                </c:pt>
                <c:pt idx="5726">
                  <c:v>-3.6637430000000002</c:v>
                </c:pt>
                <c:pt idx="5727">
                  <c:v>-3.4562740000000001</c:v>
                </c:pt>
                <c:pt idx="5728">
                  <c:v>-3.5671529999999989</c:v>
                </c:pt>
                <c:pt idx="5729">
                  <c:v>-3.5058720000000001</c:v>
                </c:pt>
                <c:pt idx="5730">
                  <c:v>-3.674671</c:v>
                </c:pt>
                <c:pt idx="5731">
                  <c:v>-3.674671</c:v>
                </c:pt>
                <c:pt idx="5732">
                  <c:v>-3.712332</c:v>
                </c:pt>
                <c:pt idx="5733">
                  <c:v>-3.5243250000000002</c:v>
                </c:pt>
                <c:pt idx="5734">
                  <c:v>-3.8622739999999971</c:v>
                </c:pt>
                <c:pt idx="5735">
                  <c:v>-3.4710249999999991</c:v>
                </c:pt>
                <c:pt idx="5736">
                  <c:v>-3.7043189999999999</c:v>
                </c:pt>
                <c:pt idx="5737">
                  <c:v>-3.7043189999999999</c:v>
                </c:pt>
                <c:pt idx="5738">
                  <c:v>-3.714588</c:v>
                </c:pt>
                <c:pt idx="5739">
                  <c:v>-3.471387</c:v>
                </c:pt>
                <c:pt idx="5740">
                  <c:v>-3.4072870000000002</c:v>
                </c:pt>
                <c:pt idx="5741">
                  <c:v>-3.4908719999999991</c:v>
                </c:pt>
                <c:pt idx="5742">
                  <c:v>-3.533061</c:v>
                </c:pt>
                <c:pt idx="5743">
                  <c:v>-3.3864870000000011</c:v>
                </c:pt>
                <c:pt idx="5744">
                  <c:v>-3.6635749999999998</c:v>
                </c:pt>
                <c:pt idx="5745">
                  <c:v>-3.6635749999999998</c:v>
                </c:pt>
                <c:pt idx="5746">
                  <c:v>-3.6339670000000002</c:v>
                </c:pt>
                <c:pt idx="5747">
                  <c:v>-3.7518740000000008</c:v>
                </c:pt>
                <c:pt idx="5748">
                  <c:v>-3.7681789999999999</c:v>
                </c:pt>
                <c:pt idx="5749">
                  <c:v>-3.721071999999999</c:v>
                </c:pt>
                <c:pt idx="5750">
                  <c:v>-3.626125</c:v>
                </c:pt>
                <c:pt idx="5751">
                  <c:v>-3.668725999999999</c:v>
                </c:pt>
                <c:pt idx="5752">
                  <c:v>-3.7662169999999988</c:v>
                </c:pt>
                <c:pt idx="5753">
                  <c:v>-3.6083989999999999</c:v>
                </c:pt>
                <c:pt idx="5754">
                  <c:v>-3.436657999999996</c:v>
                </c:pt>
                <c:pt idx="5755">
                  <c:v>-3.682388</c:v>
                </c:pt>
                <c:pt idx="5756">
                  <c:v>-3.682388</c:v>
                </c:pt>
                <c:pt idx="5757">
                  <c:v>-3.4497769999999992</c:v>
                </c:pt>
                <c:pt idx="5758">
                  <c:v>-3.3219699999999999</c:v>
                </c:pt>
                <c:pt idx="5759">
                  <c:v>-3.3242440000000002</c:v>
                </c:pt>
                <c:pt idx="5760">
                  <c:v>-3.4590350000000001</c:v>
                </c:pt>
                <c:pt idx="5761">
                  <c:v>-3.2579280000000002</c:v>
                </c:pt>
                <c:pt idx="5762">
                  <c:v>-3.2483870000000001</c:v>
                </c:pt>
                <c:pt idx="5763">
                  <c:v>-3.1918690000000001</c:v>
                </c:pt>
                <c:pt idx="5764">
                  <c:v>-3.1392790000000002</c:v>
                </c:pt>
                <c:pt idx="5765">
                  <c:v>-3.259608999999998</c:v>
                </c:pt>
                <c:pt idx="5766">
                  <c:v>-3.3296250000000001</c:v>
                </c:pt>
                <c:pt idx="5767">
                  <c:v>-3.2840980000000002</c:v>
                </c:pt>
                <c:pt idx="5768">
                  <c:v>-3.2840980000000002</c:v>
                </c:pt>
                <c:pt idx="5769">
                  <c:v>-3.2692230000000002</c:v>
                </c:pt>
                <c:pt idx="5770">
                  <c:v>-3.1992740000000008</c:v>
                </c:pt>
                <c:pt idx="5771">
                  <c:v>-3.2434989999999999</c:v>
                </c:pt>
                <c:pt idx="5772">
                  <c:v>-3.2950389999999992</c:v>
                </c:pt>
                <c:pt idx="5773">
                  <c:v>-3.4162519999999961</c:v>
                </c:pt>
                <c:pt idx="5774">
                  <c:v>-3.2875160000000001</c:v>
                </c:pt>
                <c:pt idx="5775">
                  <c:v>-3.3070749999999989</c:v>
                </c:pt>
                <c:pt idx="5776">
                  <c:v>-3.3070749999999989</c:v>
                </c:pt>
                <c:pt idx="5777">
                  <c:v>-3.5161950000000002</c:v>
                </c:pt>
                <c:pt idx="5778">
                  <c:v>-3.6637430000000002</c:v>
                </c:pt>
                <c:pt idx="5779">
                  <c:v>-3.490834</c:v>
                </c:pt>
                <c:pt idx="5780">
                  <c:v>-3.463724</c:v>
                </c:pt>
                <c:pt idx="5781">
                  <c:v>-3.517306</c:v>
                </c:pt>
                <c:pt idx="5782">
                  <c:v>-3.6970240000000012</c:v>
                </c:pt>
                <c:pt idx="5783">
                  <c:v>-3.570202999999998</c:v>
                </c:pt>
                <c:pt idx="5784">
                  <c:v>-3.570202999999998</c:v>
                </c:pt>
                <c:pt idx="5785">
                  <c:v>-3.4302350000000001</c:v>
                </c:pt>
                <c:pt idx="5786">
                  <c:v>-3.7138329999999988</c:v>
                </c:pt>
                <c:pt idx="5787">
                  <c:v>-3.572461000000001</c:v>
                </c:pt>
                <c:pt idx="5788">
                  <c:v>-3.6726879999999991</c:v>
                </c:pt>
                <c:pt idx="5789">
                  <c:v>-3.6726879999999991</c:v>
                </c:pt>
                <c:pt idx="5790">
                  <c:v>-3.1502050000000001</c:v>
                </c:pt>
                <c:pt idx="5791">
                  <c:v>-3.2573500000000011</c:v>
                </c:pt>
                <c:pt idx="5792">
                  <c:v>-3.3850730000000002</c:v>
                </c:pt>
                <c:pt idx="5793">
                  <c:v>-3.4970009999999991</c:v>
                </c:pt>
                <c:pt idx="5794">
                  <c:v>-3.5155619999999992</c:v>
                </c:pt>
                <c:pt idx="5795">
                  <c:v>-3.596689</c:v>
                </c:pt>
                <c:pt idx="5796">
                  <c:v>-3.596689</c:v>
                </c:pt>
                <c:pt idx="5797">
                  <c:v>-3.4480200000000001</c:v>
                </c:pt>
                <c:pt idx="5798">
                  <c:v>-3.7681789999999999</c:v>
                </c:pt>
                <c:pt idx="5799">
                  <c:v>-3.721071999999999</c:v>
                </c:pt>
                <c:pt idx="5800">
                  <c:v>-3.626125</c:v>
                </c:pt>
                <c:pt idx="5801">
                  <c:v>-3.668725999999999</c:v>
                </c:pt>
                <c:pt idx="5802">
                  <c:v>-3.7662169999999988</c:v>
                </c:pt>
                <c:pt idx="5803">
                  <c:v>-3.6494370000000012</c:v>
                </c:pt>
                <c:pt idx="5804">
                  <c:v>-3.7191390000000002</c:v>
                </c:pt>
                <c:pt idx="5805">
                  <c:v>-3.570109</c:v>
                </c:pt>
                <c:pt idx="5806">
                  <c:v>-3.4555889999999998</c:v>
                </c:pt>
                <c:pt idx="5807">
                  <c:v>-3.4555889999999998</c:v>
                </c:pt>
                <c:pt idx="5808">
                  <c:v>-3.3314049999999971</c:v>
                </c:pt>
                <c:pt idx="5809">
                  <c:v>-3.323647999999999</c:v>
                </c:pt>
                <c:pt idx="5810">
                  <c:v>-3.216279999999998</c:v>
                </c:pt>
                <c:pt idx="5811">
                  <c:v>-3.2483569999999999</c:v>
                </c:pt>
                <c:pt idx="5812">
                  <c:v>-3.253712999999999</c:v>
                </c:pt>
                <c:pt idx="5813">
                  <c:v>-3.242737</c:v>
                </c:pt>
                <c:pt idx="5814">
                  <c:v>-3.1337189999999988</c:v>
                </c:pt>
                <c:pt idx="5815">
                  <c:v>-3.1347719999999999</c:v>
                </c:pt>
                <c:pt idx="5816">
                  <c:v>-3.173959</c:v>
                </c:pt>
                <c:pt idx="5817">
                  <c:v>-3.311909</c:v>
                </c:pt>
                <c:pt idx="5818">
                  <c:v>-3.2692230000000002</c:v>
                </c:pt>
                <c:pt idx="5819">
                  <c:v>-3.2692230000000002</c:v>
                </c:pt>
                <c:pt idx="5820">
                  <c:v>-3.1992740000000008</c:v>
                </c:pt>
                <c:pt idx="5821">
                  <c:v>-3.2434989999999999</c:v>
                </c:pt>
                <c:pt idx="5822">
                  <c:v>-3.2950389999999992</c:v>
                </c:pt>
                <c:pt idx="5823">
                  <c:v>-3.252641999999998</c:v>
                </c:pt>
                <c:pt idx="5824">
                  <c:v>-3.2343660000000001</c:v>
                </c:pt>
                <c:pt idx="5825">
                  <c:v>-3.2278610000000012</c:v>
                </c:pt>
                <c:pt idx="5826">
                  <c:v>-3.2278610000000012</c:v>
                </c:pt>
                <c:pt idx="5827">
                  <c:v>-3.3461069999999999</c:v>
                </c:pt>
                <c:pt idx="5828">
                  <c:v>-3.469481</c:v>
                </c:pt>
                <c:pt idx="5829">
                  <c:v>-3.537976</c:v>
                </c:pt>
                <c:pt idx="5830">
                  <c:v>-3.6381130000000002</c:v>
                </c:pt>
                <c:pt idx="5831">
                  <c:v>-3.7881550000000002</c:v>
                </c:pt>
                <c:pt idx="5832">
                  <c:v>-3.7842680000000009</c:v>
                </c:pt>
                <c:pt idx="5833">
                  <c:v>-3.6545869999999989</c:v>
                </c:pt>
                <c:pt idx="5834">
                  <c:v>-3.6545869999999989</c:v>
                </c:pt>
                <c:pt idx="5835">
                  <c:v>-3.6821230000000011</c:v>
                </c:pt>
                <c:pt idx="5836">
                  <c:v>-3.7158039999999999</c:v>
                </c:pt>
                <c:pt idx="5837">
                  <c:v>-3.613189999999999</c:v>
                </c:pt>
                <c:pt idx="5838">
                  <c:v>-3.5412579999999991</c:v>
                </c:pt>
                <c:pt idx="5839">
                  <c:v>-3.5038269999999989</c:v>
                </c:pt>
                <c:pt idx="5840">
                  <c:v>-3.5038269999999989</c:v>
                </c:pt>
                <c:pt idx="5841">
                  <c:v>-3.580493000000001</c:v>
                </c:pt>
                <c:pt idx="5842">
                  <c:v>-3.7231520000000011</c:v>
                </c:pt>
                <c:pt idx="5843">
                  <c:v>-3.6272980000000001</c:v>
                </c:pt>
                <c:pt idx="5844">
                  <c:v>-3.4919039999999999</c:v>
                </c:pt>
                <c:pt idx="5845">
                  <c:v>-3.5155619999999992</c:v>
                </c:pt>
                <c:pt idx="5846">
                  <c:v>-3.596689</c:v>
                </c:pt>
                <c:pt idx="5847">
                  <c:v>-3.4480200000000001</c:v>
                </c:pt>
                <c:pt idx="5848">
                  <c:v>-3.4480200000000001</c:v>
                </c:pt>
                <c:pt idx="5849">
                  <c:v>-3.4474119999999999</c:v>
                </c:pt>
                <c:pt idx="5850">
                  <c:v>-3.5095529999999999</c:v>
                </c:pt>
                <c:pt idx="5851">
                  <c:v>-3.577118</c:v>
                </c:pt>
                <c:pt idx="5852">
                  <c:v>-3.6357769999999991</c:v>
                </c:pt>
                <c:pt idx="5853">
                  <c:v>-3.7209370000000002</c:v>
                </c:pt>
                <c:pt idx="5854">
                  <c:v>-3.5022259999999998</c:v>
                </c:pt>
                <c:pt idx="5855">
                  <c:v>-3.5257320000000001</c:v>
                </c:pt>
                <c:pt idx="5856">
                  <c:v>-3.3933070000000001</c:v>
                </c:pt>
                <c:pt idx="5857">
                  <c:v>-3.3971979999999991</c:v>
                </c:pt>
                <c:pt idx="5858">
                  <c:v>-3.2836500000000002</c:v>
                </c:pt>
                <c:pt idx="5859">
                  <c:v>-3.2836500000000002</c:v>
                </c:pt>
                <c:pt idx="5860">
                  <c:v>-3.324066999999999</c:v>
                </c:pt>
                <c:pt idx="5861">
                  <c:v>-3.2885800000000001</c:v>
                </c:pt>
                <c:pt idx="5862">
                  <c:v>-3.283379</c:v>
                </c:pt>
                <c:pt idx="5863">
                  <c:v>-3.253712999999999</c:v>
                </c:pt>
                <c:pt idx="5864">
                  <c:v>-3.242737</c:v>
                </c:pt>
                <c:pt idx="5865">
                  <c:v>-3.1337189999999988</c:v>
                </c:pt>
                <c:pt idx="5866">
                  <c:v>-3.1347719999999999</c:v>
                </c:pt>
                <c:pt idx="5867">
                  <c:v>-3.173959</c:v>
                </c:pt>
                <c:pt idx="5868">
                  <c:v>-3.311909</c:v>
                </c:pt>
                <c:pt idx="5869">
                  <c:v>-3.2896860000000001</c:v>
                </c:pt>
                <c:pt idx="5870">
                  <c:v>-3.2896860000000001</c:v>
                </c:pt>
                <c:pt idx="5871">
                  <c:v>-3.0998449999999971</c:v>
                </c:pt>
                <c:pt idx="5872">
                  <c:v>-3.161413</c:v>
                </c:pt>
                <c:pt idx="5873">
                  <c:v>-3.2264499999999998</c:v>
                </c:pt>
                <c:pt idx="5874">
                  <c:v>-3.3320029999999812</c:v>
                </c:pt>
                <c:pt idx="5875">
                  <c:v>-3.2186720000000002</c:v>
                </c:pt>
                <c:pt idx="5876">
                  <c:v>-3.191914000000001</c:v>
                </c:pt>
                <c:pt idx="5877">
                  <c:v>-3.2695129999999999</c:v>
                </c:pt>
                <c:pt idx="5878">
                  <c:v>-3.2695129999999999</c:v>
                </c:pt>
                <c:pt idx="5879">
                  <c:v>-3.4510130000000001</c:v>
                </c:pt>
                <c:pt idx="5880">
                  <c:v>-3.5037340000000001</c:v>
                </c:pt>
                <c:pt idx="5881">
                  <c:v>-3.4061800000000009</c:v>
                </c:pt>
                <c:pt idx="5882">
                  <c:v>-3.6770960000000001</c:v>
                </c:pt>
                <c:pt idx="5883">
                  <c:v>-3.7842680000000009</c:v>
                </c:pt>
                <c:pt idx="5884">
                  <c:v>-3.6545869999999989</c:v>
                </c:pt>
                <c:pt idx="5885">
                  <c:v>-3.6595600000000008</c:v>
                </c:pt>
                <c:pt idx="5886">
                  <c:v>-3.6202009999999998</c:v>
                </c:pt>
                <c:pt idx="5887">
                  <c:v>-3.4660930000000012</c:v>
                </c:pt>
                <c:pt idx="5888">
                  <c:v>-3.9197349999999989</c:v>
                </c:pt>
                <c:pt idx="5889">
                  <c:v>-3.5504320000000011</c:v>
                </c:pt>
                <c:pt idx="5890">
                  <c:v>-3.379011999999999</c:v>
                </c:pt>
                <c:pt idx="5891">
                  <c:v>-3.5804170000000011</c:v>
                </c:pt>
                <c:pt idx="5892">
                  <c:v>-3.580493000000001</c:v>
                </c:pt>
                <c:pt idx="5893">
                  <c:v>-3.580493000000001</c:v>
                </c:pt>
                <c:pt idx="5894">
                  <c:v>-3.7231520000000011</c:v>
                </c:pt>
                <c:pt idx="5895">
                  <c:v>-3.6272980000000001</c:v>
                </c:pt>
                <c:pt idx="5896">
                  <c:v>-3.4919039999999999</c:v>
                </c:pt>
                <c:pt idx="5897">
                  <c:v>-3.515139</c:v>
                </c:pt>
                <c:pt idx="5898">
                  <c:v>-3.2948979999999999</c:v>
                </c:pt>
                <c:pt idx="5899">
                  <c:v>-3.3549579999999981</c:v>
                </c:pt>
                <c:pt idx="5900">
                  <c:v>-3.3130579999999981</c:v>
                </c:pt>
                <c:pt idx="5901">
                  <c:v>-3.402765</c:v>
                </c:pt>
                <c:pt idx="5902">
                  <c:v>-3.402765</c:v>
                </c:pt>
                <c:pt idx="5903">
                  <c:v>-3.6320789999999961</c:v>
                </c:pt>
                <c:pt idx="5904">
                  <c:v>-3.6856469999999981</c:v>
                </c:pt>
                <c:pt idx="5905">
                  <c:v>-3.6884250000000001</c:v>
                </c:pt>
                <c:pt idx="5906">
                  <c:v>-3.6807120000000002</c:v>
                </c:pt>
                <c:pt idx="5907">
                  <c:v>-3.4933739999999989</c:v>
                </c:pt>
                <c:pt idx="5908">
                  <c:v>-3.4241620000000008</c:v>
                </c:pt>
                <c:pt idx="5909">
                  <c:v>-3.3554699999999809</c:v>
                </c:pt>
                <c:pt idx="5910">
                  <c:v>-3.3400549999999991</c:v>
                </c:pt>
                <c:pt idx="5911">
                  <c:v>-3.2836500000000002</c:v>
                </c:pt>
                <c:pt idx="5912">
                  <c:v>-3.324066999999999</c:v>
                </c:pt>
                <c:pt idx="5913">
                  <c:v>-3.2885800000000001</c:v>
                </c:pt>
                <c:pt idx="5914">
                  <c:v>-3.2885800000000001</c:v>
                </c:pt>
                <c:pt idx="5915">
                  <c:v>-3.283379</c:v>
                </c:pt>
                <c:pt idx="5916">
                  <c:v>-3.2935639999999999</c:v>
                </c:pt>
                <c:pt idx="5917">
                  <c:v>-3.2596240000000001</c:v>
                </c:pt>
                <c:pt idx="5918">
                  <c:v>-3.2171850000000011</c:v>
                </c:pt>
                <c:pt idx="5919">
                  <c:v>-3.300001</c:v>
                </c:pt>
                <c:pt idx="5920">
                  <c:v>-3.2992180000000002</c:v>
                </c:pt>
                <c:pt idx="5921">
                  <c:v>-3.2533400000000001</c:v>
                </c:pt>
                <c:pt idx="5922">
                  <c:v>-3.1681319999999999</c:v>
                </c:pt>
                <c:pt idx="5923">
                  <c:v>-3.0923200000000008</c:v>
                </c:pt>
                <c:pt idx="5924">
                  <c:v>-3.0923200000000008</c:v>
                </c:pt>
                <c:pt idx="5925">
                  <c:v>-3.1415520000000008</c:v>
                </c:pt>
                <c:pt idx="5926">
                  <c:v>-3.171241999999999</c:v>
                </c:pt>
                <c:pt idx="5927">
                  <c:v>-3.2745799999999998</c:v>
                </c:pt>
                <c:pt idx="5928">
                  <c:v>-3.1638670000000002</c:v>
                </c:pt>
                <c:pt idx="5929">
                  <c:v>-3.3056540000000001</c:v>
                </c:pt>
                <c:pt idx="5930">
                  <c:v>-3.346301</c:v>
                </c:pt>
                <c:pt idx="5931">
                  <c:v>-3.4510130000000001</c:v>
                </c:pt>
                <c:pt idx="5932">
                  <c:v>-3.4510130000000001</c:v>
                </c:pt>
                <c:pt idx="5933">
                  <c:v>-3.5037340000000001</c:v>
                </c:pt>
                <c:pt idx="5934">
                  <c:v>-3.4061800000000009</c:v>
                </c:pt>
                <c:pt idx="5935">
                  <c:v>-3.6770960000000001</c:v>
                </c:pt>
                <c:pt idx="5936">
                  <c:v>-3.6277339999999998</c:v>
                </c:pt>
                <c:pt idx="5937">
                  <c:v>-3.552404999999998</c:v>
                </c:pt>
                <c:pt idx="5938">
                  <c:v>-3.6153289999999991</c:v>
                </c:pt>
                <c:pt idx="5939">
                  <c:v>-3.6202009999999998</c:v>
                </c:pt>
                <c:pt idx="5940">
                  <c:v>-3.4660930000000012</c:v>
                </c:pt>
                <c:pt idx="5941">
                  <c:v>-3.9197349999999989</c:v>
                </c:pt>
                <c:pt idx="5942">
                  <c:v>-3.5504320000000011</c:v>
                </c:pt>
                <c:pt idx="5943">
                  <c:v>-3.379011999999999</c:v>
                </c:pt>
                <c:pt idx="5944">
                  <c:v>-3.5804170000000011</c:v>
                </c:pt>
                <c:pt idx="5945">
                  <c:v>-3.6649150000000001</c:v>
                </c:pt>
                <c:pt idx="5946">
                  <c:v>-3.428525</c:v>
                </c:pt>
                <c:pt idx="5947">
                  <c:v>-3.428525</c:v>
                </c:pt>
                <c:pt idx="5948">
                  <c:v>-3.575132</c:v>
                </c:pt>
                <c:pt idx="5949">
                  <c:v>-3.438596</c:v>
                </c:pt>
                <c:pt idx="5950">
                  <c:v>-3.4080400000000002</c:v>
                </c:pt>
                <c:pt idx="5951">
                  <c:v>-3.3388339999999999</c:v>
                </c:pt>
                <c:pt idx="5952">
                  <c:v>-3.2100310000000012</c:v>
                </c:pt>
                <c:pt idx="5953">
                  <c:v>-3.6187059999999991</c:v>
                </c:pt>
                <c:pt idx="5954">
                  <c:v>-3.7625199999999999</c:v>
                </c:pt>
                <c:pt idx="5955">
                  <c:v>-3.4920559999999812</c:v>
                </c:pt>
                <c:pt idx="5956">
                  <c:v>-3.4920559999999812</c:v>
                </c:pt>
                <c:pt idx="5957">
                  <c:v>-3.5976769999999991</c:v>
                </c:pt>
                <c:pt idx="5958">
                  <c:v>-3.6884250000000001</c:v>
                </c:pt>
                <c:pt idx="5959">
                  <c:v>-3.6807120000000002</c:v>
                </c:pt>
                <c:pt idx="5960">
                  <c:v>-3.4933739999999989</c:v>
                </c:pt>
                <c:pt idx="5961">
                  <c:v>-3.4241620000000008</c:v>
                </c:pt>
                <c:pt idx="5962">
                  <c:v>-3.3554699999999809</c:v>
                </c:pt>
                <c:pt idx="5963">
                  <c:v>-3.3400549999999991</c:v>
                </c:pt>
                <c:pt idx="5964">
                  <c:v>-3.374254999999998</c:v>
                </c:pt>
                <c:pt idx="5965">
                  <c:v>-3.349168000000001</c:v>
                </c:pt>
                <c:pt idx="5966">
                  <c:v>-3.255922</c:v>
                </c:pt>
                <c:pt idx="5967">
                  <c:v>-3.4707319999999999</c:v>
                </c:pt>
                <c:pt idx="5968">
                  <c:v>-3.4707319999999999</c:v>
                </c:pt>
                <c:pt idx="5969">
                  <c:v>-3.4231690000000001</c:v>
                </c:pt>
                <c:pt idx="5970">
                  <c:v>-3.2210019999999999</c:v>
                </c:pt>
                <c:pt idx="5971">
                  <c:v>-3.1618030000000008</c:v>
                </c:pt>
                <c:pt idx="5972">
                  <c:v>-3.1910599999999998</c:v>
                </c:pt>
                <c:pt idx="5973">
                  <c:v>-3.1799210000000002</c:v>
                </c:pt>
                <c:pt idx="5974">
                  <c:v>-3.1271900000000001</c:v>
                </c:pt>
                <c:pt idx="5975">
                  <c:v>-3.1542059999999998</c:v>
                </c:pt>
                <c:pt idx="5976">
                  <c:v>-2.9832699999999992</c:v>
                </c:pt>
                <c:pt idx="5977">
                  <c:v>-3.084877000000001</c:v>
                </c:pt>
                <c:pt idx="5978">
                  <c:v>-3.1415520000000008</c:v>
                </c:pt>
                <c:pt idx="5979">
                  <c:v>-3.171241999999999</c:v>
                </c:pt>
                <c:pt idx="5980">
                  <c:v>-3.2745799999999998</c:v>
                </c:pt>
                <c:pt idx="5981">
                  <c:v>-3.1638670000000002</c:v>
                </c:pt>
                <c:pt idx="5982">
                  <c:v>-3.3056540000000001</c:v>
                </c:pt>
                <c:pt idx="5983">
                  <c:v>-3.346301</c:v>
                </c:pt>
                <c:pt idx="5984">
                  <c:v>-3.3011140000000001</c:v>
                </c:pt>
                <c:pt idx="5985">
                  <c:v>-3.335296</c:v>
                </c:pt>
                <c:pt idx="5986">
                  <c:v>-3.335296</c:v>
                </c:pt>
                <c:pt idx="5987">
                  <c:v>-3.362653999999996</c:v>
                </c:pt>
                <c:pt idx="5988">
                  <c:v>-3.412877999999997</c:v>
                </c:pt>
                <c:pt idx="5989">
                  <c:v>-3.552404999999998</c:v>
                </c:pt>
                <c:pt idx="5990">
                  <c:v>-3.6153289999999991</c:v>
                </c:pt>
                <c:pt idx="5991">
                  <c:v>-3.4612820000000011</c:v>
                </c:pt>
                <c:pt idx="5992">
                  <c:v>-3.4612820000000011</c:v>
                </c:pt>
                <c:pt idx="5993">
                  <c:v>-3.5533779999999999</c:v>
                </c:pt>
                <c:pt idx="5994">
                  <c:v>-3.6277950000000012</c:v>
                </c:pt>
                <c:pt idx="5995">
                  <c:v>-3.6755169999999988</c:v>
                </c:pt>
                <c:pt idx="5996">
                  <c:v>-3.771382</c:v>
                </c:pt>
                <c:pt idx="5997">
                  <c:v>-3.460086</c:v>
                </c:pt>
                <c:pt idx="5998">
                  <c:v>-3.3867729999999998</c:v>
                </c:pt>
                <c:pt idx="5999">
                  <c:v>-3.4133439999999999</c:v>
                </c:pt>
                <c:pt idx="6000">
                  <c:v>-3.4133439999999999</c:v>
                </c:pt>
                <c:pt idx="6001">
                  <c:v>-3.562065</c:v>
                </c:pt>
                <c:pt idx="6002">
                  <c:v>-3.5630169999999999</c:v>
                </c:pt>
                <c:pt idx="6003">
                  <c:v>-3.3875160000000002</c:v>
                </c:pt>
                <c:pt idx="6004">
                  <c:v>-3.3785500000000011</c:v>
                </c:pt>
                <c:pt idx="6005">
                  <c:v>-3.2074400000000001</c:v>
                </c:pt>
                <c:pt idx="6006">
                  <c:v>-3.6187059999999991</c:v>
                </c:pt>
                <c:pt idx="6007">
                  <c:v>-3.7625199999999999</c:v>
                </c:pt>
                <c:pt idx="6008">
                  <c:v>-3.4920559999999812</c:v>
                </c:pt>
                <c:pt idx="6009">
                  <c:v>-3.5976769999999991</c:v>
                </c:pt>
                <c:pt idx="6010">
                  <c:v>-3.5976769999999991</c:v>
                </c:pt>
                <c:pt idx="6011">
                  <c:v>-3.425542999999998</c:v>
                </c:pt>
                <c:pt idx="6012">
                  <c:v>-3.6010490000000002</c:v>
                </c:pt>
                <c:pt idx="6013">
                  <c:v>-3.4366240000000001</c:v>
                </c:pt>
                <c:pt idx="6014">
                  <c:v>-3.5587719999999989</c:v>
                </c:pt>
                <c:pt idx="6015">
                  <c:v>-3.3528629999999802</c:v>
                </c:pt>
                <c:pt idx="6016">
                  <c:v>-3.317468999999996</c:v>
                </c:pt>
                <c:pt idx="6017">
                  <c:v>-3.284586</c:v>
                </c:pt>
                <c:pt idx="6018">
                  <c:v>-3.2284659999999992</c:v>
                </c:pt>
                <c:pt idx="6019">
                  <c:v>-3.231868</c:v>
                </c:pt>
                <c:pt idx="6020">
                  <c:v>-3.3771140000000011</c:v>
                </c:pt>
                <c:pt idx="6021">
                  <c:v>-3.3185410000000002</c:v>
                </c:pt>
                <c:pt idx="6022">
                  <c:v>-3.3177160000000012</c:v>
                </c:pt>
                <c:pt idx="6023">
                  <c:v>-3.3177160000000012</c:v>
                </c:pt>
                <c:pt idx="6024">
                  <c:v>-3.2736999999999998</c:v>
                </c:pt>
                <c:pt idx="6025">
                  <c:v>-3.2574280000000009</c:v>
                </c:pt>
                <c:pt idx="6026">
                  <c:v>-3.1799210000000002</c:v>
                </c:pt>
                <c:pt idx="6027">
                  <c:v>-3.1271900000000001</c:v>
                </c:pt>
                <c:pt idx="6028">
                  <c:v>-3.1542059999999998</c:v>
                </c:pt>
                <c:pt idx="6029">
                  <c:v>-2.9832699999999992</c:v>
                </c:pt>
                <c:pt idx="6030">
                  <c:v>-3.084877000000001</c:v>
                </c:pt>
                <c:pt idx="6031">
                  <c:v>-3.3250090000000001</c:v>
                </c:pt>
                <c:pt idx="6032">
                  <c:v>-3.3250090000000001</c:v>
                </c:pt>
                <c:pt idx="6033">
                  <c:v>-3.1988769999999991</c:v>
                </c:pt>
                <c:pt idx="6034">
                  <c:v>-3.3034269999999988</c:v>
                </c:pt>
                <c:pt idx="6035">
                  <c:v>-3.2276410000000002</c:v>
                </c:pt>
                <c:pt idx="6036">
                  <c:v>-3.233101</c:v>
                </c:pt>
                <c:pt idx="6037">
                  <c:v>-3.360185</c:v>
                </c:pt>
                <c:pt idx="6038">
                  <c:v>-3.3663070000000008</c:v>
                </c:pt>
                <c:pt idx="6039">
                  <c:v>-3.2770499999999991</c:v>
                </c:pt>
                <c:pt idx="6040">
                  <c:v>-3.2770499999999991</c:v>
                </c:pt>
                <c:pt idx="6041">
                  <c:v>-3.568417999999999</c:v>
                </c:pt>
                <c:pt idx="6042">
                  <c:v>-3.6402370000000008</c:v>
                </c:pt>
                <c:pt idx="6043">
                  <c:v>-3.6458179999999998</c:v>
                </c:pt>
                <c:pt idx="6044">
                  <c:v>-3.6538059999999981</c:v>
                </c:pt>
                <c:pt idx="6045">
                  <c:v>-3.820392</c:v>
                </c:pt>
                <c:pt idx="6046">
                  <c:v>-3.820392</c:v>
                </c:pt>
                <c:pt idx="6047">
                  <c:v>-3.8182519999999971</c:v>
                </c:pt>
                <c:pt idx="6048">
                  <c:v>-3.4717910000000001</c:v>
                </c:pt>
                <c:pt idx="6049">
                  <c:v>-3.5274059999999992</c:v>
                </c:pt>
                <c:pt idx="6050">
                  <c:v>-3.7312189999999981</c:v>
                </c:pt>
                <c:pt idx="6051">
                  <c:v>-3.7021920000000001</c:v>
                </c:pt>
                <c:pt idx="6052">
                  <c:v>-3.562065</c:v>
                </c:pt>
                <c:pt idx="6053">
                  <c:v>-3.5630169999999999</c:v>
                </c:pt>
                <c:pt idx="6054">
                  <c:v>-3.5630169999999999</c:v>
                </c:pt>
                <c:pt idx="6055">
                  <c:v>-3.3875160000000002</c:v>
                </c:pt>
                <c:pt idx="6056">
                  <c:v>-3.3785500000000011</c:v>
                </c:pt>
                <c:pt idx="6057">
                  <c:v>-3.2074400000000001</c:v>
                </c:pt>
                <c:pt idx="6058">
                  <c:v>-3.3608989999999999</c:v>
                </c:pt>
                <c:pt idx="6059">
                  <c:v>-3.439257</c:v>
                </c:pt>
                <c:pt idx="6060">
                  <c:v>-3.6253790000000001</c:v>
                </c:pt>
                <c:pt idx="6061">
                  <c:v>-3.6387820000000008</c:v>
                </c:pt>
                <c:pt idx="6062">
                  <c:v>-3.4568129999999808</c:v>
                </c:pt>
                <c:pt idx="6063">
                  <c:v>-3.4568129999999808</c:v>
                </c:pt>
                <c:pt idx="6064">
                  <c:v>-3.490460000000001</c:v>
                </c:pt>
                <c:pt idx="6065">
                  <c:v>-3.5297260000000001</c:v>
                </c:pt>
                <c:pt idx="6066">
                  <c:v>-3.502323000000001</c:v>
                </c:pt>
                <c:pt idx="6067">
                  <c:v>-3.6307390000000002</c:v>
                </c:pt>
                <c:pt idx="6068">
                  <c:v>-3.4454020000000001</c:v>
                </c:pt>
                <c:pt idx="6069">
                  <c:v>-3.3617490000000001</c:v>
                </c:pt>
                <c:pt idx="6070">
                  <c:v>-3.1951630000000009</c:v>
                </c:pt>
                <c:pt idx="6071">
                  <c:v>-3.4359099999999998</c:v>
                </c:pt>
                <c:pt idx="6072">
                  <c:v>-3.3771140000000011</c:v>
                </c:pt>
                <c:pt idx="6073">
                  <c:v>-3.3185410000000002</c:v>
                </c:pt>
                <c:pt idx="6074">
                  <c:v>-3.3177160000000012</c:v>
                </c:pt>
                <c:pt idx="6075">
                  <c:v>-3.2736999999999998</c:v>
                </c:pt>
                <c:pt idx="6076">
                  <c:v>-3.2736999999999998</c:v>
                </c:pt>
                <c:pt idx="6077">
                  <c:v>-3.2574280000000009</c:v>
                </c:pt>
                <c:pt idx="6078">
                  <c:v>-3.2392759999999998</c:v>
                </c:pt>
                <c:pt idx="6079">
                  <c:v>-3.2392430000000001</c:v>
                </c:pt>
                <c:pt idx="6080">
                  <c:v>-3.097083</c:v>
                </c:pt>
                <c:pt idx="6081">
                  <c:v>-3.064791</c:v>
                </c:pt>
                <c:pt idx="6082">
                  <c:v>-3.3323870000000011</c:v>
                </c:pt>
                <c:pt idx="6083">
                  <c:v>-3.2549800000000002</c:v>
                </c:pt>
                <c:pt idx="6084">
                  <c:v>-3.160809</c:v>
                </c:pt>
                <c:pt idx="6085">
                  <c:v>-3.160809</c:v>
                </c:pt>
                <c:pt idx="6086">
                  <c:v>-3.3565599999999809</c:v>
                </c:pt>
                <c:pt idx="6087">
                  <c:v>-3.2349250000000001</c:v>
                </c:pt>
                <c:pt idx="6088">
                  <c:v>-3.1972700000000001</c:v>
                </c:pt>
                <c:pt idx="6089">
                  <c:v>-3.3018779999999981</c:v>
                </c:pt>
                <c:pt idx="6090">
                  <c:v>-3.2989139999999999</c:v>
                </c:pt>
                <c:pt idx="6091">
                  <c:v>-3.1954319999999998</c:v>
                </c:pt>
                <c:pt idx="6092">
                  <c:v>-3.454437</c:v>
                </c:pt>
                <c:pt idx="6093">
                  <c:v>-3.5039150000000001</c:v>
                </c:pt>
                <c:pt idx="6094">
                  <c:v>-3.591464999999999</c:v>
                </c:pt>
                <c:pt idx="6095">
                  <c:v>-3.5956610000000002</c:v>
                </c:pt>
                <c:pt idx="6096">
                  <c:v>-3.6916670000000011</c:v>
                </c:pt>
                <c:pt idx="6097">
                  <c:v>-3.6245530000000001</c:v>
                </c:pt>
                <c:pt idx="6098">
                  <c:v>-3.7014220000000009</c:v>
                </c:pt>
                <c:pt idx="6099">
                  <c:v>-3.7014220000000009</c:v>
                </c:pt>
                <c:pt idx="6100">
                  <c:v>-3.4717910000000001</c:v>
                </c:pt>
                <c:pt idx="6101">
                  <c:v>-3.5274059999999992</c:v>
                </c:pt>
                <c:pt idx="6102">
                  <c:v>-3.7312189999999981</c:v>
                </c:pt>
                <c:pt idx="6103">
                  <c:v>-3.7021920000000001</c:v>
                </c:pt>
                <c:pt idx="6104">
                  <c:v>-3.8056809999999999</c:v>
                </c:pt>
                <c:pt idx="6105">
                  <c:v>-3.841597999999999</c:v>
                </c:pt>
                <c:pt idx="6106">
                  <c:v>-3.5718219999999992</c:v>
                </c:pt>
                <c:pt idx="6107">
                  <c:v>-3.5718219999999992</c:v>
                </c:pt>
                <c:pt idx="6108">
                  <c:v>-3.2325320000000008</c:v>
                </c:pt>
                <c:pt idx="6109">
                  <c:v>-3.3297270000000001</c:v>
                </c:pt>
                <c:pt idx="6110">
                  <c:v>-3.4082399999999988</c:v>
                </c:pt>
                <c:pt idx="6111">
                  <c:v>-3.3770980000000002</c:v>
                </c:pt>
                <c:pt idx="6112">
                  <c:v>-3.2991489999999999</c:v>
                </c:pt>
                <c:pt idx="6113">
                  <c:v>-3.3349240000000009</c:v>
                </c:pt>
                <c:pt idx="6114">
                  <c:v>-3.3538289999999971</c:v>
                </c:pt>
                <c:pt idx="6115">
                  <c:v>-3.3538289999999971</c:v>
                </c:pt>
                <c:pt idx="6116">
                  <c:v>-3.3623509999999999</c:v>
                </c:pt>
                <c:pt idx="6117">
                  <c:v>-3.504807</c:v>
                </c:pt>
                <c:pt idx="6118">
                  <c:v>-3.502323000000001</c:v>
                </c:pt>
                <c:pt idx="6119">
                  <c:v>-3.6307390000000002</c:v>
                </c:pt>
                <c:pt idx="6120">
                  <c:v>-3.4454020000000001</c:v>
                </c:pt>
                <c:pt idx="6121">
                  <c:v>-3.3617490000000001</c:v>
                </c:pt>
                <c:pt idx="6122">
                  <c:v>-3.1951630000000009</c:v>
                </c:pt>
                <c:pt idx="6123">
                  <c:v>-3.4359099999999998</c:v>
                </c:pt>
                <c:pt idx="6124">
                  <c:v>-3.51234</c:v>
                </c:pt>
                <c:pt idx="6125">
                  <c:v>-3.19434</c:v>
                </c:pt>
                <c:pt idx="6126">
                  <c:v>-3.2101659999999992</c:v>
                </c:pt>
                <c:pt idx="6127">
                  <c:v>-3.136091</c:v>
                </c:pt>
                <c:pt idx="6128">
                  <c:v>-3.2044720000000009</c:v>
                </c:pt>
                <c:pt idx="6129">
                  <c:v>-3.2044720000000009</c:v>
                </c:pt>
                <c:pt idx="6130">
                  <c:v>-3.1521490000000001</c:v>
                </c:pt>
                <c:pt idx="6131">
                  <c:v>-3.1083219999999998</c:v>
                </c:pt>
                <c:pt idx="6132">
                  <c:v>-2.9706170000000012</c:v>
                </c:pt>
                <c:pt idx="6133">
                  <c:v>-3.2481589999999989</c:v>
                </c:pt>
                <c:pt idx="6134">
                  <c:v>-3.1890250000000009</c:v>
                </c:pt>
                <c:pt idx="6135">
                  <c:v>-3.2481369999999998</c:v>
                </c:pt>
                <c:pt idx="6136">
                  <c:v>-3.2441410000000008</c:v>
                </c:pt>
                <c:pt idx="6137">
                  <c:v>-3.2290230000000002</c:v>
                </c:pt>
                <c:pt idx="6138">
                  <c:v>-3.3565599999999809</c:v>
                </c:pt>
                <c:pt idx="6139">
                  <c:v>-3.2349250000000001</c:v>
                </c:pt>
                <c:pt idx="6140">
                  <c:v>-3.1972700000000001</c:v>
                </c:pt>
                <c:pt idx="6141">
                  <c:v>-3.3018779999999981</c:v>
                </c:pt>
                <c:pt idx="6142">
                  <c:v>-3.2989139999999999</c:v>
                </c:pt>
                <c:pt idx="6143">
                  <c:v>-3.1954319999999998</c:v>
                </c:pt>
                <c:pt idx="6144">
                  <c:v>-3.5743880000000008</c:v>
                </c:pt>
                <c:pt idx="6145">
                  <c:v>-3.5655439999999992</c:v>
                </c:pt>
                <c:pt idx="6146">
                  <c:v>-3.587917</c:v>
                </c:pt>
                <c:pt idx="6147">
                  <c:v>-3.591464999999999</c:v>
                </c:pt>
                <c:pt idx="6148">
                  <c:v>-3.5956610000000002</c:v>
                </c:pt>
                <c:pt idx="6149">
                  <c:v>-3.6916670000000011</c:v>
                </c:pt>
                <c:pt idx="6150">
                  <c:v>-3.6245530000000001</c:v>
                </c:pt>
                <c:pt idx="6151">
                  <c:v>-3.7014220000000009</c:v>
                </c:pt>
                <c:pt idx="6152">
                  <c:v>-3.442221</c:v>
                </c:pt>
                <c:pt idx="6153">
                  <c:v>-3.442221</c:v>
                </c:pt>
                <c:pt idx="6154">
                  <c:v>-3.429441999999999</c:v>
                </c:pt>
                <c:pt idx="6155">
                  <c:v>-3.4978180000000001</c:v>
                </c:pt>
                <c:pt idx="6156">
                  <c:v>-3.5594980000000001</c:v>
                </c:pt>
                <c:pt idx="6157">
                  <c:v>-3.8578139999999981</c:v>
                </c:pt>
                <c:pt idx="6158">
                  <c:v>-3.71814</c:v>
                </c:pt>
                <c:pt idx="6159">
                  <c:v>-3.566157</c:v>
                </c:pt>
                <c:pt idx="6160">
                  <c:v>-3.5275310000000002</c:v>
                </c:pt>
                <c:pt idx="6161">
                  <c:v>-3.5275310000000002</c:v>
                </c:pt>
                <c:pt idx="6162">
                  <c:v>-3.2980640000000001</c:v>
                </c:pt>
                <c:pt idx="6163">
                  <c:v>-3.3838110000000001</c:v>
                </c:pt>
                <c:pt idx="6164">
                  <c:v>-3.2967520000000001</c:v>
                </c:pt>
                <c:pt idx="6165">
                  <c:v>-3.3722419999999809</c:v>
                </c:pt>
                <c:pt idx="6166">
                  <c:v>-3.3349240000000009</c:v>
                </c:pt>
                <c:pt idx="6167">
                  <c:v>-3.3538289999999971</c:v>
                </c:pt>
                <c:pt idx="6168">
                  <c:v>-3.3623509999999999</c:v>
                </c:pt>
                <c:pt idx="6169">
                  <c:v>-3.3623509999999999</c:v>
                </c:pt>
                <c:pt idx="6170">
                  <c:v>-3.504807</c:v>
                </c:pt>
                <c:pt idx="6171">
                  <c:v>-3.5242529999999999</c:v>
                </c:pt>
                <c:pt idx="6172">
                  <c:v>-3.5380069999999999</c:v>
                </c:pt>
                <c:pt idx="6173">
                  <c:v>-3.472699</c:v>
                </c:pt>
                <c:pt idx="6174">
                  <c:v>-3.415327</c:v>
                </c:pt>
                <c:pt idx="6175">
                  <c:v>-3.284135</c:v>
                </c:pt>
                <c:pt idx="6176">
                  <c:v>-3.3825299999999991</c:v>
                </c:pt>
                <c:pt idx="6177">
                  <c:v>-3.490356999999999</c:v>
                </c:pt>
                <c:pt idx="6178">
                  <c:v>-3.3829679999999991</c:v>
                </c:pt>
                <c:pt idx="6179">
                  <c:v>-3.460281999999999</c:v>
                </c:pt>
                <c:pt idx="6180">
                  <c:v>-3.25421</c:v>
                </c:pt>
                <c:pt idx="6181">
                  <c:v>-3.2710720000000002</c:v>
                </c:pt>
                <c:pt idx="6182">
                  <c:v>-3.3483260000000001</c:v>
                </c:pt>
                <c:pt idx="6183">
                  <c:v>-3.3483260000000001</c:v>
                </c:pt>
                <c:pt idx="6184">
                  <c:v>-3.231605999999998</c:v>
                </c:pt>
                <c:pt idx="6185">
                  <c:v>-3.1087349999999998</c:v>
                </c:pt>
                <c:pt idx="6186">
                  <c:v>-3.2481589999999989</c:v>
                </c:pt>
                <c:pt idx="6187">
                  <c:v>-3.1890250000000009</c:v>
                </c:pt>
                <c:pt idx="6188">
                  <c:v>-3.2481369999999998</c:v>
                </c:pt>
                <c:pt idx="6189">
                  <c:v>-3.2441410000000008</c:v>
                </c:pt>
                <c:pt idx="6190">
                  <c:v>-3.2290230000000002</c:v>
                </c:pt>
                <c:pt idx="6191">
                  <c:v>-3.2290230000000002</c:v>
                </c:pt>
                <c:pt idx="6192">
                  <c:v>-3.2009830000000008</c:v>
                </c:pt>
                <c:pt idx="6193">
                  <c:v>-3.168968</c:v>
                </c:pt>
                <c:pt idx="6194">
                  <c:v>-3.0956700000000001</c:v>
                </c:pt>
                <c:pt idx="6195">
                  <c:v>-3.319585</c:v>
                </c:pt>
                <c:pt idx="6196">
                  <c:v>-3.5743880000000008</c:v>
                </c:pt>
                <c:pt idx="6197">
                  <c:v>-3.5743880000000008</c:v>
                </c:pt>
                <c:pt idx="6198">
                  <c:v>-3.5655439999999992</c:v>
                </c:pt>
                <c:pt idx="6199">
                  <c:v>-3.587917</c:v>
                </c:pt>
                <c:pt idx="6200">
                  <c:v>-3.9018190000000001</c:v>
                </c:pt>
                <c:pt idx="6201">
                  <c:v>-3.9361570000000001</c:v>
                </c:pt>
                <c:pt idx="6202">
                  <c:v>-3.7827289999999998</c:v>
                </c:pt>
                <c:pt idx="6203">
                  <c:v>-3.5513530000000011</c:v>
                </c:pt>
                <c:pt idx="6204">
                  <c:v>-3.7658609999999988</c:v>
                </c:pt>
                <c:pt idx="6205">
                  <c:v>-3.6848329999999989</c:v>
                </c:pt>
                <c:pt idx="6206">
                  <c:v>-3.717881999999999</c:v>
                </c:pt>
                <c:pt idx="6207">
                  <c:v>-3.717881999999999</c:v>
                </c:pt>
                <c:pt idx="6208">
                  <c:v>-3.491013000000001</c:v>
                </c:pt>
                <c:pt idx="6209">
                  <c:v>-3.4777140000000011</c:v>
                </c:pt>
                <c:pt idx="6210">
                  <c:v>-3.6792390000000008</c:v>
                </c:pt>
                <c:pt idx="6211">
                  <c:v>-3.5997979999999998</c:v>
                </c:pt>
                <c:pt idx="6212">
                  <c:v>-3.4068360000000002</c:v>
                </c:pt>
                <c:pt idx="6213">
                  <c:v>-3.6838229999999998</c:v>
                </c:pt>
                <c:pt idx="6214">
                  <c:v>-3.5275310000000002</c:v>
                </c:pt>
                <c:pt idx="6215">
                  <c:v>-3.2980640000000001</c:v>
                </c:pt>
                <c:pt idx="6216">
                  <c:v>-3.2980640000000001</c:v>
                </c:pt>
                <c:pt idx="6217">
                  <c:v>-3.3838110000000001</c:v>
                </c:pt>
                <c:pt idx="6218">
                  <c:v>-3.2967520000000001</c:v>
                </c:pt>
                <c:pt idx="6219">
                  <c:v>-3.3722419999999809</c:v>
                </c:pt>
                <c:pt idx="6220">
                  <c:v>-3.459880999999998</c:v>
                </c:pt>
                <c:pt idx="6221">
                  <c:v>-3.3571300000000002</c:v>
                </c:pt>
                <c:pt idx="6222">
                  <c:v>-3.340163</c:v>
                </c:pt>
                <c:pt idx="6223">
                  <c:v>-3.5711359999999992</c:v>
                </c:pt>
                <c:pt idx="6224">
                  <c:v>-3.5711359999999992</c:v>
                </c:pt>
                <c:pt idx="6225">
                  <c:v>-3.4876729999999991</c:v>
                </c:pt>
                <c:pt idx="6226">
                  <c:v>-3.4890219999999998</c:v>
                </c:pt>
                <c:pt idx="6227">
                  <c:v>-3.6009890000000002</c:v>
                </c:pt>
                <c:pt idx="6228">
                  <c:v>-3.386401999999999</c:v>
                </c:pt>
                <c:pt idx="6229">
                  <c:v>-3.5733789999999992</c:v>
                </c:pt>
                <c:pt idx="6230">
                  <c:v>-3.6239859999999999</c:v>
                </c:pt>
                <c:pt idx="6231">
                  <c:v>-3.501922</c:v>
                </c:pt>
                <c:pt idx="6232">
                  <c:v>-3.4106890000000001</c:v>
                </c:pt>
                <c:pt idx="6233">
                  <c:v>-3.4615310000000008</c:v>
                </c:pt>
                <c:pt idx="6234">
                  <c:v>-3.25421</c:v>
                </c:pt>
                <c:pt idx="6235">
                  <c:v>-3.2710720000000002</c:v>
                </c:pt>
                <c:pt idx="6236">
                  <c:v>-3.3483260000000001</c:v>
                </c:pt>
                <c:pt idx="6237">
                  <c:v>-3.231605999999998</c:v>
                </c:pt>
                <c:pt idx="6238">
                  <c:v>-3.231605999999998</c:v>
                </c:pt>
                <c:pt idx="6239">
                  <c:v>-3.1087349999999998</c:v>
                </c:pt>
                <c:pt idx="6240">
                  <c:v>-3.2025250000000001</c:v>
                </c:pt>
                <c:pt idx="6241">
                  <c:v>-3.1238440000000001</c:v>
                </c:pt>
                <c:pt idx="6242">
                  <c:v>-3.039832000000001</c:v>
                </c:pt>
                <c:pt idx="6243">
                  <c:v>-3.1688800000000001</c:v>
                </c:pt>
                <c:pt idx="6244">
                  <c:v>-3.189575</c:v>
                </c:pt>
                <c:pt idx="6245">
                  <c:v>-3.2305930000000012</c:v>
                </c:pt>
                <c:pt idx="6246">
                  <c:v>-3.2305930000000012</c:v>
                </c:pt>
                <c:pt idx="6247">
                  <c:v>-3.1866409999999998</c:v>
                </c:pt>
                <c:pt idx="6248">
                  <c:v>-3.424156</c:v>
                </c:pt>
                <c:pt idx="6249">
                  <c:v>-3.942534999999999</c:v>
                </c:pt>
                <c:pt idx="6250">
                  <c:v>-3.7365670000000009</c:v>
                </c:pt>
                <c:pt idx="6251">
                  <c:v>-3.7365670000000009</c:v>
                </c:pt>
                <c:pt idx="6252">
                  <c:v>-3.5856319999999999</c:v>
                </c:pt>
                <c:pt idx="6253">
                  <c:v>-3.7642000000000011</c:v>
                </c:pt>
                <c:pt idx="6254">
                  <c:v>-3.534511999999999</c:v>
                </c:pt>
                <c:pt idx="6255">
                  <c:v>-3.930914</c:v>
                </c:pt>
                <c:pt idx="6256">
                  <c:v>-3.7426900000000001</c:v>
                </c:pt>
                <c:pt idx="6257">
                  <c:v>-3.3040479999999981</c:v>
                </c:pt>
                <c:pt idx="6258">
                  <c:v>-3.512582999999998</c:v>
                </c:pt>
                <c:pt idx="6259">
                  <c:v>-3.572677000000001</c:v>
                </c:pt>
                <c:pt idx="6260">
                  <c:v>-3.6675930000000001</c:v>
                </c:pt>
                <c:pt idx="6261">
                  <c:v>-3.6675930000000001</c:v>
                </c:pt>
                <c:pt idx="6262">
                  <c:v>-3.4777140000000011</c:v>
                </c:pt>
                <c:pt idx="6263">
                  <c:v>-3.6792390000000008</c:v>
                </c:pt>
                <c:pt idx="6264">
                  <c:v>-3.5997979999999998</c:v>
                </c:pt>
                <c:pt idx="6265">
                  <c:v>-3.4068360000000002</c:v>
                </c:pt>
                <c:pt idx="6266">
                  <c:v>-3.6838229999999998</c:v>
                </c:pt>
                <c:pt idx="6267">
                  <c:v>-3.5202300000000002</c:v>
                </c:pt>
                <c:pt idx="6268">
                  <c:v>-3.3482270000000001</c:v>
                </c:pt>
                <c:pt idx="6269">
                  <c:v>-3.3908269999999998</c:v>
                </c:pt>
                <c:pt idx="6270">
                  <c:v>-3.3908269999999998</c:v>
                </c:pt>
                <c:pt idx="6271">
                  <c:v>-3.3184170000000002</c:v>
                </c:pt>
                <c:pt idx="6272">
                  <c:v>-3.24112</c:v>
                </c:pt>
                <c:pt idx="6273">
                  <c:v>-3.3384100000000001</c:v>
                </c:pt>
                <c:pt idx="6274">
                  <c:v>-3.3197949999999992</c:v>
                </c:pt>
                <c:pt idx="6275">
                  <c:v>-3.3762349999999981</c:v>
                </c:pt>
                <c:pt idx="6276">
                  <c:v>-3.4732730000000012</c:v>
                </c:pt>
                <c:pt idx="6277">
                  <c:v>-3.3589340000000001</c:v>
                </c:pt>
                <c:pt idx="6278">
                  <c:v>-3.3589340000000001</c:v>
                </c:pt>
                <c:pt idx="6279">
                  <c:v>-3.4236170000000001</c:v>
                </c:pt>
                <c:pt idx="6280">
                  <c:v>-3.5403479999999998</c:v>
                </c:pt>
                <c:pt idx="6281">
                  <c:v>-3.4710959999999971</c:v>
                </c:pt>
                <c:pt idx="6282">
                  <c:v>-3.5733789999999992</c:v>
                </c:pt>
                <c:pt idx="6283">
                  <c:v>-3.6239859999999999</c:v>
                </c:pt>
                <c:pt idx="6284">
                  <c:v>-3.501922</c:v>
                </c:pt>
                <c:pt idx="6285">
                  <c:v>-3.4106890000000001</c:v>
                </c:pt>
                <c:pt idx="6286">
                  <c:v>-3.4615310000000008</c:v>
                </c:pt>
                <c:pt idx="6287">
                  <c:v>-3.3135929999999991</c:v>
                </c:pt>
                <c:pt idx="6288">
                  <c:v>-3.2166329999999999</c:v>
                </c:pt>
                <c:pt idx="6289">
                  <c:v>-3.351845999999981</c:v>
                </c:pt>
                <c:pt idx="6290">
                  <c:v>-3.0939150000000009</c:v>
                </c:pt>
                <c:pt idx="6291">
                  <c:v>-3.1648019999999999</c:v>
                </c:pt>
                <c:pt idx="6292">
                  <c:v>-3.1648019999999999</c:v>
                </c:pt>
                <c:pt idx="6293">
                  <c:v>-3.2554839999999992</c:v>
                </c:pt>
                <c:pt idx="6294">
                  <c:v>-3.1463220000000001</c:v>
                </c:pt>
                <c:pt idx="6295">
                  <c:v>-3.1351830000000001</c:v>
                </c:pt>
                <c:pt idx="6296">
                  <c:v>-3.0019770000000001</c:v>
                </c:pt>
                <c:pt idx="6297">
                  <c:v>-3.187497</c:v>
                </c:pt>
                <c:pt idx="6298">
                  <c:v>-3.173721</c:v>
                </c:pt>
                <c:pt idx="6299">
                  <c:v>-3.173721</c:v>
                </c:pt>
                <c:pt idx="6300">
                  <c:v>-3.1464440000000011</c:v>
                </c:pt>
                <c:pt idx="6301">
                  <c:v>-3.4508730000000001</c:v>
                </c:pt>
                <c:pt idx="6302">
                  <c:v>-3.400245999999997</c:v>
                </c:pt>
                <c:pt idx="6303">
                  <c:v>-3.6732809999999989</c:v>
                </c:pt>
                <c:pt idx="6304">
                  <c:v>-3.8005990000000001</c:v>
                </c:pt>
                <c:pt idx="6305">
                  <c:v>-3.8005990000000001</c:v>
                </c:pt>
                <c:pt idx="6306">
                  <c:v>-3.7800689999999988</c:v>
                </c:pt>
                <c:pt idx="6307">
                  <c:v>-3.7376510000000001</c:v>
                </c:pt>
                <c:pt idx="6308">
                  <c:v>-3.7426900000000001</c:v>
                </c:pt>
                <c:pt idx="6309">
                  <c:v>-3.3040479999999981</c:v>
                </c:pt>
                <c:pt idx="6310">
                  <c:v>-3.512582999999998</c:v>
                </c:pt>
                <c:pt idx="6311">
                  <c:v>-3.572677000000001</c:v>
                </c:pt>
                <c:pt idx="6312">
                  <c:v>-3.6675930000000001</c:v>
                </c:pt>
                <c:pt idx="6313">
                  <c:v>-3.5053560000000008</c:v>
                </c:pt>
                <c:pt idx="6314">
                  <c:v>-3.4923410000000001</c:v>
                </c:pt>
                <c:pt idx="6315">
                  <c:v>-3.2421319999999998</c:v>
                </c:pt>
                <c:pt idx="6316">
                  <c:v>-3.4060429999999808</c:v>
                </c:pt>
                <c:pt idx="6317">
                  <c:v>-3.4425129999999999</c:v>
                </c:pt>
                <c:pt idx="6318">
                  <c:v>-3.3239959999999988</c:v>
                </c:pt>
                <c:pt idx="6319">
                  <c:v>-3.4445950000000001</c:v>
                </c:pt>
                <c:pt idx="6320">
                  <c:v>-3.3195380000000001</c:v>
                </c:pt>
                <c:pt idx="6321">
                  <c:v>-3.3195380000000001</c:v>
                </c:pt>
                <c:pt idx="6322">
                  <c:v>-3.332287999999997</c:v>
                </c:pt>
                <c:pt idx="6323">
                  <c:v>-3.2921209999999999</c:v>
                </c:pt>
                <c:pt idx="6324">
                  <c:v>-3.454477999999999</c:v>
                </c:pt>
                <c:pt idx="6325">
                  <c:v>-3.476404</c:v>
                </c:pt>
                <c:pt idx="6326">
                  <c:v>-3.4732730000000012</c:v>
                </c:pt>
                <c:pt idx="6327">
                  <c:v>-3.3589340000000001</c:v>
                </c:pt>
                <c:pt idx="6328">
                  <c:v>-3.4236170000000001</c:v>
                </c:pt>
                <c:pt idx="6329">
                  <c:v>-3.5403479999999998</c:v>
                </c:pt>
                <c:pt idx="6330">
                  <c:v>-3.5403479999999998</c:v>
                </c:pt>
                <c:pt idx="6331">
                  <c:v>-3.4710959999999971</c:v>
                </c:pt>
                <c:pt idx="6332">
                  <c:v>-3.4693000000000001</c:v>
                </c:pt>
                <c:pt idx="6333">
                  <c:v>-3.5302199999999999</c:v>
                </c:pt>
                <c:pt idx="6334">
                  <c:v>-3.3704619999999981</c:v>
                </c:pt>
                <c:pt idx="6335">
                  <c:v>-3.33745</c:v>
                </c:pt>
                <c:pt idx="6336">
                  <c:v>-3.4622949999999988</c:v>
                </c:pt>
                <c:pt idx="6337">
                  <c:v>-3.4663789999999999</c:v>
                </c:pt>
                <c:pt idx="6338">
                  <c:v>-3.3224209999999998</c:v>
                </c:pt>
                <c:pt idx="6339">
                  <c:v>-3.260168999999999</c:v>
                </c:pt>
                <c:pt idx="6340">
                  <c:v>-3.158137</c:v>
                </c:pt>
                <c:pt idx="6341">
                  <c:v>-3.1352229999999999</c:v>
                </c:pt>
                <c:pt idx="6342">
                  <c:v>-3.1096430000000002</c:v>
                </c:pt>
                <c:pt idx="6343">
                  <c:v>-3.1096430000000002</c:v>
                </c:pt>
                <c:pt idx="6344">
                  <c:v>-3.132400000000001</c:v>
                </c:pt>
                <c:pt idx="6345">
                  <c:v>-3.2202310000000001</c:v>
                </c:pt>
                <c:pt idx="6346">
                  <c:v>-3.0019770000000001</c:v>
                </c:pt>
                <c:pt idx="6347">
                  <c:v>-3.187497</c:v>
                </c:pt>
                <c:pt idx="6348">
                  <c:v>-3.173721</c:v>
                </c:pt>
                <c:pt idx="6349">
                  <c:v>-3.1464440000000011</c:v>
                </c:pt>
                <c:pt idx="6350">
                  <c:v>-3.4526639999999809</c:v>
                </c:pt>
                <c:pt idx="6351">
                  <c:v>-3.6962659999999801</c:v>
                </c:pt>
                <c:pt idx="6352">
                  <c:v>-3.6980920000000008</c:v>
                </c:pt>
                <c:pt idx="6353">
                  <c:v>-3.9494940000000001</c:v>
                </c:pt>
                <c:pt idx="6354">
                  <c:v>-3.8005990000000001</c:v>
                </c:pt>
                <c:pt idx="6355">
                  <c:v>-3.7800689999999988</c:v>
                </c:pt>
                <c:pt idx="6356">
                  <c:v>-3.7800689999999988</c:v>
                </c:pt>
                <c:pt idx="6357">
                  <c:v>-3.7376510000000001</c:v>
                </c:pt>
                <c:pt idx="6358">
                  <c:v>-3.4454319999999998</c:v>
                </c:pt>
                <c:pt idx="6359">
                  <c:v>-3.626730999999999</c:v>
                </c:pt>
                <c:pt idx="6360">
                  <c:v>-3.639621</c:v>
                </c:pt>
                <c:pt idx="6361">
                  <c:v>-3.3294760000000001</c:v>
                </c:pt>
                <c:pt idx="6362">
                  <c:v>-3.5337580000000011</c:v>
                </c:pt>
                <c:pt idx="6363">
                  <c:v>-3.3376429999999808</c:v>
                </c:pt>
                <c:pt idx="6364">
                  <c:v>-3.2651050000000001</c:v>
                </c:pt>
                <c:pt idx="6365">
                  <c:v>-3.2651050000000001</c:v>
                </c:pt>
                <c:pt idx="6366">
                  <c:v>-3.541185</c:v>
                </c:pt>
                <c:pt idx="6367">
                  <c:v>-3.3055959999999991</c:v>
                </c:pt>
                <c:pt idx="6368">
                  <c:v>-3.405303</c:v>
                </c:pt>
                <c:pt idx="6369">
                  <c:v>-3.3962119999999971</c:v>
                </c:pt>
                <c:pt idx="6370">
                  <c:v>-3.3947109999999991</c:v>
                </c:pt>
                <c:pt idx="6371">
                  <c:v>-3.355575999999997</c:v>
                </c:pt>
                <c:pt idx="6372">
                  <c:v>-3.332287999999997</c:v>
                </c:pt>
                <c:pt idx="6373">
                  <c:v>-3.332287999999997</c:v>
                </c:pt>
                <c:pt idx="6374">
                  <c:v>-3.2921209999999999</c:v>
                </c:pt>
                <c:pt idx="6375">
                  <c:v>-3.454477999999999</c:v>
                </c:pt>
                <c:pt idx="6376">
                  <c:v>-3.476404</c:v>
                </c:pt>
                <c:pt idx="6377">
                  <c:v>-3.5069729999999999</c:v>
                </c:pt>
                <c:pt idx="6378">
                  <c:v>-3.463352</c:v>
                </c:pt>
                <c:pt idx="6379">
                  <c:v>-3.5089210000000008</c:v>
                </c:pt>
                <c:pt idx="6380">
                  <c:v>-3.4634239999999998</c:v>
                </c:pt>
                <c:pt idx="6381">
                  <c:v>-3.4429759999999998</c:v>
                </c:pt>
                <c:pt idx="6382">
                  <c:v>-3.432747</c:v>
                </c:pt>
                <c:pt idx="6383">
                  <c:v>-3.432747</c:v>
                </c:pt>
                <c:pt idx="6384">
                  <c:v>-3.199424</c:v>
                </c:pt>
                <c:pt idx="6385">
                  <c:v>-3.4264949999999992</c:v>
                </c:pt>
                <c:pt idx="6386">
                  <c:v>-3.244467999999999</c:v>
                </c:pt>
                <c:pt idx="6387">
                  <c:v>-3.3077229999999989</c:v>
                </c:pt>
                <c:pt idx="6388">
                  <c:v>-3.3130269999999999</c:v>
                </c:pt>
                <c:pt idx="6389">
                  <c:v>-3.248173</c:v>
                </c:pt>
                <c:pt idx="6390">
                  <c:v>-3.1795300000000002</c:v>
                </c:pt>
                <c:pt idx="6391">
                  <c:v>-3.1979289999999998</c:v>
                </c:pt>
                <c:pt idx="6392">
                  <c:v>-3.1352229999999999</c:v>
                </c:pt>
                <c:pt idx="6393">
                  <c:v>-3.1096430000000002</c:v>
                </c:pt>
                <c:pt idx="6394">
                  <c:v>-3.132400000000001</c:v>
                </c:pt>
                <c:pt idx="6395">
                  <c:v>-3.132400000000001</c:v>
                </c:pt>
                <c:pt idx="6396">
                  <c:v>-3.2202310000000001</c:v>
                </c:pt>
                <c:pt idx="6397">
                  <c:v>-3.2514880000000002</c:v>
                </c:pt>
                <c:pt idx="6398">
                  <c:v>-3.2672190000000012</c:v>
                </c:pt>
                <c:pt idx="6399">
                  <c:v>-3.2303270000000008</c:v>
                </c:pt>
                <c:pt idx="6400">
                  <c:v>-3.4113370000000001</c:v>
                </c:pt>
                <c:pt idx="6401">
                  <c:v>-3.4526639999999809</c:v>
                </c:pt>
                <c:pt idx="6402">
                  <c:v>-3.6962659999999801</c:v>
                </c:pt>
                <c:pt idx="6403">
                  <c:v>-3.6980920000000008</c:v>
                </c:pt>
                <c:pt idx="6404">
                  <c:v>-3.9494940000000001</c:v>
                </c:pt>
                <c:pt idx="6405">
                  <c:v>-3.6900400000000002</c:v>
                </c:pt>
                <c:pt idx="6406">
                  <c:v>-3.6811280000000002</c:v>
                </c:pt>
                <c:pt idx="6407">
                  <c:v>-3.6498690000000011</c:v>
                </c:pt>
                <c:pt idx="6408">
                  <c:v>-3.6498690000000011</c:v>
                </c:pt>
                <c:pt idx="6409">
                  <c:v>-3.737641</c:v>
                </c:pt>
                <c:pt idx="6410">
                  <c:v>-3.970494</c:v>
                </c:pt>
                <c:pt idx="6411">
                  <c:v>-3.6449409999999989</c:v>
                </c:pt>
                <c:pt idx="6412">
                  <c:v>-3.5528379999999991</c:v>
                </c:pt>
                <c:pt idx="6413">
                  <c:v>-3.4052449999999981</c:v>
                </c:pt>
                <c:pt idx="6414">
                  <c:v>-3.636619</c:v>
                </c:pt>
                <c:pt idx="6415">
                  <c:v>-3.8855390000000001</c:v>
                </c:pt>
                <c:pt idx="6416">
                  <c:v>-3.5548160000000011</c:v>
                </c:pt>
                <c:pt idx="6417">
                  <c:v>-3.5827899999999988</c:v>
                </c:pt>
                <c:pt idx="6418">
                  <c:v>-3.5827899999999988</c:v>
                </c:pt>
                <c:pt idx="6419">
                  <c:v>-3.541185</c:v>
                </c:pt>
                <c:pt idx="6420">
                  <c:v>-3.3055959999999991</c:v>
                </c:pt>
                <c:pt idx="6421">
                  <c:v>-3.405303</c:v>
                </c:pt>
                <c:pt idx="6422">
                  <c:v>-3.3962119999999971</c:v>
                </c:pt>
                <c:pt idx="6423">
                  <c:v>-3.3947109999999991</c:v>
                </c:pt>
                <c:pt idx="6424">
                  <c:v>-3.355575999999997</c:v>
                </c:pt>
                <c:pt idx="6425">
                  <c:v>-3.31968299999998</c:v>
                </c:pt>
                <c:pt idx="6426">
                  <c:v>-3.4482520000000001</c:v>
                </c:pt>
                <c:pt idx="6427">
                  <c:v>-3.4482520000000001</c:v>
                </c:pt>
                <c:pt idx="6428">
                  <c:v>-3.208558</c:v>
                </c:pt>
                <c:pt idx="6429">
                  <c:v>-3.4302290000000011</c:v>
                </c:pt>
                <c:pt idx="6430">
                  <c:v>-3.3853120000000012</c:v>
                </c:pt>
                <c:pt idx="6431">
                  <c:v>-3.4441980000000001</c:v>
                </c:pt>
                <c:pt idx="6432">
                  <c:v>-3.5664269999999991</c:v>
                </c:pt>
                <c:pt idx="6433">
                  <c:v>-3.4467989999999999</c:v>
                </c:pt>
                <c:pt idx="6434">
                  <c:v>-3.4578890000000002</c:v>
                </c:pt>
                <c:pt idx="6435">
                  <c:v>-3.4602119999999998</c:v>
                </c:pt>
                <c:pt idx="6436">
                  <c:v>-3.3056870000000012</c:v>
                </c:pt>
                <c:pt idx="6437">
                  <c:v>-3.3056870000000012</c:v>
                </c:pt>
                <c:pt idx="6438">
                  <c:v>-3.2020560000000011</c:v>
                </c:pt>
                <c:pt idx="6439">
                  <c:v>-3.244467999999999</c:v>
                </c:pt>
                <c:pt idx="6440">
                  <c:v>-3.3077229999999989</c:v>
                </c:pt>
                <c:pt idx="6441">
                  <c:v>-3.3130269999999999</c:v>
                </c:pt>
                <c:pt idx="6442">
                  <c:v>-3.248173</c:v>
                </c:pt>
                <c:pt idx="6443">
                  <c:v>-3.1795300000000002</c:v>
                </c:pt>
                <c:pt idx="6444">
                  <c:v>-3.1979289999999998</c:v>
                </c:pt>
                <c:pt idx="6445">
                  <c:v>-3.1719069999999991</c:v>
                </c:pt>
                <c:pt idx="6446">
                  <c:v>-3.1716890000000011</c:v>
                </c:pt>
                <c:pt idx="6447">
                  <c:v>-3.160101</c:v>
                </c:pt>
                <c:pt idx="6448">
                  <c:v>-3.1537679999999999</c:v>
                </c:pt>
                <c:pt idx="6449">
                  <c:v>-3.1537679999999999</c:v>
                </c:pt>
                <c:pt idx="6450">
                  <c:v>-3.257282</c:v>
                </c:pt>
                <c:pt idx="6451">
                  <c:v>-3.372799999999998</c:v>
                </c:pt>
                <c:pt idx="6452">
                  <c:v>-3.0288400000000011</c:v>
                </c:pt>
                <c:pt idx="6453">
                  <c:v>-3.5080990000000001</c:v>
                </c:pt>
                <c:pt idx="6454">
                  <c:v>-3.6084209999999999</c:v>
                </c:pt>
                <c:pt idx="6455">
                  <c:v>-3.619657999999998</c:v>
                </c:pt>
                <c:pt idx="6456">
                  <c:v>-3.6182750000000001</c:v>
                </c:pt>
                <c:pt idx="6457">
                  <c:v>-3.9318189999999822</c:v>
                </c:pt>
                <c:pt idx="6458">
                  <c:v>-3.7076539999999998</c:v>
                </c:pt>
                <c:pt idx="6459">
                  <c:v>-3.8577809999999988</c:v>
                </c:pt>
                <c:pt idx="6460">
                  <c:v>-3.5972559999999998</c:v>
                </c:pt>
                <c:pt idx="6461">
                  <c:v>-3.7029939999999999</c:v>
                </c:pt>
                <c:pt idx="6462">
                  <c:v>-3.7660209999999998</c:v>
                </c:pt>
                <c:pt idx="6463">
                  <c:v>-3.6668549999999991</c:v>
                </c:pt>
                <c:pt idx="6464">
                  <c:v>-3.5053519999999998</c:v>
                </c:pt>
                <c:pt idx="6465">
                  <c:v>-3.347251</c:v>
                </c:pt>
                <c:pt idx="6466">
                  <c:v>-3.636619</c:v>
                </c:pt>
                <c:pt idx="6467">
                  <c:v>-3.8855390000000001</c:v>
                </c:pt>
                <c:pt idx="6468">
                  <c:v>-3.5548160000000011</c:v>
                </c:pt>
                <c:pt idx="6469">
                  <c:v>-3.5827899999999988</c:v>
                </c:pt>
                <c:pt idx="6470">
                  <c:v>-3.4501490000000001</c:v>
                </c:pt>
                <c:pt idx="6471">
                  <c:v>-3.4501490000000001</c:v>
                </c:pt>
                <c:pt idx="6472">
                  <c:v>-3.3622709999999998</c:v>
                </c:pt>
                <c:pt idx="6473">
                  <c:v>-3.3446159999999998</c:v>
                </c:pt>
                <c:pt idx="6474">
                  <c:v>-3.318206999999997</c:v>
                </c:pt>
                <c:pt idx="6475">
                  <c:v>-3.5234900000000011</c:v>
                </c:pt>
                <c:pt idx="6476">
                  <c:v>-3.3993449999999981</c:v>
                </c:pt>
                <c:pt idx="6477">
                  <c:v>-3.3030010000000001</c:v>
                </c:pt>
                <c:pt idx="6478">
                  <c:v>-3.4360029999999799</c:v>
                </c:pt>
                <c:pt idx="6479">
                  <c:v>-3.2897729999999998</c:v>
                </c:pt>
                <c:pt idx="6480">
                  <c:v>-3.3248489999999808</c:v>
                </c:pt>
                <c:pt idx="6481">
                  <c:v>-3.30152</c:v>
                </c:pt>
                <c:pt idx="6482">
                  <c:v>-3.203856</c:v>
                </c:pt>
                <c:pt idx="6483">
                  <c:v>-3.4467989999999999</c:v>
                </c:pt>
                <c:pt idx="6484">
                  <c:v>-3.4578890000000002</c:v>
                </c:pt>
                <c:pt idx="6485">
                  <c:v>-3.4602119999999998</c:v>
                </c:pt>
                <c:pt idx="6486">
                  <c:v>-3.3056870000000012</c:v>
                </c:pt>
                <c:pt idx="6487">
                  <c:v>-3.2020560000000011</c:v>
                </c:pt>
                <c:pt idx="6488">
                  <c:v>-3.2020560000000011</c:v>
                </c:pt>
                <c:pt idx="6489">
                  <c:v>-3.3087140000000002</c:v>
                </c:pt>
                <c:pt idx="6490">
                  <c:v>-3.3031450000000011</c:v>
                </c:pt>
                <c:pt idx="6491">
                  <c:v>-3.3045529999999999</c:v>
                </c:pt>
                <c:pt idx="6492">
                  <c:v>-3.240853</c:v>
                </c:pt>
                <c:pt idx="6493">
                  <c:v>-3.159126000000001</c:v>
                </c:pt>
                <c:pt idx="6494">
                  <c:v>-3.2201590000000011</c:v>
                </c:pt>
                <c:pt idx="6495">
                  <c:v>-3.120556000000001</c:v>
                </c:pt>
                <c:pt idx="6496">
                  <c:v>-3.1807949999999998</c:v>
                </c:pt>
                <c:pt idx="6497">
                  <c:v>-3.1464110000000001</c:v>
                </c:pt>
                <c:pt idx="6498">
                  <c:v>-3.149165</c:v>
                </c:pt>
                <c:pt idx="6499">
                  <c:v>-3.149165</c:v>
                </c:pt>
                <c:pt idx="6500">
                  <c:v>-3.2252420000000002</c:v>
                </c:pt>
                <c:pt idx="6501">
                  <c:v>-3.3434840000000001</c:v>
                </c:pt>
                <c:pt idx="6502">
                  <c:v>-3.595255999999996</c:v>
                </c:pt>
                <c:pt idx="6503">
                  <c:v>-3.5331769999999998</c:v>
                </c:pt>
                <c:pt idx="6504">
                  <c:v>-3.760964</c:v>
                </c:pt>
                <c:pt idx="6505">
                  <c:v>-3.7050209999999999</c:v>
                </c:pt>
                <c:pt idx="6506">
                  <c:v>-3.8683200000000011</c:v>
                </c:pt>
                <c:pt idx="6507">
                  <c:v>-3.6312409999999971</c:v>
                </c:pt>
                <c:pt idx="6508">
                  <c:v>-3.6230290000000012</c:v>
                </c:pt>
                <c:pt idx="6509">
                  <c:v>-3.7035079999999998</c:v>
                </c:pt>
                <c:pt idx="6510">
                  <c:v>-3.689791</c:v>
                </c:pt>
                <c:pt idx="6511">
                  <c:v>-3.7660209999999998</c:v>
                </c:pt>
                <c:pt idx="6512">
                  <c:v>-3.7660209999999998</c:v>
                </c:pt>
                <c:pt idx="6513">
                  <c:v>-3.6668549999999991</c:v>
                </c:pt>
                <c:pt idx="6514">
                  <c:v>-3.5053519999999998</c:v>
                </c:pt>
                <c:pt idx="6515">
                  <c:v>-3.347251</c:v>
                </c:pt>
                <c:pt idx="6516">
                  <c:v>-3.529548999999998</c:v>
                </c:pt>
                <c:pt idx="6517">
                  <c:v>-3.7774740000000002</c:v>
                </c:pt>
                <c:pt idx="6518">
                  <c:v>-3.3799679999999981</c:v>
                </c:pt>
                <c:pt idx="6519">
                  <c:v>-3.3293240000000002</c:v>
                </c:pt>
                <c:pt idx="6520">
                  <c:v>-3.4119170000000012</c:v>
                </c:pt>
                <c:pt idx="6521">
                  <c:v>-3.2793230000000002</c:v>
                </c:pt>
                <c:pt idx="6522">
                  <c:v>-3.367839</c:v>
                </c:pt>
                <c:pt idx="6523">
                  <c:v>-3.3643860000000001</c:v>
                </c:pt>
                <c:pt idx="6524">
                  <c:v>-3.3253059999999981</c:v>
                </c:pt>
                <c:pt idx="6525">
                  <c:v>-3.2936299999999998</c:v>
                </c:pt>
                <c:pt idx="6526">
                  <c:v>-3.3834849999999999</c:v>
                </c:pt>
                <c:pt idx="6527">
                  <c:v>-3.2847650000000002</c:v>
                </c:pt>
                <c:pt idx="6528">
                  <c:v>-3.2897729999999998</c:v>
                </c:pt>
                <c:pt idx="6529">
                  <c:v>-3.3248489999999808</c:v>
                </c:pt>
                <c:pt idx="6530">
                  <c:v>-3.30152</c:v>
                </c:pt>
                <c:pt idx="6531">
                  <c:v>-3.203856</c:v>
                </c:pt>
                <c:pt idx="6532">
                  <c:v>-3.3426629999999808</c:v>
                </c:pt>
                <c:pt idx="6533">
                  <c:v>-3.486523</c:v>
                </c:pt>
                <c:pt idx="6534">
                  <c:v>-3.40672</c:v>
                </c:pt>
                <c:pt idx="6535">
                  <c:v>-3.3077220000000001</c:v>
                </c:pt>
                <c:pt idx="6536">
                  <c:v>-3.1448149999999999</c:v>
                </c:pt>
                <c:pt idx="6537">
                  <c:v>-3.266375</c:v>
                </c:pt>
                <c:pt idx="6538">
                  <c:v>-3.266375</c:v>
                </c:pt>
                <c:pt idx="6539">
                  <c:v>-3.2085940000000002</c:v>
                </c:pt>
                <c:pt idx="6540">
                  <c:v>-3.2488100000000011</c:v>
                </c:pt>
                <c:pt idx="6541">
                  <c:v>-3.2460799999999992</c:v>
                </c:pt>
                <c:pt idx="6542">
                  <c:v>-3.1313800000000001</c:v>
                </c:pt>
                <c:pt idx="6543">
                  <c:v>-3.2966690000000001</c:v>
                </c:pt>
                <c:pt idx="6544">
                  <c:v>-3.2247479999999999</c:v>
                </c:pt>
                <c:pt idx="6545">
                  <c:v>-3.1641159999999999</c:v>
                </c:pt>
                <c:pt idx="6546">
                  <c:v>-3.201492</c:v>
                </c:pt>
                <c:pt idx="6547">
                  <c:v>-3.149165</c:v>
                </c:pt>
                <c:pt idx="6548">
                  <c:v>-3.2252420000000002</c:v>
                </c:pt>
                <c:pt idx="6549">
                  <c:v>-3.2252420000000002</c:v>
                </c:pt>
                <c:pt idx="6550">
                  <c:v>-3.6360790000000001</c:v>
                </c:pt>
                <c:pt idx="6551">
                  <c:v>-3.6360790000000001</c:v>
                </c:pt>
                <c:pt idx="6552">
                  <c:v>-3.563679</c:v>
                </c:pt>
                <c:pt idx="6553">
                  <c:v>-3.606885999999998</c:v>
                </c:pt>
                <c:pt idx="6554">
                  <c:v>-3.7050209999999999</c:v>
                </c:pt>
                <c:pt idx="6555">
                  <c:v>-3.8683200000000011</c:v>
                </c:pt>
                <c:pt idx="6556">
                  <c:v>-3.6312409999999971</c:v>
                </c:pt>
                <c:pt idx="6557">
                  <c:v>-3.6230290000000012</c:v>
                </c:pt>
                <c:pt idx="6558">
                  <c:v>-3.7035079999999998</c:v>
                </c:pt>
                <c:pt idx="6559">
                  <c:v>-3.689791</c:v>
                </c:pt>
                <c:pt idx="6560">
                  <c:v>-3.568892</c:v>
                </c:pt>
                <c:pt idx="6561">
                  <c:v>-3.7898369999999999</c:v>
                </c:pt>
                <c:pt idx="6562">
                  <c:v>-3.8596240000000002</c:v>
                </c:pt>
                <c:pt idx="6563">
                  <c:v>-3.8596240000000002</c:v>
                </c:pt>
                <c:pt idx="6564">
                  <c:v>-3.9479510000000002</c:v>
                </c:pt>
                <c:pt idx="6565">
                  <c:v>-3.5063080000000011</c:v>
                </c:pt>
                <c:pt idx="6566">
                  <c:v>-3.9473230000000008</c:v>
                </c:pt>
                <c:pt idx="6567">
                  <c:v>-3.9771329999999998</c:v>
                </c:pt>
                <c:pt idx="6568">
                  <c:v>-3.6279119999999998</c:v>
                </c:pt>
                <c:pt idx="6569">
                  <c:v>-3.5806930000000001</c:v>
                </c:pt>
                <c:pt idx="6570">
                  <c:v>-3.376761999999998</c:v>
                </c:pt>
                <c:pt idx="6571">
                  <c:v>-3.4221029999999999</c:v>
                </c:pt>
                <c:pt idx="6572">
                  <c:v>-3.4221029999999999</c:v>
                </c:pt>
                <c:pt idx="6573">
                  <c:v>-3.44163</c:v>
                </c:pt>
                <c:pt idx="6574">
                  <c:v>-3.367839</c:v>
                </c:pt>
                <c:pt idx="6575">
                  <c:v>-3.3643860000000001</c:v>
                </c:pt>
                <c:pt idx="6576">
                  <c:v>-3.3253059999999981</c:v>
                </c:pt>
                <c:pt idx="6577">
                  <c:v>-3.2936299999999998</c:v>
                </c:pt>
                <c:pt idx="6578">
                  <c:v>-3.3834849999999999</c:v>
                </c:pt>
                <c:pt idx="6579">
                  <c:v>-3.2847650000000002</c:v>
                </c:pt>
                <c:pt idx="6580">
                  <c:v>-3.3784269999999998</c:v>
                </c:pt>
                <c:pt idx="6581">
                  <c:v>-3.3784269999999998</c:v>
                </c:pt>
                <c:pt idx="6582">
                  <c:v>-3.3550579999999961</c:v>
                </c:pt>
                <c:pt idx="6583">
                  <c:v>-3.3917980000000001</c:v>
                </c:pt>
                <c:pt idx="6584">
                  <c:v>-3.3774310000000001</c:v>
                </c:pt>
                <c:pt idx="6585">
                  <c:v>-3.3488099999999998</c:v>
                </c:pt>
                <c:pt idx="6586">
                  <c:v>-3.3961169999999998</c:v>
                </c:pt>
                <c:pt idx="6587">
                  <c:v>-3.411861</c:v>
                </c:pt>
                <c:pt idx="6588">
                  <c:v>-3.405438999999999</c:v>
                </c:pt>
                <c:pt idx="6589">
                  <c:v>-3.4080309999999989</c:v>
                </c:pt>
                <c:pt idx="6590">
                  <c:v>-3.3430620000000002</c:v>
                </c:pt>
                <c:pt idx="6591">
                  <c:v>-3.3277110000000012</c:v>
                </c:pt>
                <c:pt idx="6592">
                  <c:v>-3.3277110000000012</c:v>
                </c:pt>
                <c:pt idx="6593">
                  <c:v>-3.3458919999999992</c:v>
                </c:pt>
                <c:pt idx="6594">
                  <c:v>-3.2460799999999992</c:v>
                </c:pt>
                <c:pt idx="6595">
                  <c:v>-3.1313800000000001</c:v>
                </c:pt>
                <c:pt idx="6596">
                  <c:v>-3.2966690000000001</c:v>
                </c:pt>
                <c:pt idx="6597">
                  <c:v>-3.2247479999999999</c:v>
                </c:pt>
                <c:pt idx="6598">
                  <c:v>-3.1641159999999999</c:v>
                </c:pt>
                <c:pt idx="6599">
                  <c:v>-3.201492</c:v>
                </c:pt>
                <c:pt idx="6600">
                  <c:v>-3.2154399999999992</c:v>
                </c:pt>
                <c:pt idx="6601">
                  <c:v>-3.2508590000000002</c:v>
                </c:pt>
                <c:pt idx="6602">
                  <c:v>-3.7983910000000001</c:v>
                </c:pt>
                <c:pt idx="6603">
                  <c:v>-3.6360790000000001</c:v>
                </c:pt>
                <c:pt idx="6604">
                  <c:v>-3.563679</c:v>
                </c:pt>
                <c:pt idx="6605">
                  <c:v>-3.563679</c:v>
                </c:pt>
                <c:pt idx="6606">
                  <c:v>-3.606885999999998</c:v>
                </c:pt>
                <c:pt idx="6607">
                  <c:v>-3.6776490000000011</c:v>
                </c:pt>
                <c:pt idx="6608">
                  <c:v>-3.6519750000000002</c:v>
                </c:pt>
                <c:pt idx="6609">
                  <c:v>-4.1839189999999791</c:v>
                </c:pt>
                <c:pt idx="6610">
                  <c:v>-3.7344989999999991</c:v>
                </c:pt>
                <c:pt idx="6611">
                  <c:v>-3.55477</c:v>
                </c:pt>
                <c:pt idx="6612">
                  <c:v>-3.5773950000000001</c:v>
                </c:pt>
                <c:pt idx="6613">
                  <c:v>-3.7574339999999999</c:v>
                </c:pt>
                <c:pt idx="6614">
                  <c:v>-3.806732999999999</c:v>
                </c:pt>
                <c:pt idx="6615">
                  <c:v>-4.0228079999999844</c:v>
                </c:pt>
                <c:pt idx="6616">
                  <c:v>-4.0228079999999844</c:v>
                </c:pt>
                <c:pt idx="6617">
                  <c:v>-4.0819929999999998</c:v>
                </c:pt>
                <c:pt idx="6618">
                  <c:v>-3.7571059999999998</c:v>
                </c:pt>
                <c:pt idx="6619">
                  <c:v>-3.650007</c:v>
                </c:pt>
                <c:pt idx="6620">
                  <c:v>-3.4828350000000001</c:v>
                </c:pt>
                <c:pt idx="6621">
                  <c:v>-3.6946569999999981</c:v>
                </c:pt>
                <c:pt idx="6622">
                  <c:v>-3.5806930000000001</c:v>
                </c:pt>
                <c:pt idx="6623">
                  <c:v>-3.376761999999998</c:v>
                </c:pt>
                <c:pt idx="6624">
                  <c:v>-3.4221029999999999</c:v>
                </c:pt>
                <c:pt idx="6625">
                  <c:v>-3.44163</c:v>
                </c:pt>
                <c:pt idx="6626">
                  <c:v>-3.44163</c:v>
                </c:pt>
                <c:pt idx="6627">
                  <c:v>-3.3684560000000001</c:v>
                </c:pt>
                <c:pt idx="6628">
                  <c:v>-3.2871069999999998</c:v>
                </c:pt>
                <c:pt idx="6629">
                  <c:v>-3.316917999999998</c:v>
                </c:pt>
                <c:pt idx="6630">
                  <c:v>-3.241728999999999</c:v>
                </c:pt>
                <c:pt idx="6631">
                  <c:v>-3.2619549999999999</c:v>
                </c:pt>
                <c:pt idx="6632">
                  <c:v>-3.2427199999999998</c:v>
                </c:pt>
                <c:pt idx="6633">
                  <c:v>-3.190789000000001</c:v>
                </c:pt>
                <c:pt idx="6634">
                  <c:v>-3.190789000000001</c:v>
                </c:pt>
                <c:pt idx="6635">
                  <c:v>-3.2317839999999989</c:v>
                </c:pt>
                <c:pt idx="6636">
                  <c:v>-3.2479300000000002</c:v>
                </c:pt>
                <c:pt idx="6637">
                  <c:v>-3.2516079999999992</c:v>
                </c:pt>
                <c:pt idx="6638">
                  <c:v>-3.3279150000000008</c:v>
                </c:pt>
                <c:pt idx="6639">
                  <c:v>-3.3784170000000011</c:v>
                </c:pt>
                <c:pt idx="6640">
                  <c:v>-3.2282810000000008</c:v>
                </c:pt>
                <c:pt idx="6641">
                  <c:v>-3.2119269999999989</c:v>
                </c:pt>
                <c:pt idx="6642">
                  <c:v>-3.4080309999999989</c:v>
                </c:pt>
                <c:pt idx="6643">
                  <c:v>-3.3430620000000002</c:v>
                </c:pt>
                <c:pt idx="6644">
                  <c:v>-3.3277110000000012</c:v>
                </c:pt>
                <c:pt idx="6645">
                  <c:v>-3.3458919999999992</c:v>
                </c:pt>
                <c:pt idx="6646">
                  <c:v>-3.3458919999999992</c:v>
                </c:pt>
                <c:pt idx="6647">
                  <c:v>-3.2304629999999999</c:v>
                </c:pt>
                <c:pt idx="6648">
                  <c:v>-3.2157</c:v>
                </c:pt>
                <c:pt idx="6649">
                  <c:v>-3.1437279999999999</c:v>
                </c:pt>
                <c:pt idx="6650">
                  <c:v>-3.1620840000000001</c:v>
                </c:pt>
                <c:pt idx="6651">
                  <c:v>-3.0157600000000002</c:v>
                </c:pt>
                <c:pt idx="6652">
                  <c:v>-3.2249650000000001</c:v>
                </c:pt>
                <c:pt idx="6653">
                  <c:v>-3.3375880000000002</c:v>
                </c:pt>
                <c:pt idx="6654">
                  <c:v>-3.677913999999999</c:v>
                </c:pt>
                <c:pt idx="6655">
                  <c:v>-3.071438000000001</c:v>
                </c:pt>
                <c:pt idx="6656">
                  <c:v>-3.4837750000000001</c:v>
                </c:pt>
                <c:pt idx="6657">
                  <c:v>-3.8056670000000001</c:v>
                </c:pt>
                <c:pt idx="6658">
                  <c:v>-3.8056670000000001</c:v>
                </c:pt>
                <c:pt idx="6659">
                  <c:v>-3.9142519999999981</c:v>
                </c:pt>
                <c:pt idx="6660">
                  <c:v>-4.0691819999999996</c:v>
                </c:pt>
                <c:pt idx="6661">
                  <c:v>-3.7864620000000002</c:v>
                </c:pt>
                <c:pt idx="6662">
                  <c:v>-4.2288039999999976</c:v>
                </c:pt>
                <c:pt idx="6663">
                  <c:v>-3.483422</c:v>
                </c:pt>
                <c:pt idx="6664">
                  <c:v>-3.9002890000000008</c:v>
                </c:pt>
                <c:pt idx="6665">
                  <c:v>-4.0286380000000008</c:v>
                </c:pt>
                <c:pt idx="6666">
                  <c:v>-4.2377669999999998</c:v>
                </c:pt>
                <c:pt idx="6667">
                  <c:v>-4.114871999999977</c:v>
                </c:pt>
                <c:pt idx="6668">
                  <c:v>-4.0819929999999998</c:v>
                </c:pt>
                <c:pt idx="6669">
                  <c:v>-4.0819929999999998</c:v>
                </c:pt>
                <c:pt idx="6670">
                  <c:v>-3.7571059999999998</c:v>
                </c:pt>
                <c:pt idx="6671">
                  <c:v>-3.650007</c:v>
                </c:pt>
                <c:pt idx="6672">
                  <c:v>-3.4828350000000001</c:v>
                </c:pt>
                <c:pt idx="6673">
                  <c:v>-3.6946569999999981</c:v>
                </c:pt>
                <c:pt idx="6674">
                  <c:v>-3.7342619999999989</c:v>
                </c:pt>
                <c:pt idx="6675">
                  <c:v>-3.4312559999999799</c:v>
                </c:pt>
                <c:pt idx="6676">
                  <c:v>-3.437441999999999</c:v>
                </c:pt>
                <c:pt idx="6677">
                  <c:v>-3.3451540000000008</c:v>
                </c:pt>
                <c:pt idx="6678">
                  <c:v>-3.3451379999999999</c:v>
                </c:pt>
                <c:pt idx="6679">
                  <c:v>-3.3451379999999999</c:v>
                </c:pt>
                <c:pt idx="6680">
                  <c:v>-3.3828659999999808</c:v>
                </c:pt>
                <c:pt idx="6681">
                  <c:v>-3.4913789999999998</c:v>
                </c:pt>
                <c:pt idx="6682">
                  <c:v>-3.3861889999999999</c:v>
                </c:pt>
                <c:pt idx="6683">
                  <c:v>-3.1626539999999999</c:v>
                </c:pt>
                <c:pt idx="6684">
                  <c:v>-3.2219200000000008</c:v>
                </c:pt>
                <c:pt idx="6685">
                  <c:v>-3.209946</c:v>
                </c:pt>
                <c:pt idx="6686">
                  <c:v>-3.2732170000000012</c:v>
                </c:pt>
                <c:pt idx="6687">
                  <c:v>-3.2732170000000012</c:v>
                </c:pt>
                <c:pt idx="6688">
                  <c:v>-3.2479300000000002</c:v>
                </c:pt>
                <c:pt idx="6689">
                  <c:v>-3.2516079999999992</c:v>
                </c:pt>
                <c:pt idx="6690">
                  <c:v>-3.3279150000000008</c:v>
                </c:pt>
                <c:pt idx="6691">
                  <c:v>-3.3784170000000011</c:v>
                </c:pt>
                <c:pt idx="6692">
                  <c:v>-3.2282810000000008</c:v>
                </c:pt>
                <c:pt idx="6693">
                  <c:v>-3.2119269999999989</c:v>
                </c:pt>
                <c:pt idx="6694">
                  <c:v>-3.3948819999999991</c:v>
                </c:pt>
                <c:pt idx="6695">
                  <c:v>-3.3650980000000001</c:v>
                </c:pt>
                <c:pt idx="6696">
                  <c:v>-3.3693029999999999</c:v>
                </c:pt>
                <c:pt idx="6697">
                  <c:v>-3.2306530000000002</c:v>
                </c:pt>
                <c:pt idx="6698">
                  <c:v>-3.2083810000000001</c:v>
                </c:pt>
                <c:pt idx="6699">
                  <c:v>-3.2083810000000001</c:v>
                </c:pt>
                <c:pt idx="6700">
                  <c:v>-3.299785</c:v>
                </c:pt>
                <c:pt idx="6701">
                  <c:v>-3.2158660000000001</c:v>
                </c:pt>
                <c:pt idx="6702">
                  <c:v>-3.250175</c:v>
                </c:pt>
                <c:pt idx="6703">
                  <c:v>-3.2205100000000009</c:v>
                </c:pt>
                <c:pt idx="6704">
                  <c:v>-3.4903710000000001</c:v>
                </c:pt>
                <c:pt idx="6705">
                  <c:v>-3.477040000000001</c:v>
                </c:pt>
                <c:pt idx="6706">
                  <c:v>-3.4664870000000012</c:v>
                </c:pt>
                <c:pt idx="6707">
                  <c:v>-3.4904160000000002</c:v>
                </c:pt>
                <c:pt idx="6708">
                  <c:v>-3.252959000000001</c:v>
                </c:pt>
                <c:pt idx="6709">
                  <c:v>-3.3658629999999961</c:v>
                </c:pt>
                <c:pt idx="6710">
                  <c:v>-3.386854</c:v>
                </c:pt>
                <c:pt idx="6711">
                  <c:v>-3.504114</c:v>
                </c:pt>
                <c:pt idx="6712">
                  <c:v>-3.504114</c:v>
                </c:pt>
                <c:pt idx="6713">
                  <c:v>-3.9073349999999998</c:v>
                </c:pt>
                <c:pt idx="6714">
                  <c:v>-3.7017769999999999</c:v>
                </c:pt>
                <c:pt idx="6715">
                  <c:v>-3.483422</c:v>
                </c:pt>
                <c:pt idx="6716">
                  <c:v>-3.9002890000000008</c:v>
                </c:pt>
                <c:pt idx="6717">
                  <c:v>-4.0286380000000008</c:v>
                </c:pt>
                <c:pt idx="6718">
                  <c:v>-4.2377669999999998</c:v>
                </c:pt>
                <c:pt idx="6719">
                  <c:v>-4.114871999999977</c:v>
                </c:pt>
                <c:pt idx="6720">
                  <c:v>-3.7680760000000011</c:v>
                </c:pt>
                <c:pt idx="6721">
                  <c:v>-3.7680760000000011</c:v>
                </c:pt>
                <c:pt idx="6722">
                  <c:v>-3.7148620000000001</c:v>
                </c:pt>
                <c:pt idx="6723">
                  <c:v>-3.6540199999999992</c:v>
                </c:pt>
                <c:pt idx="6724">
                  <c:v>-3.7071780000000012</c:v>
                </c:pt>
                <c:pt idx="6725">
                  <c:v>-3.5992079999999991</c:v>
                </c:pt>
                <c:pt idx="6726">
                  <c:v>-3.7713359999999998</c:v>
                </c:pt>
                <c:pt idx="6727">
                  <c:v>-3.4334479999999981</c:v>
                </c:pt>
                <c:pt idx="6728">
                  <c:v>-3.3036220000000012</c:v>
                </c:pt>
                <c:pt idx="6729">
                  <c:v>-3.3145410000000002</c:v>
                </c:pt>
                <c:pt idx="6730">
                  <c:v>-3.3179349999999999</c:v>
                </c:pt>
                <c:pt idx="6731">
                  <c:v>-3.3179349999999999</c:v>
                </c:pt>
                <c:pt idx="6732">
                  <c:v>-3.330905</c:v>
                </c:pt>
                <c:pt idx="6733">
                  <c:v>-3.3600059999999998</c:v>
                </c:pt>
                <c:pt idx="6734">
                  <c:v>-3.2490089999999991</c:v>
                </c:pt>
                <c:pt idx="6735">
                  <c:v>-3.1626539999999999</c:v>
                </c:pt>
                <c:pt idx="6736">
                  <c:v>-3.2219200000000008</c:v>
                </c:pt>
                <c:pt idx="6737">
                  <c:v>-3.209946</c:v>
                </c:pt>
                <c:pt idx="6738">
                  <c:v>-3.2732170000000012</c:v>
                </c:pt>
                <c:pt idx="6739">
                  <c:v>-3.2732170000000012</c:v>
                </c:pt>
                <c:pt idx="6740">
                  <c:v>-3.288681</c:v>
                </c:pt>
                <c:pt idx="6741">
                  <c:v>-3.3211169999999992</c:v>
                </c:pt>
                <c:pt idx="6742">
                  <c:v>-3.2380089999999999</c:v>
                </c:pt>
                <c:pt idx="6743">
                  <c:v>-3.102603999999999</c:v>
                </c:pt>
                <c:pt idx="6744">
                  <c:v>-3.146388</c:v>
                </c:pt>
                <c:pt idx="6745">
                  <c:v>-3.2024880000000011</c:v>
                </c:pt>
                <c:pt idx="6746">
                  <c:v>-3.09104</c:v>
                </c:pt>
                <c:pt idx="6747">
                  <c:v>-3.259655</c:v>
                </c:pt>
                <c:pt idx="6748">
                  <c:v>-3.2892290000000011</c:v>
                </c:pt>
                <c:pt idx="6749">
                  <c:v>-3.2236360000000008</c:v>
                </c:pt>
                <c:pt idx="6750">
                  <c:v>-3.2376869999999989</c:v>
                </c:pt>
                <c:pt idx="6751">
                  <c:v>-3.2658330000000011</c:v>
                </c:pt>
                <c:pt idx="6752">
                  <c:v>-3.2658330000000011</c:v>
                </c:pt>
                <c:pt idx="6753">
                  <c:v>-3.2906910000000011</c:v>
                </c:pt>
                <c:pt idx="6754">
                  <c:v>-3.192944999999999</c:v>
                </c:pt>
                <c:pt idx="6755">
                  <c:v>-3.2205100000000009</c:v>
                </c:pt>
                <c:pt idx="6756">
                  <c:v>-3.4903710000000001</c:v>
                </c:pt>
                <c:pt idx="6757">
                  <c:v>-3.2855469999999989</c:v>
                </c:pt>
                <c:pt idx="6758">
                  <c:v>-3.3122449999999821</c:v>
                </c:pt>
                <c:pt idx="6759">
                  <c:v>-3.4996459999999812</c:v>
                </c:pt>
                <c:pt idx="6760">
                  <c:v>-3.3534459999999808</c:v>
                </c:pt>
                <c:pt idx="6761">
                  <c:v>-3.7448190000000001</c:v>
                </c:pt>
                <c:pt idx="6762">
                  <c:v>-3.386854</c:v>
                </c:pt>
                <c:pt idx="6763">
                  <c:v>-3.504114</c:v>
                </c:pt>
                <c:pt idx="6764">
                  <c:v>-3.9073349999999998</c:v>
                </c:pt>
                <c:pt idx="6765">
                  <c:v>-3.9073349999999998</c:v>
                </c:pt>
                <c:pt idx="6766">
                  <c:v>-3.7017769999999999</c:v>
                </c:pt>
                <c:pt idx="6767">
                  <c:v>-3.879807</c:v>
                </c:pt>
                <c:pt idx="6768">
                  <c:v>-3.9710319999999988</c:v>
                </c:pt>
                <c:pt idx="6769">
                  <c:v>-3.9897290000000001</c:v>
                </c:pt>
                <c:pt idx="6770">
                  <c:v>-4.2056129999999996</c:v>
                </c:pt>
                <c:pt idx="6771">
                  <c:v>-3.9974579999999991</c:v>
                </c:pt>
                <c:pt idx="6772">
                  <c:v>-3.9680689999999998</c:v>
                </c:pt>
                <c:pt idx="6773">
                  <c:v>-3.6729850000000011</c:v>
                </c:pt>
                <c:pt idx="6774">
                  <c:v>-3.6729850000000011</c:v>
                </c:pt>
                <c:pt idx="6775">
                  <c:v>-3.698159</c:v>
                </c:pt>
                <c:pt idx="6776">
                  <c:v>-3.5975370000000009</c:v>
                </c:pt>
                <c:pt idx="6777">
                  <c:v>-3.6545559999999981</c:v>
                </c:pt>
                <c:pt idx="6778">
                  <c:v>-3.7602470000000001</c:v>
                </c:pt>
                <c:pt idx="6779">
                  <c:v>-3.5315750000000001</c:v>
                </c:pt>
                <c:pt idx="6780">
                  <c:v>-3.3873829999999998</c:v>
                </c:pt>
                <c:pt idx="6781">
                  <c:v>-3.3145410000000002</c:v>
                </c:pt>
                <c:pt idx="6782">
                  <c:v>-3.3179349999999999</c:v>
                </c:pt>
                <c:pt idx="6783">
                  <c:v>-3.330905</c:v>
                </c:pt>
                <c:pt idx="6784">
                  <c:v>-3.330905</c:v>
                </c:pt>
                <c:pt idx="6785">
                  <c:v>-3.3600059999999998</c:v>
                </c:pt>
                <c:pt idx="6786">
                  <c:v>-3.2490089999999991</c:v>
                </c:pt>
                <c:pt idx="6787">
                  <c:v>-3.3479869999999998</c:v>
                </c:pt>
                <c:pt idx="6788">
                  <c:v>-3.1852589999999998</c:v>
                </c:pt>
                <c:pt idx="6789">
                  <c:v>-3.10426</c:v>
                </c:pt>
                <c:pt idx="6790">
                  <c:v>-3.283655</c:v>
                </c:pt>
                <c:pt idx="6791">
                  <c:v>-3.2764600000000002</c:v>
                </c:pt>
                <c:pt idx="6792">
                  <c:v>-3.2764600000000002</c:v>
                </c:pt>
                <c:pt idx="6793">
                  <c:v>-3.1447959999999999</c:v>
                </c:pt>
                <c:pt idx="6794">
                  <c:v>-3.0081479999999998</c:v>
                </c:pt>
                <c:pt idx="6795">
                  <c:v>-3.082520000000001</c:v>
                </c:pt>
                <c:pt idx="6796">
                  <c:v>-3.1352630000000001</c:v>
                </c:pt>
                <c:pt idx="6797">
                  <c:v>-3.3186919999999991</c:v>
                </c:pt>
                <c:pt idx="6798">
                  <c:v>-3.3303549999999991</c:v>
                </c:pt>
                <c:pt idx="6799">
                  <c:v>-3.2608080000000008</c:v>
                </c:pt>
                <c:pt idx="6800">
                  <c:v>-3.173975</c:v>
                </c:pt>
                <c:pt idx="6801">
                  <c:v>-3.2236360000000008</c:v>
                </c:pt>
                <c:pt idx="6802">
                  <c:v>-3.2376869999999989</c:v>
                </c:pt>
                <c:pt idx="6803">
                  <c:v>-3.2658330000000011</c:v>
                </c:pt>
                <c:pt idx="6804">
                  <c:v>-3.2658330000000011</c:v>
                </c:pt>
                <c:pt idx="6805">
                  <c:v>-3.2906910000000011</c:v>
                </c:pt>
                <c:pt idx="6806">
                  <c:v>-3.192944999999999</c:v>
                </c:pt>
                <c:pt idx="6807">
                  <c:v>-3.3230869999999988</c:v>
                </c:pt>
                <c:pt idx="6808">
                  <c:v>-3.311631999999999</c:v>
                </c:pt>
                <c:pt idx="6809">
                  <c:v>-3.2855469999999989</c:v>
                </c:pt>
                <c:pt idx="6810">
                  <c:v>-3.3122449999999821</c:v>
                </c:pt>
                <c:pt idx="6811">
                  <c:v>-3.4996459999999812</c:v>
                </c:pt>
                <c:pt idx="6812">
                  <c:v>-3.3534459999999808</c:v>
                </c:pt>
                <c:pt idx="6813">
                  <c:v>-3.7448190000000001</c:v>
                </c:pt>
                <c:pt idx="6814">
                  <c:v>-3.2029000000000001</c:v>
                </c:pt>
                <c:pt idx="6815">
                  <c:v>-3.743665</c:v>
                </c:pt>
                <c:pt idx="6816">
                  <c:v>-3.743665</c:v>
                </c:pt>
                <c:pt idx="6817">
                  <c:v>-3.771796999999999</c:v>
                </c:pt>
                <c:pt idx="6818">
                  <c:v>-3.8217400000000001</c:v>
                </c:pt>
                <c:pt idx="6819">
                  <c:v>-3.72485</c:v>
                </c:pt>
                <c:pt idx="6820">
                  <c:v>-3.7132830000000001</c:v>
                </c:pt>
                <c:pt idx="6821">
                  <c:v>-3.7741549999999999</c:v>
                </c:pt>
                <c:pt idx="6822">
                  <c:v>-3.788786</c:v>
                </c:pt>
                <c:pt idx="6823">
                  <c:v>-3.8290739999999999</c:v>
                </c:pt>
                <c:pt idx="6824">
                  <c:v>-3.824581999999999</c:v>
                </c:pt>
                <c:pt idx="6825">
                  <c:v>-3.9228269999999998</c:v>
                </c:pt>
                <c:pt idx="6826">
                  <c:v>-3.8324799999999808</c:v>
                </c:pt>
                <c:pt idx="6827">
                  <c:v>-3.8324799999999808</c:v>
                </c:pt>
                <c:pt idx="6828">
                  <c:v>-3.5975370000000009</c:v>
                </c:pt>
                <c:pt idx="6829">
                  <c:v>-3.6545559999999981</c:v>
                </c:pt>
                <c:pt idx="6830">
                  <c:v>-3.7602470000000001</c:v>
                </c:pt>
                <c:pt idx="6831">
                  <c:v>-3.5315750000000001</c:v>
                </c:pt>
                <c:pt idx="6832">
                  <c:v>-3.3873829999999998</c:v>
                </c:pt>
                <c:pt idx="6833">
                  <c:v>-3.2336810000000011</c:v>
                </c:pt>
                <c:pt idx="6834">
                  <c:v>-3.3686250000000002</c:v>
                </c:pt>
                <c:pt idx="6835">
                  <c:v>-3.2517469999999999</c:v>
                </c:pt>
                <c:pt idx="6836">
                  <c:v>-3.2517469999999999</c:v>
                </c:pt>
                <c:pt idx="6837">
                  <c:v>-3.276365999999999</c:v>
                </c:pt>
                <c:pt idx="6838">
                  <c:v>-3.211847000000001</c:v>
                </c:pt>
                <c:pt idx="6839">
                  <c:v>-3.2818729999999992</c:v>
                </c:pt>
                <c:pt idx="6840">
                  <c:v>-3.3391829999999998</c:v>
                </c:pt>
                <c:pt idx="6841">
                  <c:v>-3.2346509999999991</c:v>
                </c:pt>
                <c:pt idx="6842">
                  <c:v>-3.226786000000001</c:v>
                </c:pt>
                <c:pt idx="6843">
                  <c:v>-3.1745370000000008</c:v>
                </c:pt>
                <c:pt idx="6844">
                  <c:v>-3.1745370000000008</c:v>
                </c:pt>
                <c:pt idx="6845">
                  <c:v>-3.3010709999999999</c:v>
                </c:pt>
                <c:pt idx="6846">
                  <c:v>-3.1080469999999991</c:v>
                </c:pt>
                <c:pt idx="6847">
                  <c:v>-3.082520000000001</c:v>
                </c:pt>
                <c:pt idx="6848">
                  <c:v>-3.1352630000000001</c:v>
                </c:pt>
                <c:pt idx="6849">
                  <c:v>-3.3186919999999991</c:v>
                </c:pt>
                <c:pt idx="6850">
                  <c:v>-3.3303549999999991</c:v>
                </c:pt>
                <c:pt idx="6851">
                  <c:v>-3.2608080000000008</c:v>
                </c:pt>
                <c:pt idx="6852">
                  <c:v>-3.173975</c:v>
                </c:pt>
                <c:pt idx="6853">
                  <c:v>-3.207532</c:v>
                </c:pt>
                <c:pt idx="6854">
                  <c:v>-3.196040999999997</c:v>
                </c:pt>
                <c:pt idx="6855">
                  <c:v>-3.2370519999999998</c:v>
                </c:pt>
                <c:pt idx="6856">
                  <c:v>-3.2645729999999999</c:v>
                </c:pt>
                <c:pt idx="6857">
                  <c:v>-3.2645729999999999</c:v>
                </c:pt>
                <c:pt idx="6858">
                  <c:v>-3.1393620000000002</c:v>
                </c:pt>
                <c:pt idx="6859">
                  <c:v>-3.7116600000000002</c:v>
                </c:pt>
                <c:pt idx="6860">
                  <c:v>-3.7116600000000002</c:v>
                </c:pt>
                <c:pt idx="6861">
                  <c:v>-3.5813780000000008</c:v>
                </c:pt>
                <c:pt idx="6862">
                  <c:v>-3.6702330000000001</c:v>
                </c:pt>
                <c:pt idx="6863">
                  <c:v>-3.7711450000000011</c:v>
                </c:pt>
                <c:pt idx="6864">
                  <c:v>-3.9432580000000002</c:v>
                </c:pt>
                <c:pt idx="6865">
                  <c:v>-3.711584999999999</c:v>
                </c:pt>
                <c:pt idx="6866">
                  <c:v>-3.9019180000000002</c:v>
                </c:pt>
                <c:pt idx="6867">
                  <c:v>-3.508677</c:v>
                </c:pt>
                <c:pt idx="6868">
                  <c:v>-3.343099</c:v>
                </c:pt>
                <c:pt idx="6869">
                  <c:v>-3.343099</c:v>
                </c:pt>
                <c:pt idx="6870">
                  <c:v>-3.5791949999999999</c:v>
                </c:pt>
                <c:pt idx="6871">
                  <c:v>-3.6589719999999999</c:v>
                </c:pt>
                <c:pt idx="6872">
                  <c:v>-3.6778469999999999</c:v>
                </c:pt>
                <c:pt idx="6873">
                  <c:v>-3.7369679999999992</c:v>
                </c:pt>
                <c:pt idx="6874">
                  <c:v>-4.0762</c:v>
                </c:pt>
                <c:pt idx="6875">
                  <c:v>-3.788786</c:v>
                </c:pt>
                <c:pt idx="6876">
                  <c:v>-3.8290739999999999</c:v>
                </c:pt>
                <c:pt idx="6877">
                  <c:v>-3.824581999999999</c:v>
                </c:pt>
                <c:pt idx="6878">
                  <c:v>-3.9228269999999998</c:v>
                </c:pt>
                <c:pt idx="6879">
                  <c:v>-3.8324799999999808</c:v>
                </c:pt>
                <c:pt idx="6880">
                  <c:v>-3.8324799999999808</c:v>
                </c:pt>
                <c:pt idx="6881">
                  <c:v>-3.8862079999999981</c:v>
                </c:pt>
                <c:pt idx="6882">
                  <c:v>-3.7563169999999988</c:v>
                </c:pt>
                <c:pt idx="6883">
                  <c:v>-3.6400799999999989</c:v>
                </c:pt>
                <c:pt idx="6884">
                  <c:v>-3.4616859999999998</c:v>
                </c:pt>
                <c:pt idx="6885">
                  <c:v>-3.4038609999999991</c:v>
                </c:pt>
                <c:pt idx="6886">
                  <c:v>-3.2225699999999988</c:v>
                </c:pt>
                <c:pt idx="6887">
                  <c:v>-3.2492750000000008</c:v>
                </c:pt>
                <c:pt idx="6888">
                  <c:v>-3.2690059999999992</c:v>
                </c:pt>
                <c:pt idx="6889">
                  <c:v>-3.2686069999999989</c:v>
                </c:pt>
                <c:pt idx="6890">
                  <c:v>-3.2686069999999989</c:v>
                </c:pt>
                <c:pt idx="6891">
                  <c:v>-3.159003999999999</c:v>
                </c:pt>
                <c:pt idx="6892">
                  <c:v>-3.2108989999999991</c:v>
                </c:pt>
                <c:pt idx="6893">
                  <c:v>-3.2155480000000001</c:v>
                </c:pt>
                <c:pt idx="6894">
                  <c:v>-3.1856789999999999</c:v>
                </c:pt>
                <c:pt idx="6895">
                  <c:v>-3.226786000000001</c:v>
                </c:pt>
                <c:pt idx="6896">
                  <c:v>-3.1745370000000008</c:v>
                </c:pt>
                <c:pt idx="6897">
                  <c:v>-3.1745370000000008</c:v>
                </c:pt>
                <c:pt idx="6898">
                  <c:v>-3.3010709999999999</c:v>
                </c:pt>
                <c:pt idx="6899">
                  <c:v>-3.1080469999999991</c:v>
                </c:pt>
                <c:pt idx="6900">
                  <c:v>-3.102992</c:v>
                </c:pt>
                <c:pt idx="6901">
                  <c:v>-3.091070999999999</c:v>
                </c:pt>
                <c:pt idx="6902">
                  <c:v>-3.1782720000000002</c:v>
                </c:pt>
                <c:pt idx="6903">
                  <c:v>-3.2119300000000011</c:v>
                </c:pt>
                <c:pt idx="6904">
                  <c:v>-3.2241700000000009</c:v>
                </c:pt>
                <c:pt idx="6905">
                  <c:v>-3.2623570000000002</c:v>
                </c:pt>
                <c:pt idx="6906">
                  <c:v>-3.1906529999999971</c:v>
                </c:pt>
                <c:pt idx="6907">
                  <c:v>-3.2141500000000001</c:v>
                </c:pt>
                <c:pt idx="6908">
                  <c:v>-3.313266</c:v>
                </c:pt>
                <c:pt idx="6909">
                  <c:v>-3.290089</c:v>
                </c:pt>
                <c:pt idx="6910">
                  <c:v>-3.4097770000000001</c:v>
                </c:pt>
                <c:pt idx="6911">
                  <c:v>-3.5236360000000002</c:v>
                </c:pt>
                <c:pt idx="6912">
                  <c:v>-3.4715820000000002</c:v>
                </c:pt>
                <c:pt idx="6913">
                  <c:v>-3.4330639999999999</c:v>
                </c:pt>
                <c:pt idx="6914">
                  <c:v>-3.4330639999999999</c:v>
                </c:pt>
                <c:pt idx="6915">
                  <c:v>-3.059866</c:v>
                </c:pt>
                <c:pt idx="6916">
                  <c:v>-3.4332319999999998</c:v>
                </c:pt>
                <c:pt idx="6917">
                  <c:v>-3.516773000000001</c:v>
                </c:pt>
                <c:pt idx="6918">
                  <c:v>-3.84504899999998</c:v>
                </c:pt>
                <c:pt idx="6919">
                  <c:v>-3.7737940000000001</c:v>
                </c:pt>
                <c:pt idx="6920">
                  <c:v>-3.343099</c:v>
                </c:pt>
                <c:pt idx="6921">
                  <c:v>-3.5791949999999999</c:v>
                </c:pt>
                <c:pt idx="6922">
                  <c:v>-3.6589719999999999</c:v>
                </c:pt>
                <c:pt idx="6923">
                  <c:v>-3.6778469999999999</c:v>
                </c:pt>
                <c:pt idx="6924">
                  <c:v>-3.7369679999999992</c:v>
                </c:pt>
                <c:pt idx="6925">
                  <c:v>-4.0762</c:v>
                </c:pt>
                <c:pt idx="6926">
                  <c:v>-3.8230689999999998</c:v>
                </c:pt>
                <c:pt idx="6927">
                  <c:v>-3.883891999999999</c:v>
                </c:pt>
                <c:pt idx="6928">
                  <c:v>-4.0559099999999946</c:v>
                </c:pt>
                <c:pt idx="6929">
                  <c:v>-3.8321559999999799</c:v>
                </c:pt>
                <c:pt idx="6930">
                  <c:v>-3.7644500000000001</c:v>
                </c:pt>
                <c:pt idx="6931">
                  <c:v>-3.7644500000000001</c:v>
                </c:pt>
                <c:pt idx="6932">
                  <c:v>-3.6495709999999999</c:v>
                </c:pt>
                <c:pt idx="6933">
                  <c:v>-3.703063999999999</c:v>
                </c:pt>
                <c:pt idx="6934">
                  <c:v>-3.4935480000000001</c:v>
                </c:pt>
                <c:pt idx="6935">
                  <c:v>-3.527123</c:v>
                </c:pt>
                <c:pt idx="6936">
                  <c:v>-3.2316120000000002</c:v>
                </c:pt>
                <c:pt idx="6937">
                  <c:v>-3.157076</c:v>
                </c:pt>
                <c:pt idx="6938">
                  <c:v>-3.107707</c:v>
                </c:pt>
                <c:pt idx="6939">
                  <c:v>-3.2686069999999989</c:v>
                </c:pt>
                <c:pt idx="6940">
                  <c:v>-3.2686069999999989</c:v>
                </c:pt>
                <c:pt idx="6941">
                  <c:v>-3.159003999999999</c:v>
                </c:pt>
                <c:pt idx="6942">
                  <c:v>-3.2108989999999991</c:v>
                </c:pt>
                <c:pt idx="6943">
                  <c:v>-3.2155480000000001</c:v>
                </c:pt>
                <c:pt idx="6944">
                  <c:v>-3.1856789999999999</c:v>
                </c:pt>
                <c:pt idx="6945">
                  <c:v>-3.1144159999999999</c:v>
                </c:pt>
                <c:pt idx="6946">
                  <c:v>-3.058792</c:v>
                </c:pt>
                <c:pt idx="6947">
                  <c:v>-2.995908</c:v>
                </c:pt>
                <c:pt idx="6948">
                  <c:v>-2.995908</c:v>
                </c:pt>
                <c:pt idx="6949">
                  <c:v>-3.058045999999996</c:v>
                </c:pt>
                <c:pt idx="6950">
                  <c:v>-3.0970949999999999</c:v>
                </c:pt>
                <c:pt idx="6951">
                  <c:v>-2.8478750000000002</c:v>
                </c:pt>
                <c:pt idx="6952">
                  <c:v>-3.261644</c:v>
                </c:pt>
                <c:pt idx="6953">
                  <c:v>-3.2303519999999999</c:v>
                </c:pt>
                <c:pt idx="6954">
                  <c:v>-3.1751049999999998</c:v>
                </c:pt>
                <c:pt idx="6955">
                  <c:v>-3.196612999999997</c:v>
                </c:pt>
                <c:pt idx="6956">
                  <c:v>-3.169162</c:v>
                </c:pt>
                <c:pt idx="6957">
                  <c:v>-3.3113459999999808</c:v>
                </c:pt>
                <c:pt idx="6958">
                  <c:v>-3.478189</c:v>
                </c:pt>
                <c:pt idx="6959">
                  <c:v>-3.290089</c:v>
                </c:pt>
                <c:pt idx="6960">
                  <c:v>-3.6194929999999998</c:v>
                </c:pt>
                <c:pt idx="6961">
                  <c:v>-3.5685439999999988</c:v>
                </c:pt>
                <c:pt idx="6962">
                  <c:v>-3.3166439999999811</c:v>
                </c:pt>
                <c:pt idx="6963">
                  <c:v>-3.976594</c:v>
                </c:pt>
                <c:pt idx="6964">
                  <c:v>-3.490816000000001</c:v>
                </c:pt>
                <c:pt idx="6965">
                  <c:v>-3.490816000000001</c:v>
                </c:pt>
                <c:pt idx="6966">
                  <c:v>-3.8262710000000002</c:v>
                </c:pt>
                <c:pt idx="6967">
                  <c:v>-3.4332319999999998</c:v>
                </c:pt>
                <c:pt idx="6968">
                  <c:v>-3.516773000000001</c:v>
                </c:pt>
                <c:pt idx="6969">
                  <c:v>-3.84504899999998</c:v>
                </c:pt>
                <c:pt idx="6970">
                  <c:v>-3.7737940000000001</c:v>
                </c:pt>
                <c:pt idx="6971">
                  <c:v>-3.7737940000000001</c:v>
                </c:pt>
                <c:pt idx="6972">
                  <c:v>-3.6610840000000011</c:v>
                </c:pt>
                <c:pt idx="6973">
                  <c:v>-3.843467</c:v>
                </c:pt>
                <c:pt idx="6974">
                  <c:v>-3.8932939999999991</c:v>
                </c:pt>
                <c:pt idx="6975">
                  <c:v>-3.959654</c:v>
                </c:pt>
                <c:pt idx="6976">
                  <c:v>-4.2407329999999996</c:v>
                </c:pt>
                <c:pt idx="6977">
                  <c:v>-4.0111709999999956</c:v>
                </c:pt>
                <c:pt idx="6978">
                  <c:v>-3.894981</c:v>
                </c:pt>
                <c:pt idx="6979">
                  <c:v>-3.645429</c:v>
                </c:pt>
                <c:pt idx="6980">
                  <c:v>-3.653991</c:v>
                </c:pt>
                <c:pt idx="6981">
                  <c:v>-3.7048079999999999</c:v>
                </c:pt>
                <c:pt idx="6982">
                  <c:v>-3.6964879999999991</c:v>
                </c:pt>
                <c:pt idx="6983">
                  <c:v>-3.6964879999999991</c:v>
                </c:pt>
                <c:pt idx="6984">
                  <c:v>-3.5761990000000008</c:v>
                </c:pt>
                <c:pt idx="6985">
                  <c:v>-3.645378</c:v>
                </c:pt>
                <c:pt idx="6986">
                  <c:v>-3.4935480000000001</c:v>
                </c:pt>
                <c:pt idx="6987">
                  <c:v>-3.527123</c:v>
                </c:pt>
                <c:pt idx="6988">
                  <c:v>-3.2316120000000002</c:v>
                </c:pt>
                <c:pt idx="6989">
                  <c:v>-3.157076</c:v>
                </c:pt>
                <c:pt idx="6990">
                  <c:v>-3.107707</c:v>
                </c:pt>
                <c:pt idx="6991">
                  <c:v>-3.3345629999999971</c:v>
                </c:pt>
                <c:pt idx="6992">
                  <c:v>-3.4103929999999991</c:v>
                </c:pt>
                <c:pt idx="6993">
                  <c:v>-3.4103929999999991</c:v>
                </c:pt>
                <c:pt idx="6994">
                  <c:v>-3.3088029999999971</c:v>
                </c:pt>
                <c:pt idx="6995">
                  <c:v>-3.2346379999999999</c:v>
                </c:pt>
                <c:pt idx="6996">
                  <c:v>-3.2726970000000009</c:v>
                </c:pt>
                <c:pt idx="6997">
                  <c:v>-3.0078469999999999</c:v>
                </c:pt>
                <c:pt idx="6998">
                  <c:v>-2.7441019999999998</c:v>
                </c:pt>
                <c:pt idx="6999">
                  <c:v>-3.0514939999999999</c:v>
                </c:pt>
                <c:pt idx="7000">
                  <c:v>-2.9121429999999808</c:v>
                </c:pt>
                <c:pt idx="7001">
                  <c:v>-2.9121429999999808</c:v>
                </c:pt>
                <c:pt idx="7002">
                  <c:v>-3.036347999999998</c:v>
                </c:pt>
                <c:pt idx="7003">
                  <c:v>-3.1660660000000012</c:v>
                </c:pt>
                <c:pt idx="7004">
                  <c:v>-3.2131599999999998</c:v>
                </c:pt>
                <c:pt idx="7005">
                  <c:v>-3.105893</c:v>
                </c:pt>
                <c:pt idx="7006">
                  <c:v>-3.1751049999999998</c:v>
                </c:pt>
                <c:pt idx="7007">
                  <c:v>-3.196612999999997</c:v>
                </c:pt>
                <c:pt idx="7008">
                  <c:v>-3.169162</c:v>
                </c:pt>
                <c:pt idx="7009">
                  <c:v>-3.3113459999999808</c:v>
                </c:pt>
                <c:pt idx="7010">
                  <c:v>-3.478189</c:v>
                </c:pt>
                <c:pt idx="7011">
                  <c:v>-3.4158189999999822</c:v>
                </c:pt>
                <c:pt idx="7012">
                  <c:v>-4.0182979999999997</c:v>
                </c:pt>
                <c:pt idx="7013">
                  <c:v>-3.5685439999999988</c:v>
                </c:pt>
                <c:pt idx="7014">
                  <c:v>-3.3166439999999811</c:v>
                </c:pt>
                <c:pt idx="7015">
                  <c:v>-3.976594</c:v>
                </c:pt>
                <c:pt idx="7016">
                  <c:v>-3.490816000000001</c:v>
                </c:pt>
                <c:pt idx="7017">
                  <c:v>-3.490816000000001</c:v>
                </c:pt>
                <c:pt idx="7018">
                  <c:v>-3.8262710000000002</c:v>
                </c:pt>
                <c:pt idx="7019">
                  <c:v>-3.7728909999999991</c:v>
                </c:pt>
                <c:pt idx="7020">
                  <c:v>-3.3104110000000002</c:v>
                </c:pt>
                <c:pt idx="7021">
                  <c:v>-3.6774989999999992</c:v>
                </c:pt>
                <c:pt idx="7022">
                  <c:v>-3.724885</c:v>
                </c:pt>
                <c:pt idx="7023">
                  <c:v>-4.1331930000000003</c:v>
                </c:pt>
                <c:pt idx="7024">
                  <c:v>-4.104566999999979</c:v>
                </c:pt>
                <c:pt idx="7025">
                  <c:v>-4.0492369999999998</c:v>
                </c:pt>
                <c:pt idx="7026">
                  <c:v>-4.0068540000000006</c:v>
                </c:pt>
                <c:pt idx="7027">
                  <c:v>-4.0638210000000008</c:v>
                </c:pt>
                <c:pt idx="7028">
                  <c:v>-3.91038</c:v>
                </c:pt>
                <c:pt idx="7029">
                  <c:v>-3.4639250000000001</c:v>
                </c:pt>
                <c:pt idx="7030">
                  <c:v>-3.5428259999999998</c:v>
                </c:pt>
                <c:pt idx="7031">
                  <c:v>-3.653991</c:v>
                </c:pt>
                <c:pt idx="7032">
                  <c:v>-3.7048079999999999</c:v>
                </c:pt>
                <c:pt idx="7033">
                  <c:v>-3.6964879999999991</c:v>
                </c:pt>
                <c:pt idx="7034">
                  <c:v>-3.5761990000000008</c:v>
                </c:pt>
                <c:pt idx="7035">
                  <c:v>-3.5761990000000008</c:v>
                </c:pt>
                <c:pt idx="7036">
                  <c:v>-3.645378</c:v>
                </c:pt>
                <c:pt idx="7037">
                  <c:v>-3.323534</c:v>
                </c:pt>
                <c:pt idx="7038">
                  <c:v>-3.4663369999999989</c:v>
                </c:pt>
                <c:pt idx="7039">
                  <c:v>-3.3477359999999989</c:v>
                </c:pt>
                <c:pt idx="7040">
                  <c:v>-3.3404589999999961</c:v>
                </c:pt>
                <c:pt idx="7041">
                  <c:v>-3.416894999999998</c:v>
                </c:pt>
                <c:pt idx="7042">
                  <c:v>-3.2254299999999989</c:v>
                </c:pt>
                <c:pt idx="7043">
                  <c:v>-3.232456</c:v>
                </c:pt>
                <c:pt idx="7044">
                  <c:v>-3.232456</c:v>
                </c:pt>
                <c:pt idx="7045">
                  <c:v>-3.330098</c:v>
                </c:pt>
                <c:pt idx="7046">
                  <c:v>-3.2396560000000001</c:v>
                </c:pt>
                <c:pt idx="7047">
                  <c:v>-3.1229939999999998</c:v>
                </c:pt>
                <c:pt idx="7048">
                  <c:v>-3.2989760000000001</c:v>
                </c:pt>
                <c:pt idx="7049">
                  <c:v>-2.951506999999999</c:v>
                </c:pt>
                <c:pt idx="7050">
                  <c:v>-2.832179</c:v>
                </c:pt>
                <c:pt idx="7051">
                  <c:v>-2.9121429999999808</c:v>
                </c:pt>
                <c:pt idx="7052">
                  <c:v>-3.036347999999998</c:v>
                </c:pt>
                <c:pt idx="7053">
                  <c:v>-3.036347999999998</c:v>
                </c:pt>
                <c:pt idx="7054">
                  <c:v>-3.1660660000000012</c:v>
                </c:pt>
                <c:pt idx="7055">
                  <c:v>-3.2131599999999998</c:v>
                </c:pt>
                <c:pt idx="7056">
                  <c:v>-3.105893</c:v>
                </c:pt>
                <c:pt idx="7057">
                  <c:v>-3.2276729999999989</c:v>
                </c:pt>
                <c:pt idx="7058">
                  <c:v>-3.2053850000000002</c:v>
                </c:pt>
                <c:pt idx="7059">
                  <c:v>-3.2015689999999992</c:v>
                </c:pt>
                <c:pt idx="7060">
                  <c:v>-3.2485529999999989</c:v>
                </c:pt>
                <c:pt idx="7061">
                  <c:v>-3.321562999999998</c:v>
                </c:pt>
                <c:pt idx="7062">
                  <c:v>-3.4843150000000001</c:v>
                </c:pt>
                <c:pt idx="7063">
                  <c:v>-4.0182979999999997</c:v>
                </c:pt>
                <c:pt idx="7064">
                  <c:v>-3.6803240000000002</c:v>
                </c:pt>
                <c:pt idx="7065">
                  <c:v>-3.4715530000000001</c:v>
                </c:pt>
                <c:pt idx="7066">
                  <c:v>-3.269072</c:v>
                </c:pt>
                <c:pt idx="7067">
                  <c:v>-3.2703900000000008</c:v>
                </c:pt>
                <c:pt idx="7068">
                  <c:v>-3.4337589999999998</c:v>
                </c:pt>
                <c:pt idx="7069">
                  <c:v>-3.4337589999999998</c:v>
                </c:pt>
                <c:pt idx="7070">
                  <c:v>-3.1151800000000001</c:v>
                </c:pt>
                <c:pt idx="7071">
                  <c:v>-3.313257999999998</c:v>
                </c:pt>
                <c:pt idx="7072">
                  <c:v>-3.6703269999999999</c:v>
                </c:pt>
                <c:pt idx="7073">
                  <c:v>-3.4049010000000011</c:v>
                </c:pt>
                <c:pt idx="7074">
                  <c:v>-4.0006889999999986</c:v>
                </c:pt>
                <c:pt idx="7075">
                  <c:v>-4.0006889999999986</c:v>
                </c:pt>
                <c:pt idx="7076">
                  <c:v>-3.9291630000000008</c:v>
                </c:pt>
                <c:pt idx="7077">
                  <c:v>-3.9115819999999988</c:v>
                </c:pt>
                <c:pt idx="7078">
                  <c:v>-4.0492369999999998</c:v>
                </c:pt>
                <c:pt idx="7079">
                  <c:v>-4.0068540000000006</c:v>
                </c:pt>
                <c:pt idx="7080">
                  <c:v>-4.0638210000000008</c:v>
                </c:pt>
                <c:pt idx="7081">
                  <c:v>-3.91038</c:v>
                </c:pt>
                <c:pt idx="7082">
                  <c:v>-3.4639250000000001</c:v>
                </c:pt>
                <c:pt idx="7083">
                  <c:v>-3.5428259999999998</c:v>
                </c:pt>
                <c:pt idx="7084">
                  <c:v>-3.5027370000000002</c:v>
                </c:pt>
                <c:pt idx="7085">
                  <c:v>-3.475832</c:v>
                </c:pt>
                <c:pt idx="7086">
                  <c:v>-3.5556679999999981</c:v>
                </c:pt>
                <c:pt idx="7087">
                  <c:v>-3.4843160000000002</c:v>
                </c:pt>
                <c:pt idx="7088">
                  <c:v>-3.5097400000000012</c:v>
                </c:pt>
                <c:pt idx="7089">
                  <c:v>-3.5097400000000012</c:v>
                </c:pt>
                <c:pt idx="7090">
                  <c:v>-3.4143219999999999</c:v>
                </c:pt>
                <c:pt idx="7091">
                  <c:v>-3.3768889999999812</c:v>
                </c:pt>
                <c:pt idx="7092">
                  <c:v>-3.4609220000000001</c:v>
                </c:pt>
                <c:pt idx="7093">
                  <c:v>-3.3258529999999809</c:v>
                </c:pt>
                <c:pt idx="7094">
                  <c:v>-3.3208649999999991</c:v>
                </c:pt>
                <c:pt idx="7095">
                  <c:v>-3.5144160000000011</c:v>
                </c:pt>
                <c:pt idx="7096">
                  <c:v>-3.451341999999999</c:v>
                </c:pt>
                <c:pt idx="7097">
                  <c:v>-3.451341999999999</c:v>
                </c:pt>
                <c:pt idx="7098">
                  <c:v>-3.330098</c:v>
                </c:pt>
                <c:pt idx="7099">
                  <c:v>-3.2396560000000001</c:v>
                </c:pt>
                <c:pt idx="7100">
                  <c:v>-3.1229939999999998</c:v>
                </c:pt>
                <c:pt idx="7101">
                  <c:v>-3.2989760000000001</c:v>
                </c:pt>
                <c:pt idx="7102">
                  <c:v>-2.951506999999999</c:v>
                </c:pt>
                <c:pt idx="7103">
                  <c:v>-2.832179</c:v>
                </c:pt>
                <c:pt idx="7104">
                  <c:v>-2.916944999999997</c:v>
                </c:pt>
                <c:pt idx="7105">
                  <c:v>-2.834541999999999</c:v>
                </c:pt>
                <c:pt idx="7106">
                  <c:v>-2.834541999999999</c:v>
                </c:pt>
                <c:pt idx="7107">
                  <c:v>-2.8753189999999971</c:v>
                </c:pt>
                <c:pt idx="7108">
                  <c:v>-3.0811259999999989</c:v>
                </c:pt>
                <c:pt idx="7109">
                  <c:v>-3.106643999999998</c:v>
                </c:pt>
                <c:pt idx="7110">
                  <c:v>-3.172685</c:v>
                </c:pt>
                <c:pt idx="7111">
                  <c:v>-3.1424160000000012</c:v>
                </c:pt>
                <c:pt idx="7112">
                  <c:v>-3.1518010000000012</c:v>
                </c:pt>
                <c:pt idx="7113">
                  <c:v>-3.1651380000000011</c:v>
                </c:pt>
                <c:pt idx="7114">
                  <c:v>-3.6362039999999971</c:v>
                </c:pt>
                <c:pt idx="7115">
                  <c:v>-3.4773099999999988</c:v>
                </c:pt>
                <c:pt idx="7116">
                  <c:v>-3.6408049999999998</c:v>
                </c:pt>
                <c:pt idx="7117">
                  <c:v>-3.6660810000000001</c:v>
                </c:pt>
                <c:pt idx="7118">
                  <c:v>-3.6539069999999998</c:v>
                </c:pt>
                <c:pt idx="7119">
                  <c:v>-3.7120660000000001</c:v>
                </c:pt>
                <c:pt idx="7120">
                  <c:v>-3.6113930000000001</c:v>
                </c:pt>
                <c:pt idx="7121">
                  <c:v>-3.409406000000001</c:v>
                </c:pt>
                <c:pt idx="7122">
                  <c:v>-3.409406000000001</c:v>
                </c:pt>
                <c:pt idx="7123">
                  <c:v>-3.3016570000000001</c:v>
                </c:pt>
                <c:pt idx="7124">
                  <c:v>-3.582205999999998</c:v>
                </c:pt>
                <c:pt idx="7125">
                  <c:v>-3.6477789999999999</c:v>
                </c:pt>
                <c:pt idx="7126">
                  <c:v>-3.4049010000000011</c:v>
                </c:pt>
                <c:pt idx="7127">
                  <c:v>-4.0006889999999986</c:v>
                </c:pt>
                <c:pt idx="7128">
                  <c:v>-4.0006889999999986</c:v>
                </c:pt>
                <c:pt idx="7129">
                  <c:v>-3.9291630000000008</c:v>
                </c:pt>
                <c:pt idx="7130">
                  <c:v>-3.9115819999999988</c:v>
                </c:pt>
                <c:pt idx="7131">
                  <c:v>-4.0380520000000004</c:v>
                </c:pt>
                <c:pt idx="7132">
                  <c:v>-4.0923649999999956</c:v>
                </c:pt>
                <c:pt idx="7133">
                  <c:v>-4.1527349999999741</c:v>
                </c:pt>
                <c:pt idx="7134">
                  <c:v>-3.6706859999999999</c:v>
                </c:pt>
                <c:pt idx="7135">
                  <c:v>-3.7184680000000001</c:v>
                </c:pt>
                <c:pt idx="7136">
                  <c:v>-3.55613</c:v>
                </c:pt>
                <c:pt idx="7137">
                  <c:v>-3.7978679999999989</c:v>
                </c:pt>
                <c:pt idx="7138">
                  <c:v>-3.8409230000000001</c:v>
                </c:pt>
                <c:pt idx="7139">
                  <c:v>-3.4131490000000011</c:v>
                </c:pt>
                <c:pt idx="7140">
                  <c:v>-3.4714819999999991</c:v>
                </c:pt>
                <c:pt idx="7141">
                  <c:v>-3.4714819999999991</c:v>
                </c:pt>
                <c:pt idx="7142">
                  <c:v>-3.449325</c:v>
                </c:pt>
                <c:pt idx="7143">
                  <c:v>-3.2650920000000001</c:v>
                </c:pt>
                <c:pt idx="7144">
                  <c:v>-3.2987000000000002</c:v>
                </c:pt>
                <c:pt idx="7145">
                  <c:v>-3.3258529999999809</c:v>
                </c:pt>
                <c:pt idx="7146">
                  <c:v>-3.3208649999999991</c:v>
                </c:pt>
                <c:pt idx="7147">
                  <c:v>-3.5144160000000011</c:v>
                </c:pt>
                <c:pt idx="7148">
                  <c:v>-3.451341999999999</c:v>
                </c:pt>
                <c:pt idx="7149">
                  <c:v>-3.4096470000000001</c:v>
                </c:pt>
                <c:pt idx="7150">
                  <c:v>-3.4096470000000001</c:v>
                </c:pt>
                <c:pt idx="7151">
                  <c:v>-3.1289980000000002</c:v>
                </c:pt>
                <c:pt idx="7152">
                  <c:v>-3.0609490000000008</c:v>
                </c:pt>
                <c:pt idx="7153">
                  <c:v>-3.2493440000000011</c:v>
                </c:pt>
                <c:pt idx="7154">
                  <c:v>-3.1031119999999999</c:v>
                </c:pt>
                <c:pt idx="7155">
                  <c:v>-2.7848320000000002</c:v>
                </c:pt>
                <c:pt idx="7156">
                  <c:v>-2.7548419999999991</c:v>
                </c:pt>
                <c:pt idx="7157">
                  <c:v>-2.9340269999999999</c:v>
                </c:pt>
                <c:pt idx="7158">
                  <c:v>-2.961660999999999</c:v>
                </c:pt>
                <c:pt idx="7159">
                  <c:v>-2.961660999999999</c:v>
                </c:pt>
                <c:pt idx="7160">
                  <c:v>-2.8769170000000011</c:v>
                </c:pt>
                <c:pt idx="7161">
                  <c:v>-3.0652709999999992</c:v>
                </c:pt>
                <c:pt idx="7162">
                  <c:v>-2.966091</c:v>
                </c:pt>
                <c:pt idx="7163">
                  <c:v>-3.237401999999999</c:v>
                </c:pt>
                <c:pt idx="7164">
                  <c:v>-3.234477</c:v>
                </c:pt>
                <c:pt idx="7165">
                  <c:v>-3.3776479999999971</c:v>
                </c:pt>
                <c:pt idx="7166">
                  <c:v>-3.6222650000000001</c:v>
                </c:pt>
                <c:pt idx="7167">
                  <c:v>-3.2764830000000011</c:v>
                </c:pt>
                <c:pt idx="7168">
                  <c:v>-3.569974999999999</c:v>
                </c:pt>
                <c:pt idx="7169">
                  <c:v>-3.506831</c:v>
                </c:pt>
                <c:pt idx="7170">
                  <c:v>-3.6556409999999961</c:v>
                </c:pt>
                <c:pt idx="7171">
                  <c:v>-3.7100550000000001</c:v>
                </c:pt>
                <c:pt idx="7172">
                  <c:v>-3.6113930000000001</c:v>
                </c:pt>
                <c:pt idx="7173">
                  <c:v>-3.409406000000001</c:v>
                </c:pt>
                <c:pt idx="7174">
                  <c:v>-3.409406000000001</c:v>
                </c:pt>
                <c:pt idx="7175">
                  <c:v>-3.3016570000000001</c:v>
                </c:pt>
                <c:pt idx="7176">
                  <c:v>-3.582205999999998</c:v>
                </c:pt>
                <c:pt idx="7177">
                  <c:v>-3.6477789999999999</c:v>
                </c:pt>
                <c:pt idx="7178">
                  <c:v>-3.6213619999999991</c:v>
                </c:pt>
                <c:pt idx="7179">
                  <c:v>-3.6772529999999999</c:v>
                </c:pt>
                <c:pt idx="7180">
                  <c:v>-3.7258469999999999</c:v>
                </c:pt>
                <c:pt idx="7181">
                  <c:v>-3.7258469999999999</c:v>
                </c:pt>
                <c:pt idx="7182">
                  <c:v>-3.8866900000000002</c:v>
                </c:pt>
                <c:pt idx="7183">
                  <c:v>-3.9387979999999998</c:v>
                </c:pt>
                <c:pt idx="7184">
                  <c:v>-4.0536969999999997</c:v>
                </c:pt>
                <c:pt idx="7185">
                  <c:v>-4.088463</c:v>
                </c:pt>
                <c:pt idx="7186">
                  <c:v>-4.039733</c:v>
                </c:pt>
                <c:pt idx="7187">
                  <c:v>-3.7029559999999999</c:v>
                </c:pt>
                <c:pt idx="7188">
                  <c:v>-3.7380260000000001</c:v>
                </c:pt>
                <c:pt idx="7189">
                  <c:v>-3.6186969999999992</c:v>
                </c:pt>
                <c:pt idx="7190">
                  <c:v>-3.677379999999999</c:v>
                </c:pt>
                <c:pt idx="7191">
                  <c:v>-3.4131490000000011</c:v>
                </c:pt>
                <c:pt idx="7192">
                  <c:v>-3.4714819999999991</c:v>
                </c:pt>
                <c:pt idx="7193">
                  <c:v>-3.4714819999999991</c:v>
                </c:pt>
                <c:pt idx="7194">
                  <c:v>-3.449325</c:v>
                </c:pt>
                <c:pt idx="7195">
                  <c:v>-3.2650920000000001</c:v>
                </c:pt>
                <c:pt idx="7196">
                  <c:v>-3.2987000000000002</c:v>
                </c:pt>
                <c:pt idx="7197">
                  <c:v>-3.3855129999999991</c:v>
                </c:pt>
                <c:pt idx="7198">
                  <c:v>-3.295363</c:v>
                </c:pt>
                <c:pt idx="7199">
                  <c:v>-3.2761220000000009</c:v>
                </c:pt>
                <c:pt idx="7200">
                  <c:v>-3.2211789999999989</c:v>
                </c:pt>
                <c:pt idx="7201">
                  <c:v>-3.099619000000001</c:v>
                </c:pt>
                <c:pt idx="7202">
                  <c:v>-3.099619000000001</c:v>
                </c:pt>
                <c:pt idx="7203">
                  <c:v>-3.0435840000000001</c:v>
                </c:pt>
                <c:pt idx="7204">
                  <c:v>-2.9898389999999999</c:v>
                </c:pt>
                <c:pt idx="7205">
                  <c:v>-2.9556489999999802</c:v>
                </c:pt>
                <c:pt idx="7206">
                  <c:v>-2.891980999999999</c:v>
                </c:pt>
                <c:pt idx="7207">
                  <c:v>-2.889688</c:v>
                </c:pt>
                <c:pt idx="7208">
                  <c:v>-2.959584</c:v>
                </c:pt>
                <c:pt idx="7209">
                  <c:v>-2.8360449999999808</c:v>
                </c:pt>
                <c:pt idx="7210">
                  <c:v>-2.9419620000000002</c:v>
                </c:pt>
                <c:pt idx="7211">
                  <c:v>-2.8769170000000011</c:v>
                </c:pt>
                <c:pt idx="7212">
                  <c:v>-2.8769170000000011</c:v>
                </c:pt>
                <c:pt idx="7213">
                  <c:v>-3.0652709999999992</c:v>
                </c:pt>
                <c:pt idx="7214">
                  <c:v>-2.966091</c:v>
                </c:pt>
                <c:pt idx="7215">
                  <c:v>-3.237401999999999</c:v>
                </c:pt>
                <c:pt idx="7216">
                  <c:v>-3.434495999999998</c:v>
                </c:pt>
                <c:pt idx="7217">
                  <c:v>-3.416506</c:v>
                </c:pt>
                <c:pt idx="7218">
                  <c:v>-3.416506</c:v>
                </c:pt>
                <c:pt idx="7219">
                  <c:v>-3.2764830000000011</c:v>
                </c:pt>
                <c:pt idx="7220">
                  <c:v>-3.569974999999999</c:v>
                </c:pt>
                <c:pt idx="7221">
                  <c:v>-3.506831</c:v>
                </c:pt>
                <c:pt idx="7222">
                  <c:v>-3.6556409999999961</c:v>
                </c:pt>
                <c:pt idx="7223">
                  <c:v>-3.7100550000000001</c:v>
                </c:pt>
                <c:pt idx="7224">
                  <c:v>-3.710772</c:v>
                </c:pt>
                <c:pt idx="7225">
                  <c:v>-3.7095889999999989</c:v>
                </c:pt>
                <c:pt idx="7226">
                  <c:v>-3.4976199999999991</c:v>
                </c:pt>
                <c:pt idx="7227">
                  <c:v>-3.4976199999999991</c:v>
                </c:pt>
                <c:pt idx="7228">
                  <c:v>-3.7506699999999991</c:v>
                </c:pt>
                <c:pt idx="7229">
                  <c:v>-3.952874</c:v>
                </c:pt>
                <c:pt idx="7230">
                  <c:v>-3.8299509999999981</c:v>
                </c:pt>
                <c:pt idx="7231">
                  <c:v>-3.769107</c:v>
                </c:pt>
                <c:pt idx="7232">
                  <c:v>-3.8397299999999981</c:v>
                </c:pt>
                <c:pt idx="7233">
                  <c:v>-3.8397299999999981</c:v>
                </c:pt>
                <c:pt idx="7234">
                  <c:v>-3.5327600000000001</c:v>
                </c:pt>
                <c:pt idx="7235">
                  <c:v>-3.9181240000000011</c:v>
                </c:pt>
                <c:pt idx="7236">
                  <c:v>-4.039733</c:v>
                </c:pt>
                <c:pt idx="7237">
                  <c:v>-3.7029559999999999</c:v>
                </c:pt>
                <c:pt idx="7238">
                  <c:v>-3.7380260000000001</c:v>
                </c:pt>
                <c:pt idx="7239">
                  <c:v>-3.6186969999999992</c:v>
                </c:pt>
                <c:pt idx="7240">
                  <c:v>-3.677379999999999</c:v>
                </c:pt>
                <c:pt idx="7241">
                  <c:v>-3.6781820000000001</c:v>
                </c:pt>
                <c:pt idx="7242">
                  <c:v>-3.4952740000000002</c:v>
                </c:pt>
                <c:pt idx="7243">
                  <c:v>-3.399499</c:v>
                </c:pt>
                <c:pt idx="7244">
                  <c:v>-3.399499</c:v>
                </c:pt>
                <c:pt idx="7245">
                  <c:v>-3.3141349999999998</c:v>
                </c:pt>
                <c:pt idx="7246">
                  <c:v>-3.3220510000000001</c:v>
                </c:pt>
                <c:pt idx="7247">
                  <c:v>-3.2216100000000001</c:v>
                </c:pt>
                <c:pt idx="7248">
                  <c:v>-3.2821029999999989</c:v>
                </c:pt>
                <c:pt idx="7249">
                  <c:v>-3.3386369999999999</c:v>
                </c:pt>
                <c:pt idx="7250">
                  <c:v>-3.1859000000000002</c:v>
                </c:pt>
                <c:pt idx="7251">
                  <c:v>-3.2696299999999989</c:v>
                </c:pt>
                <c:pt idx="7252">
                  <c:v>-3.2696299999999989</c:v>
                </c:pt>
                <c:pt idx="7253">
                  <c:v>-3.117858</c:v>
                </c:pt>
                <c:pt idx="7254">
                  <c:v>-3.0519219999999989</c:v>
                </c:pt>
                <c:pt idx="7255">
                  <c:v>-2.8919229999999998</c:v>
                </c:pt>
                <c:pt idx="7256">
                  <c:v>-2.891980999999999</c:v>
                </c:pt>
                <c:pt idx="7257">
                  <c:v>-2.889688</c:v>
                </c:pt>
                <c:pt idx="7258">
                  <c:v>-2.959584</c:v>
                </c:pt>
                <c:pt idx="7259">
                  <c:v>-2.8360449999999808</c:v>
                </c:pt>
                <c:pt idx="7260">
                  <c:v>-2.9419620000000002</c:v>
                </c:pt>
                <c:pt idx="7261">
                  <c:v>-3.032128999999999</c:v>
                </c:pt>
                <c:pt idx="7262">
                  <c:v>-3.032128999999999</c:v>
                </c:pt>
                <c:pt idx="7263">
                  <c:v>-3.1687810000000001</c:v>
                </c:pt>
                <c:pt idx="7264">
                  <c:v>-3.2037040000000001</c:v>
                </c:pt>
                <c:pt idx="7265">
                  <c:v>-3.434495999999998</c:v>
                </c:pt>
                <c:pt idx="7266">
                  <c:v>-3.416506</c:v>
                </c:pt>
                <c:pt idx="7267">
                  <c:v>-3.3762340000000002</c:v>
                </c:pt>
                <c:pt idx="7268">
                  <c:v>-3.3762340000000002</c:v>
                </c:pt>
                <c:pt idx="7269">
                  <c:v>-3.7546940000000011</c:v>
                </c:pt>
                <c:pt idx="7270">
                  <c:v>-3.5453579999999998</c:v>
                </c:pt>
                <c:pt idx="7271">
                  <c:v>-3.9230499999999999</c:v>
                </c:pt>
                <c:pt idx="7272">
                  <c:v>-3.756786</c:v>
                </c:pt>
                <c:pt idx="7273">
                  <c:v>-3.7089810000000001</c:v>
                </c:pt>
                <c:pt idx="7274">
                  <c:v>-3.6545989999999988</c:v>
                </c:pt>
                <c:pt idx="7275">
                  <c:v>-3.336478999999982</c:v>
                </c:pt>
                <c:pt idx="7276">
                  <c:v>-3.336478999999982</c:v>
                </c:pt>
                <c:pt idx="7277">
                  <c:v>-3.4316789999999822</c:v>
                </c:pt>
                <c:pt idx="7278">
                  <c:v>-3.431543</c:v>
                </c:pt>
                <c:pt idx="7279">
                  <c:v>-3.6890680000000011</c:v>
                </c:pt>
                <c:pt idx="7280">
                  <c:v>-3.5660699999999999</c:v>
                </c:pt>
                <c:pt idx="7281">
                  <c:v>-3.7997859999999992</c:v>
                </c:pt>
                <c:pt idx="7282">
                  <c:v>-3.5327600000000001</c:v>
                </c:pt>
                <c:pt idx="7283">
                  <c:v>-3.5327600000000001</c:v>
                </c:pt>
                <c:pt idx="7284">
                  <c:v>-3.9181240000000011</c:v>
                </c:pt>
                <c:pt idx="7285">
                  <c:v>-3.7933420000000009</c:v>
                </c:pt>
                <c:pt idx="7286">
                  <c:v>-3.549170999999999</c:v>
                </c:pt>
                <c:pt idx="7287">
                  <c:v>-3.4751729999999998</c:v>
                </c:pt>
                <c:pt idx="7288">
                  <c:v>-3.728612</c:v>
                </c:pt>
                <c:pt idx="7289">
                  <c:v>-3.802845999999982</c:v>
                </c:pt>
                <c:pt idx="7290">
                  <c:v>-3.5538099999999999</c:v>
                </c:pt>
                <c:pt idx="7291">
                  <c:v>-3.4726089999999812</c:v>
                </c:pt>
                <c:pt idx="7292">
                  <c:v>-3.4177440000000008</c:v>
                </c:pt>
                <c:pt idx="7293">
                  <c:v>-3.43093</c:v>
                </c:pt>
                <c:pt idx="7294">
                  <c:v>-3.43093</c:v>
                </c:pt>
                <c:pt idx="7295">
                  <c:v>-3.319654999999996</c:v>
                </c:pt>
                <c:pt idx="7296">
                  <c:v>-3.320748</c:v>
                </c:pt>
                <c:pt idx="7297">
                  <c:v>-3.2974380000000001</c:v>
                </c:pt>
                <c:pt idx="7298">
                  <c:v>-3.347235</c:v>
                </c:pt>
                <c:pt idx="7299">
                  <c:v>-3.305247</c:v>
                </c:pt>
                <c:pt idx="7300">
                  <c:v>-3.1859000000000002</c:v>
                </c:pt>
                <c:pt idx="7301">
                  <c:v>-3.2696299999999989</c:v>
                </c:pt>
                <c:pt idx="7302">
                  <c:v>-3.117858</c:v>
                </c:pt>
                <c:pt idx="7303">
                  <c:v>-3.117858</c:v>
                </c:pt>
                <c:pt idx="7304">
                  <c:v>-3.0519219999999989</c:v>
                </c:pt>
                <c:pt idx="7305">
                  <c:v>-2.8919229999999998</c:v>
                </c:pt>
                <c:pt idx="7306">
                  <c:v>-2.9062760000000001</c:v>
                </c:pt>
                <c:pt idx="7307">
                  <c:v>-3.1187609999999988</c:v>
                </c:pt>
                <c:pt idx="7308">
                  <c:v>-3.204292000000001</c:v>
                </c:pt>
                <c:pt idx="7309">
                  <c:v>-2.9942049999999991</c:v>
                </c:pt>
                <c:pt idx="7310">
                  <c:v>-2.932851999999996</c:v>
                </c:pt>
                <c:pt idx="7311">
                  <c:v>-3.039434</c:v>
                </c:pt>
                <c:pt idx="7312">
                  <c:v>-2.97245099999998</c:v>
                </c:pt>
                <c:pt idx="7313">
                  <c:v>-2.97245099999998</c:v>
                </c:pt>
                <c:pt idx="7314">
                  <c:v>-3.0398219999999991</c:v>
                </c:pt>
                <c:pt idx="7315">
                  <c:v>-3.200583</c:v>
                </c:pt>
                <c:pt idx="7316">
                  <c:v>-3.3138900000000011</c:v>
                </c:pt>
                <c:pt idx="7317">
                  <c:v>-3.2558060000000002</c:v>
                </c:pt>
                <c:pt idx="7318">
                  <c:v>-3.3694700000000002</c:v>
                </c:pt>
                <c:pt idx="7319">
                  <c:v>-3.372233</c:v>
                </c:pt>
                <c:pt idx="7320">
                  <c:v>-3.589847999999999</c:v>
                </c:pt>
                <c:pt idx="7321">
                  <c:v>-3.405179</c:v>
                </c:pt>
                <c:pt idx="7322">
                  <c:v>-3.4843250000000001</c:v>
                </c:pt>
                <c:pt idx="7323">
                  <c:v>-3.336478999999982</c:v>
                </c:pt>
                <c:pt idx="7324">
                  <c:v>-3.4316789999999822</c:v>
                </c:pt>
                <c:pt idx="7325">
                  <c:v>-3.431543</c:v>
                </c:pt>
                <c:pt idx="7326">
                  <c:v>-3.6890680000000011</c:v>
                </c:pt>
                <c:pt idx="7327">
                  <c:v>-3.5660699999999999</c:v>
                </c:pt>
                <c:pt idx="7328">
                  <c:v>-3.7997859999999992</c:v>
                </c:pt>
                <c:pt idx="7329">
                  <c:v>-3.8310200000000001</c:v>
                </c:pt>
                <c:pt idx="7330">
                  <c:v>-4.0246769999999996</c:v>
                </c:pt>
                <c:pt idx="7331">
                  <c:v>-4.0246769999999996</c:v>
                </c:pt>
                <c:pt idx="7332">
                  <c:v>-4.3486839999999987</c:v>
                </c:pt>
                <c:pt idx="7333">
                  <c:v>-4.2073049999999999</c:v>
                </c:pt>
                <c:pt idx="7334">
                  <c:v>-3.7640699999999998</c:v>
                </c:pt>
                <c:pt idx="7335">
                  <c:v>-3.670633</c:v>
                </c:pt>
                <c:pt idx="7336">
                  <c:v>-3.598065999999998</c:v>
                </c:pt>
                <c:pt idx="7337">
                  <c:v>-3.5253990000000002</c:v>
                </c:pt>
                <c:pt idx="7338">
                  <c:v>-3.5831630000000012</c:v>
                </c:pt>
                <c:pt idx="7339">
                  <c:v>-3.585084999999999</c:v>
                </c:pt>
                <c:pt idx="7340">
                  <c:v>-3.497498999999999</c:v>
                </c:pt>
                <c:pt idx="7341">
                  <c:v>-3.6317240000000002</c:v>
                </c:pt>
                <c:pt idx="7342">
                  <c:v>-3.444134</c:v>
                </c:pt>
                <c:pt idx="7343">
                  <c:v>-3.43093</c:v>
                </c:pt>
                <c:pt idx="7344">
                  <c:v>-3.319654999999996</c:v>
                </c:pt>
                <c:pt idx="7345">
                  <c:v>-3.320748</c:v>
                </c:pt>
                <c:pt idx="7346">
                  <c:v>-3.2974380000000001</c:v>
                </c:pt>
                <c:pt idx="7347">
                  <c:v>-3.347235</c:v>
                </c:pt>
                <c:pt idx="7348">
                  <c:v>-3.305247</c:v>
                </c:pt>
                <c:pt idx="7349">
                  <c:v>-3.3625080000000001</c:v>
                </c:pt>
                <c:pt idx="7350">
                  <c:v>-3.0663389999999988</c:v>
                </c:pt>
                <c:pt idx="7351">
                  <c:v>-3.1245910000000001</c:v>
                </c:pt>
                <c:pt idx="7352">
                  <c:v>-3.1245910000000001</c:v>
                </c:pt>
                <c:pt idx="7353">
                  <c:v>-3.0261779999999998</c:v>
                </c:pt>
                <c:pt idx="7354">
                  <c:v>-3.054748</c:v>
                </c:pt>
                <c:pt idx="7355">
                  <c:v>-3.0692529999999998</c:v>
                </c:pt>
                <c:pt idx="7356">
                  <c:v>-2.958707</c:v>
                </c:pt>
                <c:pt idx="7357">
                  <c:v>-3.0269059999999999</c:v>
                </c:pt>
                <c:pt idx="7358">
                  <c:v>-3.094922</c:v>
                </c:pt>
                <c:pt idx="7359">
                  <c:v>-3.058291000000001</c:v>
                </c:pt>
                <c:pt idx="7360">
                  <c:v>-2.8149139999999999</c:v>
                </c:pt>
                <c:pt idx="7361">
                  <c:v>-2.9181570000000008</c:v>
                </c:pt>
                <c:pt idx="7362">
                  <c:v>-2.9181570000000008</c:v>
                </c:pt>
                <c:pt idx="7363">
                  <c:v>-3.1398510000000002</c:v>
                </c:pt>
                <c:pt idx="7364">
                  <c:v>-3.3143389999999999</c:v>
                </c:pt>
                <c:pt idx="7365">
                  <c:v>-3.3518789999999812</c:v>
                </c:pt>
                <c:pt idx="7366">
                  <c:v>-3.209718000000001</c:v>
                </c:pt>
                <c:pt idx="7367">
                  <c:v>-3.3103449999999981</c:v>
                </c:pt>
                <c:pt idx="7368">
                  <c:v>-3.4716330000000011</c:v>
                </c:pt>
                <c:pt idx="7369">
                  <c:v>-3.4716330000000011</c:v>
                </c:pt>
                <c:pt idx="7370">
                  <c:v>-3.3989229999999999</c:v>
                </c:pt>
                <c:pt idx="7371">
                  <c:v>-3.589847999999999</c:v>
                </c:pt>
                <c:pt idx="7372">
                  <c:v>-3.405179</c:v>
                </c:pt>
                <c:pt idx="7373">
                  <c:v>-3.4843250000000001</c:v>
                </c:pt>
                <c:pt idx="7374">
                  <c:v>-3.547480999999999</c:v>
                </c:pt>
                <c:pt idx="7375">
                  <c:v>-3.547480999999999</c:v>
                </c:pt>
                <c:pt idx="7376">
                  <c:v>-3.5317270000000001</c:v>
                </c:pt>
                <c:pt idx="7377">
                  <c:v>-3.2969040000000001</c:v>
                </c:pt>
                <c:pt idx="7378">
                  <c:v>-3.8569939999999998</c:v>
                </c:pt>
                <c:pt idx="7379">
                  <c:v>-3.9383130000000008</c:v>
                </c:pt>
                <c:pt idx="7380">
                  <c:v>-4.2066030000000003</c:v>
                </c:pt>
                <c:pt idx="7381">
                  <c:v>-4.0175319999999761</c:v>
                </c:pt>
                <c:pt idx="7382">
                  <c:v>-4.0175319999999761</c:v>
                </c:pt>
                <c:pt idx="7383">
                  <c:v>-4.0384669999999998</c:v>
                </c:pt>
                <c:pt idx="7384">
                  <c:v>-3.9114390000000001</c:v>
                </c:pt>
                <c:pt idx="7385">
                  <c:v>-3.519679999999997</c:v>
                </c:pt>
                <c:pt idx="7386">
                  <c:v>-3.6759129999999991</c:v>
                </c:pt>
                <c:pt idx="7387">
                  <c:v>-3.6873939999999998</c:v>
                </c:pt>
                <c:pt idx="7388">
                  <c:v>-3.5831630000000012</c:v>
                </c:pt>
                <c:pt idx="7389">
                  <c:v>-3.585084999999999</c:v>
                </c:pt>
                <c:pt idx="7390">
                  <c:v>-3.497498999999999</c:v>
                </c:pt>
                <c:pt idx="7391">
                  <c:v>-3.6317240000000002</c:v>
                </c:pt>
                <c:pt idx="7392">
                  <c:v>-3.444134</c:v>
                </c:pt>
                <c:pt idx="7393">
                  <c:v>-3.444134</c:v>
                </c:pt>
                <c:pt idx="7394">
                  <c:v>-3.4271129999999999</c:v>
                </c:pt>
                <c:pt idx="7395">
                  <c:v>-3.386174</c:v>
                </c:pt>
                <c:pt idx="7396">
                  <c:v>-3.287757</c:v>
                </c:pt>
                <c:pt idx="7397">
                  <c:v>-3.3271120000000001</c:v>
                </c:pt>
                <c:pt idx="7398">
                  <c:v>-3.4036639999999991</c:v>
                </c:pt>
                <c:pt idx="7399">
                  <c:v>-3.4183280000000011</c:v>
                </c:pt>
                <c:pt idx="7400">
                  <c:v>-3.3237999999999999</c:v>
                </c:pt>
                <c:pt idx="7401">
                  <c:v>-3.1746829999999999</c:v>
                </c:pt>
                <c:pt idx="7402">
                  <c:v>-3.2452079999999999</c:v>
                </c:pt>
                <c:pt idx="7403">
                  <c:v>-3.2452079999999999</c:v>
                </c:pt>
                <c:pt idx="7404">
                  <c:v>-3.025166</c:v>
                </c:pt>
                <c:pt idx="7405">
                  <c:v>-3.0487320000000002</c:v>
                </c:pt>
                <c:pt idx="7406">
                  <c:v>-3.1727919999999989</c:v>
                </c:pt>
                <c:pt idx="7407">
                  <c:v>-3.0653900000000012</c:v>
                </c:pt>
                <c:pt idx="7408">
                  <c:v>-3.094922</c:v>
                </c:pt>
                <c:pt idx="7409">
                  <c:v>-3.058291000000001</c:v>
                </c:pt>
                <c:pt idx="7410">
                  <c:v>-2.8149139999999999</c:v>
                </c:pt>
                <c:pt idx="7411">
                  <c:v>-2.9181570000000008</c:v>
                </c:pt>
                <c:pt idx="7412">
                  <c:v>-3.2645750000000011</c:v>
                </c:pt>
                <c:pt idx="7413">
                  <c:v>-3.268141</c:v>
                </c:pt>
                <c:pt idx="7414">
                  <c:v>-3.3245529999999999</c:v>
                </c:pt>
                <c:pt idx="7415">
                  <c:v>-3.3518789999999812</c:v>
                </c:pt>
                <c:pt idx="7416">
                  <c:v>-3.209718000000001</c:v>
                </c:pt>
                <c:pt idx="7417">
                  <c:v>-3.3103449999999981</c:v>
                </c:pt>
                <c:pt idx="7418">
                  <c:v>-3.4716330000000011</c:v>
                </c:pt>
                <c:pt idx="7419">
                  <c:v>-3.4716330000000011</c:v>
                </c:pt>
                <c:pt idx="7420">
                  <c:v>-3.3989229999999999</c:v>
                </c:pt>
                <c:pt idx="7421">
                  <c:v>-3.5863409999999991</c:v>
                </c:pt>
                <c:pt idx="7422">
                  <c:v>-3.6090659999999999</c:v>
                </c:pt>
                <c:pt idx="7423">
                  <c:v>-3.3551340000000001</c:v>
                </c:pt>
                <c:pt idx="7424">
                  <c:v>-3.354787</c:v>
                </c:pt>
                <c:pt idx="7425">
                  <c:v>-3.7033140000000002</c:v>
                </c:pt>
                <c:pt idx="7426">
                  <c:v>-3.4916260000000001</c:v>
                </c:pt>
                <c:pt idx="7427">
                  <c:v>-3.4916260000000001</c:v>
                </c:pt>
                <c:pt idx="7428">
                  <c:v>-3.5636380000000001</c:v>
                </c:pt>
                <c:pt idx="7429">
                  <c:v>-3.7577470000000002</c:v>
                </c:pt>
                <c:pt idx="7430">
                  <c:v>-3.6765680000000001</c:v>
                </c:pt>
                <c:pt idx="7431">
                  <c:v>-3.4791370000000001</c:v>
                </c:pt>
                <c:pt idx="7432">
                  <c:v>-3.7341650000000008</c:v>
                </c:pt>
                <c:pt idx="7433">
                  <c:v>-3.966167</c:v>
                </c:pt>
                <c:pt idx="7434">
                  <c:v>-4.0384669999999998</c:v>
                </c:pt>
                <c:pt idx="7435">
                  <c:v>-3.9114390000000001</c:v>
                </c:pt>
                <c:pt idx="7436">
                  <c:v>-3.519679999999997</c:v>
                </c:pt>
                <c:pt idx="7437">
                  <c:v>-3.6759129999999991</c:v>
                </c:pt>
                <c:pt idx="7438">
                  <c:v>-3.6873939999999998</c:v>
                </c:pt>
                <c:pt idx="7439">
                  <c:v>-3.5248080000000002</c:v>
                </c:pt>
                <c:pt idx="7440">
                  <c:v>-3.5012329999999992</c:v>
                </c:pt>
                <c:pt idx="7441">
                  <c:v>-3.5245660000000001</c:v>
                </c:pt>
                <c:pt idx="7442">
                  <c:v>-3.4384099999999971</c:v>
                </c:pt>
                <c:pt idx="7443">
                  <c:v>-3.3980090000000001</c:v>
                </c:pt>
                <c:pt idx="7444">
                  <c:v>-3.2786439999999999</c:v>
                </c:pt>
                <c:pt idx="7445">
                  <c:v>-3.2786439999999999</c:v>
                </c:pt>
                <c:pt idx="7446">
                  <c:v>-3.3488820000000001</c:v>
                </c:pt>
                <c:pt idx="7447">
                  <c:v>-3.3672280000000012</c:v>
                </c:pt>
                <c:pt idx="7448">
                  <c:v>-3.313432000000001</c:v>
                </c:pt>
                <c:pt idx="7449">
                  <c:v>-3.380634000000001</c:v>
                </c:pt>
                <c:pt idx="7450">
                  <c:v>-3.2284450000000011</c:v>
                </c:pt>
                <c:pt idx="7451">
                  <c:v>-3.189080000000001</c:v>
                </c:pt>
                <c:pt idx="7452">
                  <c:v>-3.198553</c:v>
                </c:pt>
                <c:pt idx="7453">
                  <c:v>-3.2452079999999999</c:v>
                </c:pt>
                <c:pt idx="7454">
                  <c:v>-3.025166</c:v>
                </c:pt>
                <c:pt idx="7455">
                  <c:v>-3.025166</c:v>
                </c:pt>
                <c:pt idx="7456">
                  <c:v>-3.0487320000000002</c:v>
                </c:pt>
                <c:pt idx="7457">
                  <c:v>-3.1727919999999989</c:v>
                </c:pt>
                <c:pt idx="7458">
                  <c:v>-3.0653900000000012</c:v>
                </c:pt>
                <c:pt idx="7459">
                  <c:v>-3.072947999999998</c:v>
                </c:pt>
                <c:pt idx="7460">
                  <c:v>-2.9401280000000001</c:v>
                </c:pt>
                <c:pt idx="7461">
                  <c:v>-3.0730799999999991</c:v>
                </c:pt>
                <c:pt idx="7462">
                  <c:v>-3.2645750000000011</c:v>
                </c:pt>
                <c:pt idx="7463">
                  <c:v>-3.2645750000000011</c:v>
                </c:pt>
                <c:pt idx="7464">
                  <c:v>-3.268141</c:v>
                </c:pt>
                <c:pt idx="7465">
                  <c:v>-3.3245529999999999</c:v>
                </c:pt>
                <c:pt idx="7466">
                  <c:v>-3.3286909999999992</c:v>
                </c:pt>
                <c:pt idx="7467">
                  <c:v>-3.4522970000000002</c:v>
                </c:pt>
                <c:pt idx="7468">
                  <c:v>-3.3157329999999998</c:v>
                </c:pt>
                <c:pt idx="7469">
                  <c:v>-3.4780069999999998</c:v>
                </c:pt>
                <c:pt idx="7470">
                  <c:v>-3.2711459999999999</c:v>
                </c:pt>
                <c:pt idx="7471">
                  <c:v>-3.2711459999999999</c:v>
                </c:pt>
                <c:pt idx="7472">
                  <c:v>-3.3138729999999961</c:v>
                </c:pt>
                <c:pt idx="7473">
                  <c:v>-3.6290669999999992</c:v>
                </c:pt>
                <c:pt idx="7474">
                  <c:v>-3.712353999999999</c:v>
                </c:pt>
                <c:pt idx="7475">
                  <c:v>-3.5199649999999991</c:v>
                </c:pt>
                <c:pt idx="7476">
                  <c:v>-3.599275</c:v>
                </c:pt>
                <c:pt idx="7477">
                  <c:v>-3.2504249999999999</c:v>
                </c:pt>
                <c:pt idx="7478">
                  <c:v>-3.2504249999999999</c:v>
                </c:pt>
                <c:pt idx="7479">
                  <c:v>-3.51797</c:v>
                </c:pt>
                <c:pt idx="7480">
                  <c:v>-3.6765680000000001</c:v>
                </c:pt>
                <c:pt idx="7481">
                  <c:v>-3.4791370000000001</c:v>
                </c:pt>
                <c:pt idx="7482">
                  <c:v>-3.7341650000000008</c:v>
                </c:pt>
                <c:pt idx="7483">
                  <c:v>-3.966167</c:v>
                </c:pt>
                <c:pt idx="7484">
                  <c:v>-3.6529019999999992</c:v>
                </c:pt>
                <c:pt idx="7485">
                  <c:v>-3.6529019999999992</c:v>
                </c:pt>
                <c:pt idx="7486">
                  <c:v>-3.5965009999999999</c:v>
                </c:pt>
                <c:pt idx="7487">
                  <c:v>-3.7448380000000001</c:v>
                </c:pt>
                <c:pt idx="7488">
                  <c:v>-3.6396010000000012</c:v>
                </c:pt>
                <c:pt idx="7489">
                  <c:v>-3.654614</c:v>
                </c:pt>
                <c:pt idx="7490">
                  <c:v>-3.316431999999998</c:v>
                </c:pt>
                <c:pt idx="7491">
                  <c:v>-3.2889390000000001</c:v>
                </c:pt>
                <c:pt idx="7492">
                  <c:v>-3.4626260000000002</c:v>
                </c:pt>
                <c:pt idx="7493">
                  <c:v>-3.4411629999999991</c:v>
                </c:pt>
                <c:pt idx="7494">
                  <c:v>-3.5283760000000002</c:v>
                </c:pt>
                <c:pt idx="7495">
                  <c:v>-3.3522469999999811</c:v>
                </c:pt>
                <c:pt idx="7496">
                  <c:v>-3.463873</c:v>
                </c:pt>
                <c:pt idx="7497">
                  <c:v>-3.463873</c:v>
                </c:pt>
                <c:pt idx="7498">
                  <c:v>-3.2835399999999999</c:v>
                </c:pt>
                <c:pt idx="7499">
                  <c:v>-3.313432000000001</c:v>
                </c:pt>
                <c:pt idx="7500">
                  <c:v>-3.380634000000001</c:v>
                </c:pt>
                <c:pt idx="7501">
                  <c:v>-3.2284450000000011</c:v>
                </c:pt>
                <c:pt idx="7502">
                  <c:v>-3.189080000000001</c:v>
                </c:pt>
                <c:pt idx="7503">
                  <c:v>-3.198553</c:v>
                </c:pt>
                <c:pt idx="7504">
                  <c:v>-3.2521350000000009</c:v>
                </c:pt>
                <c:pt idx="7505">
                  <c:v>-3.1591419999999988</c:v>
                </c:pt>
                <c:pt idx="7506">
                  <c:v>-3.088984</c:v>
                </c:pt>
                <c:pt idx="7507">
                  <c:v>-3.088984</c:v>
                </c:pt>
                <c:pt idx="7508">
                  <c:v>-2.884792</c:v>
                </c:pt>
                <c:pt idx="7509">
                  <c:v>-3.0379670000000001</c:v>
                </c:pt>
                <c:pt idx="7510">
                  <c:v>-3.0486249999999999</c:v>
                </c:pt>
                <c:pt idx="7511">
                  <c:v>-2.9892979999999998</c:v>
                </c:pt>
                <c:pt idx="7512">
                  <c:v>-3.301140999999999</c:v>
                </c:pt>
                <c:pt idx="7513">
                  <c:v>-3.156326</c:v>
                </c:pt>
                <c:pt idx="7514">
                  <c:v>-3.3077890000000001</c:v>
                </c:pt>
                <c:pt idx="7515">
                  <c:v>-3.3077890000000001</c:v>
                </c:pt>
                <c:pt idx="7516">
                  <c:v>-3.3184399999999981</c:v>
                </c:pt>
                <c:pt idx="7517">
                  <c:v>-3.3342350000000001</c:v>
                </c:pt>
                <c:pt idx="7518">
                  <c:v>-3.565621999999999</c:v>
                </c:pt>
                <c:pt idx="7519">
                  <c:v>-3.4499089999999999</c:v>
                </c:pt>
                <c:pt idx="7520">
                  <c:v>-3.3805450000000001</c:v>
                </c:pt>
                <c:pt idx="7521">
                  <c:v>-3.3805450000000001</c:v>
                </c:pt>
                <c:pt idx="7522">
                  <c:v>-3.7104119999999998</c:v>
                </c:pt>
                <c:pt idx="7523">
                  <c:v>-3.4749370000000011</c:v>
                </c:pt>
                <c:pt idx="7524">
                  <c:v>-3.475471999999999</c:v>
                </c:pt>
                <c:pt idx="7525">
                  <c:v>-3.5199649999999991</c:v>
                </c:pt>
                <c:pt idx="7526">
                  <c:v>-3.599275</c:v>
                </c:pt>
                <c:pt idx="7527">
                  <c:v>-3.2504249999999999</c:v>
                </c:pt>
                <c:pt idx="7528">
                  <c:v>-3.2504249999999999</c:v>
                </c:pt>
                <c:pt idx="7529">
                  <c:v>-3.51797</c:v>
                </c:pt>
                <c:pt idx="7530">
                  <c:v>-4.0198300000000007</c:v>
                </c:pt>
                <c:pt idx="7531">
                  <c:v>-3.886884999999999</c:v>
                </c:pt>
                <c:pt idx="7532">
                  <c:v>-3.7960039999999999</c:v>
                </c:pt>
                <c:pt idx="7533">
                  <c:v>-3.7812180000000009</c:v>
                </c:pt>
                <c:pt idx="7534">
                  <c:v>-3.8692850000000001</c:v>
                </c:pt>
                <c:pt idx="7535">
                  <c:v>-4.0207979999999974</c:v>
                </c:pt>
                <c:pt idx="7536">
                  <c:v>-4.0207979999999974</c:v>
                </c:pt>
                <c:pt idx="7537">
                  <c:v>-3.7108969999999988</c:v>
                </c:pt>
                <c:pt idx="7538">
                  <c:v>-3.857352000000001</c:v>
                </c:pt>
                <c:pt idx="7539">
                  <c:v>-3.5680369999999999</c:v>
                </c:pt>
                <c:pt idx="7540">
                  <c:v>-3.4681770000000012</c:v>
                </c:pt>
                <c:pt idx="7541">
                  <c:v>-3.4712900000000002</c:v>
                </c:pt>
                <c:pt idx="7542">
                  <c:v>-3.4411629999999991</c:v>
                </c:pt>
                <c:pt idx="7543">
                  <c:v>-3.5283760000000002</c:v>
                </c:pt>
                <c:pt idx="7544">
                  <c:v>-3.3522469999999811</c:v>
                </c:pt>
                <c:pt idx="7545">
                  <c:v>-3.463873</c:v>
                </c:pt>
                <c:pt idx="7546">
                  <c:v>-3.2835399999999999</c:v>
                </c:pt>
                <c:pt idx="7547">
                  <c:v>-3.3869720000000001</c:v>
                </c:pt>
                <c:pt idx="7548">
                  <c:v>-3.3869720000000001</c:v>
                </c:pt>
                <c:pt idx="7549">
                  <c:v>-3.3930440000000002</c:v>
                </c:pt>
                <c:pt idx="7550">
                  <c:v>-3.263275999999999</c:v>
                </c:pt>
                <c:pt idx="7551">
                  <c:v>-3.3674620000000002</c:v>
                </c:pt>
                <c:pt idx="7552">
                  <c:v>-3.1441440000000012</c:v>
                </c:pt>
                <c:pt idx="7553">
                  <c:v>-3.106112</c:v>
                </c:pt>
                <c:pt idx="7554">
                  <c:v>-3.292866999999998</c:v>
                </c:pt>
                <c:pt idx="7555">
                  <c:v>-2.9464980000000001</c:v>
                </c:pt>
                <c:pt idx="7556">
                  <c:v>-2.9464980000000001</c:v>
                </c:pt>
                <c:pt idx="7557">
                  <c:v>-2.8846370000000001</c:v>
                </c:pt>
                <c:pt idx="7558">
                  <c:v>-2.9892910000000001</c:v>
                </c:pt>
                <c:pt idx="7559">
                  <c:v>-3.0204569999999999</c:v>
                </c:pt>
                <c:pt idx="7560">
                  <c:v>-3.120654</c:v>
                </c:pt>
                <c:pt idx="7561">
                  <c:v>-3.106930999999999</c:v>
                </c:pt>
                <c:pt idx="7562">
                  <c:v>-3.5370469999999981</c:v>
                </c:pt>
                <c:pt idx="7563">
                  <c:v>-3.5370469999999981</c:v>
                </c:pt>
                <c:pt idx="7564">
                  <c:v>-3.3671180000000001</c:v>
                </c:pt>
                <c:pt idx="7565">
                  <c:v>-3.2234440000000011</c:v>
                </c:pt>
                <c:pt idx="7566">
                  <c:v>-3.284551</c:v>
                </c:pt>
                <c:pt idx="7567">
                  <c:v>-3.263868</c:v>
                </c:pt>
                <c:pt idx="7568">
                  <c:v>-3.4499089999999999</c:v>
                </c:pt>
                <c:pt idx="7569">
                  <c:v>-3.3805450000000001</c:v>
                </c:pt>
                <c:pt idx="7570">
                  <c:v>-3.3805450000000001</c:v>
                </c:pt>
                <c:pt idx="7571">
                  <c:v>-3.7104119999999998</c:v>
                </c:pt>
                <c:pt idx="7572">
                  <c:v>-3.4749370000000011</c:v>
                </c:pt>
                <c:pt idx="7573">
                  <c:v>-3.475471999999999</c:v>
                </c:pt>
                <c:pt idx="7574">
                  <c:v>-3.4643139999999999</c:v>
                </c:pt>
                <c:pt idx="7575">
                  <c:v>-3.3797559999999809</c:v>
                </c:pt>
                <c:pt idx="7576">
                  <c:v>-3.5728</c:v>
                </c:pt>
                <c:pt idx="7577">
                  <c:v>-3.412667999999996</c:v>
                </c:pt>
                <c:pt idx="7578">
                  <c:v>-3.7228330000000001</c:v>
                </c:pt>
                <c:pt idx="7579">
                  <c:v>-3.7228330000000001</c:v>
                </c:pt>
                <c:pt idx="7580">
                  <c:v>-4.0223259999999996</c:v>
                </c:pt>
                <c:pt idx="7581">
                  <c:v>-3.7283529999999998</c:v>
                </c:pt>
                <c:pt idx="7582">
                  <c:v>-3.7597619999999998</c:v>
                </c:pt>
                <c:pt idx="7583">
                  <c:v>-3.759287</c:v>
                </c:pt>
                <c:pt idx="7584">
                  <c:v>-3.757396</c:v>
                </c:pt>
                <c:pt idx="7585">
                  <c:v>-3.9081240000000008</c:v>
                </c:pt>
                <c:pt idx="7586">
                  <c:v>-3.8422269999999981</c:v>
                </c:pt>
                <c:pt idx="7587">
                  <c:v>-3.619111999999999</c:v>
                </c:pt>
                <c:pt idx="7588">
                  <c:v>-3.7108969999999988</c:v>
                </c:pt>
                <c:pt idx="7589">
                  <c:v>-3.857352000000001</c:v>
                </c:pt>
                <c:pt idx="7590">
                  <c:v>-3.5680369999999999</c:v>
                </c:pt>
                <c:pt idx="7591">
                  <c:v>-3.4681770000000012</c:v>
                </c:pt>
                <c:pt idx="7592">
                  <c:v>-3.4712900000000002</c:v>
                </c:pt>
                <c:pt idx="7593">
                  <c:v>-3.3624339999999999</c:v>
                </c:pt>
                <c:pt idx="7594">
                  <c:v>-3.4774360000000009</c:v>
                </c:pt>
                <c:pt idx="7595">
                  <c:v>-3.434744999999999</c:v>
                </c:pt>
                <c:pt idx="7596">
                  <c:v>-3.3880599999999981</c:v>
                </c:pt>
                <c:pt idx="7597">
                  <c:v>-3.3204449999999981</c:v>
                </c:pt>
                <c:pt idx="7598">
                  <c:v>-3.3468800000000001</c:v>
                </c:pt>
                <c:pt idx="7599">
                  <c:v>-3.3468800000000001</c:v>
                </c:pt>
                <c:pt idx="7600">
                  <c:v>-3.3835630000000001</c:v>
                </c:pt>
                <c:pt idx="7601">
                  <c:v>-3.328917000000001</c:v>
                </c:pt>
                <c:pt idx="7602">
                  <c:v>-3.312207999999996</c:v>
                </c:pt>
                <c:pt idx="7603">
                  <c:v>-3.1929759999999998</c:v>
                </c:pt>
                <c:pt idx="7604">
                  <c:v>-3.1388859999999981</c:v>
                </c:pt>
                <c:pt idx="7605">
                  <c:v>-3.2643499999999999</c:v>
                </c:pt>
                <c:pt idx="7606">
                  <c:v>-3.015902000000001</c:v>
                </c:pt>
                <c:pt idx="7607">
                  <c:v>-2.9851329999999989</c:v>
                </c:pt>
                <c:pt idx="7608">
                  <c:v>-2.8846370000000001</c:v>
                </c:pt>
                <c:pt idx="7609">
                  <c:v>-2.9892910000000001</c:v>
                </c:pt>
                <c:pt idx="7610">
                  <c:v>-3.0204569999999999</c:v>
                </c:pt>
                <c:pt idx="7611">
                  <c:v>-3.2892000000000001</c:v>
                </c:pt>
                <c:pt idx="7612">
                  <c:v>-3.1659600000000001</c:v>
                </c:pt>
                <c:pt idx="7613">
                  <c:v>-3.1126010000000002</c:v>
                </c:pt>
                <c:pt idx="7614">
                  <c:v>-3.4079080000000008</c:v>
                </c:pt>
                <c:pt idx="7615">
                  <c:v>-3.3671180000000001</c:v>
                </c:pt>
                <c:pt idx="7616">
                  <c:v>-3.3671180000000001</c:v>
                </c:pt>
                <c:pt idx="7617">
                  <c:v>-3.2234440000000011</c:v>
                </c:pt>
                <c:pt idx="7618">
                  <c:v>-3.284551</c:v>
                </c:pt>
                <c:pt idx="7619">
                  <c:v>-3.263868</c:v>
                </c:pt>
                <c:pt idx="7620">
                  <c:v>-3.3987210000000001</c:v>
                </c:pt>
                <c:pt idx="7621">
                  <c:v>-3.4247150000000008</c:v>
                </c:pt>
                <c:pt idx="7622">
                  <c:v>-3.4979520000000002</c:v>
                </c:pt>
                <c:pt idx="7623">
                  <c:v>-3.4979520000000002</c:v>
                </c:pt>
                <c:pt idx="7624">
                  <c:v>-3.5500099999999999</c:v>
                </c:pt>
                <c:pt idx="7625">
                  <c:v>-3.5683340000000001</c:v>
                </c:pt>
                <c:pt idx="7626">
                  <c:v>-3.7556970000000001</c:v>
                </c:pt>
                <c:pt idx="7627">
                  <c:v>-3.2767659999999998</c:v>
                </c:pt>
                <c:pt idx="7628">
                  <c:v>-3.5672899999999998</c:v>
                </c:pt>
                <c:pt idx="7629">
                  <c:v>-3.367362</c:v>
                </c:pt>
                <c:pt idx="7630">
                  <c:v>-3.497719</c:v>
                </c:pt>
                <c:pt idx="7631">
                  <c:v>-3.8833289999999998</c:v>
                </c:pt>
                <c:pt idx="7632">
                  <c:v>-3.8833289999999998</c:v>
                </c:pt>
                <c:pt idx="7633">
                  <c:v>-3.895991</c:v>
                </c:pt>
                <c:pt idx="7634">
                  <c:v>-3.810404999999998</c:v>
                </c:pt>
                <c:pt idx="7635">
                  <c:v>-3.759287</c:v>
                </c:pt>
                <c:pt idx="7636">
                  <c:v>-3.757396</c:v>
                </c:pt>
                <c:pt idx="7637">
                  <c:v>-3.9081240000000008</c:v>
                </c:pt>
                <c:pt idx="7638">
                  <c:v>-3.8422269999999981</c:v>
                </c:pt>
                <c:pt idx="7639">
                  <c:v>-3.619111999999999</c:v>
                </c:pt>
                <c:pt idx="7640">
                  <c:v>-3.619111999999999</c:v>
                </c:pt>
                <c:pt idx="7641">
                  <c:v>-3.5117370000000001</c:v>
                </c:pt>
                <c:pt idx="7642">
                  <c:v>-3.4971549999999989</c:v>
                </c:pt>
                <c:pt idx="7643">
                  <c:v>-3.3959109999999999</c:v>
                </c:pt>
                <c:pt idx="7644">
                  <c:v>-3.507002</c:v>
                </c:pt>
                <c:pt idx="7645">
                  <c:v>-3.3291689999999998</c:v>
                </c:pt>
                <c:pt idx="7646">
                  <c:v>-3.391614999999998</c:v>
                </c:pt>
                <c:pt idx="7647">
                  <c:v>-3.4029959999999999</c:v>
                </c:pt>
                <c:pt idx="7648">
                  <c:v>-3.3932660000000001</c:v>
                </c:pt>
                <c:pt idx="7649">
                  <c:v>-3.338210999999998</c:v>
                </c:pt>
                <c:pt idx="7650">
                  <c:v>-3.3270130000000009</c:v>
                </c:pt>
                <c:pt idx="7651">
                  <c:v>-3.2652680000000012</c:v>
                </c:pt>
                <c:pt idx="7652">
                  <c:v>-3.3028539999999809</c:v>
                </c:pt>
                <c:pt idx="7653">
                  <c:v>-3.3028539999999809</c:v>
                </c:pt>
                <c:pt idx="7654">
                  <c:v>-3.3068279999999981</c:v>
                </c:pt>
                <c:pt idx="7655">
                  <c:v>-3.312207999999996</c:v>
                </c:pt>
                <c:pt idx="7656">
                  <c:v>-3.1929759999999998</c:v>
                </c:pt>
                <c:pt idx="7657">
                  <c:v>-3.1388859999999981</c:v>
                </c:pt>
                <c:pt idx="7658">
                  <c:v>-3.2643499999999999</c:v>
                </c:pt>
                <c:pt idx="7659">
                  <c:v>-3.015902000000001</c:v>
                </c:pt>
                <c:pt idx="7660">
                  <c:v>-2.9851329999999989</c:v>
                </c:pt>
                <c:pt idx="7661">
                  <c:v>-2.804041999999999</c:v>
                </c:pt>
                <c:pt idx="7662">
                  <c:v>-2.804041999999999</c:v>
                </c:pt>
                <c:pt idx="7663">
                  <c:v>-3.2501789999999988</c:v>
                </c:pt>
                <c:pt idx="7664">
                  <c:v>-3.2892000000000001</c:v>
                </c:pt>
                <c:pt idx="7665">
                  <c:v>-3.1659600000000001</c:v>
                </c:pt>
                <c:pt idx="7666">
                  <c:v>-3.1126010000000002</c:v>
                </c:pt>
                <c:pt idx="7667">
                  <c:v>-3.4079080000000008</c:v>
                </c:pt>
                <c:pt idx="7668">
                  <c:v>-3.3260100000000001</c:v>
                </c:pt>
                <c:pt idx="7669">
                  <c:v>-3.3260100000000001</c:v>
                </c:pt>
                <c:pt idx="7670">
                  <c:v>-3.3137940000000001</c:v>
                </c:pt>
                <c:pt idx="7671">
                  <c:v>-3.2103629999999992</c:v>
                </c:pt>
                <c:pt idx="7672">
                  <c:v>-3.4786929999999998</c:v>
                </c:pt>
                <c:pt idx="7673">
                  <c:v>-3.4880640000000001</c:v>
                </c:pt>
                <c:pt idx="7674">
                  <c:v>-3.5645889999999998</c:v>
                </c:pt>
                <c:pt idx="7675">
                  <c:v>-3.6990500000000002</c:v>
                </c:pt>
                <c:pt idx="7676">
                  <c:v>-3.6990500000000002</c:v>
                </c:pt>
                <c:pt idx="7677">
                  <c:v>-3.3954339999999998</c:v>
                </c:pt>
                <c:pt idx="7678">
                  <c:v>-3.4675220000000011</c:v>
                </c:pt>
                <c:pt idx="7679">
                  <c:v>-3.7226599999999981</c:v>
                </c:pt>
                <c:pt idx="7680">
                  <c:v>-3.603567</c:v>
                </c:pt>
                <c:pt idx="7681">
                  <c:v>-3.7785199999999999</c:v>
                </c:pt>
                <c:pt idx="7682">
                  <c:v>-3.367362</c:v>
                </c:pt>
                <c:pt idx="7683">
                  <c:v>-3.497719</c:v>
                </c:pt>
                <c:pt idx="7684">
                  <c:v>-3.8833289999999998</c:v>
                </c:pt>
                <c:pt idx="7685">
                  <c:v>-3.8833289999999998</c:v>
                </c:pt>
                <c:pt idx="7686">
                  <c:v>-3.895991</c:v>
                </c:pt>
                <c:pt idx="7687">
                  <c:v>-3.810404999999998</c:v>
                </c:pt>
                <c:pt idx="7688">
                  <c:v>-3.4138069999999998</c:v>
                </c:pt>
                <c:pt idx="7689">
                  <c:v>-3.466438999999998</c:v>
                </c:pt>
                <c:pt idx="7690">
                  <c:v>-3.6247489999999991</c:v>
                </c:pt>
                <c:pt idx="7691">
                  <c:v>-3.4629930000000009</c:v>
                </c:pt>
                <c:pt idx="7692">
                  <c:v>-3.4629930000000009</c:v>
                </c:pt>
                <c:pt idx="7693">
                  <c:v>-3.3209060000000008</c:v>
                </c:pt>
                <c:pt idx="7694">
                  <c:v>-3.415721</c:v>
                </c:pt>
                <c:pt idx="7695">
                  <c:v>-3.437298999999999</c:v>
                </c:pt>
                <c:pt idx="7696">
                  <c:v>-3.448744</c:v>
                </c:pt>
                <c:pt idx="7697">
                  <c:v>-3.3277110000000012</c:v>
                </c:pt>
                <c:pt idx="7698">
                  <c:v>-3.5055409999999991</c:v>
                </c:pt>
                <c:pt idx="7699">
                  <c:v>-3.3952629999999808</c:v>
                </c:pt>
                <c:pt idx="7700">
                  <c:v>-3.338210999999998</c:v>
                </c:pt>
                <c:pt idx="7701">
                  <c:v>-3.3270130000000009</c:v>
                </c:pt>
                <c:pt idx="7702">
                  <c:v>-3.2652680000000012</c:v>
                </c:pt>
                <c:pt idx="7703">
                  <c:v>-3.3028539999999809</c:v>
                </c:pt>
                <c:pt idx="7704">
                  <c:v>-3.3068279999999981</c:v>
                </c:pt>
                <c:pt idx="7705">
                  <c:v>-3.3068279999999981</c:v>
                </c:pt>
                <c:pt idx="7706">
                  <c:v>-3.2755939999999999</c:v>
                </c:pt>
                <c:pt idx="7707">
                  <c:v>-3.2427440000000001</c:v>
                </c:pt>
                <c:pt idx="7708">
                  <c:v>-3.2164100000000002</c:v>
                </c:pt>
                <c:pt idx="7709">
                  <c:v>-3.1664100000000008</c:v>
                </c:pt>
                <c:pt idx="7710">
                  <c:v>-3.1533960000000012</c:v>
                </c:pt>
                <c:pt idx="7711">
                  <c:v>-3.0178970000000001</c:v>
                </c:pt>
                <c:pt idx="7712">
                  <c:v>-3.0338020000000001</c:v>
                </c:pt>
                <c:pt idx="7713">
                  <c:v>-3.3388219999999991</c:v>
                </c:pt>
                <c:pt idx="7714">
                  <c:v>-3.234372</c:v>
                </c:pt>
                <c:pt idx="7715">
                  <c:v>-3.2593840000000012</c:v>
                </c:pt>
                <c:pt idx="7716">
                  <c:v>-3.1890480000000001</c:v>
                </c:pt>
                <c:pt idx="7717">
                  <c:v>-3.3952270000000002</c:v>
                </c:pt>
                <c:pt idx="7718">
                  <c:v>-3.3255389999999991</c:v>
                </c:pt>
                <c:pt idx="7719">
                  <c:v>-3.1012160000000009</c:v>
                </c:pt>
                <c:pt idx="7720">
                  <c:v>-3.0388940000000009</c:v>
                </c:pt>
                <c:pt idx="7721">
                  <c:v>-3.0388940000000009</c:v>
                </c:pt>
                <c:pt idx="7722">
                  <c:v>-3.253083999999999</c:v>
                </c:pt>
                <c:pt idx="7723">
                  <c:v>-3.308714999999999</c:v>
                </c:pt>
                <c:pt idx="7724">
                  <c:v>-3.422705000000001</c:v>
                </c:pt>
                <c:pt idx="7725">
                  <c:v>-3.6270520000000008</c:v>
                </c:pt>
                <c:pt idx="7726">
                  <c:v>-3.5316230000000002</c:v>
                </c:pt>
                <c:pt idx="7727">
                  <c:v>-3.507082</c:v>
                </c:pt>
                <c:pt idx="7728">
                  <c:v>-3.3954339999999998</c:v>
                </c:pt>
                <c:pt idx="7729">
                  <c:v>-3.4675220000000011</c:v>
                </c:pt>
                <c:pt idx="7730">
                  <c:v>-3.7226599999999981</c:v>
                </c:pt>
                <c:pt idx="7731">
                  <c:v>-3.603567</c:v>
                </c:pt>
                <c:pt idx="7732">
                  <c:v>-3.7785199999999999</c:v>
                </c:pt>
                <c:pt idx="7733">
                  <c:v>-3.6444240000000012</c:v>
                </c:pt>
                <c:pt idx="7734">
                  <c:v>-3.6978709999999988</c:v>
                </c:pt>
                <c:pt idx="7735">
                  <c:v>-3.5079750000000001</c:v>
                </c:pt>
                <c:pt idx="7736">
                  <c:v>-3.6541359999999989</c:v>
                </c:pt>
                <c:pt idx="7737">
                  <c:v>-3.6541359999999989</c:v>
                </c:pt>
                <c:pt idx="7738">
                  <c:v>-3.5946120000000001</c:v>
                </c:pt>
                <c:pt idx="7739">
                  <c:v>-4.0333040000000002</c:v>
                </c:pt>
                <c:pt idx="7740">
                  <c:v>-3.8329930000000001</c:v>
                </c:pt>
                <c:pt idx="7741">
                  <c:v>-3.518605</c:v>
                </c:pt>
                <c:pt idx="7742">
                  <c:v>-3.6348150000000001</c:v>
                </c:pt>
                <c:pt idx="7743">
                  <c:v>-3.4951449999999991</c:v>
                </c:pt>
                <c:pt idx="7744">
                  <c:v>-3.3963549999999971</c:v>
                </c:pt>
                <c:pt idx="7745">
                  <c:v>-3.3836140000000001</c:v>
                </c:pt>
                <c:pt idx="7746">
                  <c:v>-3.3836140000000001</c:v>
                </c:pt>
                <c:pt idx="7747">
                  <c:v>-3.3036220000000012</c:v>
                </c:pt>
                <c:pt idx="7748">
                  <c:v>-3.437298999999999</c:v>
                </c:pt>
                <c:pt idx="7749">
                  <c:v>-3.448744</c:v>
                </c:pt>
                <c:pt idx="7750">
                  <c:v>-3.3277110000000012</c:v>
                </c:pt>
                <c:pt idx="7751">
                  <c:v>-3.5055409999999991</c:v>
                </c:pt>
                <c:pt idx="7752">
                  <c:v>-3.3952629999999808</c:v>
                </c:pt>
                <c:pt idx="7753">
                  <c:v>-3.2846959999999998</c:v>
                </c:pt>
                <c:pt idx="7754">
                  <c:v>-3.356719</c:v>
                </c:pt>
                <c:pt idx="7755">
                  <c:v>-3.339051999999997</c:v>
                </c:pt>
                <c:pt idx="7756">
                  <c:v>-3.3225679999999991</c:v>
                </c:pt>
                <c:pt idx="7757">
                  <c:v>-3.2429739999999998</c:v>
                </c:pt>
                <c:pt idx="7758">
                  <c:v>-3.2429739999999998</c:v>
                </c:pt>
                <c:pt idx="7759">
                  <c:v>-3.2681680000000002</c:v>
                </c:pt>
                <c:pt idx="7760">
                  <c:v>-3.258286</c:v>
                </c:pt>
                <c:pt idx="7761">
                  <c:v>-3.1386340000000001</c:v>
                </c:pt>
                <c:pt idx="7762">
                  <c:v>-3.118547</c:v>
                </c:pt>
                <c:pt idx="7763">
                  <c:v>-2.9954170000000002</c:v>
                </c:pt>
                <c:pt idx="7764">
                  <c:v>-3.1268999999999991</c:v>
                </c:pt>
                <c:pt idx="7765">
                  <c:v>-3.261009</c:v>
                </c:pt>
                <c:pt idx="7766">
                  <c:v>-3.261009</c:v>
                </c:pt>
                <c:pt idx="7767">
                  <c:v>-3.2535310000000002</c:v>
                </c:pt>
                <c:pt idx="7768">
                  <c:v>-3.2681209999999998</c:v>
                </c:pt>
                <c:pt idx="7769">
                  <c:v>-3.3761679999999981</c:v>
                </c:pt>
                <c:pt idx="7770">
                  <c:v>-3.2689010000000001</c:v>
                </c:pt>
                <c:pt idx="7771">
                  <c:v>-3.4697530000000012</c:v>
                </c:pt>
                <c:pt idx="7772">
                  <c:v>-3.288357</c:v>
                </c:pt>
                <c:pt idx="7773">
                  <c:v>-3.253083999999999</c:v>
                </c:pt>
                <c:pt idx="7774">
                  <c:v>-3.308714999999999</c:v>
                </c:pt>
                <c:pt idx="7775">
                  <c:v>-3.422705000000001</c:v>
                </c:pt>
                <c:pt idx="7776">
                  <c:v>-3.6270520000000008</c:v>
                </c:pt>
                <c:pt idx="7777">
                  <c:v>-3.5316230000000002</c:v>
                </c:pt>
                <c:pt idx="7778">
                  <c:v>-3.507082</c:v>
                </c:pt>
                <c:pt idx="7779">
                  <c:v>-3.507082</c:v>
                </c:pt>
                <c:pt idx="7780">
                  <c:v>-3.4266890000000001</c:v>
                </c:pt>
                <c:pt idx="7781">
                  <c:v>-3.5321770000000008</c:v>
                </c:pt>
                <c:pt idx="7782">
                  <c:v>-3.5895920000000001</c:v>
                </c:pt>
                <c:pt idx="7783">
                  <c:v>-3.5569459999999808</c:v>
                </c:pt>
                <c:pt idx="7784">
                  <c:v>-3.4820540000000002</c:v>
                </c:pt>
                <c:pt idx="7785">
                  <c:v>-3.713695</c:v>
                </c:pt>
                <c:pt idx="7786">
                  <c:v>-3.6140519999999992</c:v>
                </c:pt>
                <c:pt idx="7787">
                  <c:v>-3.4703499999999998</c:v>
                </c:pt>
                <c:pt idx="7788">
                  <c:v>-3.4703499999999998</c:v>
                </c:pt>
                <c:pt idx="7789">
                  <c:v>-3.6686000000000001</c:v>
                </c:pt>
                <c:pt idx="7790">
                  <c:v>-3.843321</c:v>
                </c:pt>
                <c:pt idx="7791">
                  <c:v>-3.630587999999999</c:v>
                </c:pt>
                <c:pt idx="7792">
                  <c:v>-3.476699999999997</c:v>
                </c:pt>
                <c:pt idx="7793">
                  <c:v>-3.6348150000000001</c:v>
                </c:pt>
                <c:pt idx="7794">
                  <c:v>-3.4951449999999991</c:v>
                </c:pt>
                <c:pt idx="7795">
                  <c:v>-3.3963549999999971</c:v>
                </c:pt>
                <c:pt idx="7796">
                  <c:v>-3.3836140000000001</c:v>
                </c:pt>
                <c:pt idx="7797">
                  <c:v>-3.3036220000000012</c:v>
                </c:pt>
                <c:pt idx="7798">
                  <c:v>-3.4215049999999998</c:v>
                </c:pt>
                <c:pt idx="7799">
                  <c:v>-3.4215049999999998</c:v>
                </c:pt>
                <c:pt idx="7800">
                  <c:v>-3.396717999999999</c:v>
                </c:pt>
                <c:pt idx="7801">
                  <c:v>-3.432651999999996</c:v>
                </c:pt>
                <c:pt idx="7802">
                  <c:v>-3.3958979999999981</c:v>
                </c:pt>
                <c:pt idx="7803">
                  <c:v>-3.3791949999999988</c:v>
                </c:pt>
                <c:pt idx="7804">
                  <c:v>-3.3857119999999998</c:v>
                </c:pt>
                <c:pt idx="7805">
                  <c:v>-3.3965320000000001</c:v>
                </c:pt>
                <c:pt idx="7806">
                  <c:v>-3.297749</c:v>
                </c:pt>
                <c:pt idx="7807">
                  <c:v>-3.241089000000001</c:v>
                </c:pt>
                <c:pt idx="7808">
                  <c:v>-3.2774009999999989</c:v>
                </c:pt>
                <c:pt idx="7809">
                  <c:v>-3.2685209999999998</c:v>
                </c:pt>
                <c:pt idx="7810">
                  <c:v>-3.2685209999999998</c:v>
                </c:pt>
                <c:pt idx="7811">
                  <c:v>-3.2987800000000012</c:v>
                </c:pt>
                <c:pt idx="7812">
                  <c:v>-3.178267</c:v>
                </c:pt>
                <c:pt idx="7813">
                  <c:v>-3.118547</c:v>
                </c:pt>
                <c:pt idx="7814">
                  <c:v>-2.9954170000000002</c:v>
                </c:pt>
                <c:pt idx="7815">
                  <c:v>-3.2809339999999998</c:v>
                </c:pt>
                <c:pt idx="7816">
                  <c:v>-3.4259650000000001</c:v>
                </c:pt>
                <c:pt idx="7817">
                  <c:v>-3.4259650000000001</c:v>
                </c:pt>
                <c:pt idx="7818">
                  <c:v>-3.3535059999999981</c:v>
                </c:pt>
                <c:pt idx="7819">
                  <c:v>-3.428297000000001</c:v>
                </c:pt>
                <c:pt idx="7820">
                  <c:v>-3.2689010000000001</c:v>
                </c:pt>
                <c:pt idx="7821">
                  <c:v>-3.4697530000000012</c:v>
                </c:pt>
                <c:pt idx="7822">
                  <c:v>-3.288357</c:v>
                </c:pt>
                <c:pt idx="7823">
                  <c:v>-3.1222539999999999</c:v>
                </c:pt>
                <c:pt idx="7824">
                  <c:v>-3.1222539999999999</c:v>
                </c:pt>
                <c:pt idx="7825">
                  <c:v>-3.294753</c:v>
                </c:pt>
                <c:pt idx="7826">
                  <c:v>-3.314851</c:v>
                </c:pt>
                <c:pt idx="7827">
                  <c:v>-3.484220000000001</c:v>
                </c:pt>
                <c:pt idx="7828">
                  <c:v>-3.4828790000000001</c:v>
                </c:pt>
                <c:pt idx="7829">
                  <c:v>-3.6325829999999999</c:v>
                </c:pt>
                <c:pt idx="7830">
                  <c:v>-3.4502320000000002</c:v>
                </c:pt>
                <c:pt idx="7831">
                  <c:v>-3.4502320000000002</c:v>
                </c:pt>
                <c:pt idx="7832">
                  <c:v>-3.3852609999999999</c:v>
                </c:pt>
                <c:pt idx="7833">
                  <c:v>-3.4612839999999991</c:v>
                </c:pt>
                <c:pt idx="7834">
                  <c:v>-3.4669560000000001</c:v>
                </c:pt>
                <c:pt idx="7835">
                  <c:v>-3.4062670000000002</c:v>
                </c:pt>
                <c:pt idx="7836">
                  <c:v>-3.4259470000000012</c:v>
                </c:pt>
                <c:pt idx="7837">
                  <c:v>-3.5615749999999999</c:v>
                </c:pt>
                <c:pt idx="7838">
                  <c:v>-3.4703499999999998</c:v>
                </c:pt>
                <c:pt idx="7839">
                  <c:v>-3.6686000000000001</c:v>
                </c:pt>
                <c:pt idx="7840">
                  <c:v>-3.6686000000000001</c:v>
                </c:pt>
                <c:pt idx="7841">
                  <c:v>-3.843321</c:v>
                </c:pt>
                <c:pt idx="7842">
                  <c:v>-3.630587999999999</c:v>
                </c:pt>
                <c:pt idx="7843">
                  <c:v>-3.476699999999997</c:v>
                </c:pt>
                <c:pt idx="7844">
                  <c:v>-3.4202110000000001</c:v>
                </c:pt>
                <c:pt idx="7845">
                  <c:v>-3.4098330000000008</c:v>
                </c:pt>
                <c:pt idx="7846">
                  <c:v>-3.3705470000000002</c:v>
                </c:pt>
                <c:pt idx="7847">
                  <c:v>-3.3219590000000001</c:v>
                </c:pt>
                <c:pt idx="7848">
                  <c:v>-3.3585940000000001</c:v>
                </c:pt>
                <c:pt idx="7849">
                  <c:v>-3.4257080000000002</c:v>
                </c:pt>
                <c:pt idx="7850">
                  <c:v>-3.329088</c:v>
                </c:pt>
                <c:pt idx="7851">
                  <c:v>-3.329088</c:v>
                </c:pt>
                <c:pt idx="7852">
                  <c:v>-3.408293</c:v>
                </c:pt>
                <c:pt idx="7853">
                  <c:v>-3.406549999999998</c:v>
                </c:pt>
                <c:pt idx="7854">
                  <c:v>-3.4593760000000011</c:v>
                </c:pt>
                <c:pt idx="7855">
                  <c:v>-3.4044519999999991</c:v>
                </c:pt>
                <c:pt idx="7856">
                  <c:v>-3.3487909999999999</c:v>
                </c:pt>
                <c:pt idx="7857">
                  <c:v>-3.3272539999999999</c:v>
                </c:pt>
                <c:pt idx="7858">
                  <c:v>-3.304802</c:v>
                </c:pt>
                <c:pt idx="7859">
                  <c:v>-3.2774009999999989</c:v>
                </c:pt>
                <c:pt idx="7860">
                  <c:v>-3.2685209999999998</c:v>
                </c:pt>
                <c:pt idx="7861">
                  <c:v>-3.2987800000000012</c:v>
                </c:pt>
                <c:pt idx="7862">
                  <c:v>-3.2987800000000012</c:v>
                </c:pt>
                <c:pt idx="7863">
                  <c:v>-3.178267</c:v>
                </c:pt>
                <c:pt idx="7864">
                  <c:v>-3.0224090000000001</c:v>
                </c:pt>
                <c:pt idx="7865">
                  <c:v>-2.949745999999998</c:v>
                </c:pt>
                <c:pt idx="7866">
                  <c:v>-3.3542360000000002</c:v>
                </c:pt>
                <c:pt idx="7867">
                  <c:v>-3.2809339999999998</c:v>
                </c:pt>
                <c:pt idx="7868">
                  <c:v>-3.4259650000000001</c:v>
                </c:pt>
                <c:pt idx="7869">
                  <c:v>-3.4259650000000001</c:v>
                </c:pt>
                <c:pt idx="7870">
                  <c:v>-3.3535059999999981</c:v>
                </c:pt>
                <c:pt idx="7871">
                  <c:v>-3.428297000000001</c:v>
                </c:pt>
                <c:pt idx="7872">
                  <c:v>-3.4617789999999999</c:v>
                </c:pt>
                <c:pt idx="7873">
                  <c:v>-3.4723000000000011</c:v>
                </c:pt>
                <c:pt idx="7874">
                  <c:v>-3.3527</c:v>
                </c:pt>
                <c:pt idx="7875">
                  <c:v>-3.5035599999999998</c:v>
                </c:pt>
                <c:pt idx="7876">
                  <c:v>-3.239682999999999</c:v>
                </c:pt>
                <c:pt idx="7877">
                  <c:v>-3.239682999999999</c:v>
                </c:pt>
                <c:pt idx="7878">
                  <c:v>-3.3242100000000012</c:v>
                </c:pt>
                <c:pt idx="7879">
                  <c:v>-3.2574280000000009</c:v>
                </c:pt>
                <c:pt idx="7880">
                  <c:v>-3.3615210000000002</c:v>
                </c:pt>
                <c:pt idx="7881">
                  <c:v>-3.5141760000000009</c:v>
                </c:pt>
                <c:pt idx="7882">
                  <c:v>-3.582361000000001</c:v>
                </c:pt>
                <c:pt idx="7883">
                  <c:v>-3.3672759999999999</c:v>
                </c:pt>
                <c:pt idx="7884">
                  <c:v>-3.3672759999999999</c:v>
                </c:pt>
                <c:pt idx="7885">
                  <c:v>-3.387430999999999</c:v>
                </c:pt>
                <c:pt idx="7886">
                  <c:v>-3.4612839999999991</c:v>
                </c:pt>
                <c:pt idx="7887">
                  <c:v>-3.4669560000000001</c:v>
                </c:pt>
                <c:pt idx="7888">
                  <c:v>-3.4062670000000002</c:v>
                </c:pt>
                <c:pt idx="7889">
                  <c:v>-3.4259470000000012</c:v>
                </c:pt>
                <c:pt idx="7890">
                  <c:v>-3.5615749999999999</c:v>
                </c:pt>
                <c:pt idx="7891">
                  <c:v>-3.5744089999999971</c:v>
                </c:pt>
                <c:pt idx="7892">
                  <c:v>-3.3039320000000001</c:v>
                </c:pt>
                <c:pt idx="7893">
                  <c:v>-3.3039320000000001</c:v>
                </c:pt>
                <c:pt idx="7894">
                  <c:v>-3.3343479999999981</c:v>
                </c:pt>
                <c:pt idx="7895">
                  <c:v>-3.4380330000000008</c:v>
                </c:pt>
                <c:pt idx="7896">
                  <c:v>-3.3476029999999981</c:v>
                </c:pt>
                <c:pt idx="7897">
                  <c:v>-3.2849819999999998</c:v>
                </c:pt>
                <c:pt idx="7898">
                  <c:v>-3.275707000000001</c:v>
                </c:pt>
                <c:pt idx="7899">
                  <c:v>-3.3761389999999998</c:v>
                </c:pt>
                <c:pt idx="7900">
                  <c:v>-3.500576000000001</c:v>
                </c:pt>
                <c:pt idx="7901">
                  <c:v>-3.425416999999999</c:v>
                </c:pt>
                <c:pt idx="7902">
                  <c:v>-3.3830800000000001</c:v>
                </c:pt>
                <c:pt idx="7903">
                  <c:v>-3.4737300000000002</c:v>
                </c:pt>
                <c:pt idx="7904">
                  <c:v>-3.4307780000000001</c:v>
                </c:pt>
                <c:pt idx="7905">
                  <c:v>-3.461919</c:v>
                </c:pt>
                <c:pt idx="7906">
                  <c:v>-3.406549999999998</c:v>
                </c:pt>
                <c:pt idx="7907">
                  <c:v>-3.4593760000000011</c:v>
                </c:pt>
                <c:pt idx="7908">
                  <c:v>-3.4044519999999991</c:v>
                </c:pt>
                <c:pt idx="7909">
                  <c:v>-3.3487909999999999</c:v>
                </c:pt>
                <c:pt idx="7910">
                  <c:v>-3.3272539999999999</c:v>
                </c:pt>
                <c:pt idx="7911">
                  <c:v>-3.304802</c:v>
                </c:pt>
                <c:pt idx="7912">
                  <c:v>-3.2506499999999998</c:v>
                </c:pt>
                <c:pt idx="7913">
                  <c:v>-3.2859459999999991</c:v>
                </c:pt>
                <c:pt idx="7914">
                  <c:v>-3.2355209999999999</c:v>
                </c:pt>
                <c:pt idx="7915">
                  <c:v>-3.2355209999999999</c:v>
                </c:pt>
                <c:pt idx="7916">
                  <c:v>-3.180056</c:v>
                </c:pt>
                <c:pt idx="7917">
                  <c:v>-3.1123889999999999</c:v>
                </c:pt>
                <c:pt idx="7918">
                  <c:v>-3.3208230000000012</c:v>
                </c:pt>
                <c:pt idx="7919">
                  <c:v>-3.3838219999999999</c:v>
                </c:pt>
                <c:pt idx="7920">
                  <c:v>-3.3847510000000001</c:v>
                </c:pt>
                <c:pt idx="7921">
                  <c:v>-3.4918800000000001</c:v>
                </c:pt>
                <c:pt idx="7922">
                  <c:v>-3.5163139999999991</c:v>
                </c:pt>
                <c:pt idx="7923">
                  <c:v>-3.5163139999999991</c:v>
                </c:pt>
                <c:pt idx="7924">
                  <c:v>-3.687195</c:v>
                </c:pt>
                <c:pt idx="7925">
                  <c:v>-3.260259</c:v>
                </c:pt>
                <c:pt idx="7926">
                  <c:v>-3.267846</c:v>
                </c:pt>
                <c:pt idx="7927">
                  <c:v>-3.2317839999999989</c:v>
                </c:pt>
                <c:pt idx="7928">
                  <c:v>-3.3239629999999991</c:v>
                </c:pt>
                <c:pt idx="7929">
                  <c:v>-3.3690529999999961</c:v>
                </c:pt>
                <c:pt idx="7930">
                  <c:v>-3.085027999999999</c:v>
                </c:pt>
                <c:pt idx="7931">
                  <c:v>-3.3615210000000002</c:v>
                </c:pt>
                <c:pt idx="7932">
                  <c:v>-3.5141760000000009</c:v>
                </c:pt>
                <c:pt idx="7933">
                  <c:v>-3.582361000000001</c:v>
                </c:pt>
                <c:pt idx="7934">
                  <c:v>-3.3672759999999999</c:v>
                </c:pt>
                <c:pt idx="7935">
                  <c:v>-3.3672759999999999</c:v>
                </c:pt>
                <c:pt idx="7936">
                  <c:v>-3.387430999999999</c:v>
                </c:pt>
                <c:pt idx="7937">
                  <c:v>-3.4311720000000001</c:v>
                </c:pt>
                <c:pt idx="7938">
                  <c:v>-3.3675380000000001</c:v>
                </c:pt>
                <c:pt idx="7939">
                  <c:v>-3.5041340000000001</c:v>
                </c:pt>
                <c:pt idx="7940">
                  <c:v>-3.4207000000000001</c:v>
                </c:pt>
                <c:pt idx="7941">
                  <c:v>-3.456300000000001</c:v>
                </c:pt>
                <c:pt idx="7942">
                  <c:v>-3.5387109999999988</c:v>
                </c:pt>
                <c:pt idx="7943">
                  <c:v>-3.4064099999999971</c:v>
                </c:pt>
                <c:pt idx="7944">
                  <c:v>-3.371935000000001</c:v>
                </c:pt>
                <c:pt idx="7945">
                  <c:v>-3.371935000000001</c:v>
                </c:pt>
                <c:pt idx="7946">
                  <c:v>-3.2605</c:v>
                </c:pt>
                <c:pt idx="7947">
                  <c:v>-3.406069</c:v>
                </c:pt>
                <c:pt idx="7948">
                  <c:v>-3.425659</c:v>
                </c:pt>
                <c:pt idx="7949">
                  <c:v>-3.431082999999997</c:v>
                </c:pt>
                <c:pt idx="7950">
                  <c:v>-3.3959779999999991</c:v>
                </c:pt>
                <c:pt idx="7951">
                  <c:v>-3.500576000000001</c:v>
                </c:pt>
                <c:pt idx="7952">
                  <c:v>-3.425416999999999</c:v>
                </c:pt>
                <c:pt idx="7953">
                  <c:v>-3.3830800000000001</c:v>
                </c:pt>
                <c:pt idx="7954">
                  <c:v>-3.4737300000000002</c:v>
                </c:pt>
                <c:pt idx="7955">
                  <c:v>-3.4307780000000001</c:v>
                </c:pt>
                <c:pt idx="7956">
                  <c:v>-3.461919</c:v>
                </c:pt>
                <c:pt idx="7957">
                  <c:v>-3.326044999999997</c:v>
                </c:pt>
                <c:pt idx="7958">
                  <c:v>-3.326044999999997</c:v>
                </c:pt>
                <c:pt idx="7959">
                  <c:v>-3.426817999999999</c:v>
                </c:pt>
                <c:pt idx="7960">
                  <c:v>-3.3159109999999998</c:v>
                </c:pt>
                <c:pt idx="7961">
                  <c:v>-3.348847999999998</c:v>
                </c:pt>
                <c:pt idx="7962">
                  <c:v>-3.3619610000000009</c:v>
                </c:pt>
                <c:pt idx="7963">
                  <c:v>-3.323783000000001</c:v>
                </c:pt>
                <c:pt idx="7964">
                  <c:v>-3.2832340000000002</c:v>
                </c:pt>
                <c:pt idx="7965">
                  <c:v>-3.39161</c:v>
                </c:pt>
                <c:pt idx="7966">
                  <c:v>-3.3777069999999991</c:v>
                </c:pt>
                <c:pt idx="7967">
                  <c:v>-3.3777069999999991</c:v>
                </c:pt>
                <c:pt idx="7968">
                  <c:v>-3.413069999999998</c:v>
                </c:pt>
                <c:pt idx="7969">
                  <c:v>-3.2711169999999998</c:v>
                </c:pt>
                <c:pt idx="7970">
                  <c:v>-3.4052070000000012</c:v>
                </c:pt>
                <c:pt idx="7971">
                  <c:v>-3.2295820000000011</c:v>
                </c:pt>
                <c:pt idx="7972">
                  <c:v>-3.312078999999982</c:v>
                </c:pt>
                <c:pt idx="7973">
                  <c:v>-3.2846320000000002</c:v>
                </c:pt>
                <c:pt idx="7974">
                  <c:v>-3.166662000000001</c:v>
                </c:pt>
                <c:pt idx="7975">
                  <c:v>-3.166662000000001</c:v>
                </c:pt>
                <c:pt idx="7976">
                  <c:v>-3.2259199999999999</c:v>
                </c:pt>
                <c:pt idx="7977">
                  <c:v>-3.2137009999999999</c:v>
                </c:pt>
                <c:pt idx="7978">
                  <c:v>-3.394579999999999</c:v>
                </c:pt>
                <c:pt idx="7979">
                  <c:v>-3.3239629999999991</c:v>
                </c:pt>
                <c:pt idx="7980">
                  <c:v>-3.3690529999999961</c:v>
                </c:pt>
                <c:pt idx="7981">
                  <c:v>-3.085027999999999</c:v>
                </c:pt>
                <c:pt idx="7982">
                  <c:v>-3.2979940000000001</c:v>
                </c:pt>
                <c:pt idx="7983">
                  <c:v>-3.693562</c:v>
                </c:pt>
                <c:pt idx="7984">
                  <c:v>-3.7369949999999998</c:v>
                </c:pt>
                <c:pt idx="7985">
                  <c:v>-3.4735619999999989</c:v>
                </c:pt>
                <c:pt idx="7986">
                  <c:v>-3.5841660000000002</c:v>
                </c:pt>
                <c:pt idx="7987">
                  <c:v>-3.4121519999999981</c:v>
                </c:pt>
                <c:pt idx="7988">
                  <c:v>-3.6037910000000002</c:v>
                </c:pt>
                <c:pt idx="7989">
                  <c:v>-3.5057950000000009</c:v>
                </c:pt>
                <c:pt idx="7990">
                  <c:v>-3.612079</c:v>
                </c:pt>
                <c:pt idx="7991">
                  <c:v>-3.4758710000000002</c:v>
                </c:pt>
                <c:pt idx="7992">
                  <c:v>-3.429574000000001</c:v>
                </c:pt>
                <c:pt idx="7993">
                  <c:v>-3.3443780000000012</c:v>
                </c:pt>
                <c:pt idx="7994">
                  <c:v>-3.4216639999999998</c:v>
                </c:pt>
                <c:pt idx="7995">
                  <c:v>-3.406069</c:v>
                </c:pt>
                <c:pt idx="7996">
                  <c:v>-3.406069</c:v>
                </c:pt>
                <c:pt idx="7997">
                  <c:v>-3.425659</c:v>
                </c:pt>
                <c:pt idx="7998">
                  <c:v>-3.431082999999997</c:v>
                </c:pt>
                <c:pt idx="7999">
                  <c:v>-3.3959779999999991</c:v>
                </c:pt>
                <c:pt idx="8000">
                  <c:v>-3.4249010000000002</c:v>
                </c:pt>
                <c:pt idx="8001">
                  <c:v>-3.49944999999998</c:v>
                </c:pt>
                <c:pt idx="8002">
                  <c:v>-3.3352840000000001</c:v>
                </c:pt>
                <c:pt idx="8003">
                  <c:v>-3.3586139999999971</c:v>
                </c:pt>
                <c:pt idx="8004">
                  <c:v>-3.3082940000000001</c:v>
                </c:pt>
                <c:pt idx="8005">
                  <c:v>-3.3095079999999988</c:v>
                </c:pt>
                <c:pt idx="8006">
                  <c:v>-3.3986260000000001</c:v>
                </c:pt>
                <c:pt idx="8007">
                  <c:v>-3.3695979999999999</c:v>
                </c:pt>
                <c:pt idx="8008">
                  <c:v>-3.3695979999999999</c:v>
                </c:pt>
                <c:pt idx="8009">
                  <c:v>-3.320675</c:v>
                </c:pt>
                <c:pt idx="8010">
                  <c:v>-3.452963</c:v>
                </c:pt>
                <c:pt idx="8011">
                  <c:v>-3.3937930000000001</c:v>
                </c:pt>
                <c:pt idx="8012">
                  <c:v>-3.277898</c:v>
                </c:pt>
                <c:pt idx="8013">
                  <c:v>-3.3021829999999981</c:v>
                </c:pt>
                <c:pt idx="8014">
                  <c:v>-3.2827439999999992</c:v>
                </c:pt>
                <c:pt idx="8015">
                  <c:v>-3.3777069999999991</c:v>
                </c:pt>
                <c:pt idx="8016">
                  <c:v>-3.2174870000000002</c:v>
                </c:pt>
                <c:pt idx="8017">
                  <c:v>-3.227942000000001</c:v>
                </c:pt>
                <c:pt idx="8018">
                  <c:v>-3.219637000000001</c:v>
                </c:pt>
                <c:pt idx="8019">
                  <c:v>-3.533170999999999</c:v>
                </c:pt>
                <c:pt idx="8020">
                  <c:v>-3.4040050000000002</c:v>
                </c:pt>
                <c:pt idx="8021">
                  <c:v>-3.128755</c:v>
                </c:pt>
                <c:pt idx="8022">
                  <c:v>-3.2846320000000002</c:v>
                </c:pt>
                <c:pt idx="8023">
                  <c:v>-3.166662000000001</c:v>
                </c:pt>
                <c:pt idx="8024">
                  <c:v>-3.166662000000001</c:v>
                </c:pt>
                <c:pt idx="8025">
                  <c:v>-3.2259199999999999</c:v>
                </c:pt>
                <c:pt idx="8026">
                  <c:v>-3.2137009999999999</c:v>
                </c:pt>
                <c:pt idx="8027">
                  <c:v>-3.394579999999999</c:v>
                </c:pt>
                <c:pt idx="8028">
                  <c:v>-3.2545629999999992</c:v>
                </c:pt>
                <c:pt idx="8029">
                  <c:v>-3.396281999999998</c:v>
                </c:pt>
                <c:pt idx="8030">
                  <c:v>-3.3871540000000011</c:v>
                </c:pt>
                <c:pt idx="8031">
                  <c:v>-3.3871540000000011</c:v>
                </c:pt>
                <c:pt idx="8032">
                  <c:v>-3.2723800000000001</c:v>
                </c:pt>
                <c:pt idx="8033">
                  <c:v>-3.3823669999999999</c:v>
                </c:pt>
                <c:pt idx="8034">
                  <c:v>-3.4967489999999799</c:v>
                </c:pt>
                <c:pt idx="8035">
                  <c:v>-3.7390409999999998</c:v>
                </c:pt>
                <c:pt idx="8036">
                  <c:v>-3.608209</c:v>
                </c:pt>
                <c:pt idx="8037">
                  <c:v>-3.4299170000000001</c:v>
                </c:pt>
                <c:pt idx="8038">
                  <c:v>-3.4299170000000001</c:v>
                </c:pt>
                <c:pt idx="8039">
                  <c:v>-3.466632000000001</c:v>
                </c:pt>
                <c:pt idx="8040">
                  <c:v>-3.4371719999999999</c:v>
                </c:pt>
                <c:pt idx="8041">
                  <c:v>-3.413546999999999</c:v>
                </c:pt>
                <c:pt idx="8042">
                  <c:v>-3.5057950000000009</c:v>
                </c:pt>
                <c:pt idx="8043">
                  <c:v>-3.612079</c:v>
                </c:pt>
                <c:pt idx="8044">
                  <c:v>-3.4758710000000002</c:v>
                </c:pt>
                <c:pt idx="8045">
                  <c:v>-3.429574000000001</c:v>
                </c:pt>
                <c:pt idx="8046">
                  <c:v>-3.3443780000000012</c:v>
                </c:pt>
                <c:pt idx="8047">
                  <c:v>-3.4216639999999998</c:v>
                </c:pt>
                <c:pt idx="8048">
                  <c:v>-3.4033829999999998</c:v>
                </c:pt>
                <c:pt idx="8049">
                  <c:v>-3.324851999999999</c:v>
                </c:pt>
                <c:pt idx="8050">
                  <c:v>-3.324851999999999</c:v>
                </c:pt>
                <c:pt idx="8051">
                  <c:v>-3.5837430000000001</c:v>
                </c:pt>
                <c:pt idx="8052">
                  <c:v>-3.4039680000000012</c:v>
                </c:pt>
                <c:pt idx="8053">
                  <c:v>-3.3985150000000002</c:v>
                </c:pt>
                <c:pt idx="8054">
                  <c:v>-3.3121170000000011</c:v>
                </c:pt>
                <c:pt idx="8055">
                  <c:v>-3.411664</c:v>
                </c:pt>
                <c:pt idx="8056">
                  <c:v>-3.4986000000000002</c:v>
                </c:pt>
                <c:pt idx="8057">
                  <c:v>-3.3416599999999961</c:v>
                </c:pt>
                <c:pt idx="8058">
                  <c:v>-3.2950940000000011</c:v>
                </c:pt>
                <c:pt idx="8059">
                  <c:v>-3.3767270000000011</c:v>
                </c:pt>
                <c:pt idx="8060">
                  <c:v>-3.4044910000000002</c:v>
                </c:pt>
                <c:pt idx="8061">
                  <c:v>-3.3607720000000012</c:v>
                </c:pt>
                <c:pt idx="8062">
                  <c:v>-3.320675</c:v>
                </c:pt>
                <c:pt idx="8063">
                  <c:v>-3.452963</c:v>
                </c:pt>
                <c:pt idx="8064">
                  <c:v>-3.3937930000000001</c:v>
                </c:pt>
                <c:pt idx="8065">
                  <c:v>-3.277898</c:v>
                </c:pt>
                <c:pt idx="8066">
                  <c:v>-3.3021829999999981</c:v>
                </c:pt>
                <c:pt idx="8067">
                  <c:v>-3.2827439999999992</c:v>
                </c:pt>
                <c:pt idx="8068">
                  <c:v>-3.1242480000000001</c:v>
                </c:pt>
                <c:pt idx="8069">
                  <c:v>-3.227942000000001</c:v>
                </c:pt>
                <c:pt idx="8070">
                  <c:v>-3.219637000000001</c:v>
                </c:pt>
                <c:pt idx="8071">
                  <c:v>-3.533170999999999</c:v>
                </c:pt>
                <c:pt idx="8072">
                  <c:v>-3.4040050000000002</c:v>
                </c:pt>
                <c:pt idx="8073">
                  <c:v>-3.128755</c:v>
                </c:pt>
                <c:pt idx="8074">
                  <c:v>-3.4752890000000001</c:v>
                </c:pt>
                <c:pt idx="8075">
                  <c:v>-3.461964</c:v>
                </c:pt>
                <c:pt idx="8076">
                  <c:v>-3.1647989999999999</c:v>
                </c:pt>
                <c:pt idx="8077">
                  <c:v>-3.1647989999999999</c:v>
                </c:pt>
                <c:pt idx="8078">
                  <c:v>-3.138633</c:v>
                </c:pt>
                <c:pt idx="8079">
                  <c:v>-3.3003370000000012</c:v>
                </c:pt>
                <c:pt idx="8080">
                  <c:v>-3.4436870000000011</c:v>
                </c:pt>
                <c:pt idx="8081">
                  <c:v>-3.501552999999999</c:v>
                </c:pt>
                <c:pt idx="8082">
                  <c:v>-3.539952</c:v>
                </c:pt>
                <c:pt idx="8083">
                  <c:v>-3.4509099999999999</c:v>
                </c:pt>
                <c:pt idx="8084">
                  <c:v>-3.4509099999999999</c:v>
                </c:pt>
                <c:pt idx="8085">
                  <c:v>-3.2581150000000001</c:v>
                </c:pt>
                <c:pt idx="8086">
                  <c:v>-3.3757259999999998</c:v>
                </c:pt>
                <c:pt idx="8087">
                  <c:v>-3.5462739999999999</c:v>
                </c:pt>
                <c:pt idx="8088">
                  <c:v>-3.6848010000000002</c:v>
                </c:pt>
                <c:pt idx="8089">
                  <c:v>-3.4299170000000001</c:v>
                </c:pt>
                <c:pt idx="8090">
                  <c:v>-3.466632000000001</c:v>
                </c:pt>
                <c:pt idx="8091">
                  <c:v>-3.466632000000001</c:v>
                </c:pt>
                <c:pt idx="8092">
                  <c:v>-3.4371719999999999</c:v>
                </c:pt>
                <c:pt idx="8093">
                  <c:v>-3.413546999999999</c:v>
                </c:pt>
                <c:pt idx="8094">
                  <c:v>-3.4042819999999998</c:v>
                </c:pt>
                <c:pt idx="8095">
                  <c:v>-3.4260120000000001</c:v>
                </c:pt>
                <c:pt idx="8096">
                  <c:v>-3.3863299999999992</c:v>
                </c:pt>
                <c:pt idx="8097">
                  <c:v>-3.520369000000001</c:v>
                </c:pt>
                <c:pt idx="8098">
                  <c:v>-3.4596640000000001</c:v>
                </c:pt>
                <c:pt idx="8099">
                  <c:v>-3.3921759999999961</c:v>
                </c:pt>
                <c:pt idx="8100">
                  <c:v>-3.456858999999981</c:v>
                </c:pt>
                <c:pt idx="8101">
                  <c:v>-3.3159339999999999</c:v>
                </c:pt>
                <c:pt idx="8102">
                  <c:v>-3.4375659999999999</c:v>
                </c:pt>
                <c:pt idx="8103">
                  <c:v>-3.4375659999999999</c:v>
                </c:pt>
                <c:pt idx="8104">
                  <c:v>-3.37220699999998</c:v>
                </c:pt>
                <c:pt idx="8105">
                  <c:v>-3.2544</c:v>
                </c:pt>
                <c:pt idx="8106">
                  <c:v>-3.4545159999999999</c:v>
                </c:pt>
                <c:pt idx="8107">
                  <c:v>-3.4653670000000001</c:v>
                </c:pt>
                <c:pt idx="8108">
                  <c:v>-3.4055459999999971</c:v>
                </c:pt>
                <c:pt idx="8109">
                  <c:v>-3.3416599999999961</c:v>
                </c:pt>
                <c:pt idx="8110">
                  <c:v>-3.2950940000000011</c:v>
                </c:pt>
                <c:pt idx="8111">
                  <c:v>-3.3767270000000011</c:v>
                </c:pt>
                <c:pt idx="8112">
                  <c:v>-3.4044910000000002</c:v>
                </c:pt>
                <c:pt idx="8113">
                  <c:v>-3.3607720000000012</c:v>
                </c:pt>
                <c:pt idx="8114">
                  <c:v>-3.3174290000000011</c:v>
                </c:pt>
                <c:pt idx="8115">
                  <c:v>-3.3174290000000011</c:v>
                </c:pt>
                <c:pt idx="8116">
                  <c:v>-3.370654</c:v>
                </c:pt>
                <c:pt idx="8117">
                  <c:v>-3.2707510000000011</c:v>
                </c:pt>
                <c:pt idx="8118">
                  <c:v>-3.31555299999998</c:v>
                </c:pt>
                <c:pt idx="8119">
                  <c:v>-3.178167999999999</c:v>
                </c:pt>
                <c:pt idx="8120">
                  <c:v>-3.1242480000000001</c:v>
                </c:pt>
                <c:pt idx="8121">
                  <c:v>-3.3963689999999809</c:v>
                </c:pt>
                <c:pt idx="8122">
                  <c:v>-3.3963689999999809</c:v>
                </c:pt>
                <c:pt idx="8123">
                  <c:v>-3.3959410000000001</c:v>
                </c:pt>
                <c:pt idx="8124">
                  <c:v>-3.4485050000000008</c:v>
                </c:pt>
                <c:pt idx="8125">
                  <c:v>-3.142112</c:v>
                </c:pt>
                <c:pt idx="8126">
                  <c:v>-3.0915379999999999</c:v>
                </c:pt>
                <c:pt idx="8127">
                  <c:v>-3.08934</c:v>
                </c:pt>
                <c:pt idx="8128">
                  <c:v>-3.3080579999999991</c:v>
                </c:pt>
                <c:pt idx="8129">
                  <c:v>-3.1517839999999988</c:v>
                </c:pt>
                <c:pt idx="8130">
                  <c:v>-3.1517839999999988</c:v>
                </c:pt>
                <c:pt idx="8131">
                  <c:v>-3.3654959999999998</c:v>
                </c:pt>
                <c:pt idx="8132">
                  <c:v>-3.184018</c:v>
                </c:pt>
                <c:pt idx="8133">
                  <c:v>-3.499126</c:v>
                </c:pt>
                <c:pt idx="8134">
                  <c:v>-3.5084309999999999</c:v>
                </c:pt>
                <c:pt idx="8135">
                  <c:v>-3.4509099999999999</c:v>
                </c:pt>
                <c:pt idx="8136">
                  <c:v>-3.4509099999999999</c:v>
                </c:pt>
                <c:pt idx="8137">
                  <c:v>-3.2581150000000001</c:v>
                </c:pt>
                <c:pt idx="8138">
                  <c:v>-3.3757259999999998</c:v>
                </c:pt>
                <c:pt idx="8139">
                  <c:v>-3.5462739999999999</c:v>
                </c:pt>
                <c:pt idx="8140">
                  <c:v>-3.6848010000000002</c:v>
                </c:pt>
                <c:pt idx="8141">
                  <c:v>-3.3865780000000001</c:v>
                </c:pt>
                <c:pt idx="8142">
                  <c:v>-3.2599579999999988</c:v>
                </c:pt>
                <c:pt idx="8143">
                  <c:v>-3.2648689999999991</c:v>
                </c:pt>
                <c:pt idx="8144">
                  <c:v>-3.2648689999999991</c:v>
                </c:pt>
                <c:pt idx="8145">
                  <c:v>-3.405497</c:v>
                </c:pt>
                <c:pt idx="8146">
                  <c:v>-3.6879780000000002</c:v>
                </c:pt>
                <c:pt idx="8147">
                  <c:v>-3.571454999999998</c:v>
                </c:pt>
                <c:pt idx="8148">
                  <c:v>-3.6089730000000011</c:v>
                </c:pt>
                <c:pt idx="8149">
                  <c:v>-3.480748999999999</c:v>
                </c:pt>
                <c:pt idx="8150">
                  <c:v>-3.5718800000000002</c:v>
                </c:pt>
                <c:pt idx="8151">
                  <c:v>-3.4458739999999999</c:v>
                </c:pt>
                <c:pt idx="8152">
                  <c:v>-3.3218260000000002</c:v>
                </c:pt>
                <c:pt idx="8153">
                  <c:v>-3.243592</c:v>
                </c:pt>
                <c:pt idx="8154">
                  <c:v>-3.2368600000000001</c:v>
                </c:pt>
                <c:pt idx="8155">
                  <c:v>-3.37220699999998</c:v>
                </c:pt>
                <c:pt idx="8156">
                  <c:v>-3.37220699999998</c:v>
                </c:pt>
                <c:pt idx="8157">
                  <c:v>-3.2544</c:v>
                </c:pt>
                <c:pt idx="8158">
                  <c:v>-3.4545159999999999</c:v>
                </c:pt>
                <c:pt idx="8159">
                  <c:v>-3.4653670000000001</c:v>
                </c:pt>
                <c:pt idx="8160">
                  <c:v>-3.4055459999999971</c:v>
                </c:pt>
                <c:pt idx="8161">
                  <c:v>-3.4089069999999988</c:v>
                </c:pt>
                <c:pt idx="8162">
                  <c:v>-3.6533960000000012</c:v>
                </c:pt>
                <c:pt idx="8163">
                  <c:v>-3.4520769999999961</c:v>
                </c:pt>
                <c:pt idx="8164">
                  <c:v>-3.4649290000000001</c:v>
                </c:pt>
                <c:pt idx="8165">
                  <c:v>-3.4291550000000002</c:v>
                </c:pt>
                <c:pt idx="8166">
                  <c:v>-3.333461999999999</c:v>
                </c:pt>
                <c:pt idx="8167">
                  <c:v>-3.3955410000000001</c:v>
                </c:pt>
                <c:pt idx="8168">
                  <c:v>-3.3955410000000001</c:v>
                </c:pt>
                <c:pt idx="8169">
                  <c:v>-3.258591</c:v>
                </c:pt>
                <c:pt idx="8170">
                  <c:v>-3.3311499999999961</c:v>
                </c:pt>
                <c:pt idx="8171">
                  <c:v>-3.218999999999999</c:v>
                </c:pt>
                <c:pt idx="8172">
                  <c:v>-3.2072439999999989</c:v>
                </c:pt>
                <c:pt idx="8173">
                  <c:v>-3.456823</c:v>
                </c:pt>
                <c:pt idx="8174">
                  <c:v>-3.14235</c:v>
                </c:pt>
                <c:pt idx="8175">
                  <c:v>-3.4113289999999998</c:v>
                </c:pt>
                <c:pt idx="8176">
                  <c:v>-3.4113289999999998</c:v>
                </c:pt>
                <c:pt idx="8177">
                  <c:v>-3.4005160000000001</c:v>
                </c:pt>
                <c:pt idx="8178">
                  <c:v>-3.1676610000000012</c:v>
                </c:pt>
                <c:pt idx="8179">
                  <c:v>-3.4445260000000002</c:v>
                </c:pt>
                <c:pt idx="8180">
                  <c:v>-3.3334879999999991</c:v>
                </c:pt>
                <c:pt idx="8181">
                  <c:v>-3.1440629999999992</c:v>
                </c:pt>
                <c:pt idx="8182">
                  <c:v>-3.1517839999999988</c:v>
                </c:pt>
                <c:pt idx="8183">
                  <c:v>-3.3654959999999998</c:v>
                </c:pt>
                <c:pt idx="8184">
                  <c:v>-3.184018</c:v>
                </c:pt>
                <c:pt idx="8185">
                  <c:v>-3.499126</c:v>
                </c:pt>
                <c:pt idx="8186">
                  <c:v>-3.5084309999999999</c:v>
                </c:pt>
                <c:pt idx="8187">
                  <c:v>-3.541456999999999</c:v>
                </c:pt>
                <c:pt idx="8188">
                  <c:v>-3.5649010000000012</c:v>
                </c:pt>
                <c:pt idx="8189">
                  <c:v>-3.5649010000000012</c:v>
                </c:pt>
                <c:pt idx="8190">
                  <c:v>-3.2822230000000001</c:v>
                </c:pt>
                <c:pt idx="8191">
                  <c:v>-3.5651679999999999</c:v>
                </c:pt>
                <c:pt idx="8192">
                  <c:v>-3.3580989999999971</c:v>
                </c:pt>
                <c:pt idx="8193">
                  <c:v>-3.3257349999999999</c:v>
                </c:pt>
                <c:pt idx="8194">
                  <c:v>-3.4190320000000001</c:v>
                </c:pt>
                <c:pt idx="8195">
                  <c:v>-3.387591</c:v>
                </c:pt>
                <c:pt idx="8196">
                  <c:v>-3.5856059999999998</c:v>
                </c:pt>
                <c:pt idx="8197">
                  <c:v>-3.4745840000000001</c:v>
                </c:pt>
                <c:pt idx="8198">
                  <c:v>-3.4745840000000001</c:v>
                </c:pt>
                <c:pt idx="8199">
                  <c:v>-3.3666089999999809</c:v>
                </c:pt>
                <c:pt idx="8200">
                  <c:v>-3.5675150000000002</c:v>
                </c:pt>
                <c:pt idx="8201">
                  <c:v>-3.3991330000000008</c:v>
                </c:pt>
                <c:pt idx="8202">
                  <c:v>-3.5718800000000002</c:v>
                </c:pt>
                <c:pt idx="8203">
                  <c:v>-3.4458739999999999</c:v>
                </c:pt>
                <c:pt idx="8204">
                  <c:v>-3.3218260000000002</c:v>
                </c:pt>
                <c:pt idx="8205">
                  <c:v>-3.243592</c:v>
                </c:pt>
                <c:pt idx="8206">
                  <c:v>-3.2368600000000001</c:v>
                </c:pt>
                <c:pt idx="8207">
                  <c:v>-3.395555999999996</c:v>
                </c:pt>
                <c:pt idx="8208">
                  <c:v>-3.4055520000000001</c:v>
                </c:pt>
                <c:pt idx="8209">
                  <c:v>-3.4055520000000001</c:v>
                </c:pt>
                <c:pt idx="8210">
                  <c:v>-3.3759540000000001</c:v>
                </c:pt>
                <c:pt idx="8211">
                  <c:v>-3.4628679999999981</c:v>
                </c:pt>
                <c:pt idx="8212">
                  <c:v>-3.4041250000000001</c:v>
                </c:pt>
                <c:pt idx="8213">
                  <c:v>-3.4095359999999988</c:v>
                </c:pt>
                <c:pt idx="8214">
                  <c:v>-3.3477150000000009</c:v>
                </c:pt>
                <c:pt idx="8215">
                  <c:v>-3.5621620000000012</c:v>
                </c:pt>
                <c:pt idx="8216">
                  <c:v>-3.5229780000000002</c:v>
                </c:pt>
                <c:pt idx="8217">
                  <c:v>-3.3824529999999808</c:v>
                </c:pt>
                <c:pt idx="8218">
                  <c:v>-3.3334049999999991</c:v>
                </c:pt>
                <c:pt idx="8219">
                  <c:v>-3.3863219999999998</c:v>
                </c:pt>
                <c:pt idx="8220">
                  <c:v>-3.2492629999999991</c:v>
                </c:pt>
                <c:pt idx="8221">
                  <c:v>-3.2492629999999991</c:v>
                </c:pt>
                <c:pt idx="8222">
                  <c:v>-3.0203520000000008</c:v>
                </c:pt>
                <c:pt idx="8223">
                  <c:v>-3.2176690000000008</c:v>
                </c:pt>
                <c:pt idx="8224">
                  <c:v>-3.1691040000000008</c:v>
                </c:pt>
                <c:pt idx="8225">
                  <c:v>-3.5804569999999991</c:v>
                </c:pt>
                <c:pt idx="8226">
                  <c:v>-3.3063310000000001</c:v>
                </c:pt>
                <c:pt idx="8227">
                  <c:v>-2.9951849999999989</c:v>
                </c:pt>
                <c:pt idx="8228">
                  <c:v>-3.4005160000000001</c:v>
                </c:pt>
                <c:pt idx="8229">
                  <c:v>-3.1676610000000012</c:v>
                </c:pt>
                <c:pt idx="8230">
                  <c:v>-3.4445260000000002</c:v>
                </c:pt>
                <c:pt idx="8231">
                  <c:v>-3.3334879999999991</c:v>
                </c:pt>
                <c:pt idx="8232">
                  <c:v>-3.1440629999999992</c:v>
                </c:pt>
                <c:pt idx="8233">
                  <c:v>-3.342746999999997</c:v>
                </c:pt>
                <c:pt idx="8234">
                  <c:v>-3.342746999999997</c:v>
                </c:pt>
                <c:pt idx="8235">
                  <c:v>-3.318816999999997</c:v>
                </c:pt>
                <c:pt idx="8236">
                  <c:v>-3.3651360000000001</c:v>
                </c:pt>
                <c:pt idx="8237">
                  <c:v>-3.539533</c:v>
                </c:pt>
                <c:pt idx="8238">
                  <c:v>-3.745625</c:v>
                </c:pt>
                <c:pt idx="8239">
                  <c:v>-3.745625</c:v>
                </c:pt>
                <c:pt idx="8240">
                  <c:v>-3.414446999999996</c:v>
                </c:pt>
                <c:pt idx="8241">
                  <c:v>-3.334991</c:v>
                </c:pt>
                <c:pt idx="8242">
                  <c:v>-3.3532150000000001</c:v>
                </c:pt>
                <c:pt idx="8243">
                  <c:v>-3.54331</c:v>
                </c:pt>
                <c:pt idx="8244">
                  <c:v>-3.7244269999999999</c:v>
                </c:pt>
                <c:pt idx="8245">
                  <c:v>-3.5707979999999999</c:v>
                </c:pt>
                <c:pt idx="8246">
                  <c:v>-3.5856059999999998</c:v>
                </c:pt>
                <c:pt idx="8247">
                  <c:v>-3.4745840000000001</c:v>
                </c:pt>
                <c:pt idx="8248">
                  <c:v>-3.3666089999999809</c:v>
                </c:pt>
                <c:pt idx="8249">
                  <c:v>-3.3666089999999809</c:v>
                </c:pt>
                <c:pt idx="8250">
                  <c:v>-3.5675150000000002</c:v>
                </c:pt>
                <c:pt idx="8251">
                  <c:v>-3.3991330000000008</c:v>
                </c:pt>
                <c:pt idx="8252">
                  <c:v>-3.7754419999999991</c:v>
                </c:pt>
                <c:pt idx="8253">
                  <c:v>-3.4418790000000001</c:v>
                </c:pt>
                <c:pt idx="8254">
                  <c:v>-3.191611</c:v>
                </c:pt>
                <c:pt idx="8255">
                  <c:v>-3.4479190000000011</c:v>
                </c:pt>
                <c:pt idx="8256">
                  <c:v>-3.27338</c:v>
                </c:pt>
                <c:pt idx="8257">
                  <c:v>-3.2629509999999988</c:v>
                </c:pt>
                <c:pt idx="8258">
                  <c:v>-3.3326210000000001</c:v>
                </c:pt>
                <c:pt idx="8259">
                  <c:v>-3.3326210000000001</c:v>
                </c:pt>
                <c:pt idx="8260">
                  <c:v>-3.2650419999999989</c:v>
                </c:pt>
                <c:pt idx="8261">
                  <c:v>-3.4034960000000001</c:v>
                </c:pt>
                <c:pt idx="8262">
                  <c:v>-3.3449570000000008</c:v>
                </c:pt>
                <c:pt idx="8263">
                  <c:v>-3.4607649999999999</c:v>
                </c:pt>
                <c:pt idx="8264">
                  <c:v>-3.4495520000000011</c:v>
                </c:pt>
                <c:pt idx="8265">
                  <c:v>-3.5229780000000002</c:v>
                </c:pt>
                <c:pt idx="8266">
                  <c:v>-3.3824529999999808</c:v>
                </c:pt>
                <c:pt idx="8267">
                  <c:v>-3.3334049999999991</c:v>
                </c:pt>
                <c:pt idx="8268">
                  <c:v>-3.3863219999999998</c:v>
                </c:pt>
                <c:pt idx="8269">
                  <c:v>-3.2492629999999991</c:v>
                </c:pt>
                <c:pt idx="8270">
                  <c:v>-3.265874999999999</c:v>
                </c:pt>
                <c:pt idx="8271">
                  <c:v>-3.265874999999999</c:v>
                </c:pt>
                <c:pt idx="8272">
                  <c:v>-3.302141999999999</c:v>
                </c:pt>
                <c:pt idx="8273">
                  <c:v>-3.1691040000000008</c:v>
                </c:pt>
                <c:pt idx="8274">
                  <c:v>-3.5804569999999991</c:v>
                </c:pt>
                <c:pt idx="8275">
                  <c:v>-3.3063310000000001</c:v>
                </c:pt>
                <c:pt idx="8276">
                  <c:v>-2.9951849999999989</c:v>
                </c:pt>
                <c:pt idx="8277">
                  <c:v>-3.0250749999999988</c:v>
                </c:pt>
                <c:pt idx="8278">
                  <c:v>-3.0250749999999988</c:v>
                </c:pt>
                <c:pt idx="8279">
                  <c:v>-3.0105210000000011</c:v>
                </c:pt>
                <c:pt idx="8280">
                  <c:v>-3.2437550000000002</c:v>
                </c:pt>
                <c:pt idx="8281">
                  <c:v>-3.2370450000000002</c:v>
                </c:pt>
                <c:pt idx="8282">
                  <c:v>-3.4150390000000002</c:v>
                </c:pt>
                <c:pt idx="8283">
                  <c:v>-3.5240529999999999</c:v>
                </c:pt>
                <c:pt idx="8284">
                  <c:v>-3.206521</c:v>
                </c:pt>
                <c:pt idx="8285">
                  <c:v>-3.206521</c:v>
                </c:pt>
                <c:pt idx="8286">
                  <c:v>-3.406886999999998</c:v>
                </c:pt>
                <c:pt idx="8287">
                  <c:v>-3.455619</c:v>
                </c:pt>
                <c:pt idx="8288">
                  <c:v>-3.4784279999999992</c:v>
                </c:pt>
                <c:pt idx="8289">
                  <c:v>-3.6201070000000009</c:v>
                </c:pt>
                <c:pt idx="8290">
                  <c:v>-3.5181109999999989</c:v>
                </c:pt>
                <c:pt idx="8291">
                  <c:v>-3.414446999999996</c:v>
                </c:pt>
                <c:pt idx="8292">
                  <c:v>-3.334991</c:v>
                </c:pt>
                <c:pt idx="8293">
                  <c:v>-3.3532150000000001</c:v>
                </c:pt>
                <c:pt idx="8294">
                  <c:v>-3.54331</c:v>
                </c:pt>
                <c:pt idx="8295">
                  <c:v>-3.7244269999999999</c:v>
                </c:pt>
                <c:pt idx="8296">
                  <c:v>-3.5707979999999999</c:v>
                </c:pt>
                <c:pt idx="8297">
                  <c:v>-3.715398</c:v>
                </c:pt>
                <c:pt idx="8298">
                  <c:v>-3.707595</c:v>
                </c:pt>
                <c:pt idx="8299">
                  <c:v>-3.3551120000000001</c:v>
                </c:pt>
                <c:pt idx="8300">
                  <c:v>-3.450060000000001</c:v>
                </c:pt>
                <c:pt idx="8301">
                  <c:v>-3.450060000000001</c:v>
                </c:pt>
                <c:pt idx="8302">
                  <c:v>-3.2611940000000001</c:v>
                </c:pt>
                <c:pt idx="8303">
                  <c:v>-3.3814730000000002</c:v>
                </c:pt>
                <c:pt idx="8304">
                  <c:v>-3.3982969999999981</c:v>
                </c:pt>
                <c:pt idx="8305">
                  <c:v>-3.402231</c:v>
                </c:pt>
                <c:pt idx="8306">
                  <c:v>-3.3731829999999992</c:v>
                </c:pt>
                <c:pt idx="8307">
                  <c:v>-3.3641860000000001</c:v>
                </c:pt>
                <c:pt idx="8308">
                  <c:v>-3.4479690000000001</c:v>
                </c:pt>
                <c:pt idx="8309">
                  <c:v>-3.3356289999999822</c:v>
                </c:pt>
                <c:pt idx="8310">
                  <c:v>-3.2650419999999989</c:v>
                </c:pt>
                <c:pt idx="8311">
                  <c:v>-3.2650419999999989</c:v>
                </c:pt>
                <c:pt idx="8312">
                  <c:v>-3.4034960000000001</c:v>
                </c:pt>
                <c:pt idx="8313">
                  <c:v>-3.3449570000000008</c:v>
                </c:pt>
                <c:pt idx="8314">
                  <c:v>-3.4607649999999999</c:v>
                </c:pt>
                <c:pt idx="8315">
                  <c:v>-3.4495520000000011</c:v>
                </c:pt>
                <c:pt idx="8316">
                  <c:v>-3.4504739999999998</c:v>
                </c:pt>
                <c:pt idx="8317">
                  <c:v>-3.1681339999999998</c:v>
                </c:pt>
                <c:pt idx="8318">
                  <c:v>-3.189489</c:v>
                </c:pt>
                <c:pt idx="8319">
                  <c:v>-3.2651840000000001</c:v>
                </c:pt>
                <c:pt idx="8320">
                  <c:v>-3.265874999999999</c:v>
                </c:pt>
                <c:pt idx="8321">
                  <c:v>-3.302141999999999</c:v>
                </c:pt>
                <c:pt idx="8322">
                  <c:v>-3.213903999999999</c:v>
                </c:pt>
                <c:pt idx="8323">
                  <c:v>-3.213903999999999</c:v>
                </c:pt>
                <c:pt idx="8324">
                  <c:v>-3.3851549999999988</c:v>
                </c:pt>
                <c:pt idx="8325">
                  <c:v>-3.2584339999999989</c:v>
                </c:pt>
                <c:pt idx="8326">
                  <c:v>-3.315782</c:v>
                </c:pt>
                <c:pt idx="8327">
                  <c:v>-3.095943999999998</c:v>
                </c:pt>
                <c:pt idx="8328">
                  <c:v>-3.1573730000000002</c:v>
                </c:pt>
                <c:pt idx="8329">
                  <c:v>-3.1573730000000002</c:v>
                </c:pt>
                <c:pt idx="8330">
                  <c:v>-3.0793180000000011</c:v>
                </c:pt>
                <c:pt idx="8331">
                  <c:v>-3.583657000000001</c:v>
                </c:pt>
                <c:pt idx="8332">
                  <c:v>-3.402495</c:v>
                </c:pt>
                <c:pt idx="8333">
                  <c:v>-3.406886999999998</c:v>
                </c:pt>
                <c:pt idx="8334">
                  <c:v>-3.455619</c:v>
                </c:pt>
                <c:pt idx="8335">
                  <c:v>-3.4784279999999992</c:v>
                </c:pt>
                <c:pt idx="8336">
                  <c:v>-3.6201070000000009</c:v>
                </c:pt>
                <c:pt idx="8337">
                  <c:v>-3.5181109999999989</c:v>
                </c:pt>
                <c:pt idx="8338">
                  <c:v>-3.393367</c:v>
                </c:pt>
                <c:pt idx="8339">
                  <c:v>-3.393367</c:v>
                </c:pt>
                <c:pt idx="8340">
                  <c:v>-3.5081250000000002</c:v>
                </c:pt>
                <c:pt idx="8341">
                  <c:v>-3.489857999999999</c:v>
                </c:pt>
                <c:pt idx="8342">
                  <c:v>-3.6676839999999991</c:v>
                </c:pt>
                <c:pt idx="8343">
                  <c:v>-3.4741300000000011</c:v>
                </c:pt>
                <c:pt idx="8344">
                  <c:v>-3.3110539999999808</c:v>
                </c:pt>
                <c:pt idx="8345">
                  <c:v>-3.509615999999999</c:v>
                </c:pt>
                <c:pt idx="8346">
                  <c:v>-3.6005319999999998</c:v>
                </c:pt>
                <c:pt idx="8347">
                  <c:v>-3.6528629999999809</c:v>
                </c:pt>
                <c:pt idx="8348">
                  <c:v>-3.318362</c:v>
                </c:pt>
                <c:pt idx="8349">
                  <c:v>-3.318362</c:v>
                </c:pt>
                <c:pt idx="8350">
                  <c:v>-3.466857999999998</c:v>
                </c:pt>
                <c:pt idx="8351">
                  <c:v>-3.4959750000000001</c:v>
                </c:pt>
                <c:pt idx="8352">
                  <c:v>-3.4094370000000001</c:v>
                </c:pt>
                <c:pt idx="8353">
                  <c:v>-3.3731829999999992</c:v>
                </c:pt>
                <c:pt idx="8354">
                  <c:v>-3.3641860000000001</c:v>
                </c:pt>
                <c:pt idx="8355">
                  <c:v>-3.4479690000000001</c:v>
                </c:pt>
                <c:pt idx="8356">
                  <c:v>-3.3356289999999822</c:v>
                </c:pt>
                <c:pt idx="8357">
                  <c:v>-3.3295030000000012</c:v>
                </c:pt>
                <c:pt idx="8358">
                  <c:v>-3.3925290000000001</c:v>
                </c:pt>
                <c:pt idx="8359">
                  <c:v>-3.3925290000000001</c:v>
                </c:pt>
                <c:pt idx="8360">
                  <c:v>-3.349237</c:v>
                </c:pt>
                <c:pt idx="8361">
                  <c:v>-3.3683380000000001</c:v>
                </c:pt>
                <c:pt idx="8362">
                  <c:v>-3.3930419999999981</c:v>
                </c:pt>
                <c:pt idx="8363">
                  <c:v>-3.2581630000000001</c:v>
                </c:pt>
                <c:pt idx="8364">
                  <c:v>-3.221867</c:v>
                </c:pt>
                <c:pt idx="8365">
                  <c:v>-3.3320819999999971</c:v>
                </c:pt>
                <c:pt idx="8366">
                  <c:v>-2.8596779999999971</c:v>
                </c:pt>
                <c:pt idx="8367">
                  <c:v>-3.3597260000000002</c:v>
                </c:pt>
                <c:pt idx="8368">
                  <c:v>-3.314824999999999</c:v>
                </c:pt>
                <c:pt idx="8369">
                  <c:v>-3.314824999999999</c:v>
                </c:pt>
                <c:pt idx="8370">
                  <c:v>-3.3054009999999998</c:v>
                </c:pt>
                <c:pt idx="8371">
                  <c:v>-3.228539</c:v>
                </c:pt>
                <c:pt idx="8372">
                  <c:v>-3.2570530000000009</c:v>
                </c:pt>
                <c:pt idx="8373">
                  <c:v>-3.2960479999999981</c:v>
                </c:pt>
                <c:pt idx="8374">
                  <c:v>-3.069347</c:v>
                </c:pt>
                <c:pt idx="8375">
                  <c:v>-3.357275</c:v>
                </c:pt>
                <c:pt idx="8376">
                  <c:v>-3.151816999999999</c:v>
                </c:pt>
                <c:pt idx="8377">
                  <c:v>-3.0793180000000011</c:v>
                </c:pt>
                <c:pt idx="8378">
                  <c:v>-3.583657000000001</c:v>
                </c:pt>
                <c:pt idx="8379">
                  <c:v>-3.402495</c:v>
                </c:pt>
                <c:pt idx="8380">
                  <c:v>-3.4087679999999998</c:v>
                </c:pt>
                <c:pt idx="8381">
                  <c:v>-3.4087679999999998</c:v>
                </c:pt>
                <c:pt idx="8382">
                  <c:v>-3.4201350000000001</c:v>
                </c:pt>
                <c:pt idx="8383">
                  <c:v>-3.5871460000000011</c:v>
                </c:pt>
                <c:pt idx="8384">
                  <c:v>-3.579622000000001</c:v>
                </c:pt>
                <c:pt idx="8385">
                  <c:v>-3.5805729999999989</c:v>
                </c:pt>
                <c:pt idx="8386">
                  <c:v>-3.483981</c:v>
                </c:pt>
                <c:pt idx="8387">
                  <c:v>-3.52603</c:v>
                </c:pt>
                <c:pt idx="8388">
                  <c:v>-3.52603</c:v>
                </c:pt>
                <c:pt idx="8389">
                  <c:v>-3.5005670000000002</c:v>
                </c:pt>
                <c:pt idx="8390">
                  <c:v>-3.5428579999999981</c:v>
                </c:pt>
                <c:pt idx="8391">
                  <c:v>-3.6334099999999991</c:v>
                </c:pt>
                <c:pt idx="8392">
                  <c:v>-3.5936020000000011</c:v>
                </c:pt>
                <c:pt idx="8393">
                  <c:v>-3.5273350000000012</c:v>
                </c:pt>
                <c:pt idx="8394">
                  <c:v>-3.7237809999999998</c:v>
                </c:pt>
                <c:pt idx="8395">
                  <c:v>-3.6528629999999809</c:v>
                </c:pt>
                <c:pt idx="8396">
                  <c:v>-3.318362</c:v>
                </c:pt>
                <c:pt idx="8397">
                  <c:v>-3.466857999999998</c:v>
                </c:pt>
                <c:pt idx="8398">
                  <c:v>-3.466857999999998</c:v>
                </c:pt>
                <c:pt idx="8399">
                  <c:v>-3.4959750000000001</c:v>
                </c:pt>
                <c:pt idx="8400">
                  <c:v>-3.4094370000000001</c:v>
                </c:pt>
                <c:pt idx="8401">
                  <c:v>-3.4539050000000011</c:v>
                </c:pt>
                <c:pt idx="8402">
                  <c:v>-3.2809840000000001</c:v>
                </c:pt>
                <c:pt idx="8403">
                  <c:v>-3.3784689999999822</c:v>
                </c:pt>
                <c:pt idx="8404">
                  <c:v>-3.2623419999999999</c:v>
                </c:pt>
                <c:pt idx="8405">
                  <c:v>-3.3353610000000011</c:v>
                </c:pt>
                <c:pt idx="8406">
                  <c:v>-3.3864429999999812</c:v>
                </c:pt>
                <c:pt idx="8407">
                  <c:v>-3.3511669999999998</c:v>
                </c:pt>
                <c:pt idx="8408">
                  <c:v>-3.3571529999999998</c:v>
                </c:pt>
                <c:pt idx="8409">
                  <c:v>-3.3571529999999998</c:v>
                </c:pt>
                <c:pt idx="8410">
                  <c:v>-3.3298109999999981</c:v>
                </c:pt>
                <c:pt idx="8411">
                  <c:v>-3.4905760000000008</c:v>
                </c:pt>
                <c:pt idx="8412">
                  <c:v>-3.5036350000000001</c:v>
                </c:pt>
                <c:pt idx="8413">
                  <c:v>-3.5167410000000001</c:v>
                </c:pt>
                <c:pt idx="8414">
                  <c:v>-3.466491</c:v>
                </c:pt>
                <c:pt idx="8415">
                  <c:v>-3.0913010000000001</c:v>
                </c:pt>
                <c:pt idx="8416">
                  <c:v>-3.0502600000000002</c:v>
                </c:pt>
                <c:pt idx="8417">
                  <c:v>-3.4004340000000011</c:v>
                </c:pt>
                <c:pt idx="8418">
                  <c:v>-3.4004340000000011</c:v>
                </c:pt>
                <c:pt idx="8419">
                  <c:v>-3.471471999999999</c:v>
                </c:pt>
                <c:pt idx="8420">
                  <c:v>-3.2570530000000009</c:v>
                </c:pt>
                <c:pt idx="8421">
                  <c:v>-3.2960479999999981</c:v>
                </c:pt>
                <c:pt idx="8422">
                  <c:v>-3.069347</c:v>
                </c:pt>
                <c:pt idx="8423">
                  <c:v>-3.357275</c:v>
                </c:pt>
                <c:pt idx="8424">
                  <c:v>-3.151816999999999</c:v>
                </c:pt>
                <c:pt idx="8425">
                  <c:v>-3.151816999999999</c:v>
                </c:pt>
                <c:pt idx="8426">
                  <c:v>-2.967788000000001</c:v>
                </c:pt>
                <c:pt idx="8427">
                  <c:v>-3.8785089999999971</c:v>
                </c:pt>
                <c:pt idx="8428">
                  <c:v>-3.5076480000000001</c:v>
                </c:pt>
                <c:pt idx="8429">
                  <c:v>-3.436777999999999</c:v>
                </c:pt>
                <c:pt idx="8430">
                  <c:v>-3.4453929999999988</c:v>
                </c:pt>
                <c:pt idx="8431">
                  <c:v>-3.4453929999999988</c:v>
                </c:pt>
                <c:pt idx="8432">
                  <c:v>-3.2587419999999998</c:v>
                </c:pt>
                <c:pt idx="8433">
                  <c:v>-3.3646220000000011</c:v>
                </c:pt>
                <c:pt idx="8434">
                  <c:v>-3.834044999999997</c:v>
                </c:pt>
                <c:pt idx="8435">
                  <c:v>-3.9747679999999992</c:v>
                </c:pt>
                <c:pt idx="8436">
                  <c:v>-3.6272110000000009</c:v>
                </c:pt>
                <c:pt idx="8437">
                  <c:v>-3.7281569999999991</c:v>
                </c:pt>
                <c:pt idx="8438">
                  <c:v>-3.3757709999999999</c:v>
                </c:pt>
                <c:pt idx="8439">
                  <c:v>-3.3757709999999999</c:v>
                </c:pt>
                <c:pt idx="8440">
                  <c:v>-3.5428579999999981</c:v>
                </c:pt>
                <c:pt idx="8441">
                  <c:v>-3.6334099999999991</c:v>
                </c:pt>
                <c:pt idx="8442">
                  <c:v>-3.5936020000000011</c:v>
                </c:pt>
                <c:pt idx="8443">
                  <c:v>-3.5273350000000012</c:v>
                </c:pt>
                <c:pt idx="8444">
                  <c:v>-3.7237809999999998</c:v>
                </c:pt>
                <c:pt idx="8445">
                  <c:v>-3.430253</c:v>
                </c:pt>
                <c:pt idx="8446">
                  <c:v>-3.4290600000000002</c:v>
                </c:pt>
                <c:pt idx="8447">
                  <c:v>-3.4974669999999999</c:v>
                </c:pt>
                <c:pt idx="8448">
                  <c:v>-3.491444</c:v>
                </c:pt>
                <c:pt idx="8449">
                  <c:v>-3.5774360000000001</c:v>
                </c:pt>
                <c:pt idx="8450">
                  <c:v>-3.5774360000000001</c:v>
                </c:pt>
                <c:pt idx="8451">
                  <c:v>-3.4380779999999991</c:v>
                </c:pt>
                <c:pt idx="8452">
                  <c:v>-3.3245269999999998</c:v>
                </c:pt>
                <c:pt idx="8453">
                  <c:v>-3.6355109999999988</c:v>
                </c:pt>
                <c:pt idx="8454">
                  <c:v>-3.4870439999999991</c:v>
                </c:pt>
                <c:pt idx="8455">
                  <c:v>-3.4472269999999998</c:v>
                </c:pt>
                <c:pt idx="8456">
                  <c:v>-3.4008829999999999</c:v>
                </c:pt>
                <c:pt idx="8457">
                  <c:v>-3.3841969999999999</c:v>
                </c:pt>
                <c:pt idx="8458">
                  <c:v>-3.3394779999999971</c:v>
                </c:pt>
                <c:pt idx="8459">
                  <c:v>-3.3298109999999981</c:v>
                </c:pt>
                <c:pt idx="8460">
                  <c:v>-3.4905760000000008</c:v>
                </c:pt>
                <c:pt idx="8461">
                  <c:v>-3.5036350000000001</c:v>
                </c:pt>
                <c:pt idx="8462">
                  <c:v>-3.5167410000000001</c:v>
                </c:pt>
                <c:pt idx="8463">
                  <c:v>-3.409698000000001</c:v>
                </c:pt>
                <c:pt idx="8464">
                  <c:v>-3.3208190000000002</c:v>
                </c:pt>
                <c:pt idx="8465">
                  <c:v>-2.917241999999999</c:v>
                </c:pt>
                <c:pt idx="8466">
                  <c:v>-3.0913010000000001</c:v>
                </c:pt>
                <c:pt idx="8467">
                  <c:v>-3.0502600000000002</c:v>
                </c:pt>
                <c:pt idx="8468">
                  <c:v>-3.4004340000000011</c:v>
                </c:pt>
                <c:pt idx="8469">
                  <c:v>-3.471471999999999</c:v>
                </c:pt>
                <c:pt idx="8470">
                  <c:v>-3.471471999999999</c:v>
                </c:pt>
                <c:pt idx="8471">
                  <c:v>-3.3375949999999999</c:v>
                </c:pt>
                <c:pt idx="8472">
                  <c:v>-3.4601850000000001</c:v>
                </c:pt>
                <c:pt idx="8473">
                  <c:v>-3.5656210000000002</c:v>
                </c:pt>
                <c:pt idx="8474">
                  <c:v>-3.8636119999999998</c:v>
                </c:pt>
                <c:pt idx="8475">
                  <c:v>-3.5810490000000001</c:v>
                </c:pt>
                <c:pt idx="8476">
                  <c:v>-3.2861560000000001</c:v>
                </c:pt>
                <c:pt idx="8477">
                  <c:v>-3.2861560000000001</c:v>
                </c:pt>
                <c:pt idx="8478">
                  <c:v>-3.1670210000000001</c:v>
                </c:pt>
                <c:pt idx="8479">
                  <c:v>-3.3921360000000012</c:v>
                </c:pt>
                <c:pt idx="8480">
                  <c:v>-3.5171700000000001</c:v>
                </c:pt>
                <c:pt idx="8481">
                  <c:v>-3.442956000000001</c:v>
                </c:pt>
                <c:pt idx="8482">
                  <c:v>-3.185988</c:v>
                </c:pt>
                <c:pt idx="8483">
                  <c:v>-3.185988</c:v>
                </c:pt>
                <c:pt idx="8484">
                  <c:v>-3.4759660000000001</c:v>
                </c:pt>
                <c:pt idx="8485">
                  <c:v>-3.834044999999997</c:v>
                </c:pt>
                <c:pt idx="8486">
                  <c:v>-3.9747679999999992</c:v>
                </c:pt>
                <c:pt idx="8487">
                  <c:v>-3.6272110000000009</c:v>
                </c:pt>
                <c:pt idx="8488">
                  <c:v>-3.7281569999999991</c:v>
                </c:pt>
                <c:pt idx="8489">
                  <c:v>-3.3757709999999999</c:v>
                </c:pt>
                <c:pt idx="8490">
                  <c:v>-3.59131</c:v>
                </c:pt>
                <c:pt idx="8491">
                  <c:v>-3.8976479999999971</c:v>
                </c:pt>
                <c:pt idx="8492">
                  <c:v>-3.8976479999999971</c:v>
                </c:pt>
                <c:pt idx="8493">
                  <c:v>-3.9048229999999999</c:v>
                </c:pt>
                <c:pt idx="8494">
                  <c:v>-3.6888830000000001</c:v>
                </c:pt>
                <c:pt idx="8495">
                  <c:v>-3.6557999999999988</c:v>
                </c:pt>
                <c:pt idx="8496">
                  <c:v>-3.6715009999999988</c:v>
                </c:pt>
                <c:pt idx="8497">
                  <c:v>-3.5365709999999999</c:v>
                </c:pt>
                <c:pt idx="8498">
                  <c:v>-3.5063110000000002</c:v>
                </c:pt>
                <c:pt idx="8499">
                  <c:v>-3.4407420000000002</c:v>
                </c:pt>
                <c:pt idx="8500">
                  <c:v>-3.426257999999998</c:v>
                </c:pt>
                <c:pt idx="8501">
                  <c:v>-3.426257999999998</c:v>
                </c:pt>
                <c:pt idx="8502">
                  <c:v>-3.436877999999997</c:v>
                </c:pt>
                <c:pt idx="8503">
                  <c:v>-3.3541969999999992</c:v>
                </c:pt>
                <c:pt idx="8504">
                  <c:v>-3.6386210000000001</c:v>
                </c:pt>
                <c:pt idx="8505">
                  <c:v>-3.4870439999999991</c:v>
                </c:pt>
                <c:pt idx="8506">
                  <c:v>-3.4472269999999998</c:v>
                </c:pt>
                <c:pt idx="8507">
                  <c:v>-3.4008829999999999</c:v>
                </c:pt>
                <c:pt idx="8508">
                  <c:v>-3.3841969999999999</c:v>
                </c:pt>
                <c:pt idx="8509">
                  <c:v>-3.3394779999999971</c:v>
                </c:pt>
                <c:pt idx="8510">
                  <c:v>-3.5435340000000002</c:v>
                </c:pt>
                <c:pt idx="8511">
                  <c:v>-3.5435340000000002</c:v>
                </c:pt>
                <c:pt idx="8512">
                  <c:v>-3.4495529999999999</c:v>
                </c:pt>
                <c:pt idx="8513">
                  <c:v>-3.4627970000000001</c:v>
                </c:pt>
                <c:pt idx="8514">
                  <c:v>-3.409698000000001</c:v>
                </c:pt>
                <c:pt idx="8515">
                  <c:v>-3.3208190000000002</c:v>
                </c:pt>
                <c:pt idx="8516">
                  <c:v>-2.917241999999999</c:v>
                </c:pt>
                <c:pt idx="8517">
                  <c:v>-2.981592</c:v>
                </c:pt>
                <c:pt idx="8518">
                  <c:v>-3.3730860000000011</c:v>
                </c:pt>
                <c:pt idx="8519">
                  <c:v>-3.3659890000000008</c:v>
                </c:pt>
                <c:pt idx="8520">
                  <c:v>-3.664866</c:v>
                </c:pt>
                <c:pt idx="8521">
                  <c:v>-3.2558570000000011</c:v>
                </c:pt>
                <c:pt idx="8522">
                  <c:v>-3.2558570000000011</c:v>
                </c:pt>
                <c:pt idx="8523">
                  <c:v>-3.4330539999999998</c:v>
                </c:pt>
                <c:pt idx="8524">
                  <c:v>-3.141607</c:v>
                </c:pt>
                <c:pt idx="8525">
                  <c:v>-3.330997</c:v>
                </c:pt>
                <c:pt idx="8526">
                  <c:v>-3.4056579999999981</c:v>
                </c:pt>
                <c:pt idx="8527">
                  <c:v>-3.4844889999999999</c:v>
                </c:pt>
                <c:pt idx="8528">
                  <c:v>-3.4401299999999999</c:v>
                </c:pt>
                <c:pt idx="8529">
                  <c:v>-3.4401299999999999</c:v>
                </c:pt>
                <c:pt idx="8530">
                  <c:v>-3.2211880000000002</c:v>
                </c:pt>
                <c:pt idx="8531">
                  <c:v>-3.5171700000000001</c:v>
                </c:pt>
                <c:pt idx="8532">
                  <c:v>-3.442956000000001</c:v>
                </c:pt>
                <c:pt idx="8533">
                  <c:v>-3.185988</c:v>
                </c:pt>
                <c:pt idx="8534">
                  <c:v>-3.4759660000000001</c:v>
                </c:pt>
                <c:pt idx="8535">
                  <c:v>-3.4759660000000001</c:v>
                </c:pt>
                <c:pt idx="8536">
                  <c:v>-3.6907209999999999</c:v>
                </c:pt>
                <c:pt idx="8537">
                  <c:v>-3.6359720000000011</c:v>
                </c:pt>
                <c:pt idx="8538">
                  <c:v>-3.387829</c:v>
                </c:pt>
                <c:pt idx="8539">
                  <c:v>-3.5604279999999999</c:v>
                </c:pt>
                <c:pt idx="8540">
                  <c:v>-3.426259999999997</c:v>
                </c:pt>
                <c:pt idx="8541">
                  <c:v>-3.6553339999999999</c:v>
                </c:pt>
                <c:pt idx="8542">
                  <c:v>-3.3637920000000001</c:v>
                </c:pt>
                <c:pt idx="8543">
                  <c:v>-3.6196719999999991</c:v>
                </c:pt>
                <c:pt idx="8544">
                  <c:v>-3.442209999999998</c:v>
                </c:pt>
                <c:pt idx="8545">
                  <c:v>-3.442209999999998</c:v>
                </c:pt>
                <c:pt idx="8546">
                  <c:v>-3.474807999999999</c:v>
                </c:pt>
                <c:pt idx="8547">
                  <c:v>-3.568343</c:v>
                </c:pt>
                <c:pt idx="8548">
                  <c:v>-3.534497</c:v>
                </c:pt>
                <c:pt idx="8549">
                  <c:v>-3.6220009999999991</c:v>
                </c:pt>
                <c:pt idx="8550">
                  <c:v>-3.352290999999997</c:v>
                </c:pt>
                <c:pt idx="8551">
                  <c:v>-3.426257999999998</c:v>
                </c:pt>
                <c:pt idx="8552">
                  <c:v>-3.436877999999997</c:v>
                </c:pt>
                <c:pt idx="8553">
                  <c:v>-3.436877999999997</c:v>
                </c:pt>
                <c:pt idx="8554">
                  <c:v>-3.3541969999999992</c:v>
                </c:pt>
                <c:pt idx="8555">
                  <c:v>-3.6386210000000001</c:v>
                </c:pt>
                <c:pt idx="8556">
                  <c:v>-3.5793579999999992</c:v>
                </c:pt>
                <c:pt idx="8557">
                  <c:v>-3.6093470000000001</c:v>
                </c:pt>
                <c:pt idx="8558">
                  <c:v>-3.4875539999999989</c:v>
                </c:pt>
                <c:pt idx="8559">
                  <c:v>-3.4843569999999988</c:v>
                </c:pt>
                <c:pt idx="8560">
                  <c:v>-3.4883289999999998</c:v>
                </c:pt>
                <c:pt idx="8561">
                  <c:v>-3.639332</c:v>
                </c:pt>
                <c:pt idx="8562">
                  <c:v>-3.527339</c:v>
                </c:pt>
                <c:pt idx="8563">
                  <c:v>-3.527339</c:v>
                </c:pt>
                <c:pt idx="8564">
                  <c:v>-3.504019</c:v>
                </c:pt>
                <c:pt idx="8565">
                  <c:v>-3.504019</c:v>
                </c:pt>
                <c:pt idx="8566">
                  <c:v>-3.3907579999999991</c:v>
                </c:pt>
                <c:pt idx="8567">
                  <c:v>-2.928744</c:v>
                </c:pt>
                <c:pt idx="8568">
                  <c:v>-3.003448000000001</c:v>
                </c:pt>
                <c:pt idx="8569">
                  <c:v>-2.9635590000000001</c:v>
                </c:pt>
                <c:pt idx="8570">
                  <c:v>-3.3956579999999961</c:v>
                </c:pt>
                <c:pt idx="8571">
                  <c:v>-3.5009549999999989</c:v>
                </c:pt>
                <c:pt idx="8572">
                  <c:v>-3.3232379999999999</c:v>
                </c:pt>
                <c:pt idx="8573">
                  <c:v>-3.3232379999999999</c:v>
                </c:pt>
                <c:pt idx="8574">
                  <c:v>-3.2623289999999989</c:v>
                </c:pt>
                <c:pt idx="8575">
                  <c:v>-3.330997</c:v>
                </c:pt>
                <c:pt idx="8576">
                  <c:v>-3.4056579999999981</c:v>
                </c:pt>
                <c:pt idx="8577">
                  <c:v>-3.4844889999999999</c:v>
                </c:pt>
                <c:pt idx="8578">
                  <c:v>-3.4401299999999999</c:v>
                </c:pt>
                <c:pt idx="8579">
                  <c:v>-3.4401299999999999</c:v>
                </c:pt>
                <c:pt idx="8580">
                  <c:v>-3.2211880000000002</c:v>
                </c:pt>
                <c:pt idx="8581">
                  <c:v>-3.1152329999999999</c:v>
                </c:pt>
                <c:pt idx="8582">
                  <c:v>-3.4278879999999989</c:v>
                </c:pt>
                <c:pt idx="8583">
                  <c:v>-3.4804369999999998</c:v>
                </c:pt>
                <c:pt idx="8584">
                  <c:v>-3.4804369999999998</c:v>
                </c:pt>
                <c:pt idx="8585">
                  <c:v>-3.5861670000000001</c:v>
                </c:pt>
                <c:pt idx="8586">
                  <c:v>-3.3041330000000002</c:v>
                </c:pt>
                <c:pt idx="8587">
                  <c:v>-3.3037550000000011</c:v>
                </c:pt>
                <c:pt idx="8588">
                  <c:v>-3.3565279999999991</c:v>
                </c:pt>
                <c:pt idx="8589">
                  <c:v>-3.3460499999999809</c:v>
                </c:pt>
                <c:pt idx="8590">
                  <c:v>-3.506319</c:v>
                </c:pt>
                <c:pt idx="8591">
                  <c:v>-3.6694629999999999</c:v>
                </c:pt>
                <c:pt idx="8592">
                  <c:v>-3.474807999999999</c:v>
                </c:pt>
                <c:pt idx="8593">
                  <c:v>-3.474807999999999</c:v>
                </c:pt>
                <c:pt idx="8594">
                  <c:v>-3.568343</c:v>
                </c:pt>
                <c:pt idx="8595">
                  <c:v>-3.534497</c:v>
                </c:pt>
                <c:pt idx="8596">
                  <c:v>-3.6220009999999991</c:v>
                </c:pt>
                <c:pt idx="8597">
                  <c:v>-3.352290999999997</c:v>
                </c:pt>
                <c:pt idx="8598">
                  <c:v>-3.2452179999999999</c:v>
                </c:pt>
                <c:pt idx="8599">
                  <c:v>-3.362884999999999</c:v>
                </c:pt>
                <c:pt idx="8600">
                  <c:v>-3.4784739999999998</c:v>
                </c:pt>
                <c:pt idx="8601">
                  <c:v>-3.4784739999999998</c:v>
                </c:pt>
                <c:pt idx="8602">
                  <c:v>-3.4696630000000011</c:v>
                </c:pt>
                <c:pt idx="8603">
                  <c:v>-3.394174</c:v>
                </c:pt>
                <c:pt idx="8604">
                  <c:v>-3.366873999999997</c:v>
                </c:pt>
                <c:pt idx="8605">
                  <c:v>-3.5271680000000001</c:v>
                </c:pt>
                <c:pt idx="8606">
                  <c:v>-3.5078099999999992</c:v>
                </c:pt>
                <c:pt idx="8607">
                  <c:v>-3.5112210000000008</c:v>
                </c:pt>
                <c:pt idx="8608">
                  <c:v>-3.3835270000000008</c:v>
                </c:pt>
                <c:pt idx="8609">
                  <c:v>-3.4523489999999808</c:v>
                </c:pt>
                <c:pt idx="8610">
                  <c:v>-3.4158230000000001</c:v>
                </c:pt>
                <c:pt idx="8611">
                  <c:v>-3.4054950000000002</c:v>
                </c:pt>
                <c:pt idx="8612">
                  <c:v>-3.2016990000000001</c:v>
                </c:pt>
                <c:pt idx="8613">
                  <c:v>-3.097357000000001</c:v>
                </c:pt>
                <c:pt idx="8614">
                  <c:v>-3.3362489999999809</c:v>
                </c:pt>
                <c:pt idx="8615">
                  <c:v>-3.4324479999999822</c:v>
                </c:pt>
                <c:pt idx="8616">
                  <c:v>-3.3956579999999961</c:v>
                </c:pt>
                <c:pt idx="8617">
                  <c:v>-3.5009549999999989</c:v>
                </c:pt>
                <c:pt idx="8618">
                  <c:v>-3.3232379999999999</c:v>
                </c:pt>
                <c:pt idx="8619">
                  <c:v>-3.2623289999999989</c:v>
                </c:pt>
                <c:pt idx="8620">
                  <c:v>-3.2623289999999989</c:v>
                </c:pt>
                <c:pt idx="8621">
                  <c:v>-3.1403890000000012</c:v>
                </c:pt>
                <c:pt idx="8622">
                  <c:v>-3.1580710000000001</c:v>
                </c:pt>
                <c:pt idx="8623">
                  <c:v>-3.360326000000001</c:v>
                </c:pt>
                <c:pt idx="8624">
                  <c:v>-3.5402119999999999</c:v>
                </c:pt>
                <c:pt idx="8625">
                  <c:v>-3.4203990000000002</c:v>
                </c:pt>
                <c:pt idx="8626">
                  <c:v>-3.4203990000000002</c:v>
                </c:pt>
                <c:pt idx="8627">
                  <c:v>-3.0685509999999989</c:v>
                </c:pt>
                <c:pt idx="8628">
                  <c:v>-3.172231</c:v>
                </c:pt>
                <c:pt idx="8629">
                  <c:v>-3.141061000000001</c:v>
                </c:pt>
                <c:pt idx="8630">
                  <c:v>-3.3490669999999998</c:v>
                </c:pt>
                <c:pt idx="8631">
                  <c:v>-3.3257359999999991</c:v>
                </c:pt>
                <c:pt idx="8632">
                  <c:v>-3.3257359999999991</c:v>
                </c:pt>
                <c:pt idx="8633">
                  <c:v>-3.4341010000000001</c:v>
                </c:pt>
                <c:pt idx="8634">
                  <c:v>-3.3037550000000011</c:v>
                </c:pt>
                <c:pt idx="8635">
                  <c:v>-3.3565279999999991</c:v>
                </c:pt>
                <c:pt idx="8636">
                  <c:v>-3.3460499999999809</c:v>
                </c:pt>
                <c:pt idx="8637">
                  <c:v>-3.506319</c:v>
                </c:pt>
                <c:pt idx="8638">
                  <c:v>-3.6694629999999999</c:v>
                </c:pt>
                <c:pt idx="8639">
                  <c:v>-3.4057089999999999</c:v>
                </c:pt>
                <c:pt idx="8640">
                  <c:v>-3.5678490000000012</c:v>
                </c:pt>
                <c:pt idx="8641">
                  <c:v>-3.5477120000000011</c:v>
                </c:pt>
                <c:pt idx="8642">
                  <c:v>-3.5477120000000011</c:v>
                </c:pt>
                <c:pt idx="8643">
                  <c:v>-3.4613659999999999</c:v>
                </c:pt>
                <c:pt idx="8644">
                  <c:v>-3.5544660000000001</c:v>
                </c:pt>
                <c:pt idx="8645">
                  <c:v>-3.593067</c:v>
                </c:pt>
                <c:pt idx="8646">
                  <c:v>-3.4512300000000011</c:v>
                </c:pt>
                <c:pt idx="8647">
                  <c:v>-3.552244</c:v>
                </c:pt>
                <c:pt idx="8648">
                  <c:v>-3.5237159999999998</c:v>
                </c:pt>
                <c:pt idx="8649">
                  <c:v>-3.5237159999999998</c:v>
                </c:pt>
                <c:pt idx="8650">
                  <c:v>-3.5291190000000001</c:v>
                </c:pt>
                <c:pt idx="8651">
                  <c:v>-3.4513090000000002</c:v>
                </c:pt>
                <c:pt idx="8652">
                  <c:v>-3.3129849999999981</c:v>
                </c:pt>
                <c:pt idx="8653">
                  <c:v>-3.5078099999999992</c:v>
                </c:pt>
                <c:pt idx="8654">
                  <c:v>-3.5112210000000008</c:v>
                </c:pt>
                <c:pt idx="8655">
                  <c:v>-3.3835270000000008</c:v>
                </c:pt>
                <c:pt idx="8656">
                  <c:v>-3.3912599999999822</c:v>
                </c:pt>
                <c:pt idx="8657">
                  <c:v>-3.1372440000000008</c:v>
                </c:pt>
                <c:pt idx="8658">
                  <c:v>-3.0023430000000002</c:v>
                </c:pt>
                <c:pt idx="8659">
                  <c:v>-3.4942839999999999</c:v>
                </c:pt>
                <c:pt idx="8660">
                  <c:v>-3.4054950000000002</c:v>
                </c:pt>
                <c:pt idx="8661">
                  <c:v>-3.2016990000000001</c:v>
                </c:pt>
                <c:pt idx="8662">
                  <c:v>-3.097357000000001</c:v>
                </c:pt>
                <c:pt idx="8663">
                  <c:v>-3.3362489999999809</c:v>
                </c:pt>
                <c:pt idx="8664">
                  <c:v>-3.4324479999999822</c:v>
                </c:pt>
                <c:pt idx="8665">
                  <c:v>-2.739525</c:v>
                </c:pt>
                <c:pt idx="8666">
                  <c:v>-3.1042130000000001</c:v>
                </c:pt>
                <c:pt idx="8667">
                  <c:v>-3.2419670000000012</c:v>
                </c:pt>
                <c:pt idx="8668">
                  <c:v>-3.2637070000000001</c:v>
                </c:pt>
                <c:pt idx="8669">
                  <c:v>-3.2637070000000001</c:v>
                </c:pt>
                <c:pt idx="8670">
                  <c:v>-3.3699919999999999</c:v>
                </c:pt>
                <c:pt idx="8671">
                  <c:v>-2.9258860000000002</c:v>
                </c:pt>
                <c:pt idx="8672">
                  <c:v>-3.2069259999999988</c:v>
                </c:pt>
                <c:pt idx="8673">
                  <c:v>-3.2612089999999991</c:v>
                </c:pt>
                <c:pt idx="8674">
                  <c:v>-3.3022040000000001</c:v>
                </c:pt>
                <c:pt idx="8675">
                  <c:v>-3.2538250000000009</c:v>
                </c:pt>
                <c:pt idx="8676">
                  <c:v>-3.3207429999999998</c:v>
                </c:pt>
                <c:pt idx="8677">
                  <c:v>-3.141061000000001</c:v>
                </c:pt>
                <c:pt idx="8678">
                  <c:v>-3.3490669999999998</c:v>
                </c:pt>
                <c:pt idx="8679">
                  <c:v>-3.3257359999999991</c:v>
                </c:pt>
                <c:pt idx="8680">
                  <c:v>-3.3257359999999991</c:v>
                </c:pt>
                <c:pt idx="8681">
                  <c:v>-3.4341010000000001</c:v>
                </c:pt>
                <c:pt idx="8682">
                  <c:v>-3.391375</c:v>
                </c:pt>
                <c:pt idx="8683">
                  <c:v>-3.3855109999999988</c:v>
                </c:pt>
                <c:pt idx="8684">
                  <c:v>-3.5948679999999991</c:v>
                </c:pt>
                <c:pt idx="8685">
                  <c:v>-3.7062519999999992</c:v>
                </c:pt>
                <c:pt idx="8686">
                  <c:v>-3.271169</c:v>
                </c:pt>
                <c:pt idx="8687">
                  <c:v>-3.6571880000000001</c:v>
                </c:pt>
                <c:pt idx="8688">
                  <c:v>-3.6849289999999999</c:v>
                </c:pt>
                <c:pt idx="8689">
                  <c:v>-3.5089549999999998</c:v>
                </c:pt>
                <c:pt idx="8690">
                  <c:v>-3.515544999999999</c:v>
                </c:pt>
                <c:pt idx="8691">
                  <c:v>-3.566405</c:v>
                </c:pt>
                <c:pt idx="8692">
                  <c:v>-3.566405</c:v>
                </c:pt>
                <c:pt idx="8693">
                  <c:v>-3.4078890000000008</c:v>
                </c:pt>
                <c:pt idx="8694">
                  <c:v>-3.5903860000000001</c:v>
                </c:pt>
                <c:pt idx="8695">
                  <c:v>-3.424194</c:v>
                </c:pt>
                <c:pt idx="8696">
                  <c:v>-3.443791</c:v>
                </c:pt>
                <c:pt idx="8697">
                  <c:v>-3.5237159999999998</c:v>
                </c:pt>
                <c:pt idx="8698">
                  <c:v>-3.5291190000000001</c:v>
                </c:pt>
                <c:pt idx="8699">
                  <c:v>-3.5291190000000001</c:v>
                </c:pt>
                <c:pt idx="8700">
                  <c:v>-3.4513090000000002</c:v>
                </c:pt>
                <c:pt idx="8701">
                  <c:v>-3.3129849999999981</c:v>
                </c:pt>
                <c:pt idx="8702">
                  <c:v>-3.486841999999998</c:v>
                </c:pt>
                <c:pt idx="8703">
                  <c:v>-3.490764</c:v>
                </c:pt>
                <c:pt idx="8704">
                  <c:v>-3.6835040000000001</c:v>
                </c:pt>
                <c:pt idx="8705">
                  <c:v>-3.8074169999999992</c:v>
                </c:pt>
                <c:pt idx="8706">
                  <c:v>-3.3912599999999822</c:v>
                </c:pt>
                <c:pt idx="8707">
                  <c:v>-3.1372440000000008</c:v>
                </c:pt>
                <c:pt idx="8708">
                  <c:v>-3.0023430000000002</c:v>
                </c:pt>
                <c:pt idx="8709">
                  <c:v>-3.4942839999999999</c:v>
                </c:pt>
                <c:pt idx="8710">
                  <c:v>-3.242003</c:v>
                </c:pt>
                <c:pt idx="8711">
                  <c:v>-3.242003</c:v>
                </c:pt>
                <c:pt idx="8712">
                  <c:v>-3.358675999999992</c:v>
                </c:pt>
                <c:pt idx="8713">
                  <c:v>-3.3356110000000001</c:v>
                </c:pt>
                <c:pt idx="8714">
                  <c:v>-3.3143850000000001</c:v>
                </c:pt>
                <c:pt idx="8715">
                  <c:v>-3.3185530000000001</c:v>
                </c:pt>
                <c:pt idx="8716">
                  <c:v>-2.9127810000000012</c:v>
                </c:pt>
                <c:pt idx="8717">
                  <c:v>-2.93145999999998</c:v>
                </c:pt>
                <c:pt idx="8718">
                  <c:v>-3.3409809999999989</c:v>
                </c:pt>
                <c:pt idx="8719">
                  <c:v>-3.151257999999999</c:v>
                </c:pt>
                <c:pt idx="8720">
                  <c:v>-3.151257999999999</c:v>
                </c:pt>
                <c:pt idx="8721">
                  <c:v>-3.254705</c:v>
                </c:pt>
                <c:pt idx="8722">
                  <c:v>-3.2155090000000008</c:v>
                </c:pt>
                <c:pt idx="8723">
                  <c:v>-3.2612089999999991</c:v>
                </c:pt>
                <c:pt idx="8724">
                  <c:v>-3.3022040000000001</c:v>
                </c:pt>
                <c:pt idx="8725">
                  <c:v>-3.2538250000000009</c:v>
                </c:pt>
                <c:pt idx="8726">
                  <c:v>-3.3207429999999998</c:v>
                </c:pt>
                <c:pt idx="8727">
                  <c:v>-3.2772770000000002</c:v>
                </c:pt>
                <c:pt idx="8728">
                  <c:v>-3.1930499999999991</c:v>
                </c:pt>
                <c:pt idx="8729">
                  <c:v>-3.2832629999999998</c:v>
                </c:pt>
                <c:pt idx="8730">
                  <c:v>-3.3858910000000009</c:v>
                </c:pt>
                <c:pt idx="8731">
                  <c:v>-3.3858910000000009</c:v>
                </c:pt>
                <c:pt idx="8732">
                  <c:v>-3.3826370000000008</c:v>
                </c:pt>
                <c:pt idx="8733">
                  <c:v>-3.3697959999999991</c:v>
                </c:pt>
                <c:pt idx="8734">
                  <c:v>-3.4363250000000001</c:v>
                </c:pt>
                <c:pt idx="8735">
                  <c:v>-3.399429</c:v>
                </c:pt>
                <c:pt idx="8736">
                  <c:v>-3.7252350000000001</c:v>
                </c:pt>
                <c:pt idx="8737">
                  <c:v>-3.7114530000000001</c:v>
                </c:pt>
                <c:pt idx="8738">
                  <c:v>-3.740939</c:v>
                </c:pt>
                <c:pt idx="8739">
                  <c:v>-3.5379039999999988</c:v>
                </c:pt>
                <c:pt idx="8740">
                  <c:v>-3.3640329999999992</c:v>
                </c:pt>
                <c:pt idx="8741">
                  <c:v>-3.566405</c:v>
                </c:pt>
                <c:pt idx="8742">
                  <c:v>-3.566405</c:v>
                </c:pt>
                <c:pt idx="8743">
                  <c:v>-3.4078890000000008</c:v>
                </c:pt>
                <c:pt idx="8744">
                  <c:v>-3.5903860000000001</c:v>
                </c:pt>
                <c:pt idx="8745">
                  <c:v>-3.424194</c:v>
                </c:pt>
                <c:pt idx="8746">
                  <c:v>-3.443791</c:v>
                </c:pt>
                <c:pt idx="8747">
                  <c:v>-3.5660950000000011</c:v>
                </c:pt>
                <c:pt idx="8748">
                  <c:v>-3.5054820000000011</c:v>
                </c:pt>
                <c:pt idx="8749">
                  <c:v>-3.532811000000001</c:v>
                </c:pt>
                <c:pt idx="8750">
                  <c:v>-3.532811000000001</c:v>
                </c:pt>
                <c:pt idx="8751">
                  <c:v>-3.3525290000000001</c:v>
                </c:pt>
                <c:pt idx="8752">
                  <c:v>-3.4071669999999989</c:v>
                </c:pt>
                <c:pt idx="8753">
                  <c:v>-3.3535179999999989</c:v>
                </c:pt>
                <c:pt idx="8754">
                  <c:v>-4.0862859999999994</c:v>
                </c:pt>
                <c:pt idx="8755">
                  <c:v>-3.4631830000000008</c:v>
                </c:pt>
                <c:pt idx="8756">
                  <c:v>-3.451556999999998</c:v>
                </c:pt>
                <c:pt idx="8757">
                  <c:v>-3.455902</c:v>
                </c:pt>
                <c:pt idx="8758">
                  <c:v>-3.964048</c:v>
                </c:pt>
                <c:pt idx="8759">
                  <c:v>-3.964048</c:v>
                </c:pt>
                <c:pt idx="8760">
                  <c:v>-3.8852009999999999</c:v>
                </c:pt>
                <c:pt idx="8761">
                  <c:v>-3.4576410000000011</c:v>
                </c:pt>
                <c:pt idx="8762">
                  <c:v>-3.3951999999999991</c:v>
                </c:pt>
                <c:pt idx="8763">
                  <c:v>-3.2041710000000001</c:v>
                </c:pt>
                <c:pt idx="8764">
                  <c:v>-3.317129</c:v>
                </c:pt>
                <c:pt idx="8765">
                  <c:v>-3.570252999999997</c:v>
                </c:pt>
                <c:pt idx="8766">
                  <c:v>-3.321809999999997</c:v>
                </c:pt>
                <c:pt idx="8767">
                  <c:v>-3.3409809999999989</c:v>
                </c:pt>
                <c:pt idx="8768">
                  <c:v>-3.151257999999999</c:v>
                </c:pt>
                <c:pt idx="8769">
                  <c:v>-3.151257999999999</c:v>
                </c:pt>
                <c:pt idx="8770">
                  <c:v>-3.254705</c:v>
                </c:pt>
                <c:pt idx="8771">
                  <c:v>-3.2155090000000008</c:v>
                </c:pt>
                <c:pt idx="8772">
                  <c:v>-3.387464</c:v>
                </c:pt>
                <c:pt idx="8773">
                  <c:v>-2.9783760000000008</c:v>
                </c:pt>
                <c:pt idx="8774">
                  <c:v>-3.0205959999999989</c:v>
                </c:pt>
                <c:pt idx="8775">
                  <c:v>-3.2522990000000012</c:v>
                </c:pt>
                <c:pt idx="8776">
                  <c:v>-3.2522990000000012</c:v>
                </c:pt>
                <c:pt idx="8777">
                  <c:v>-2.9077610000000012</c:v>
                </c:pt>
                <c:pt idx="8778">
                  <c:v>-3.4372220000000002</c:v>
                </c:pt>
                <c:pt idx="8779">
                  <c:v>-3.2875320000000001</c:v>
                </c:pt>
                <c:pt idx="8780">
                  <c:v>-3.5050150000000002</c:v>
                </c:pt>
                <c:pt idx="8781">
                  <c:v>-3.368596999999999</c:v>
                </c:pt>
                <c:pt idx="8782">
                  <c:v>-3.3601890000000001</c:v>
                </c:pt>
                <c:pt idx="8783">
                  <c:v>-3.3601890000000001</c:v>
                </c:pt>
                <c:pt idx="8784">
                  <c:v>-3.4710920000000001</c:v>
                </c:pt>
                <c:pt idx="8785">
                  <c:v>-3.3257059999999998</c:v>
                </c:pt>
                <c:pt idx="8786">
                  <c:v>-3.5085980000000001</c:v>
                </c:pt>
                <c:pt idx="8787">
                  <c:v>-3.7252350000000001</c:v>
                </c:pt>
                <c:pt idx="8788">
                  <c:v>-3.7114530000000001</c:v>
                </c:pt>
                <c:pt idx="8789">
                  <c:v>-3.740939</c:v>
                </c:pt>
                <c:pt idx="8790">
                  <c:v>-3.5379039999999988</c:v>
                </c:pt>
                <c:pt idx="8791">
                  <c:v>-3.3640329999999992</c:v>
                </c:pt>
                <c:pt idx="8792">
                  <c:v>-3.7039930000000001</c:v>
                </c:pt>
                <c:pt idx="8793">
                  <c:v>-3.311244999999996</c:v>
                </c:pt>
                <c:pt idx="8794">
                  <c:v>-3.311244999999996</c:v>
                </c:pt>
                <c:pt idx="8795">
                  <c:v>-3.529636</c:v>
                </c:pt>
                <c:pt idx="8796">
                  <c:v>-3.597837999999999</c:v>
                </c:pt>
                <c:pt idx="8797">
                  <c:v>-3.5222599999999971</c:v>
                </c:pt>
                <c:pt idx="8798">
                  <c:v>-3.6570110000000011</c:v>
                </c:pt>
                <c:pt idx="8799">
                  <c:v>-3.5107020000000002</c:v>
                </c:pt>
                <c:pt idx="8800">
                  <c:v>-3.4319970000000009</c:v>
                </c:pt>
                <c:pt idx="8801">
                  <c:v>-3.4319970000000009</c:v>
                </c:pt>
                <c:pt idx="8802">
                  <c:v>-3.4914499999999808</c:v>
                </c:pt>
                <c:pt idx="8803">
                  <c:v>-3.3987729999999998</c:v>
                </c:pt>
                <c:pt idx="8804">
                  <c:v>-3.9544090000000001</c:v>
                </c:pt>
                <c:pt idx="8805">
                  <c:v>-3.6594419999999981</c:v>
                </c:pt>
                <c:pt idx="8806">
                  <c:v>-3.6550360000000008</c:v>
                </c:pt>
                <c:pt idx="8807">
                  <c:v>-3.578468</c:v>
                </c:pt>
                <c:pt idx="8808">
                  <c:v>-3.6627659999999991</c:v>
                </c:pt>
                <c:pt idx="8809">
                  <c:v>-3.2632429999999988</c:v>
                </c:pt>
                <c:pt idx="8810">
                  <c:v>-3.2093739999999999</c:v>
                </c:pt>
                <c:pt idx="8811">
                  <c:v>-3.2093739999999999</c:v>
                </c:pt>
                <c:pt idx="8812">
                  <c:v>-3.31291599999998</c:v>
                </c:pt>
                <c:pt idx="8813">
                  <c:v>-3.4576410000000011</c:v>
                </c:pt>
                <c:pt idx="8814">
                  <c:v>-3.3951999999999991</c:v>
                </c:pt>
                <c:pt idx="8815">
                  <c:v>-3.2041710000000001</c:v>
                </c:pt>
                <c:pt idx="8816">
                  <c:v>-3.317129</c:v>
                </c:pt>
                <c:pt idx="8817">
                  <c:v>-3.570252999999997</c:v>
                </c:pt>
                <c:pt idx="8818">
                  <c:v>-3.321809999999997</c:v>
                </c:pt>
                <c:pt idx="8819">
                  <c:v>-2.943384</c:v>
                </c:pt>
                <c:pt idx="8820">
                  <c:v>-3.0982789999999998</c:v>
                </c:pt>
                <c:pt idx="8821">
                  <c:v>-3.3431190000000002</c:v>
                </c:pt>
                <c:pt idx="8822">
                  <c:v>-3.3431190000000002</c:v>
                </c:pt>
                <c:pt idx="8823">
                  <c:v>-3.2661090000000002</c:v>
                </c:pt>
                <c:pt idx="8824">
                  <c:v>-3.2871020000000009</c:v>
                </c:pt>
                <c:pt idx="8825">
                  <c:v>-3.455244</c:v>
                </c:pt>
                <c:pt idx="8826">
                  <c:v>-3.2058360000000001</c:v>
                </c:pt>
                <c:pt idx="8827">
                  <c:v>-3.387147000000001</c:v>
                </c:pt>
                <c:pt idx="8828">
                  <c:v>-3.387147000000001</c:v>
                </c:pt>
                <c:pt idx="8829">
                  <c:v>-3.3197499999999822</c:v>
                </c:pt>
                <c:pt idx="8830">
                  <c:v>-3.2155799999999992</c:v>
                </c:pt>
                <c:pt idx="8831">
                  <c:v>-3.0442560000000012</c:v>
                </c:pt>
                <c:pt idx="8832">
                  <c:v>-3.337933</c:v>
                </c:pt>
                <c:pt idx="8833">
                  <c:v>-3.368596999999999</c:v>
                </c:pt>
                <c:pt idx="8834">
                  <c:v>-3.3601890000000001</c:v>
                </c:pt>
                <c:pt idx="8835">
                  <c:v>-3.4710920000000001</c:v>
                </c:pt>
                <c:pt idx="8836">
                  <c:v>-3.3257059999999998</c:v>
                </c:pt>
                <c:pt idx="8837">
                  <c:v>-3.3257059999999998</c:v>
                </c:pt>
                <c:pt idx="8838">
                  <c:v>-3.5085980000000001</c:v>
                </c:pt>
                <c:pt idx="8839">
                  <c:v>-3.411725000000001</c:v>
                </c:pt>
                <c:pt idx="8840">
                  <c:v>-3.4881639999999989</c:v>
                </c:pt>
                <c:pt idx="8841">
                  <c:v>-3.5172870000000001</c:v>
                </c:pt>
                <c:pt idx="8842">
                  <c:v>-3.2937480000000008</c:v>
                </c:pt>
                <c:pt idx="8843">
                  <c:v>-3.5209419999999998</c:v>
                </c:pt>
                <c:pt idx="8844">
                  <c:v>-3.6465070000000002</c:v>
                </c:pt>
                <c:pt idx="8845">
                  <c:v>-3.582687</c:v>
                </c:pt>
                <c:pt idx="8846">
                  <c:v>-3.582687</c:v>
                </c:pt>
                <c:pt idx="8847">
                  <c:v>-3.517312</c:v>
                </c:pt>
                <c:pt idx="8848">
                  <c:v>-3.4808939999999988</c:v>
                </c:pt>
                <c:pt idx="8849">
                  <c:v>-3.5775359999999998</c:v>
                </c:pt>
                <c:pt idx="8850">
                  <c:v>-3.3963670000000001</c:v>
                </c:pt>
                <c:pt idx="8851">
                  <c:v>-3.4803799999999998</c:v>
                </c:pt>
                <c:pt idx="8852">
                  <c:v>-3.5630000000000011</c:v>
                </c:pt>
                <c:pt idx="8853">
                  <c:v>-3.4914499999999808</c:v>
                </c:pt>
                <c:pt idx="8854">
                  <c:v>-3.4914499999999808</c:v>
                </c:pt>
                <c:pt idx="8855">
                  <c:v>-3.8723930000000011</c:v>
                </c:pt>
                <c:pt idx="8856">
                  <c:v>-3.7915199999999998</c:v>
                </c:pt>
                <c:pt idx="8857">
                  <c:v>-3.816971999999998</c:v>
                </c:pt>
                <c:pt idx="8858">
                  <c:v>-3.7616739999999989</c:v>
                </c:pt>
                <c:pt idx="8859">
                  <c:v>-3.578468</c:v>
                </c:pt>
                <c:pt idx="8860">
                  <c:v>-3.6627659999999991</c:v>
                </c:pt>
                <c:pt idx="8861">
                  <c:v>-3.2632429999999988</c:v>
                </c:pt>
                <c:pt idx="8862">
                  <c:v>-3.2093739999999999</c:v>
                </c:pt>
                <c:pt idx="8863">
                  <c:v>-3.31291599999998</c:v>
                </c:pt>
                <c:pt idx="8864">
                  <c:v>-3.31291599999998</c:v>
                </c:pt>
                <c:pt idx="8865">
                  <c:v>-3.512464</c:v>
                </c:pt>
                <c:pt idx="8866">
                  <c:v>-3.1009340000000001</c:v>
                </c:pt>
                <c:pt idx="8867">
                  <c:v>-3.311657999999996</c:v>
                </c:pt>
                <c:pt idx="8868">
                  <c:v>-3.0176219999999989</c:v>
                </c:pt>
                <c:pt idx="8869">
                  <c:v>-3.3372049999999991</c:v>
                </c:pt>
                <c:pt idx="8870">
                  <c:v>-3.3827820000000011</c:v>
                </c:pt>
                <c:pt idx="8871">
                  <c:v>-3.3827820000000011</c:v>
                </c:pt>
                <c:pt idx="8872">
                  <c:v>-3.2333850000000002</c:v>
                </c:pt>
                <c:pt idx="8873">
                  <c:v>-3.1104579999999991</c:v>
                </c:pt>
                <c:pt idx="8874">
                  <c:v>-3.250052999999999</c:v>
                </c:pt>
                <c:pt idx="8875">
                  <c:v>-3.5971769999999998</c:v>
                </c:pt>
                <c:pt idx="8876">
                  <c:v>-3.387147000000001</c:v>
                </c:pt>
                <c:pt idx="8877">
                  <c:v>-3.3197499999999822</c:v>
                </c:pt>
                <c:pt idx="8878">
                  <c:v>-3.2155799999999992</c:v>
                </c:pt>
                <c:pt idx="8879">
                  <c:v>-3.0442560000000012</c:v>
                </c:pt>
                <c:pt idx="8880">
                  <c:v>-3.337933</c:v>
                </c:pt>
                <c:pt idx="8881">
                  <c:v>-3.2593730000000001</c:v>
                </c:pt>
                <c:pt idx="8882">
                  <c:v>-3.2784140000000002</c:v>
                </c:pt>
                <c:pt idx="8883">
                  <c:v>-3.214264</c:v>
                </c:pt>
                <c:pt idx="8884">
                  <c:v>-3.275067</c:v>
                </c:pt>
                <c:pt idx="8885">
                  <c:v>-3.5617760000000001</c:v>
                </c:pt>
                <c:pt idx="8886">
                  <c:v>-3.5617760000000001</c:v>
                </c:pt>
                <c:pt idx="8887">
                  <c:v>-3.646706</c:v>
                </c:pt>
                <c:pt idx="8888">
                  <c:v>-3.525266999999999</c:v>
                </c:pt>
                <c:pt idx="8889">
                  <c:v>-3.694124</c:v>
                </c:pt>
                <c:pt idx="8890">
                  <c:v>-3.5058009999999999</c:v>
                </c:pt>
                <c:pt idx="8891">
                  <c:v>-3.421122</c:v>
                </c:pt>
                <c:pt idx="8892">
                  <c:v>-3.4289470000000009</c:v>
                </c:pt>
                <c:pt idx="8893">
                  <c:v>-3.4951699999999999</c:v>
                </c:pt>
                <c:pt idx="8894">
                  <c:v>-3.4951699999999999</c:v>
                </c:pt>
                <c:pt idx="8895">
                  <c:v>-3.4808939999999988</c:v>
                </c:pt>
                <c:pt idx="8896">
                  <c:v>-3.5775359999999998</c:v>
                </c:pt>
                <c:pt idx="8897">
                  <c:v>-3.3963670000000001</c:v>
                </c:pt>
                <c:pt idx="8898">
                  <c:v>-3.4803799999999998</c:v>
                </c:pt>
                <c:pt idx="8899">
                  <c:v>-3.5630000000000011</c:v>
                </c:pt>
                <c:pt idx="8900">
                  <c:v>-3.5726589999999812</c:v>
                </c:pt>
                <c:pt idx="8901">
                  <c:v>-3.8723930000000011</c:v>
                </c:pt>
                <c:pt idx="8902">
                  <c:v>-3.8723930000000011</c:v>
                </c:pt>
                <c:pt idx="8903">
                  <c:v>-3.7915199999999998</c:v>
                </c:pt>
                <c:pt idx="8904">
                  <c:v>-3.816971999999998</c:v>
                </c:pt>
                <c:pt idx="8905">
                  <c:v>-3.7616739999999989</c:v>
                </c:pt>
                <c:pt idx="8906">
                  <c:v>-3.4187400000000001</c:v>
                </c:pt>
                <c:pt idx="8907">
                  <c:v>-3.493404</c:v>
                </c:pt>
                <c:pt idx="8908">
                  <c:v>-3.2579790000000011</c:v>
                </c:pt>
                <c:pt idx="8909">
                  <c:v>-3.0891059999999988</c:v>
                </c:pt>
                <c:pt idx="8910">
                  <c:v>-3.3236779999999988</c:v>
                </c:pt>
                <c:pt idx="8911">
                  <c:v>-3.3236779999999988</c:v>
                </c:pt>
                <c:pt idx="8912">
                  <c:v>-3.5705300000000002</c:v>
                </c:pt>
                <c:pt idx="8913">
                  <c:v>-3.1584749999999988</c:v>
                </c:pt>
                <c:pt idx="8914">
                  <c:v>-3.096569000000001</c:v>
                </c:pt>
                <c:pt idx="8915">
                  <c:v>-3.507203000000001</c:v>
                </c:pt>
                <c:pt idx="8916">
                  <c:v>-3.3517259999999971</c:v>
                </c:pt>
                <c:pt idx="8917">
                  <c:v>-2.8935819999999999</c:v>
                </c:pt>
                <c:pt idx="8918">
                  <c:v>-3.0010290000000008</c:v>
                </c:pt>
                <c:pt idx="8919">
                  <c:v>-3.2333850000000002</c:v>
                </c:pt>
                <c:pt idx="8920">
                  <c:v>-3.2333850000000002</c:v>
                </c:pt>
                <c:pt idx="8921">
                  <c:v>-3.1104579999999991</c:v>
                </c:pt>
                <c:pt idx="8922">
                  <c:v>-3.250052999999999</c:v>
                </c:pt>
                <c:pt idx="8923">
                  <c:v>-3.5971769999999998</c:v>
                </c:pt>
                <c:pt idx="8924">
                  <c:v>-3.1677510000000009</c:v>
                </c:pt>
                <c:pt idx="8925">
                  <c:v>-3.1677510000000009</c:v>
                </c:pt>
                <c:pt idx="8926">
                  <c:v>-3.0593090000000012</c:v>
                </c:pt>
                <c:pt idx="8927">
                  <c:v>-3.2076310000000001</c:v>
                </c:pt>
                <c:pt idx="8928">
                  <c:v>-3.2081219999999999</c:v>
                </c:pt>
                <c:pt idx="8929">
                  <c:v>-3.3337249999999989</c:v>
                </c:pt>
                <c:pt idx="8930">
                  <c:v>-3.2052879999999999</c:v>
                </c:pt>
                <c:pt idx="8931">
                  <c:v>-3.1072860000000002</c:v>
                </c:pt>
                <c:pt idx="8932">
                  <c:v>-3.5049489999999999</c:v>
                </c:pt>
                <c:pt idx="8933">
                  <c:v>-3.6106050000000001</c:v>
                </c:pt>
                <c:pt idx="8934">
                  <c:v>-3.6051829999999998</c:v>
                </c:pt>
                <c:pt idx="8935">
                  <c:v>-3.6051829999999998</c:v>
                </c:pt>
                <c:pt idx="8936">
                  <c:v>-3.2546089999999999</c:v>
                </c:pt>
                <c:pt idx="8937">
                  <c:v>-3.7002210000000009</c:v>
                </c:pt>
                <c:pt idx="8938">
                  <c:v>-3.694124</c:v>
                </c:pt>
                <c:pt idx="8939">
                  <c:v>-3.5058009999999999</c:v>
                </c:pt>
                <c:pt idx="8940">
                  <c:v>-3.421122</c:v>
                </c:pt>
                <c:pt idx="8941">
                  <c:v>-3.4289470000000009</c:v>
                </c:pt>
                <c:pt idx="8942">
                  <c:v>-3.4951699999999999</c:v>
                </c:pt>
                <c:pt idx="8943">
                  <c:v>-3.6645940000000001</c:v>
                </c:pt>
                <c:pt idx="8944">
                  <c:v>-3.6645940000000001</c:v>
                </c:pt>
                <c:pt idx="8945">
                  <c:v>-3.7120880000000001</c:v>
                </c:pt>
                <c:pt idx="8946">
                  <c:v>-3.555391999999999</c:v>
                </c:pt>
                <c:pt idx="8947">
                  <c:v>-3.523628</c:v>
                </c:pt>
                <c:pt idx="8948">
                  <c:v>-3.5994320000000002</c:v>
                </c:pt>
                <c:pt idx="8949">
                  <c:v>-4.0823319999999974</c:v>
                </c:pt>
                <c:pt idx="8950">
                  <c:v>-3.9941610000000001</c:v>
                </c:pt>
                <c:pt idx="8951">
                  <c:v>-4.0110020000000004</c:v>
                </c:pt>
                <c:pt idx="8952">
                  <c:v>-4.0110020000000004</c:v>
                </c:pt>
                <c:pt idx="8953">
                  <c:v>-3.8893280000000008</c:v>
                </c:pt>
                <c:pt idx="8954">
                  <c:v>-4.1697950000000006</c:v>
                </c:pt>
                <c:pt idx="8955">
                  <c:v>-3.6783990000000011</c:v>
                </c:pt>
                <c:pt idx="8956">
                  <c:v>-3.3441189999999992</c:v>
                </c:pt>
                <c:pt idx="8957">
                  <c:v>-3.6356019999999991</c:v>
                </c:pt>
                <c:pt idx="8958">
                  <c:v>-3.497582</c:v>
                </c:pt>
                <c:pt idx="8959">
                  <c:v>-3.7394120000000002</c:v>
                </c:pt>
                <c:pt idx="8960">
                  <c:v>-3.2286359999999998</c:v>
                </c:pt>
                <c:pt idx="8961">
                  <c:v>-2.8555240000000008</c:v>
                </c:pt>
                <c:pt idx="8962">
                  <c:v>-2.8555240000000008</c:v>
                </c:pt>
                <c:pt idx="8963">
                  <c:v>-2.9101349999999999</c:v>
                </c:pt>
                <c:pt idx="8964">
                  <c:v>-2.9174830000000012</c:v>
                </c:pt>
                <c:pt idx="8965">
                  <c:v>-3.096569000000001</c:v>
                </c:pt>
                <c:pt idx="8966">
                  <c:v>-3.507203000000001</c:v>
                </c:pt>
                <c:pt idx="8967">
                  <c:v>-3.3517259999999971</c:v>
                </c:pt>
                <c:pt idx="8968">
                  <c:v>-2.8935819999999999</c:v>
                </c:pt>
                <c:pt idx="8969">
                  <c:v>-3.0010290000000008</c:v>
                </c:pt>
                <c:pt idx="8970">
                  <c:v>-3.296087</c:v>
                </c:pt>
                <c:pt idx="8971">
                  <c:v>-3.296087</c:v>
                </c:pt>
                <c:pt idx="8972">
                  <c:v>-3.383219</c:v>
                </c:pt>
                <c:pt idx="8973">
                  <c:v>-2.9091799999999992</c:v>
                </c:pt>
                <c:pt idx="8974">
                  <c:v>-3.2817260000000008</c:v>
                </c:pt>
                <c:pt idx="8975">
                  <c:v>-3.2592700000000012</c:v>
                </c:pt>
                <c:pt idx="8976">
                  <c:v>-3.0594990000000011</c:v>
                </c:pt>
                <c:pt idx="8977">
                  <c:v>-3.0594990000000011</c:v>
                </c:pt>
                <c:pt idx="8978">
                  <c:v>-3.0976170000000001</c:v>
                </c:pt>
                <c:pt idx="8979">
                  <c:v>-3.149143</c:v>
                </c:pt>
                <c:pt idx="8980">
                  <c:v>-2.9897290000000001</c:v>
                </c:pt>
                <c:pt idx="8981">
                  <c:v>-3.3882150000000011</c:v>
                </c:pt>
                <c:pt idx="8982">
                  <c:v>-3.193614999999999</c:v>
                </c:pt>
                <c:pt idx="8983">
                  <c:v>-3.1283120000000002</c:v>
                </c:pt>
                <c:pt idx="8984">
                  <c:v>-3.5049489999999999</c:v>
                </c:pt>
                <c:pt idx="8985">
                  <c:v>-3.6106050000000001</c:v>
                </c:pt>
                <c:pt idx="8986">
                  <c:v>-3.6051829999999998</c:v>
                </c:pt>
                <c:pt idx="8987">
                  <c:v>-3.2546089999999999</c:v>
                </c:pt>
                <c:pt idx="8988">
                  <c:v>-3.2546089999999999</c:v>
                </c:pt>
                <c:pt idx="8989">
                  <c:v>-3.7002210000000009</c:v>
                </c:pt>
                <c:pt idx="8990">
                  <c:v>-3.3885429999999999</c:v>
                </c:pt>
                <c:pt idx="8991">
                  <c:v>-3.4767709999999981</c:v>
                </c:pt>
                <c:pt idx="8992">
                  <c:v>-3.3344269999999998</c:v>
                </c:pt>
                <c:pt idx="8993">
                  <c:v>-3.4450069999999999</c:v>
                </c:pt>
                <c:pt idx="8994">
                  <c:v>-3.422072999999997</c:v>
                </c:pt>
                <c:pt idx="8995">
                  <c:v>-3.4657750000000012</c:v>
                </c:pt>
                <c:pt idx="8996">
                  <c:v>-3.4657750000000012</c:v>
                </c:pt>
                <c:pt idx="8997">
                  <c:v>-3.6299679999999999</c:v>
                </c:pt>
                <c:pt idx="8998">
                  <c:v>-3.6994500000000001</c:v>
                </c:pt>
                <c:pt idx="8999">
                  <c:v>-3.5889140000000008</c:v>
                </c:pt>
                <c:pt idx="9000">
                  <c:v>-3.5242049999999998</c:v>
                </c:pt>
                <c:pt idx="9001">
                  <c:v>-4.084144999999979</c:v>
                </c:pt>
                <c:pt idx="9002">
                  <c:v>-4.0717489999999996</c:v>
                </c:pt>
                <c:pt idx="9003">
                  <c:v>-4.2193179999999986</c:v>
                </c:pt>
                <c:pt idx="9004">
                  <c:v>-4.3272659999999998</c:v>
                </c:pt>
                <c:pt idx="9005">
                  <c:v>-4.086163</c:v>
                </c:pt>
                <c:pt idx="9006">
                  <c:v>-4.086163</c:v>
                </c:pt>
                <c:pt idx="9007">
                  <c:v>-3.971451999999998</c:v>
                </c:pt>
                <c:pt idx="9008">
                  <c:v>-3.8243259999999988</c:v>
                </c:pt>
                <c:pt idx="9009">
                  <c:v>-3.6105100000000001</c:v>
                </c:pt>
                <c:pt idx="9010">
                  <c:v>-3.51789</c:v>
                </c:pt>
                <c:pt idx="9011">
                  <c:v>-3.5711089999999999</c:v>
                </c:pt>
                <c:pt idx="9012">
                  <c:v>-3.7394120000000002</c:v>
                </c:pt>
                <c:pt idx="9013">
                  <c:v>-3.2286359999999998</c:v>
                </c:pt>
                <c:pt idx="9014">
                  <c:v>-2.8555240000000008</c:v>
                </c:pt>
                <c:pt idx="9015">
                  <c:v>-2.9101349999999999</c:v>
                </c:pt>
                <c:pt idx="9016">
                  <c:v>-2.9101349999999999</c:v>
                </c:pt>
                <c:pt idx="9017">
                  <c:v>-2.9174830000000012</c:v>
                </c:pt>
                <c:pt idx="9018">
                  <c:v>-3.1021209999999999</c:v>
                </c:pt>
                <c:pt idx="9019">
                  <c:v>-3.378883999999998</c:v>
                </c:pt>
                <c:pt idx="9020">
                  <c:v>-3.2693300000000001</c:v>
                </c:pt>
                <c:pt idx="9021">
                  <c:v>-3.3486670000000012</c:v>
                </c:pt>
                <c:pt idx="9022">
                  <c:v>-3.013309</c:v>
                </c:pt>
                <c:pt idx="9023">
                  <c:v>-3.4985759999999999</c:v>
                </c:pt>
                <c:pt idx="9024">
                  <c:v>-3.4985759999999999</c:v>
                </c:pt>
                <c:pt idx="9025">
                  <c:v>-3.1644290000000002</c:v>
                </c:pt>
                <c:pt idx="9026">
                  <c:v>-3.2661789999999988</c:v>
                </c:pt>
                <c:pt idx="9027">
                  <c:v>-3.1582319999999999</c:v>
                </c:pt>
                <c:pt idx="9028">
                  <c:v>-3.2065190000000001</c:v>
                </c:pt>
                <c:pt idx="9029">
                  <c:v>-3.178099</c:v>
                </c:pt>
                <c:pt idx="9030">
                  <c:v>-3.178099</c:v>
                </c:pt>
                <c:pt idx="9031">
                  <c:v>-3.149143</c:v>
                </c:pt>
                <c:pt idx="9032">
                  <c:v>-2.9897290000000001</c:v>
                </c:pt>
                <c:pt idx="9033">
                  <c:v>-3.3882150000000011</c:v>
                </c:pt>
                <c:pt idx="9034">
                  <c:v>-3.193614999999999</c:v>
                </c:pt>
                <c:pt idx="9035">
                  <c:v>-3.1283120000000002</c:v>
                </c:pt>
                <c:pt idx="9036">
                  <c:v>-3.25346</c:v>
                </c:pt>
                <c:pt idx="9037">
                  <c:v>-3.288084</c:v>
                </c:pt>
                <c:pt idx="9038">
                  <c:v>-3.3175969999999988</c:v>
                </c:pt>
                <c:pt idx="9039">
                  <c:v>-3.5375450000000002</c:v>
                </c:pt>
                <c:pt idx="9040">
                  <c:v>-3.4799919999999989</c:v>
                </c:pt>
                <c:pt idx="9041">
                  <c:v>-3.4799919999999989</c:v>
                </c:pt>
                <c:pt idx="9042">
                  <c:v>-3.6930859999999992</c:v>
                </c:pt>
                <c:pt idx="9043">
                  <c:v>-3.6050629999999981</c:v>
                </c:pt>
                <c:pt idx="9044">
                  <c:v>-3.482444999999998</c:v>
                </c:pt>
                <c:pt idx="9045">
                  <c:v>-3.5547249999999999</c:v>
                </c:pt>
                <c:pt idx="9046">
                  <c:v>-3.4241890000000001</c:v>
                </c:pt>
                <c:pt idx="9047">
                  <c:v>-3.581318</c:v>
                </c:pt>
                <c:pt idx="9048">
                  <c:v>-3.540613</c:v>
                </c:pt>
                <c:pt idx="9049">
                  <c:v>-3.540613</c:v>
                </c:pt>
                <c:pt idx="9050">
                  <c:v>-3.5878010000000011</c:v>
                </c:pt>
                <c:pt idx="9051">
                  <c:v>-3.5889140000000008</c:v>
                </c:pt>
                <c:pt idx="9052">
                  <c:v>-4.125920999999976</c:v>
                </c:pt>
                <c:pt idx="9053">
                  <c:v>-4.1044739999999944</c:v>
                </c:pt>
                <c:pt idx="9054">
                  <c:v>-4.1377509999999997</c:v>
                </c:pt>
                <c:pt idx="9055">
                  <c:v>-4.278518</c:v>
                </c:pt>
                <c:pt idx="9056">
                  <c:v>-4.1535279999999997</c:v>
                </c:pt>
                <c:pt idx="9057">
                  <c:v>-3.971451999999998</c:v>
                </c:pt>
                <c:pt idx="9058">
                  <c:v>-3.971451999999998</c:v>
                </c:pt>
                <c:pt idx="9059">
                  <c:v>-3.8243259999999988</c:v>
                </c:pt>
                <c:pt idx="9060">
                  <c:v>-3.6105100000000001</c:v>
                </c:pt>
                <c:pt idx="9061">
                  <c:v>-3.51789</c:v>
                </c:pt>
                <c:pt idx="9062">
                  <c:v>-3.5711089999999999</c:v>
                </c:pt>
                <c:pt idx="9063">
                  <c:v>-3.3132479999999971</c:v>
                </c:pt>
                <c:pt idx="9064">
                  <c:v>-3.168492000000001</c:v>
                </c:pt>
                <c:pt idx="9065">
                  <c:v>-2.9448669999999999</c:v>
                </c:pt>
                <c:pt idx="9066">
                  <c:v>-2.8893780000000011</c:v>
                </c:pt>
                <c:pt idx="9067">
                  <c:v>-2.8893780000000011</c:v>
                </c:pt>
                <c:pt idx="9068">
                  <c:v>-3.335434999999999</c:v>
                </c:pt>
                <c:pt idx="9069">
                  <c:v>-3.147526</c:v>
                </c:pt>
                <c:pt idx="9070">
                  <c:v>-3.2110270000000001</c:v>
                </c:pt>
                <c:pt idx="9071">
                  <c:v>-2.9830079999999999</c:v>
                </c:pt>
                <c:pt idx="9072">
                  <c:v>-2.7599640000000001</c:v>
                </c:pt>
                <c:pt idx="9073">
                  <c:v>-3.1644290000000002</c:v>
                </c:pt>
                <c:pt idx="9074">
                  <c:v>-3.2661789999999988</c:v>
                </c:pt>
                <c:pt idx="9075">
                  <c:v>-3.1582319999999999</c:v>
                </c:pt>
                <c:pt idx="9076">
                  <c:v>-3.2065190000000001</c:v>
                </c:pt>
                <c:pt idx="9077">
                  <c:v>-3.178099</c:v>
                </c:pt>
                <c:pt idx="9078">
                  <c:v>-3.178099</c:v>
                </c:pt>
                <c:pt idx="9079">
                  <c:v>-3.159209000000001</c:v>
                </c:pt>
                <c:pt idx="9080">
                  <c:v>-3.421889999999999</c:v>
                </c:pt>
                <c:pt idx="9081">
                  <c:v>-3.2851270000000001</c:v>
                </c:pt>
                <c:pt idx="9082">
                  <c:v>-3.2617590000000001</c:v>
                </c:pt>
                <c:pt idx="9083">
                  <c:v>-3.2691370000000002</c:v>
                </c:pt>
                <c:pt idx="9084">
                  <c:v>-3.2301220000000002</c:v>
                </c:pt>
                <c:pt idx="9085">
                  <c:v>-3.301902999999998</c:v>
                </c:pt>
                <c:pt idx="9086">
                  <c:v>-3.3140160000000001</c:v>
                </c:pt>
                <c:pt idx="9087">
                  <c:v>-3.4038090000000012</c:v>
                </c:pt>
                <c:pt idx="9088">
                  <c:v>-3.4038090000000012</c:v>
                </c:pt>
                <c:pt idx="9089">
                  <c:v>-3.4513200000000008</c:v>
                </c:pt>
                <c:pt idx="9090">
                  <c:v>-3.5313829999999999</c:v>
                </c:pt>
                <c:pt idx="9091">
                  <c:v>-3.3166879999999961</c:v>
                </c:pt>
                <c:pt idx="9092">
                  <c:v>-3.5547249999999999</c:v>
                </c:pt>
                <c:pt idx="9093">
                  <c:v>-3.4241890000000001</c:v>
                </c:pt>
                <c:pt idx="9094">
                  <c:v>-3.581318</c:v>
                </c:pt>
                <c:pt idx="9095">
                  <c:v>-3.540613</c:v>
                </c:pt>
                <c:pt idx="9096">
                  <c:v>-3.5878010000000011</c:v>
                </c:pt>
                <c:pt idx="9097">
                  <c:v>-3.5878010000000011</c:v>
                </c:pt>
                <c:pt idx="9098">
                  <c:v>-3.926546999999998</c:v>
                </c:pt>
                <c:pt idx="9099">
                  <c:v>-4.125920999999976</c:v>
                </c:pt>
                <c:pt idx="9100">
                  <c:v>-4.1044739999999944</c:v>
                </c:pt>
                <c:pt idx="9101">
                  <c:v>-4.1377509999999997</c:v>
                </c:pt>
                <c:pt idx="9102">
                  <c:v>-4.278518</c:v>
                </c:pt>
                <c:pt idx="9103">
                  <c:v>-4.1535279999999997</c:v>
                </c:pt>
                <c:pt idx="9104">
                  <c:v>-4.0377770000000002</c:v>
                </c:pt>
                <c:pt idx="9105">
                  <c:v>-3.9467050000000001</c:v>
                </c:pt>
                <c:pt idx="9106">
                  <c:v>-3.9467050000000001</c:v>
                </c:pt>
                <c:pt idx="9107">
                  <c:v>-3.9435519999999999</c:v>
                </c:pt>
                <c:pt idx="9108">
                  <c:v>-3.5411280000000001</c:v>
                </c:pt>
                <c:pt idx="9109">
                  <c:v>-3.3074169999999992</c:v>
                </c:pt>
                <c:pt idx="9110">
                  <c:v>-3.3693469999999981</c:v>
                </c:pt>
                <c:pt idx="9111">
                  <c:v>-3.0949409999999999</c:v>
                </c:pt>
                <c:pt idx="9112">
                  <c:v>-2.9888509999999999</c:v>
                </c:pt>
                <c:pt idx="9113">
                  <c:v>-2.9681329999999999</c:v>
                </c:pt>
                <c:pt idx="9114">
                  <c:v>-2.8934630000000001</c:v>
                </c:pt>
                <c:pt idx="9115">
                  <c:v>-2.8934630000000001</c:v>
                </c:pt>
                <c:pt idx="9116">
                  <c:v>-2.9841220000000002</c:v>
                </c:pt>
                <c:pt idx="9117">
                  <c:v>-3.1805310000000002</c:v>
                </c:pt>
                <c:pt idx="9118">
                  <c:v>-3.2110270000000001</c:v>
                </c:pt>
                <c:pt idx="9119">
                  <c:v>-2.9830079999999999</c:v>
                </c:pt>
                <c:pt idx="9120">
                  <c:v>-2.7599640000000001</c:v>
                </c:pt>
                <c:pt idx="9121">
                  <c:v>-3.3415409999999981</c:v>
                </c:pt>
                <c:pt idx="9122">
                  <c:v>-3.3415409999999981</c:v>
                </c:pt>
                <c:pt idx="9123">
                  <c:v>-3.0060289999999998</c:v>
                </c:pt>
                <c:pt idx="9124">
                  <c:v>-3.0841419999999999</c:v>
                </c:pt>
                <c:pt idx="9125">
                  <c:v>-2.9444719999999989</c:v>
                </c:pt>
                <c:pt idx="9126">
                  <c:v>-3.2930280000000001</c:v>
                </c:pt>
                <c:pt idx="9127">
                  <c:v>-3.389329</c:v>
                </c:pt>
                <c:pt idx="9128">
                  <c:v>-3.389329</c:v>
                </c:pt>
                <c:pt idx="9129">
                  <c:v>-3.2007379999999999</c:v>
                </c:pt>
                <c:pt idx="9130">
                  <c:v>-3.3202349999999998</c:v>
                </c:pt>
                <c:pt idx="9131">
                  <c:v>-3.4593830000000012</c:v>
                </c:pt>
                <c:pt idx="9132">
                  <c:v>-3.3906240000000012</c:v>
                </c:pt>
                <c:pt idx="9133">
                  <c:v>-3.3288759999999971</c:v>
                </c:pt>
                <c:pt idx="9134">
                  <c:v>-3.351897999999998</c:v>
                </c:pt>
                <c:pt idx="9135">
                  <c:v>-3.4006980000000002</c:v>
                </c:pt>
                <c:pt idx="9136">
                  <c:v>-2.9805100000000011</c:v>
                </c:pt>
                <c:pt idx="9137">
                  <c:v>-3.4038090000000012</c:v>
                </c:pt>
                <c:pt idx="9138">
                  <c:v>-3.4513200000000008</c:v>
                </c:pt>
                <c:pt idx="9139">
                  <c:v>-3.4513200000000008</c:v>
                </c:pt>
                <c:pt idx="9140">
                  <c:v>-3.5313829999999999</c:v>
                </c:pt>
                <c:pt idx="9141">
                  <c:v>-3.3166879999999961</c:v>
                </c:pt>
                <c:pt idx="9142">
                  <c:v>-3.7941889999999989</c:v>
                </c:pt>
                <c:pt idx="9143">
                  <c:v>-3.46401</c:v>
                </c:pt>
                <c:pt idx="9144">
                  <c:v>-3.67333</c:v>
                </c:pt>
                <c:pt idx="9145">
                  <c:v>-3.324144</c:v>
                </c:pt>
                <c:pt idx="9146">
                  <c:v>-3.6636920000000002</c:v>
                </c:pt>
                <c:pt idx="9147">
                  <c:v>-4.0729169999999799</c:v>
                </c:pt>
                <c:pt idx="9148">
                  <c:v>-4.0799089999999998</c:v>
                </c:pt>
                <c:pt idx="9149">
                  <c:v>-4.029344</c:v>
                </c:pt>
                <c:pt idx="9150">
                  <c:v>-4.1089029999999998</c:v>
                </c:pt>
                <c:pt idx="9151">
                  <c:v>-4.1790260000000004</c:v>
                </c:pt>
                <c:pt idx="9152">
                  <c:v>-4.0948879999999761</c:v>
                </c:pt>
                <c:pt idx="9153">
                  <c:v>-4.2982309999999986</c:v>
                </c:pt>
                <c:pt idx="9154">
                  <c:v>-4.1112229999999998</c:v>
                </c:pt>
                <c:pt idx="9155">
                  <c:v>-4.0755769999999956</c:v>
                </c:pt>
                <c:pt idx="9156">
                  <c:v>-3.994555999999998</c:v>
                </c:pt>
                <c:pt idx="9157">
                  <c:v>-3.994555999999998</c:v>
                </c:pt>
                <c:pt idx="9158">
                  <c:v>-3.858274999999999</c:v>
                </c:pt>
                <c:pt idx="9159">
                  <c:v>-3.8557130000000002</c:v>
                </c:pt>
                <c:pt idx="9160">
                  <c:v>-3.485519</c:v>
                </c:pt>
                <c:pt idx="9161">
                  <c:v>-3.8718210000000011</c:v>
                </c:pt>
                <c:pt idx="9162">
                  <c:v>-3.3703949999999998</c:v>
                </c:pt>
                <c:pt idx="9163">
                  <c:v>-2.9888509999999999</c:v>
                </c:pt>
                <c:pt idx="9164">
                  <c:v>-2.9681329999999999</c:v>
                </c:pt>
                <c:pt idx="9165">
                  <c:v>-2.8934630000000001</c:v>
                </c:pt>
                <c:pt idx="9166">
                  <c:v>-2.9841220000000002</c:v>
                </c:pt>
                <c:pt idx="9167">
                  <c:v>-2.9841220000000002</c:v>
                </c:pt>
                <c:pt idx="9168">
                  <c:v>-3.1805310000000002</c:v>
                </c:pt>
                <c:pt idx="9169">
                  <c:v>-3.0274399999999999</c:v>
                </c:pt>
                <c:pt idx="9170">
                  <c:v>-3.0207160000000002</c:v>
                </c:pt>
                <c:pt idx="9171">
                  <c:v>-3.023361</c:v>
                </c:pt>
                <c:pt idx="9172">
                  <c:v>-2.839233999999998</c:v>
                </c:pt>
                <c:pt idx="9173">
                  <c:v>-2.6868519999999991</c:v>
                </c:pt>
                <c:pt idx="9174">
                  <c:v>-2.8906829999999961</c:v>
                </c:pt>
                <c:pt idx="9175">
                  <c:v>-3.2226330000000001</c:v>
                </c:pt>
                <c:pt idx="9176">
                  <c:v>-3.4100239999999999</c:v>
                </c:pt>
                <c:pt idx="9177">
                  <c:v>-3.5028510000000002</c:v>
                </c:pt>
                <c:pt idx="9178">
                  <c:v>-3.5028510000000002</c:v>
                </c:pt>
                <c:pt idx="9179">
                  <c:v>-3.277733</c:v>
                </c:pt>
                <c:pt idx="9180">
                  <c:v>-3.1917209999999989</c:v>
                </c:pt>
                <c:pt idx="9181">
                  <c:v>-3.4593830000000012</c:v>
                </c:pt>
                <c:pt idx="9182">
                  <c:v>-3.3906240000000012</c:v>
                </c:pt>
                <c:pt idx="9183">
                  <c:v>-3.3288759999999971</c:v>
                </c:pt>
                <c:pt idx="9184">
                  <c:v>-3.351897999999998</c:v>
                </c:pt>
                <c:pt idx="9185">
                  <c:v>-3.4006980000000002</c:v>
                </c:pt>
                <c:pt idx="9186">
                  <c:v>-2.9805100000000011</c:v>
                </c:pt>
                <c:pt idx="9187">
                  <c:v>-3.2467579999999998</c:v>
                </c:pt>
                <c:pt idx="9188">
                  <c:v>-3.5076170000000002</c:v>
                </c:pt>
                <c:pt idx="9189">
                  <c:v>-3.5076170000000002</c:v>
                </c:pt>
                <c:pt idx="9190">
                  <c:v>-3.40096</c:v>
                </c:pt>
                <c:pt idx="9191">
                  <c:v>-3.3432629999999999</c:v>
                </c:pt>
                <c:pt idx="9192">
                  <c:v>-3.3097980000000011</c:v>
                </c:pt>
                <c:pt idx="9193">
                  <c:v>-3.4319890000000002</c:v>
                </c:pt>
                <c:pt idx="9194">
                  <c:v>-3.572435</c:v>
                </c:pt>
                <c:pt idx="9195">
                  <c:v>-4.0067310000000003</c:v>
                </c:pt>
                <c:pt idx="9196">
                  <c:v>-4.0067310000000003</c:v>
                </c:pt>
                <c:pt idx="9197">
                  <c:v>-3.980426</c:v>
                </c:pt>
                <c:pt idx="9198">
                  <c:v>-4.1445759999999749</c:v>
                </c:pt>
                <c:pt idx="9199">
                  <c:v>-4.3184009999999997</c:v>
                </c:pt>
                <c:pt idx="9200">
                  <c:v>-4.3239949999999769</c:v>
                </c:pt>
                <c:pt idx="9201">
                  <c:v>-4.4836650000000002</c:v>
                </c:pt>
                <c:pt idx="9202">
                  <c:v>-4.1011359999999799</c:v>
                </c:pt>
                <c:pt idx="9203">
                  <c:v>-4.3064979999999986</c:v>
                </c:pt>
                <c:pt idx="9204">
                  <c:v>-3.8745899999999991</c:v>
                </c:pt>
                <c:pt idx="9205">
                  <c:v>-3.959104</c:v>
                </c:pt>
                <c:pt idx="9206">
                  <c:v>-3.858274999999999</c:v>
                </c:pt>
                <c:pt idx="9207">
                  <c:v>-3.8557130000000002</c:v>
                </c:pt>
                <c:pt idx="9208">
                  <c:v>-3.485519</c:v>
                </c:pt>
                <c:pt idx="9209">
                  <c:v>-3.8718210000000011</c:v>
                </c:pt>
                <c:pt idx="9210">
                  <c:v>-3.3703949999999998</c:v>
                </c:pt>
                <c:pt idx="9211">
                  <c:v>-2.938183</c:v>
                </c:pt>
                <c:pt idx="9212">
                  <c:v>-2.8384479999999961</c:v>
                </c:pt>
                <c:pt idx="9213">
                  <c:v>-3.0052990000000008</c:v>
                </c:pt>
                <c:pt idx="9214">
                  <c:v>-3.158455999999997</c:v>
                </c:pt>
                <c:pt idx="9215">
                  <c:v>-3.1409730000000011</c:v>
                </c:pt>
                <c:pt idx="9216">
                  <c:v>-3.0352250000000001</c:v>
                </c:pt>
                <c:pt idx="9217">
                  <c:v>-3.0503260000000001</c:v>
                </c:pt>
                <c:pt idx="9218">
                  <c:v>-3.0503260000000001</c:v>
                </c:pt>
                <c:pt idx="9219">
                  <c:v>-3.3026710000000001</c:v>
                </c:pt>
                <c:pt idx="9220">
                  <c:v>-3.4100239999999999</c:v>
                </c:pt>
                <c:pt idx="9221">
                  <c:v>-3.5028510000000002</c:v>
                </c:pt>
                <c:pt idx="9222">
                  <c:v>-3.277733</c:v>
                </c:pt>
                <c:pt idx="9223">
                  <c:v>-3.277733</c:v>
                </c:pt>
                <c:pt idx="9224">
                  <c:v>-3.1917209999999989</c:v>
                </c:pt>
                <c:pt idx="9225">
                  <c:v>-3.2454110000000012</c:v>
                </c:pt>
                <c:pt idx="9226">
                  <c:v>-3.1828249999999989</c:v>
                </c:pt>
                <c:pt idx="9227">
                  <c:v>-3.342607999999998</c:v>
                </c:pt>
                <c:pt idx="9228">
                  <c:v>-3.0937619999999999</c:v>
                </c:pt>
                <c:pt idx="9229">
                  <c:v>-3.2415250000000002</c:v>
                </c:pt>
                <c:pt idx="9230">
                  <c:v>-3.2433139999999998</c:v>
                </c:pt>
                <c:pt idx="9231">
                  <c:v>-3.0640399999999999</c:v>
                </c:pt>
                <c:pt idx="9232">
                  <c:v>-3.1043530000000001</c:v>
                </c:pt>
                <c:pt idx="9233">
                  <c:v>-3.315334</c:v>
                </c:pt>
                <c:pt idx="9234">
                  <c:v>-3.480728</c:v>
                </c:pt>
                <c:pt idx="9235">
                  <c:v>-3.480728</c:v>
                </c:pt>
                <c:pt idx="9236">
                  <c:v>-3.517599000000001</c:v>
                </c:pt>
                <c:pt idx="9237">
                  <c:v>-3.2647290000000009</c:v>
                </c:pt>
                <c:pt idx="9238">
                  <c:v>-3.430823999999999</c:v>
                </c:pt>
                <c:pt idx="9239">
                  <c:v>-3.993322</c:v>
                </c:pt>
                <c:pt idx="9240">
                  <c:v>-4.2717910000000003</c:v>
                </c:pt>
                <c:pt idx="9241">
                  <c:v>-3.9665630000000012</c:v>
                </c:pt>
                <c:pt idx="9242">
                  <c:v>-3.9665630000000012</c:v>
                </c:pt>
                <c:pt idx="9243">
                  <c:v>-3.9487850000000009</c:v>
                </c:pt>
                <c:pt idx="9244">
                  <c:v>-4.3419999999999996</c:v>
                </c:pt>
                <c:pt idx="9245">
                  <c:v>-4.3931970000000007</c:v>
                </c:pt>
                <c:pt idx="9246">
                  <c:v>-4.3239949999999769</c:v>
                </c:pt>
                <c:pt idx="9247">
                  <c:v>-4.4836650000000002</c:v>
                </c:pt>
                <c:pt idx="9248">
                  <c:v>-4.1011359999999799</c:v>
                </c:pt>
                <c:pt idx="9249">
                  <c:v>-4.3064979999999986</c:v>
                </c:pt>
                <c:pt idx="9250">
                  <c:v>-3.8745899999999991</c:v>
                </c:pt>
                <c:pt idx="9251">
                  <c:v>-3.959104</c:v>
                </c:pt>
                <c:pt idx="9252">
                  <c:v>-3.7589489999999981</c:v>
                </c:pt>
                <c:pt idx="9253">
                  <c:v>-3.7589489999999981</c:v>
                </c:pt>
                <c:pt idx="9254">
                  <c:v>-3.7098520000000001</c:v>
                </c:pt>
                <c:pt idx="9255">
                  <c:v>-3.534983</c:v>
                </c:pt>
                <c:pt idx="9256">
                  <c:v>-3.4021819999999998</c:v>
                </c:pt>
                <c:pt idx="9257">
                  <c:v>-3.2272150000000002</c:v>
                </c:pt>
                <c:pt idx="9258">
                  <c:v>-3.2251970000000001</c:v>
                </c:pt>
                <c:pt idx="9259">
                  <c:v>-3.0001660000000001</c:v>
                </c:pt>
                <c:pt idx="9260">
                  <c:v>-2.731517999999999</c:v>
                </c:pt>
                <c:pt idx="9261">
                  <c:v>-2.731517999999999</c:v>
                </c:pt>
                <c:pt idx="9262">
                  <c:v>-3.2945350000000002</c:v>
                </c:pt>
                <c:pt idx="9263">
                  <c:v>-2.973919</c:v>
                </c:pt>
                <c:pt idx="9264">
                  <c:v>-3.1409730000000011</c:v>
                </c:pt>
                <c:pt idx="9265">
                  <c:v>-3.0352250000000001</c:v>
                </c:pt>
                <c:pt idx="9266">
                  <c:v>-3.0503260000000001</c:v>
                </c:pt>
                <c:pt idx="9267">
                  <c:v>-3.0503260000000001</c:v>
                </c:pt>
                <c:pt idx="9268">
                  <c:v>-3.3026710000000001</c:v>
                </c:pt>
                <c:pt idx="9269">
                  <c:v>-3.5091490000000012</c:v>
                </c:pt>
                <c:pt idx="9270">
                  <c:v>-3.599797000000001</c:v>
                </c:pt>
                <c:pt idx="9271">
                  <c:v>-3.0443020000000001</c:v>
                </c:pt>
                <c:pt idx="9272">
                  <c:v>-3.0443020000000001</c:v>
                </c:pt>
                <c:pt idx="9273">
                  <c:v>-3.2574729999999992</c:v>
                </c:pt>
                <c:pt idx="9274">
                  <c:v>-3.2624490000000002</c:v>
                </c:pt>
                <c:pt idx="9275">
                  <c:v>-3.2992249999999999</c:v>
                </c:pt>
                <c:pt idx="9276">
                  <c:v>-3.3575289999999991</c:v>
                </c:pt>
                <c:pt idx="9277">
                  <c:v>-3.7391580000000002</c:v>
                </c:pt>
                <c:pt idx="9278">
                  <c:v>-3.472531</c:v>
                </c:pt>
                <c:pt idx="9279">
                  <c:v>-3.130758999999999</c:v>
                </c:pt>
                <c:pt idx="9280">
                  <c:v>-3.2626190000000008</c:v>
                </c:pt>
                <c:pt idx="9281">
                  <c:v>-3.1491570000000011</c:v>
                </c:pt>
                <c:pt idx="9282">
                  <c:v>-3.480728</c:v>
                </c:pt>
                <c:pt idx="9283">
                  <c:v>-3.480728</c:v>
                </c:pt>
                <c:pt idx="9284">
                  <c:v>-3.517599000000001</c:v>
                </c:pt>
                <c:pt idx="9285">
                  <c:v>-3.2647290000000009</c:v>
                </c:pt>
                <c:pt idx="9286">
                  <c:v>-3.430823999999999</c:v>
                </c:pt>
                <c:pt idx="9287">
                  <c:v>-4.1641379999999648</c:v>
                </c:pt>
                <c:pt idx="9288">
                  <c:v>-3.899661</c:v>
                </c:pt>
                <c:pt idx="9289">
                  <c:v>-4.2717910000000003</c:v>
                </c:pt>
                <c:pt idx="9290">
                  <c:v>-3.9665630000000012</c:v>
                </c:pt>
                <c:pt idx="9291">
                  <c:v>-3.9487850000000009</c:v>
                </c:pt>
                <c:pt idx="9292">
                  <c:v>-3.9487850000000009</c:v>
                </c:pt>
                <c:pt idx="9293">
                  <c:v>-4.3419999999999996</c:v>
                </c:pt>
                <c:pt idx="9294">
                  <c:v>-4.3931970000000007</c:v>
                </c:pt>
                <c:pt idx="9295">
                  <c:v>-4.4556140000000006</c:v>
                </c:pt>
                <c:pt idx="9296">
                  <c:v>-4.2041759999999799</c:v>
                </c:pt>
                <c:pt idx="9297">
                  <c:v>-3.9766539999999808</c:v>
                </c:pt>
                <c:pt idx="9298">
                  <c:v>-4.0807079999999996</c:v>
                </c:pt>
                <c:pt idx="9299">
                  <c:v>-3.931346</c:v>
                </c:pt>
                <c:pt idx="9300">
                  <c:v>-3.9097230000000001</c:v>
                </c:pt>
                <c:pt idx="9301">
                  <c:v>-3.784367</c:v>
                </c:pt>
                <c:pt idx="9302">
                  <c:v>-3.784367</c:v>
                </c:pt>
                <c:pt idx="9303">
                  <c:v>-3.6589810000000011</c:v>
                </c:pt>
                <c:pt idx="9304">
                  <c:v>-3.3661879999999988</c:v>
                </c:pt>
                <c:pt idx="9305">
                  <c:v>-3.230137</c:v>
                </c:pt>
                <c:pt idx="9306">
                  <c:v>-3.228237</c:v>
                </c:pt>
                <c:pt idx="9307">
                  <c:v>-3.372071</c:v>
                </c:pt>
                <c:pt idx="9308">
                  <c:v>-3.1782339999999998</c:v>
                </c:pt>
                <c:pt idx="9309">
                  <c:v>-2.731517999999999</c:v>
                </c:pt>
                <c:pt idx="9310">
                  <c:v>-3.2945350000000002</c:v>
                </c:pt>
                <c:pt idx="9311">
                  <c:v>-2.973919</c:v>
                </c:pt>
                <c:pt idx="9312">
                  <c:v>-3.186529999999999</c:v>
                </c:pt>
                <c:pt idx="9313">
                  <c:v>-3.3076640000000008</c:v>
                </c:pt>
                <c:pt idx="9314">
                  <c:v>-3.1221939999999999</c:v>
                </c:pt>
                <c:pt idx="9315">
                  <c:v>-3.1221939999999999</c:v>
                </c:pt>
                <c:pt idx="9316">
                  <c:v>-3.6676690000000001</c:v>
                </c:pt>
                <c:pt idx="9317">
                  <c:v>-3.409254999999999</c:v>
                </c:pt>
                <c:pt idx="9318">
                  <c:v>-3.3469370000000001</c:v>
                </c:pt>
                <c:pt idx="9319">
                  <c:v>-3.2921990000000001</c:v>
                </c:pt>
                <c:pt idx="9320">
                  <c:v>-3.4170649999999991</c:v>
                </c:pt>
                <c:pt idx="9321">
                  <c:v>-3.4170649999999991</c:v>
                </c:pt>
                <c:pt idx="9322">
                  <c:v>-3.2552460000000001</c:v>
                </c:pt>
                <c:pt idx="9323">
                  <c:v>-3.2445780000000011</c:v>
                </c:pt>
                <c:pt idx="9324">
                  <c:v>-3.3575289999999991</c:v>
                </c:pt>
                <c:pt idx="9325">
                  <c:v>-3.7391580000000002</c:v>
                </c:pt>
                <c:pt idx="9326">
                  <c:v>-3.472531</c:v>
                </c:pt>
                <c:pt idx="9327">
                  <c:v>-3.130758999999999</c:v>
                </c:pt>
                <c:pt idx="9328">
                  <c:v>-3.2626190000000008</c:v>
                </c:pt>
                <c:pt idx="9329">
                  <c:v>-3.1491570000000011</c:v>
                </c:pt>
                <c:pt idx="9330">
                  <c:v>-3.1498240000000011</c:v>
                </c:pt>
                <c:pt idx="9331">
                  <c:v>-3.504966</c:v>
                </c:pt>
                <c:pt idx="9332">
                  <c:v>-3.504966</c:v>
                </c:pt>
                <c:pt idx="9333">
                  <c:v>-3.3536139999999999</c:v>
                </c:pt>
                <c:pt idx="9334">
                  <c:v>-4.1641379999999648</c:v>
                </c:pt>
                <c:pt idx="9335">
                  <c:v>-3.899661</c:v>
                </c:pt>
                <c:pt idx="9336">
                  <c:v>-4.4137889999999986</c:v>
                </c:pt>
                <c:pt idx="9337">
                  <c:v>-4.0494209999999997</c:v>
                </c:pt>
                <c:pt idx="9338">
                  <c:v>-4.0892530000000002</c:v>
                </c:pt>
                <c:pt idx="9339">
                  <c:v>-4.0892530000000002</c:v>
                </c:pt>
                <c:pt idx="9340">
                  <c:v>-4.3318359999999956</c:v>
                </c:pt>
                <c:pt idx="9341">
                  <c:v>-4.2695779999999974</c:v>
                </c:pt>
                <c:pt idx="9342">
                  <c:v>-4.4261780000000002</c:v>
                </c:pt>
                <c:pt idx="9343">
                  <c:v>-4.3090469999999996</c:v>
                </c:pt>
                <c:pt idx="9344">
                  <c:v>-4.16526</c:v>
                </c:pt>
                <c:pt idx="9345">
                  <c:v>-4.055949</c:v>
                </c:pt>
                <c:pt idx="9346">
                  <c:v>-4.0230839999999954</c:v>
                </c:pt>
                <c:pt idx="9347">
                  <c:v>-3.9685130000000002</c:v>
                </c:pt>
                <c:pt idx="9348">
                  <c:v>-3.7646760000000001</c:v>
                </c:pt>
                <c:pt idx="9349">
                  <c:v>-3.7765960000000001</c:v>
                </c:pt>
                <c:pt idx="9350">
                  <c:v>-3.6589810000000011</c:v>
                </c:pt>
                <c:pt idx="9351">
                  <c:v>-3.3661879999999988</c:v>
                </c:pt>
                <c:pt idx="9352">
                  <c:v>-3.230137</c:v>
                </c:pt>
                <c:pt idx="9353">
                  <c:v>-3.228237</c:v>
                </c:pt>
                <c:pt idx="9354">
                  <c:v>-3.372071</c:v>
                </c:pt>
                <c:pt idx="9355">
                  <c:v>-3.1782339999999998</c:v>
                </c:pt>
                <c:pt idx="9356">
                  <c:v>-3.4677549999999999</c:v>
                </c:pt>
                <c:pt idx="9357">
                  <c:v>-3.200841</c:v>
                </c:pt>
                <c:pt idx="9358">
                  <c:v>-3.200841</c:v>
                </c:pt>
                <c:pt idx="9359">
                  <c:v>-2.8073090000000001</c:v>
                </c:pt>
                <c:pt idx="9360">
                  <c:v>-3.150798</c:v>
                </c:pt>
                <c:pt idx="9361">
                  <c:v>-3.081804</c:v>
                </c:pt>
                <c:pt idx="9362">
                  <c:v>-3.0981809999999999</c:v>
                </c:pt>
                <c:pt idx="9363">
                  <c:v>-3.1590000000000011</c:v>
                </c:pt>
                <c:pt idx="9364">
                  <c:v>-3.0654720000000002</c:v>
                </c:pt>
                <c:pt idx="9365">
                  <c:v>-3.0654720000000002</c:v>
                </c:pt>
                <c:pt idx="9366">
                  <c:v>-3.3275520000000012</c:v>
                </c:pt>
                <c:pt idx="9367">
                  <c:v>-3.2432219999999998</c:v>
                </c:pt>
                <c:pt idx="9368">
                  <c:v>-3.2921990000000001</c:v>
                </c:pt>
                <c:pt idx="9369">
                  <c:v>-3.4170649999999991</c:v>
                </c:pt>
                <c:pt idx="9370">
                  <c:v>-3.2552460000000001</c:v>
                </c:pt>
                <c:pt idx="9371">
                  <c:v>-3.2552460000000001</c:v>
                </c:pt>
                <c:pt idx="9372">
                  <c:v>-3.2445780000000011</c:v>
                </c:pt>
                <c:pt idx="9373">
                  <c:v>-3.3556749999999971</c:v>
                </c:pt>
                <c:pt idx="9374">
                  <c:v>-3.5365259999999998</c:v>
                </c:pt>
                <c:pt idx="9375">
                  <c:v>-3.6389559999999999</c:v>
                </c:pt>
                <c:pt idx="9376">
                  <c:v>-3.26403</c:v>
                </c:pt>
                <c:pt idx="9377">
                  <c:v>-3.245480000000001</c:v>
                </c:pt>
                <c:pt idx="9378">
                  <c:v>-3.2766649999999991</c:v>
                </c:pt>
                <c:pt idx="9379">
                  <c:v>-3.229994</c:v>
                </c:pt>
                <c:pt idx="9380">
                  <c:v>-3.425179</c:v>
                </c:pt>
                <c:pt idx="9381">
                  <c:v>-3.338727</c:v>
                </c:pt>
                <c:pt idx="9382">
                  <c:v>-4.0668689999999996</c:v>
                </c:pt>
                <c:pt idx="9383">
                  <c:v>-4.1183080000000007</c:v>
                </c:pt>
                <c:pt idx="9384">
                  <c:v>-4.2212639999999997</c:v>
                </c:pt>
                <c:pt idx="9385">
                  <c:v>-4.2722559999999996</c:v>
                </c:pt>
                <c:pt idx="9386">
                  <c:v>-4.5251979999999996</c:v>
                </c:pt>
                <c:pt idx="9387">
                  <c:v>-4.5251979999999996</c:v>
                </c:pt>
                <c:pt idx="9388">
                  <c:v>-3.8442769999999999</c:v>
                </c:pt>
                <c:pt idx="9389">
                  <c:v>-4.285425</c:v>
                </c:pt>
                <c:pt idx="9390">
                  <c:v>-4.0783369999999994</c:v>
                </c:pt>
                <c:pt idx="9391">
                  <c:v>-4.16526</c:v>
                </c:pt>
                <c:pt idx="9392">
                  <c:v>-4.055949</c:v>
                </c:pt>
                <c:pt idx="9393">
                  <c:v>-4.0230839999999954</c:v>
                </c:pt>
                <c:pt idx="9394">
                  <c:v>-3.9685130000000002</c:v>
                </c:pt>
                <c:pt idx="9395">
                  <c:v>-3.7646760000000001</c:v>
                </c:pt>
                <c:pt idx="9396">
                  <c:v>-3.7765960000000001</c:v>
                </c:pt>
                <c:pt idx="9397">
                  <c:v>-3.7765960000000001</c:v>
                </c:pt>
                <c:pt idx="9398">
                  <c:v>-3.5686659999999999</c:v>
                </c:pt>
                <c:pt idx="9399">
                  <c:v>-3.3430630000000008</c:v>
                </c:pt>
                <c:pt idx="9400">
                  <c:v>-3.3458330000000012</c:v>
                </c:pt>
                <c:pt idx="9401">
                  <c:v>-3.2112440000000011</c:v>
                </c:pt>
                <c:pt idx="9402">
                  <c:v>-3.4727179999999991</c:v>
                </c:pt>
                <c:pt idx="9403">
                  <c:v>-3.5163730000000002</c:v>
                </c:pt>
                <c:pt idx="9404">
                  <c:v>-3.0462009999999999</c:v>
                </c:pt>
                <c:pt idx="9405">
                  <c:v>-3.0462009999999999</c:v>
                </c:pt>
                <c:pt idx="9406">
                  <c:v>-2.8135020000000002</c:v>
                </c:pt>
                <c:pt idx="9407">
                  <c:v>-3.0331459999999999</c:v>
                </c:pt>
                <c:pt idx="9408">
                  <c:v>-3.2126610000000011</c:v>
                </c:pt>
                <c:pt idx="9409">
                  <c:v>-3.1590000000000011</c:v>
                </c:pt>
                <c:pt idx="9410">
                  <c:v>-3.0654720000000002</c:v>
                </c:pt>
                <c:pt idx="9411">
                  <c:v>-3.0654720000000002</c:v>
                </c:pt>
                <c:pt idx="9412">
                  <c:v>-3.3275520000000012</c:v>
                </c:pt>
                <c:pt idx="9413">
                  <c:v>-3.2432219999999998</c:v>
                </c:pt>
                <c:pt idx="9414">
                  <c:v>-3.0894919999999999</c:v>
                </c:pt>
                <c:pt idx="9415">
                  <c:v>-3.3243320000000001</c:v>
                </c:pt>
                <c:pt idx="9416">
                  <c:v>-3.1734200000000001</c:v>
                </c:pt>
                <c:pt idx="9417">
                  <c:v>-3.2803239999999998</c:v>
                </c:pt>
                <c:pt idx="9418">
                  <c:v>-3.2803239999999998</c:v>
                </c:pt>
                <c:pt idx="9419">
                  <c:v>-3.3372130000000002</c:v>
                </c:pt>
                <c:pt idx="9420">
                  <c:v>-3.2992310000000011</c:v>
                </c:pt>
                <c:pt idx="9421">
                  <c:v>-3.2136080000000011</c:v>
                </c:pt>
                <c:pt idx="9422">
                  <c:v>-3.3036949999999989</c:v>
                </c:pt>
                <c:pt idx="9423">
                  <c:v>-3.3808710000000008</c:v>
                </c:pt>
                <c:pt idx="9424">
                  <c:v>-3.262855999999998</c:v>
                </c:pt>
                <c:pt idx="9425">
                  <c:v>-3.3080479999999981</c:v>
                </c:pt>
                <c:pt idx="9426">
                  <c:v>-4.0475589999999997</c:v>
                </c:pt>
                <c:pt idx="9427">
                  <c:v>-4.1005039999999946</c:v>
                </c:pt>
                <c:pt idx="9428">
                  <c:v>-4.1293839999999946</c:v>
                </c:pt>
                <c:pt idx="9429">
                  <c:v>-4.0766349999999996</c:v>
                </c:pt>
                <c:pt idx="9430">
                  <c:v>-4.3314240000000002</c:v>
                </c:pt>
                <c:pt idx="9431">
                  <c:v>-4.1466569999999976</c:v>
                </c:pt>
                <c:pt idx="9432">
                  <c:v>-4.1252139999999846</c:v>
                </c:pt>
                <c:pt idx="9433">
                  <c:v>-4.5251979999999996</c:v>
                </c:pt>
                <c:pt idx="9434">
                  <c:v>-3.8442769999999999</c:v>
                </c:pt>
                <c:pt idx="9435">
                  <c:v>-3.8442769999999999</c:v>
                </c:pt>
                <c:pt idx="9436">
                  <c:v>-4.285425</c:v>
                </c:pt>
                <c:pt idx="9437">
                  <c:v>-4.0783369999999994</c:v>
                </c:pt>
                <c:pt idx="9438">
                  <c:v>-4.1149329999999749</c:v>
                </c:pt>
                <c:pt idx="9439">
                  <c:v>-4.2524700000000006</c:v>
                </c:pt>
                <c:pt idx="9440">
                  <c:v>-4.0912699999999997</c:v>
                </c:pt>
                <c:pt idx="9441">
                  <c:v>-4.0211819999999996</c:v>
                </c:pt>
                <c:pt idx="9442">
                  <c:v>-3.859707999999999</c:v>
                </c:pt>
                <c:pt idx="9443">
                  <c:v>-3.9702929999999999</c:v>
                </c:pt>
                <c:pt idx="9444">
                  <c:v>-3.907753</c:v>
                </c:pt>
                <c:pt idx="9445">
                  <c:v>-3.907753</c:v>
                </c:pt>
                <c:pt idx="9446">
                  <c:v>-3.5908719999999992</c:v>
                </c:pt>
                <c:pt idx="9447">
                  <c:v>-3.5023499999999999</c:v>
                </c:pt>
                <c:pt idx="9448">
                  <c:v>-3.46414</c:v>
                </c:pt>
                <c:pt idx="9449">
                  <c:v>-3.2957610000000011</c:v>
                </c:pt>
                <c:pt idx="9450">
                  <c:v>-3.1746320000000008</c:v>
                </c:pt>
                <c:pt idx="9451">
                  <c:v>-3.5596540000000001</c:v>
                </c:pt>
                <c:pt idx="9452">
                  <c:v>-3.383645</c:v>
                </c:pt>
                <c:pt idx="9453">
                  <c:v>-2.8135020000000002</c:v>
                </c:pt>
                <c:pt idx="9454">
                  <c:v>-2.8135020000000002</c:v>
                </c:pt>
                <c:pt idx="9455">
                  <c:v>-3.0331459999999999</c:v>
                </c:pt>
                <c:pt idx="9456">
                  <c:v>-3.2126610000000011</c:v>
                </c:pt>
                <c:pt idx="9457">
                  <c:v>-3.2272130000000012</c:v>
                </c:pt>
                <c:pt idx="9458">
                  <c:v>-3.401041999999999</c:v>
                </c:pt>
                <c:pt idx="9459">
                  <c:v>-3.1731220000000002</c:v>
                </c:pt>
                <c:pt idx="9460">
                  <c:v>-3.1731220000000002</c:v>
                </c:pt>
                <c:pt idx="9461">
                  <c:v>-3.298978</c:v>
                </c:pt>
                <c:pt idx="9462">
                  <c:v>-3.4558719999999981</c:v>
                </c:pt>
                <c:pt idx="9463">
                  <c:v>-3.2093859999999999</c:v>
                </c:pt>
                <c:pt idx="9464">
                  <c:v>-3.2387350000000001</c:v>
                </c:pt>
                <c:pt idx="9465">
                  <c:v>-3.3548810000000011</c:v>
                </c:pt>
                <c:pt idx="9466">
                  <c:v>-3.4131480000000001</c:v>
                </c:pt>
                <c:pt idx="9467">
                  <c:v>-3.4131480000000001</c:v>
                </c:pt>
                <c:pt idx="9468">
                  <c:v>-3.419671999999998</c:v>
                </c:pt>
                <c:pt idx="9469">
                  <c:v>-3.0953820000000012</c:v>
                </c:pt>
                <c:pt idx="9470">
                  <c:v>-3.3036949999999989</c:v>
                </c:pt>
                <c:pt idx="9471">
                  <c:v>-3.3808710000000008</c:v>
                </c:pt>
                <c:pt idx="9472">
                  <c:v>-3.262855999999998</c:v>
                </c:pt>
                <c:pt idx="9473">
                  <c:v>-3.981094000000001</c:v>
                </c:pt>
                <c:pt idx="9474">
                  <c:v>-3.981094000000001</c:v>
                </c:pt>
                <c:pt idx="9475">
                  <c:v>-4.0342079999999996</c:v>
                </c:pt>
                <c:pt idx="9476">
                  <c:v>-4.1293839999999946</c:v>
                </c:pt>
                <c:pt idx="9477">
                  <c:v>-4.0766349999999996</c:v>
                </c:pt>
                <c:pt idx="9478">
                  <c:v>-4.3314240000000002</c:v>
                </c:pt>
                <c:pt idx="9479">
                  <c:v>-4.1466569999999976</c:v>
                </c:pt>
                <c:pt idx="9480">
                  <c:v>-4.1252139999999846</c:v>
                </c:pt>
                <c:pt idx="9481">
                  <c:v>-4.2026279999999998</c:v>
                </c:pt>
                <c:pt idx="9482">
                  <c:v>-4.248297</c:v>
                </c:pt>
                <c:pt idx="9483">
                  <c:v>-4.248297</c:v>
                </c:pt>
                <c:pt idx="9484">
                  <c:v>-4.011196</c:v>
                </c:pt>
                <c:pt idx="9485">
                  <c:v>-4.2395719999999999</c:v>
                </c:pt>
                <c:pt idx="9486">
                  <c:v>-4.2900849999999791</c:v>
                </c:pt>
                <c:pt idx="9487">
                  <c:v>-4.157138999999975</c:v>
                </c:pt>
                <c:pt idx="9488">
                  <c:v>-4.1683430000000001</c:v>
                </c:pt>
                <c:pt idx="9489">
                  <c:v>-4.1339590000000008</c:v>
                </c:pt>
                <c:pt idx="9490">
                  <c:v>-4.0511520000000001</c:v>
                </c:pt>
                <c:pt idx="9491">
                  <c:v>-3.9213090000000008</c:v>
                </c:pt>
                <c:pt idx="9492">
                  <c:v>-3.937317999999999</c:v>
                </c:pt>
                <c:pt idx="9493">
                  <c:v>-3.9742149999999992</c:v>
                </c:pt>
                <c:pt idx="9494">
                  <c:v>-4.0090469999999998</c:v>
                </c:pt>
                <c:pt idx="9495">
                  <c:v>-4.0090469999999998</c:v>
                </c:pt>
                <c:pt idx="9496">
                  <c:v>-3.5023499999999999</c:v>
                </c:pt>
                <c:pt idx="9497">
                  <c:v>-3.46414</c:v>
                </c:pt>
                <c:pt idx="9498">
                  <c:v>-3.2957610000000011</c:v>
                </c:pt>
                <c:pt idx="9499">
                  <c:v>-3.1746320000000008</c:v>
                </c:pt>
                <c:pt idx="9500">
                  <c:v>-3.5596540000000001</c:v>
                </c:pt>
                <c:pt idx="9501">
                  <c:v>-3.383645</c:v>
                </c:pt>
                <c:pt idx="9502">
                  <c:v>-3.030042999999996</c:v>
                </c:pt>
                <c:pt idx="9503">
                  <c:v>-3.030042999999996</c:v>
                </c:pt>
                <c:pt idx="9504">
                  <c:v>-2.7445050000000002</c:v>
                </c:pt>
                <c:pt idx="9505">
                  <c:v>-3.0976919999999999</c:v>
                </c:pt>
                <c:pt idx="9506">
                  <c:v>-3.199609000000001</c:v>
                </c:pt>
                <c:pt idx="9507">
                  <c:v>-3.1261399999999999</c:v>
                </c:pt>
                <c:pt idx="9508">
                  <c:v>-3.103491</c:v>
                </c:pt>
                <c:pt idx="9509">
                  <c:v>-3.1887940000000001</c:v>
                </c:pt>
                <c:pt idx="9510">
                  <c:v>-3.1887940000000001</c:v>
                </c:pt>
                <c:pt idx="9511">
                  <c:v>-3.3572769999999998</c:v>
                </c:pt>
                <c:pt idx="9512">
                  <c:v>-2.7917649999999998</c:v>
                </c:pt>
                <c:pt idx="9513">
                  <c:v>-3.044063</c:v>
                </c:pt>
                <c:pt idx="9514">
                  <c:v>-3.2387350000000001</c:v>
                </c:pt>
                <c:pt idx="9515">
                  <c:v>-3.3548810000000011</c:v>
                </c:pt>
                <c:pt idx="9516">
                  <c:v>-3.4131480000000001</c:v>
                </c:pt>
                <c:pt idx="9517">
                  <c:v>-3.4131480000000001</c:v>
                </c:pt>
                <c:pt idx="9518">
                  <c:v>-3.419671999999998</c:v>
                </c:pt>
                <c:pt idx="9519">
                  <c:v>-3.0953820000000012</c:v>
                </c:pt>
                <c:pt idx="9520">
                  <c:v>-3.061023</c:v>
                </c:pt>
                <c:pt idx="9521">
                  <c:v>-2.9748169999999998</c:v>
                </c:pt>
                <c:pt idx="9522">
                  <c:v>-2.940725</c:v>
                </c:pt>
                <c:pt idx="9523">
                  <c:v>-4.1071789999999799</c:v>
                </c:pt>
                <c:pt idx="9524">
                  <c:v>-3.981094000000001</c:v>
                </c:pt>
                <c:pt idx="9525">
                  <c:v>-3.981094000000001</c:v>
                </c:pt>
                <c:pt idx="9526">
                  <c:v>-4.0342079999999996</c:v>
                </c:pt>
                <c:pt idx="9527">
                  <c:v>-4.1032650000000004</c:v>
                </c:pt>
                <c:pt idx="9528">
                  <c:v>-4.4822680000000004</c:v>
                </c:pt>
                <c:pt idx="9529">
                  <c:v>-4.1402570000000001</c:v>
                </c:pt>
                <c:pt idx="9530">
                  <c:v>-4.0643480000000007</c:v>
                </c:pt>
                <c:pt idx="9531">
                  <c:v>-4.144488999999977</c:v>
                </c:pt>
                <c:pt idx="9532">
                  <c:v>-4.5476130000000001</c:v>
                </c:pt>
                <c:pt idx="9533">
                  <c:v>-4.1054320000000004</c:v>
                </c:pt>
                <c:pt idx="9534">
                  <c:v>-4.2262959999999996</c:v>
                </c:pt>
                <c:pt idx="9535">
                  <c:v>-4.2454849999999844</c:v>
                </c:pt>
                <c:pt idx="9536">
                  <c:v>-4.1396509999999997</c:v>
                </c:pt>
                <c:pt idx="9537">
                  <c:v>-4.0894000000000004</c:v>
                </c:pt>
                <c:pt idx="9538">
                  <c:v>-4.0669749999999789</c:v>
                </c:pt>
                <c:pt idx="9539">
                  <c:v>-3.996421999999999</c:v>
                </c:pt>
                <c:pt idx="9540">
                  <c:v>-3.9213090000000008</c:v>
                </c:pt>
                <c:pt idx="9541">
                  <c:v>-3.937317999999999</c:v>
                </c:pt>
                <c:pt idx="9542">
                  <c:v>-3.9742149999999992</c:v>
                </c:pt>
                <c:pt idx="9543">
                  <c:v>-4.0090469999999998</c:v>
                </c:pt>
                <c:pt idx="9544">
                  <c:v>-4.0090469999999998</c:v>
                </c:pt>
                <c:pt idx="9545">
                  <c:v>-3.6593800000000001</c:v>
                </c:pt>
                <c:pt idx="9546">
                  <c:v>-3.5635840000000001</c:v>
                </c:pt>
                <c:pt idx="9547">
                  <c:v>-3.4596439999999822</c:v>
                </c:pt>
                <c:pt idx="9548">
                  <c:v>-3.357564</c:v>
                </c:pt>
                <c:pt idx="9549">
                  <c:v>-3.40205899999998</c:v>
                </c:pt>
                <c:pt idx="9550">
                  <c:v>-3.1450739999999988</c:v>
                </c:pt>
                <c:pt idx="9551">
                  <c:v>-3.130786000000001</c:v>
                </c:pt>
                <c:pt idx="9552">
                  <c:v>-2.9041029999999992</c:v>
                </c:pt>
                <c:pt idx="9553">
                  <c:v>-2.9041029999999992</c:v>
                </c:pt>
                <c:pt idx="9554">
                  <c:v>-3.0400990000000001</c:v>
                </c:pt>
                <c:pt idx="9555">
                  <c:v>-3.208812</c:v>
                </c:pt>
                <c:pt idx="9556">
                  <c:v>-3.123644000000001</c:v>
                </c:pt>
                <c:pt idx="9557">
                  <c:v>-3.0626770000000012</c:v>
                </c:pt>
                <c:pt idx="9558">
                  <c:v>-3.10927</c:v>
                </c:pt>
                <c:pt idx="9559">
                  <c:v>-3.2491850000000011</c:v>
                </c:pt>
                <c:pt idx="9560">
                  <c:v>-3.3572769999999998</c:v>
                </c:pt>
                <c:pt idx="9561">
                  <c:v>-3.3572769999999998</c:v>
                </c:pt>
                <c:pt idx="9562">
                  <c:v>-2.7917649999999998</c:v>
                </c:pt>
                <c:pt idx="9563">
                  <c:v>-3.044063</c:v>
                </c:pt>
                <c:pt idx="9564">
                  <c:v>-3.2375790000000002</c:v>
                </c:pt>
                <c:pt idx="9565">
                  <c:v>-3.1992619999999992</c:v>
                </c:pt>
                <c:pt idx="9566">
                  <c:v>-3.2868580000000001</c:v>
                </c:pt>
                <c:pt idx="9567">
                  <c:v>-3.5447850000000001</c:v>
                </c:pt>
                <c:pt idx="9568">
                  <c:v>-3.5447850000000001</c:v>
                </c:pt>
                <c:pt idx="9569">
                  <c:v>-3.4811739999999989</c:v>
                </c:pt>
                <c:pt idx="9570">
                  <c:v>-3.2000829999999989</c:v>
                </c:pt>
                <c:pt idx="9571">
                  <c:v>-2.9483580000000011</c:v>
                </c:pt>
                <c:pt idx="9572">
                  <c:v>-4.1188680000000009</c:v>
                </c:pt>
                <c:pt idx="9573">
                  <c:v>-4.1234400000000004</c:v>
                </c:pt>
                <c:pt idx="9574">
                  <c:v>-4.0121639999999994</c:v>
                </c:pt>
                <c:pt idx="9575">
                  <c:v>-4.0121639999999994</c:v>
                </c:pt>
                <c:pt idx="9576">
                  <c:v>-4.0293740000000007</c:v>
                </c:pt>
                <c:pt idx="9577">
                  <c:v>-4.2203159999999844</c:v>
                </c:pt>
                <c:pt idx="9578">
                  <c:v>-4.2676890000000007</c:v>
                </c:pt>
                <c:pt idx="9579">
                  <c:v>-4.4537500000000003</c:v>
                </c:pt>
                <c:pt idx="9580">
                  <c:v>-4.8285359999999686</c:v>
                </c:pt>
                <c:pt idx="9581">
                  <c:v>-4.4700860000000002</c:v>
                </c:pt>
                <c:pt idx="9582">
                  <c:v>-4.1637639999999996</c:v>
                </c:pt>
                <c:pt idx="9583">
                  <c:v>-4.1417729999999997</c:v>
                </c:pt>
                <c:pt idx="9584">
                  <c:v>-4.2272829999999999</c:v>
                </c:pt>
                <c:pt idx="9585">
                  <c:v>-4.2262959999999996</c:v>
                </c:pt>
                <c:pt idx="9586">
                  <c:v>-4.2454849999999844</c:v>
                </c:pt>
                <c:pt idx="9587">
                  <c:v>-4.1396509999999997</c:v>
                </c:pt>
                <c:pt idx="9588">
                  <c:v>-4.0894000000000004</c:v>
                </c:pt>
                <c:pt idx="9589">
                  <c:v>-4.0669749999999789</c:v>
                </c:pt>
                <c:pt idx="9590">
                  <c:v>-3.996421999999999</c:v>
                </c:pt>
                <c:pt idx="9591">
                  <c:v>-3.8756489999999801</c:v>
                </c:pt>
                <c:pt idx="9592">
                  <c:v>-3.9690780000000001</c:v>
                </c:pt>
                <c:pt idx="9593">
                  <c:v>-3.8401969999999999</c:v>
                </c:pt>
                <c:pt idx="9594">
                  <c:v>-3.8677820000000001</c:v>
                </c:pt>
                <c:pt idx="9595">
                  <c:v>-3.8093309999999998</c:v>
                </c:pt>
                <c:pt idx="9596">
                  <c:v>-3.8093309999999998</c:v>
                </c:pt>
                <c:pt idx="9597">
                  <c:v>-3.798546</c:v>
                </c:pt>
                <c:pt idx="9598">
                  <c:v>-3.650131</c:v>
                </c:pt>
                <c:pt idx="9599">
                  <c:v>-3.3493980000000012</c:v>
                </c:pt>
                <c:pt idx="9600">
                  <c:v>-3.3629560000000001</c:v>
                </c:pt>
                <c:pt idx="9601">
                  <c:v>-3.412993999999999</c:v>
                </c:pt>
                <c:pt idx="9602">
                  <c:v>-3.5873339999999998</c:v>
                </c:pt>
                <c:pt idx="9603">
                  <c:v>-3.6415310000000001</c:v>
                </c:pt>
                <c:pt idx="9604">
                  <c:v>-3.2133189999999998</c:v>
                </c:pt>
                <c:pt idx="9605">
                  <c:v>-3.0400990000000001</c:v>
                </c:pt>
                <c:pt idx="9606">
                  <c:v>-3.208812</c:v>
                </c:pt>
                <c:pt idx="9607">
                  <c:v>-3.123644000000001</c:v>
                </c:pt>
                <c:pt idx="9608">
                  <c:v>-3.0626770000000012</c:v>
                </c:pt>
                <c:pt idx="9609">
                  <c:v>-3.10927</c:v>
                </c:pt>
                <c:pt idx="9610">
                  <c:v>-3.2491850000000011</c:v>
                </c:pt>
                <c:pt idx="9611">
                  <c:v>-3.0484789999999999</c:v>
                </c:pt>
                <c:pt idx="9612">
                  <c:v>-3.3621379999999998</c:v>
                </c:pt>
                <c:pt idx="9613">
                  <c:v>-3.3621379999999998</c:v>
                </c:pt>
                <c:pt idx="9614">
                  <c:v>-3.2569469999999998</c:v>
                </c:pt>
                <c:pt idx="9615">
                  <c:v>-3.352325</c:v>
                </c:pt>
                <c:pt idx="9616">
                  <c:v>-3.078014</c:v>
                </c:pt>
                <c:pt idx="9617">
                  <c:v>-3.1503920000000001</c:v>
                </c:pt>
                <c:pt idx="9618">
                  <c:v>-3.2313559999999999</c:v>
                </c:pt>
                <c:pt idx="9619">
                  <c:v>-3.4512619999999981</c:v>
                </c:pt>
                <c:pt idx="9620">
                  <c:v>-3.2173919999999998</c:v>
                </c:pt>
                <c:pt idx="9621">
                  <c:v>-3.2173919999999998</c:v>
                </c:pt>
                <c:pt idx="9622">
                  <c:v>-3.2404380000000002</c:v>
                </c:pt>
                <c:pt idx="9623">
                  <c:v>-4.0802859999999974</c:v>
                </c:pt>
                <c:pt idx="9624">
                  <c:v>-4.0092930000000004</c:v>
                </c:pt>
                <c:pt idx="9625">
                  <c:v>-4.0593350000000008</c:v>
                </c:pt>
                <c:pt idx="9626">
                  <c:v>-4.0231209999999997</c:v>
                </c:pt>
                <c:pt idx="9627">
                  <c:v>-4.2589520000000007</c:v>
                </c:pt>
                <c:pt idx="9628">
                  <c:v>-4.2589520000000007</c:v>
                </c:pt>
                <c:pt idx="9629">
                  <c:v>-4.2305029999999997</c:v>
                </c:pt>
                <c:pt idx="9630">
                  <c:v>-4.3210230000000003</c:v>
                </c:pt>
                <c:pt idx="9631">
                  <c:v>-4.4537500000000003</c:v>
                </c:pt>
                <c:pt idx="9632">
                  <c:v>-4.8285359999999686</c:v>
                </c:pt>
                <c:pt idx="9633">
                  <c:v>-4.4700860000000002</c:v>
                </c:pt>
                <c:pt idx="9634">
                  <c:v>-4.1637639999999996</c:v>
                </c:pt>
                <c:pt idx="9635">
                  <c:v>-4.1417729999999997</c:v>
                </c:pt>
                <c:pt idx="9636">
                  <c:v>-4.2272829999999999</c:v>
                </c:pt>
                <c:pt idx="9637">
                  <c:v>-4.1264479999999999</c:v>
                </c:pt>
                <c:pt idx="9638">
                  <c:v>-4.1264479999999999</c:v>
                </c:pt>
                <c:pt idx="9639">
                  <c:v>-4.0594710000000003</c:v>
                </c:pt>
                <c:pt idx="9640">
                  <c:v>-4.1536570000000008</c:v>
                </c:pt>
                <c:pt idx="9641">
                  <c:v>-4.107936999999974</c:v>
                </c:pt>
                <c:pt idx="9642">
                  <c:v>-4.0498909999999997</c:v>
                </c:pt>
                <c:pt idx="9643">
                  <c:v>-3.9408069999999991</c:v>
                </c:pt>
                <c:pt idx="9644">
                  <c:v>-3.936906</c:v>
                </c:pt>
                <c:pt idx="9645">
                  <c:v>-3.886677000000001</c:v>
                </c:pt>
                <c:pt idx="9646">
                  <c:v>-4.024030999999975</c:v>
                </c:pt>
                <c:pt idx="9647">
                  <c:v>-3.9768749999999971</c:v>
                </c:pt>
                <c:pt idx="9648">
                  <c:v>-3.9768749999999971</c:v>
                </c:pt>
                <c:pt idx="9649">
                  <c:v>-3.9527600000000001</c:v>
                </c:pt>
                <c:pt idx="9650">
                  <c:v>-3.815956999999996</c:v>
                </c:pt>
                <c:pt idx="9651">
                  <c:v>-3.3493980000000012</c:v>
                </c:pt>
                <c:pt idx="9652">
                  <c:v>-3.3629560000000001</c:v>
                </c:pt>
                <c:pt idx="9653">
                  <c:v>-3.412993999999999</c:v>
                </c:pt>
                <c:pt idx="9654">
                  <c:v>-3.5873339999999998</c:v>
                </c:pt>
                <c:pt idx="9655">
                  <c:v>-3.6415310000000001</c:v>
                </c:pt>
                <c:pt idx="9656">
                  <c:v>-3.2133189999999998</c:v>
                </c:pt>
                <c:pt idx="9657">
                  <c:v>-3.176337999999999</c:v>
                </c:pt>
                <c:pt idx="9658">
                  <c:v>-3.176337999999999</c:v>
                </c:pt>
                <c:pt idx="9659">
                  <c:v>-3.3777010000000001</c:v>
                </c:pt>
                <c:pt idx="9660">
                  <c:v>-3.128746</c:v>
                </c:pt>
                <c:pt idx="9661">
                  <c:v>-3.0638879999999999</c:v>
                </c:pt>
                <c:pt idx="9662">
                  <c:v>-3.043701</c:v>
                </c:pt>
                <c:pt idx="9663">
                  <c:v>-3.0342639999999999</c:v>
                </c:pt>
                <c:pt idx="9664">
                  <c:v>-2.995070999999998</c:v>
                </c:pt>
                <c:pt idx="9665">
                  <c:v>-3.099593</c:v>
                </c:pt>
                <c:pt idx="9666">
                  <c:v>-3.099593</c:v>
                </c:pt>
                <c:pt idx="9667">
                  <c:v>-3.037188</c:v>
                </c:pt>
                <c:pt idx="9668">
                  <c:v>-3.430296999999999</c:v>
                </c:pt>
                <c:pt idx="9669">
                  <c:v>-3.018303</c:v>
                </c:pt>
                <c:pt idx="9670">
                  <c:v>-3.0317329999999991</c:v>
                </c:pt>
                <c:pt idx="9671">
                  <c:v>-3.4512619999999981</c:v>
                </c:pt>
                <c:pt idx="9672">
                  <c:v>-3.2173919999999998</c:v>
                </c:pt>
                <c:pt idx="9673">
                  <c:v>-3.2173919999999998</c:v>
                </c:pt>
                <c:pt idx="9674">
                  <c:v>-4.3804429999999996</c:v>
                </c:pt>
                <c:pt idx="9675">
                  <c:v>-4.348001</c:v>
                </c:pt>
                <c:pt idx="9676">
                  <c:v>-4.2161369999999998</c:v>
                </c:pt>
                <c:pt idx="9677">
                  <c:v>-4.0593350000000008</c:v>
                </c:pt>
                <c:pt idx="9678">
                  <c:v>-4.0231209999999997</c:v>
                </c:pt>
                <c:pt idx="9679">
                  <c:v>-4.2589520000000007</c:v>
                </c:pt>
                <c:pt idx="9680">
                  <c:v>-4.2305029999999997</c:v>
                </c:pt>
                <c:pt idx="9681">
                  <c:v>-4.2305029999999997</c:v>
                </c:pt>
                <c:pt idx="9682">
                  <c:v>-4.3210230000000003</c:v>
                </c:pt>
                <c:pt idx="9683">
                  <c:v>-4.6195459999999997</c:v>
                </c:pt>
                <c:pt idx="9684">
                  <c:v>-3.9917500000000001</c:v>
                </c:pt>
                <c:pt idx="9685">
                  <c:v>-4.1342639999999999</c:v>
                </c:pt>
                <c:pt idx="9686">
                  <c:v>-4.5328759999999999</c:v>
                </c:pt>
                <c:pt idx="9687">
                  <c:v>-4.1974499999999946</c:v>
                </c:pt>
                <c:pt idx="9688">
                  <c:v>-4.3224169999999686</c:v>
                </c:pt>
                <c:pt idx="9689">
                  <c:v>-4.231293</c:v>
                </c:pt>
                <c:pt idx="9690">
                  <c:v>-4.1804039999999976</c:v>
                </c:pt>
                <c:pt idx="9691">
                  <c:v>-4.1804039999999976</c:v>
                </c:pt>
                <c:pt idx="9692">
                  <c:v>-4.1557680000000001</c:v>
                </c:pt>
                <c:pt idx="9693">
                  <c:v>-4.2295289999999994</c:v>
                </c:pt>
                <c:pt idx="9694">
                  <c:v>-4.1658639999999956</c:v>
                </c:pt>
                <c:pt idx="9695">
                  <c:v>-4.1419479999999984</c:v>
                </c:pt>
                <c:pt idx="9696">
                  <c:v>-4.1521799999999844</c:v>
                </c:pt>
                <c:pt idx="9697">
                  <c:v>-4.137805999999979</c:v>
                </c:pt>
                <c:pt idx="9698">
                  <c:v>-4.024030999999975</c:v>
                </c:pt>
                <c:pt idx="9699">
                  <c:v>-3.9768749999999971</c:v>
                </c:pt>
                <c:pt idx="9700">
                  <c:v>-3.9527600000000001</c:v>
                </c:pt>
                <c:pt idx="9701">
                  <c:v>-3.9527600000000001</c:v>
                </c:pt>
                <c:pt idx="9702">
                  <c:v>-3.815956999999996</c:v>
                </c:pt>
                <c:pt idx="9703">
                  <c:v>-3.5506799999999998</c:v>
                </c:pt>
                <c:pt idx="9704">
                  <c:v>-3.5061389999999988</c:v>
                </c:pt>
                <c:pt idx="9705">
                  <c:v>-3.5778810000000001</c:v>
                </c:pt>
                <c:pt idx="9706">
                  <c:v>-3.482367</c:v>
                </c:pt>
                <c:pt idx="9707">
                  <c:v>-3.1814250000000008</c:v>
                </c:pt>
                <c:pt idx="9708">
                  <c:v>-3.1721910000000002</c:v>
                </c:pt>
                <c:pt idx="9709">
                  <c:v>-3.2301319999999998</c:v>
                </c:pt>
                <c:pt idx="9710">
                  <c:v>-3.0369379999999988</c:v>
                </c:pt>
                <c:pt idx="9711">
                  <c:v>-2.9891520000000011</c:v>
                </c:pt>
                <c:pt idx="9712">
                  <c:v>-3.090132000000001</c:v>
                </c:pt>
                <c:pt idx="9713">
                  <c:v>-3.1295559999999991</c:v>
                </c:pt>
                <c:pt idx="9714">
                  <c:v>-3.08291</c:v>
                </c:pt>
                <c:pt idx="9715">
                  <c:v>-3.086141</c:v>
                </c:pt>
                <c:pt idx="9716">
                  <c:v>-3.037188</c:v>
                </c:pt>
                <c:pt idx="9717">
                  <c:v>-3.037188</c:v>
                </c:pt>
                <c:pt idx="9718">
                  <c:v>-3.430296999999999</c:v>
                </c:pt>
                <c:pt idx="9719">
                  <c:v>-3.018303</c:v>
                </c:pt>
                <c:pt idx="9720">
                  <c:v>-3.0317329999999991</c:v>
                </c:pt>
                <c:pt idx="9721">
                  <c:v>-3.1199809999999988</c:v>
                </c:pt>
                <c:pt idx="9722">
                  <c:v>-3.3947150000000001</c:v>
                </c:pt>
                <c:pt idx="9723">
                  <c:v>-4.4026670000000001</c:v>
                </c:pt>
                <c:pt idx="9724">
                  <c:v>-4.3804429999999996</c:v>
                </c:pt>
                <c:pt idx="9725">
                  <c:v>-4.348001</c:v>
                </c:pt>
                <c:pt idx="9726">
                  <c:v>-4.2161369999999998</c:v>
                </c:pt>
                <c:pt idx="9727">
                  <c:v>-4.2275980000000004</c:v>
                </c:pt>
                <c:pt idx="9728">
                  <c:v>-4.1444939999999946</c:v>
                </c:pt>
                <c:pt idx="9729">
                  <c:v>-4.3621599999999789</c:v>
                </c:pt>
                <c:pt idx="9730">
                  <c:v>-4.0255189999999761</c:v>
                </c:pt>
                <c:pt idx="9731">
                  <c:v>-4.075691</c:v>
                </c:pt>
                <c:pt idx="9732">
                  <c:v>-4.075691</c:v>
                </c:pt>
                <c:pt idx="9733">
                  <c:v>-4.3163440000000008</c:v>
                </c:pt>
                <c:pt idx="9734">
                  <c:v>-4.4496580000000003</c:v>
                </c:pt>
                <c:pt idx="9735">
                  <c:v>-4.3285019999999799</c:v>
                </c:pt>
                <c:pt idx="9736">
                  <c:v>-4.4004599999999998</c:v>
                </c:pt>
                <c:pt idx="9737">
                  <c:v>-4.2698400000000003</c:v>
                </c:pt>
                <c:pt idx="9738">
                  <c:v>-4.3982080000000003</c:v>
                </c:pt>
                <c:pt idx="9739">
                  <c:v>-4.1726720000000004</c:v>
                </c:pt>
                <c:pt idx="9740">
                  <c:v>-4.198067</c:v>
                </c:pt>
                <c:pt idx="9741">
                  <c:v>-4.2688849999999761</c:v>
                </c:pt>
                <c:pt idx="9742">
                  <c:v>-4.1557680000000001</c:v>
                </c:pt>
                <c:pt idx="9743">
                  <c:v>-4.2295289999999994</c:v>
                </c:pt>
                <c:pt idx="9744">
                  <c:v>-4.1658639999999956</c:v>
                </c:pt>
                <c:pt idx="9745">
                  <c:v>-4.1419479999999984</c:v>
                </c:pt>
                <c:pt idx="9746">
                  <c:v>-4.1521799999999844</c:v>
                </c:pt>
                <c:pt idx="9747">
                  <c:v>-4.137805999999979</c:v>
                </c:pt>
                <c:pt idx="9748">
                  <c:v>-4.1167750000000014</c:v>
                </c:pt>
                <c:pt idx="9749">
                  <c:v>-4.0266310000000001</c:v>
                </c:pt>
                <c:pt idx="9750">
                  <c:v>-3.922634</c:v>
                </c:pt>
                <c:pt idx="9751">
                  <c:v>-4.0232530000000004</c:v>
                </c:pt>
                <c:pt idx="9752">
                  <c:v>-4.0232530000000004</c:v>
                </c:pt>
                <c:pt idx="9753">
                  <c:v>-3.923486</c:v>
                </c:pt>
                <c:pt idx="9754">
                  <c:v>-3.695122</c:v>
                </c:pt>
                <c:pt idx="9755">
                  <c:v>-3.620158</c:v>
                </c:pt>
                <c:pt idx="9756">
                  <c:v>-3.3808190000000011</c:v>
                </c:pt>
                <c:pt idx="9757">
                  <c:v>-3.3845310000000008</c:v>
                </c:pt>
                <c:pt idx="9758">
                  <c:v>-3.3777409999999999</c:v>
                </c:pt>
                <c:pt idx="9759">
                  <c:v>-3.7930980000000001</c:v>
                </c:pt>
                <c:pt idx="9760">
                  <c:v>-3.3230609999999992</c:v>
                </c:pt>
                <c:pt idx="9761">
                  <c:v>-3.2924769999999999</c:v>
                </c:pt>
                <c:pt idx="9762">
                  <c:v>-3.0369379999999988</c:v>
                </c:pt>
                <c:pt idx="9763">
                  <c:v>-2.9891520000000011</c:v>
                </c:pt>
                <c:pt idx="9764">
                  <c:v>-3.090132000000001</c:v>
                </c:pt>
                <c:pt idx="9765">
                  <c:v>-3.1295559999999991</c:v>
                </c:pt>
                <c:pt idx="9766">
                  <c:v>-3.08291</c:v>
                </c:pt>
                <c:pt idx="9767">
                  <c:v>-3.086141</c:v>
                </c:pt>
                <c:pt idx="9768">
                  <c:v>-3.2088320000000001</c:v>
                </c:pt>
                <c:pt idx="9769">
                  <c:v>-2.843173999999999</c:v>
                </c:pt>
                <c:pt idx="9770">
                  <c:v>-2.843173999999999</c:v>
                </c:pt>
                <c:pt idx="9771">
                  <c:v>-3.3443390000000002</c:v>
                </c:pt>
                <c:pt idx="9772">
                  <c:v>-3.1303740000000002</c:v>
                </c:pt>
                <c:pt idx="9773">
                  <c:v>-3.0820399999999988</c:v>
                </c:pt>
                <c:pt idx="9774">
                  <c:v>-4.4173679999999997</c:v>
                </c:pt>
                <c:pt idx="9775">
                  <c:v>-4.4173679999999997</c:v>
                </c:pt>
                <c:pt idx="9776">
                  <c:v>-4.6807660000000002</c:v>
                </c:pt>
                <c:pt idx="9777">
                  <c:v>-4.5047009999999998</c:v>
                </c:pt>
                <c:pt idx="9778">
                  <c:v>-4.560015999999977</c:v>
                </c:pt>
                <c:pt idx="9779">
                  <c:v>-4.1820079999999997</c:v>
                </c:pt>
                <c:pt idx="9780">
                  <c:v>-4.3786369999999986</c:v>
                </c:pt>
                <c:pt idx="9781">
                  <c:v>-4.1269329999999789</c:v>
                </c:pt>
                <c:pt idx="9782">
                  <c:v>-4.0347220000000004</c:v>
                </c:pt>
                <c:pt idx="9783">
                  <c:v>-4.0347220000000004</c:v>
                </c:pt>
                <c:pt idx="9784">
                  <c:v>-4.1639649999999762</c:v>
                </c:pt>
                <c:pt idx="9785">
                  <c:v>-4.190810999999977</c:v>
                </c:pt>
                <c:pt idx="9786">
                  <c:v>-4.4004599999999998</c:v>
                </c:pt>
                <c:pt idx="9787">
                  <c:v>-4.2698400000000003</c:v>
                </c:pt>
                <c:pt idx="9788">
                  <c:v>-4.3982080000000003</c:v>
                </c:pt>
                <c:pt idx="9789">
                  <c:v>-4.1726720000000004</c:v>
                </c:pt>
                <c:pt idx="9790">
                  <c:v>-4.198067</c:v>
                </c:pt>
                <c:pt idx="9791">
                  <c:v>-4.2688849999999761</c:v>
                </c:pt>
                <c:pt idx="9792">
                  <c:v>-4.1555569999999751</c:v>
                </c:pt>
                <c:pt idx="9793">
                  <c:v>-4.1555569999999751</c:v>
                </c:pt>
                <c:pt idx="9794">
                  <c:v>-4.0347350000000004</c:v>
                </c:pt>
                <c:pt idx="9795">
                  <c:v>-4.2086969999999999</c:v>
                </c:pt>
                <c:pt idx="9796">
                  <c:v>-4.1970609999999997</c:v>
                </c:pt>
                <c:pt idx="9797">
                  <c:v>-4.0801750000000014</c:v>
                </c:pt>
                <c:pt idx="9798">
                  <c:v>-3.966495999999998</c:v>
                </c:pt>
                <c:pt idx="9799">
                  <c:v>-3.9833989999999999</c:v>
                </c:pt>
                <c:pt idx="9800">
                  <c:v>-4.0128660000000007</c:v>
                </c:pt>
                <c:pt idx="9801">
                  <c:v>-3.997538</c:v>
                </c:pt>
                <c:pt idx="9802">
                  <c:v>-4.0617900000000002</c:v>
                </c:pt>
                <c:pt idx="9803">
                  <c:v>-4.0617900000000002</c:v>
                </c:pt>
                <c:pt idx="9804">
                  <c:v>-3.918566999999999</c:v>
                </c:pt>
                <c:pt idx="9805">
                  <c:v>-3.578389</c:v>
                </c:pt>
                <c:pt idx="9806">
                  <c:v>-3.3444749999999992</c:v>
                </c:pt>
                <c:pt idx="9807">
                  <c:v>-3.3845310000000008</c:v>
                </c:pt>
                <c:pt idx="9808">
                  <c:v>-3.3777409999999999</c:v>
                </c:pt>
                <c:pt idx="9809">
                  <c:v>-3.7930980000000001</c:v>
                </c:pt>
                <c:pt idx="9810">
                  <c:v>-3.3230609999999992</c:v>
                </c:pt>
                <c:pt idx="9811">
                  <c:v>-3.2924769999999999</c:v>
                </c:pt>
                <c:pt idx="9812">
                  <c:v>-2.9646080000000001</c:v>
                </c:pt>
                <c:pt idx="9813">
                  <c:v>-2.9646080000000001</c:v>
                </c:pt>
                <c:pt idx="9814">
                  <c:v>-2.86069</c:v>
                </c:pt>
                <c:pt idx="9815">
                  <c:v>-3.0887820000000001</c:v>
                </c:pt>
                <c:pt idx="9816">
                  <c:v>-3.1332409999999999</c:v>
                </c:pt>
                <c:pt idx="9817">
                  <c:v>-3.168285</c:v>
                </c:pt>
                <c:pt idx="9818">
                  <c:v>-3.0710909999999991</c:v>
                </c:pt>
                <c:pt idx="9819">
                  <c:v>-2.9867399999999988</c:v>
                </c:pt>
                <c:pt idx="9820">
                  <c:v>-3.2276380000000011</c:v>
                </c:pt>
                <c:pt idx="9821">
                  <c:v>-3.2276380000000011</c:v>
                </c:pt>
                <c:pt idx="9822">
                  <c:v>-3.049674</c:v>
                </c:pt>
                <c:pt idx="9823">
                  <c:v>-2.8660910000000008</c:v>
                </c:pt>
                <c:pt idx="9824">
                  <c:v>-4.2636649999999996</c:v>
                </c:pt>
                <c:pt idx="9825">
                  <c:v>-4.6652499999999977</c:v>
                </c:pt>
                <c:pt idx="9826">
                  <c:v>-4.6652499999999977</c:v>
                </c:pt>
                <c:pt idx="9827">
                  <c:v>-4.6680939999999946</c:v>
                </c:pt>
                <c:pt idx="9828">
                  <c:v>-4.4372369999999997</c:v>
                </c:pt>
                <c:pt idx="9829">
                  <c:v>-4.2229799999999944</c:v>
                </c:pt>
                <c:pt idx="9830">
                  <c:v>-4.1678559999999694</c:v>
                </c:pt>
                <c:pt idx="9831">
                  <c:v>-4.0189219999999999</c:v>
                </c:pt>
                <c:pt idx="9832">
                  <c:v>-4.3267099999999976</c:v>
                </c:pt>
                <c:pt idx="9833">
                  <c:v>-4.1269329999999789</c:v>
                </c:pt>
                <c:pt idx="9834">
                  <c:v>-4.0347220000000004</c:v>
                </c:pt>
                <c:pt idx="9835">
                  <c:v>-4.1639649999999762</c:v>
                </c:pt>
                <c:pt idx="9836">
                  <c:v>-4.1639649999999762</c:v>
                </c:pt>
                <c:pt idx="9837">
                  <c:v>-4.190810999999977</c:v>
                </c:pt>
                <c:pt idx="9838">
                  <c:v>-4.2142900000000001</c:v>
                </c:pt>
                <c:pt idx="9839">
                  <c:v>-4.3201199999999762</c:v>
                </c:pt>
                <c:pt idx="9840">
                  <c:v>-4.3329739999999957</c:v>
                </c:pt>
                <c:pt idx="9841">
                  <c:v>-4.117229</c:v>
                </c:pt>
                <c:pt idx="9842">
                  <c:v>-4.267180999999975</c:v>
                </c:pt>
                <c:pt idx="9843">
                  <c:v>-4.4314859999999996</c:v>
                </c:pt>
                <c:pt idx="9844">
                  <c:v>-4.0995120000000007</c:v>
                </c:pt>
                <c:pt idx="9845">
                  <c:v>-4.0198609999999997</c:v>
                </c:pt>
                <c:pt idx="9846">
                  <c:v>-4.0198609999999997</c:v>
                </c:pt>
                <c:pt idx="9847">
                  <c:v>-4.1792600000000002</c:v>
                </c:pt>
                <c:pt idx="9848">
                  <c:v>-4.2628879999999798</c:v>
                </c:pt>
                <c:pt idx="9849">
                  <c:v>-4.190586999999975</c:v>
                </c:pt>
                <c:pt idx="9850">
                  <c:v>-4.0922679999999998</c:v>
                </c:pt>
                <c:pt idx="9851">
                  <c:v>-4.1059099999999944</c:v>
                </c:pt>
                <c:pt idx="9852">
                  <c:v>-4.0640589999999799</c:v>
                </c:pt>
                <c:pt idx="9853">
                  <c:v>-3.997538</c:v>
                </c:pt>
                <c:pt idx="9854">
                  <c:v>-4.0617900000000002</c:v>
                </c:pt>
                <c:pt idx="9855">
                  <c:v>-3.918566999999999</c:v>
                </c:pt>
                <c:pt idx="9856">
                  <c:v>-3.918566999999999</c:v>
                </c:pt>
                <c:pt idx="9857">
                  <c:v>-3.578389</c:v>
                </c:pt>
                <c:pt idx="9858">
                  <c:v>-3.3444749999999992</c:v>
                </c:pt>
                <c:pt idx="9859">
                  <c:v>-3.5348710000000012</c:v>
                </c:pt>
                <c:pt idx="9860">
                  <c:v>-3.3428019999999981</c:v>
                </c:pt>
                <c:pt idx="9861">
                  <c:v>-3.3637950000000001</c:v>
                </c:pt>
                <c:pt idx="9862">
                  <c:v>-3.3079969999999999</c:v>
                </c:pt>
                <c:pt idx="9863">
                  <c:v>-3.226194</c:v>
                </c:pt>
                <c:pt idx="9864">
                  <c:v>-2.956319000000001</c:v>
                </c:pt>
                <c:pt idx="9865">
                  <c:v>-2.8217440000000011</c:v>
                </c:pt>
                <c:pt idx="9866">
                  <c:v>-2.8217440000000011</c:v>
                </c:pt>
                <c:pt idx="9867">
                  <c:v>-3.087739</c:v>
                </c:pt>
                <c:pt idx="9868">
                  <c:v>-3.1568579999999971</c:v>
                </c:pt>
                <c:pt idx="9869">
                  <c:v>-3.1436100000000011</c:v>
                </c:pt>
                <c:pt idx="9870">
                  <c:v>-3.125681999999999</c:v>
                </c:pt>
                <c:pt idx="9871">
                  <c:v>-3.396108999999996</c:v>
                </c:pt>
                <c:pt idx="9872">
                  <c:v>-3.1842769999999998</c:v>
                </c:pt>
                <c:pt idx="9873">
                  <c:v>-3.2276380000000011</c:v>
                </c:pt>
                <c:pt idx="9874">
                  <c:v>-3.049674</c:v>
                </c:pt>
                <c:pt idx="9875">
                  <c:v>-4.2072540000000007</c:v>
                </c:pt>
                <c:pt idx="9876">
                  <c:v>-4.4522250000000003</c:v>
                </c:pt>
                <c:pt idx="9877">
                  <c:v>-4.6680939999999946</c:v>
                </c:pt>
                <c:pt idx="9878">
                  <c:v>-4.4372369999999997</c:v>
                </c:pt>
                <c:pt idx="9879">
                  <c:v>-4.2229799999999944</c:v>
                </c:pt>
                <c:pt idx="9880">
                  <c:v>-4.1678559999999694</c:v>
                </c:pt>
                <c:pt idx="9881">
                  <c:v>-4.0189219999999999</c:v>
                </c:pt>
                <c:pt idx="9882">
                  <c:v>-4.3267099999999976</c:v>
                </c:pt>
                <c:pt idx="9883">
                  <c:v>-4.3131839999999846</c:v>
                </c:pt>
                <c:pt idx="9884">
                  <c:v>-4.3481699999999996</c:v>
                </c:pt>
                <c:pt idx="9885">
                  <c:v>-4.1242149999999693</c:v>
                </c:pt>
                <c:pt idx="9886">
                  <c:v>-4.1242149999999693</c:v>
                </c:pt>
                <c:pt idx="9887">
                  <c:v>-4.1101169999999749</c:v>
                </c:pt>
                <c:pt idx="9888">
                  <c:v>-4.2895940000000001</c:v>
                </c:pt>
                <c:pt idx="9889">
                  <c:v>-4.2072440000000002</c:v>
                </c:pt>
                <c:pt idx="9890">
                  <c:v>-4.094215999999979</c:v>
                </c:pt>
                <c:pt idx="9891">
                  <c:v>-4.1278069999999749</c:v>
                </c:pt>
                <c:pt idx="9892">
                  <c:v>-3.9783930000000001</c:v>
                </c:pt>
                <c:pt idx="9893">
                  <c:v>-4.1710649999999996</c:v>
                </c:pt>
                <c:pt idx="9894">
                  <c:v>-4.2721870000000006</c:v>
                </c:pt>
                <c:pt idx="9895">
                  <c:v>-4.2721870000000006</c:v>
                </c:pt>
                <c:pt idx="9896">
                  <c:v>-4.1792600000000002</c:v>
                </c:pt>
                <c:pt idx="9897">
                  <c:v>-4.2628879999999798</c:v>
                </c:pt>
                <c:pt idx="9898">
                  <c:v>-4.190586999999975</c:v>
                </c:pt>
                <c:pt idx="9899">
                  <c:v>-4.0922679999999998</c:v>
                </c:pt>
                <c:pt idx="9900">
                  <c:v>-4.1059099999999944</c:v>
                </c:pt>
                <c:pt idx="9901">
                  <c:v>-4.0640589999999799</c:v>
                </c:pt>
                <c:pt idx="9902">
                  <c:v>-4.1805070000000004</c:v>
                </c:pt>
                <c:pt idx="9903">
                  <c:v>-4.0095369999999999</c:v>
                </c:pt>
                <c:pt idx="9904">
                  <c:v>-4.0227189999999799</c:v>
                </c:pt>
                <c:pt idx="9905">
                  <c:v>-3.8758319999999991</c:v>
                </c:pt>
                <c:pt idx="9906">
                  <c:v>-3.8758319999999991</c:v>
                </c:pt>
                <c:pt idx="9907">
                  <c:v>-3.6579650000000008</c:v>
                </c:pt>
                <c:pt idx="9908">
                  <c:v>-3.472479999999996</c:v>
                </c:pt>
                <c:pt idx="9909">
                  <c:v>-3.5361210000000001</c:v>
                </c:pt>
                <c:pt idx="9910">
                  <c:v>-3.4798010000000001</c:v>
                </c:pt>
                <c:pt idx="9911">
                  <c:v>-3.3941309999999998</c:v>
                </c:pt>
                <c:pt idx="9912">
                  <c:v>-3.520500999999999</c:v>
                </c:pt>
                <c:pt idx="9913">
                  <c:v>-3.127818</c:v>
                </c:pt>
                <c:pt idx="9914">
                  <c:v>-3.185019</c:v>
                </c:pt>
                <c:pt idx="9915">
                  <c:v>-3.185019</c:v>
                </c:pt>
                <c:pt idx="9916">
                  <c:v>-3.1568579999999971</c:v>
                </c:pt>
                <c:pt idx="9917">
                  <c:v>-3.1436100000000011</c:v>
                </c:pt>
                <c:pt idx="9918">
                  <c:v>-3.125681999999999</c:v>
                </c:pt>
                <c:pt idx="9919">
                  <c:v>-3.396108999999996</c:v>
                </c:pt>
                <c:pt idx="9920">
                  <c:v>-3.1842769999999998</c:v>
                </c:pt>
                <c:pt idx="9921">
                  <c:v>-3.1842769999999998</c:v>
                </c:pt>
                <c:pt idx="9922">
                  <c:v>-4.6442299999999976</c:v>
                </c:pt>
                <c:pt idx="9923">
                  <c:v>-4.2072540000000007</c:v>
                </c:pt>
                <c:pt idx="9924">
                  <c:v>-4.4522250000000003</c:v>
                </c:pt>
                <c:pt idx="9925">
                  <c:v>-4.5102900000000004</c:v>
                </c:pt>
                <c:pt idx="9926">
                  <c:v>-4.5102900000000004</c:v>
                </c:pt>
                <c:pt idx="9927">
                  <c:v>-4.2230120000000007</c:v>
                </c:pt>
                <c:pt idx="9928">
                  <c:v>-3.9465460000000001</c:v>
                </c:pt>
                <c:pt idx="9929">
                  <c:v>-4.054373</c:v>
                </c:pt>
                <c:pt idx="9930">
                  <c:v>-4.0055680000000002</c:v>
                </c:pt>
                <c:pt idx="9931">
                  <c:v>-4.2100469999999994</c:v>
                </c:pt>
                <c:pt idx="9932">
                  <c:v>-4.1912419999999999</c:v>
                </c:pt>
                <c:pt idx="9933">
                  <c:v>-4.0937750000000008</c:v>
                </c:pt>
                <c:pt idx="9934">
                  <c:v>-4.3591819999999997</c:v>
                </c:pt>
                <c:pt idx="9935">
                  <c:v>-4.3591819999999997</c:v>
                </c:pt>
                <c:pt idx="9936">
                  <c:v>-4.2997069999999997</c:v>
                </c:pt>
                <c:pt idx="9937">
                  <c:v>-4.304501999999979</c:v>
                </c:pt>
                <c:pt idx="9938">
                  <c:v>-4.2724659999999997</c:v>
                </c:pt>
                <c:pt idx="9939">
                  <c:v>-4.1278069999999749</c:v>
                </c:pt>
                <c:pt idx="9940">
                  <c:v>-3.9783930000000001</c:v>
                </c:pt>
                <c:pt idx="9941">
                  <c:v>-4.1710649999999996</c:v>
                </c:pt>
                <c:pt idx="9942">
                  <c:v>-4.2721870000000006</c:v>
                </c:pt>
                <c:pt idx="9943">
                  <c:v>-4.265053</c:v>
                </c:pt>
                <c:pt idx="9944">
                  <c:v>-4.265053</c:v>
                </c:pt>
                <c:pt idx="9945">
                  <c:v>-4.1633399999999998</c:v>
                </c:pt>
                <c:pt idx="9946">
                  <c:v>-4.0523640000000007</c:v>
                </c:pt>
                <c:pt idx="9947">
                  <c:v>-4.1222770000000004</c:v>
                </c:pt>
                <c:pt idx="9948">
                  <c:v>-4.2960500000000001</c:v>
                </c:pt>
                <c:pt idx="9949">
                  <c:v>-4.1023329999999998</c:v>
                </c:pt>
                <c:pt idx="9950">
                  <c:v>-4.0818919999999999</c:v>
                </c:pt>
                <c:pt idx="9951">
                  <c:v>-4.0528859999999778</c:v>
                </c:pt>
                <c:pt idx="9952">
                  <c:v>-4.0520849999999742</c:v>
                </c:pt>
                <c:pt idx="9953">
                  <c:v>-3.9489699999999992</c:v>
                </c:pt>
                <c:pt idx="9954">
                  <c:v>-3.7780020000000012</c:v>
                </c:pt>
                <c:pt idx="9955">
                  <c:v>-3.7780020000000012</c:v>
                </c:pt>
                <c:pt idx="9956">
                  <c:v>-3.6692640000000001</c:v>
                </c:pt>
                <c:pt idx="9957">
                  <c:v>-3.4451149999999999</c:v>
                </c:pt>
                <c:pt idx="9958">
                  <c:v>-3.4004509999999999</c:v>
                </c:pt>
                <c:pt idx="9959">
                  <c:v>-3.3941309999999998</c:v>
                </c:pt>
                <c:pt idx="9960">
                  <c:v>-3.520500999999999</c:v>
                </c:pt>
                <c:pt idx="9961">
                  <c:v>-3.127818</c:v>
                </c:pt>
                <c:pt idx="9962">
                  <c:v>-3.185019</c:v>
                </c:pt>
                <c:pt idx="9963">
                  <c:v>-3.185019</c:v>
                </c:pt>
                <c:pt idx="9964">
                  <c:v>-3.001046000000001</c:v>
                </c:pt>
                <c:pt idx="9965">
                  <c:v>-3.1916740000000008</c:v>
                </c:pt>
                <c:pt idx="9966">
                  <c:v>-2.9805790000000001</c:v>
                </c:pt>
                <c:pt idx="9967">
                  <c:v>-2.916944999999997</c:v>
                </c:pt>
                <c:pt idx="9968">
                  <c:v>-3.2965250000000008</c:v>
                </c:pt>
                <c:pt idx="9969">
                  <c:v>-5.0631589999999997</c:v>
                </c:pt>
                <c:pt idx="9970">
                  <c:v>-4.6146809999999769</c:v>
                </c:pt>
                <c:pt idx="9971">
                  <c:v>-4.523409</c:v>
                </c:pt>
                <c:pt idx="9972">
                  <c:v>-4.4576449999999976</c:v>
                </c:pt>
                <c:pt idx="9973">
                  <c:v>-4.5932110000000002</c:v>
                </c:pt>
                <c:pt idx="9974">
                  <c:v>-4.6567099999999977</c:v>
                </c:pt>
                <c:pt idx="9975">
                  <c:v>-4.3776320000000002</c:v>
                </c:pt>
                <c:pt idx="9976">
                  <c:v>-4.3776320000000002</c:v>
                </c:pt>
                <c:pt idx="9977">
                  <c:v>-4.1391099999999996</c:v>
                </c:pt>
                <c:pt idx="9978">
                  <c:v>-4.060829</c:v>
                </c:pt>
                <c:pt idx="9979">
                  <c:v>-4.2891759999999994</c:v>
                </c:pt>
                <c:pt idx="9980">
                  <c:v>-4.4196960000000001</c:v>
                </c:pt>
                <c:pt idx="9981">
                  <c:v>-4.4322039999999996</c:v>
                </c:pt>
                <c:pt idx="9982">
                  <c:v>-4.4069749999999974</c:v>
                </c:pt>
                <c:pt idx="9983">
                  <c:v>-4.0937750000000008</c:v>
                </c:pt>
                <c:pt idx="9984">
                  <c:v>-4.3591819999999997</c:v>
                </c:pt>
                <c:pt idx="9985">
                  <c:v>-4.2997069999999997</c:v>
                </c:pt>
                <c:pt idx="9986">
                  <c:v>-4.2997069999999997</c:v>
                </c:pt>
                <c:pt idx="9987">
                  <c:v>-4.304501999999979</c:v>
                </c:pt>
                <c:pt idx="9988">
                  <c:v>-4.2724659999999997</c:v>
                </c:pt>
                <c:pt idx="9989">
                  <c:v>-4.1981599999999997</c:v>
                </c:pt>
                <c:pt idx="9990">
                  <c:v>-4.0881869999999996</c:v>
                </c:pt>
                <c:pt idx="9991">
                  <c:v>-4.2012539999999996</c:v>
                </c:pt>
                <c:pt idx="9992">
                  <c:v>-4.2452559999999986</c:v>
                </c:pt>
                <c:pt idx="9993">
                  <c:v>-4.2895109999999956</c:v>
                </c:pt>
                <c:pt idx="9994">
                  <c:v>-4.1093510000000002</c:v>
                </c:pt>
                <c:pt idx="9995">
                  <c:v>-4.1093510000000002</c:v>
                </c:pt>
                <c:pt idx="9996">
                  <c:v>-4.338775</c:v>
                </c:pt>
                <c:pt idx="9997">
                  <c:v>-4.3012139999999999</c:v>
                </c:pt>
                <c:pt idx="9998">
                  <c:v>-4.1401879999999798</c:v>
                </c:pt>
                <c:pt idx="9999">
                  <c:v>-4.0980299999999996</c:v>
                </c:pt>
                <c:pt idx="10000">
                  <c:v>-4.0964179999999999</c:v>
                </c:pt>
                <c:pt idx="10001">
                  <c:v>-4.0016319999999999</c:v>
                </c:pt>
                <c:pt idx="10002">
                  <c:v>-4.1408210000000008</c:v>
                </c:pt>
                <c:pt idx="10003">
                  <c:v>-3.7780020000000012</c:v>
                </c:pt>
                <c:pt idx="10004">
                  <c:v>-3.6692640000000001</c:v>
                </c:pt>
                <c:pt idx="10005">
                  <c:v>-3.6692640000000001</c:v>
                </c:pt>
                <c:pt idx="10006">
                  <c:v>-3.4451149999999999</c:v>
                </c:pt>
                <c:pt idx="10007">
                  <c:v>-3.4004509999999999</c:v>
                </c:pt>
                <c:pt idx="10008">
                  <c:v>-3.347979</c:v>
                </c:pt>
                <c:pt idx="10009">
                  <c:v>-3.1334890000000009</c:v>
                </c:pt>
                <c:pt idx="10010">
                  <c:v>-3.2778569999999991</c:v>
                </c:pt>
                <c:pt idx="10011">
                  <c:v>-3.1316849999999992</c:v>
                </c:pt>
                <c:pt idx="10012">
                  <c:v>-3.0475560000000002</c:v>
                </c:pt>
                <c:pt idx="10013">
                  <c:v>-3.0840270000000012</c:v>
                </c:pt>
                <c:pt idx="10014">
                  <c:v>-3.0840270000000012</c:v>
                </c:pt>
                <c:pt idx="10015">
                  <c:v>-2.8985189999999998</c:v>
                </c:pt>
                <c:pt idx="10016">
                  <c:v>-2.8787970000000001</c:v>
                </c:pt>
                <c:pt idx="10017">
                  <c:v>-3.076651</c:v>
                </c:pt>
                <c:pt idx="10018">
                  <c:v>-4.5107020000000002</c:v>
                </c:pt>
                <c:pt idx="10019">
                  <c:v>-4.1975839999999769</c:v>
                </c:pt>
                <c:pt idx="10020">
                  <c:v>-3.8809</c:v>
                </c:pt>
                <c:pt idx="10021">
                  <c:v>-4.2009779999999974</c:v>
                </c:pt>
                <c:pt idx="10022">
                  <c:v>-4.1776280000000003</c:v>
                </c:pt>
                <c:pt idx="10023">
                  <c:v>-4.0989229999999974</c:v>
                </c:pt>
                <c:pt idx="10024">
                  <c:v>-4.060829</c:v>
                </c:pt>
                <c:pt idx="10025">
                  <c:v>-4.060829</c:v>
                </c:pt>
                <c:pt idx="10026">
                  <c:v>-4.2891759999999994</c:v>
                </c:pt>
                <c:pt idx="10027">
                  <c:v>-4.4196960000000001</c:v>
                </c:pt>
                <c:pt idx="10028">
                  <c:v>-4.4322039999999996</c:v>
                </c:pt>
                <c:pt idx="10029">
                  <c:v>-4.4069749999999974</c:v>
                </c:pt>
                <c:pt idx="10030">
                  <c:v>-4.3160429999999996</c:v>
                </c:pt>
                <c:pt idx="10031">
                  <c:v>-4.2530640000000002</c:v>
                </c:pt>
                <c:pt idx="10032">
                  <c:v>-4.1534059999999799</c:v>
                </c:pt>
                <c:pt idx="10033">
                  <c:v>-4.1534059999999799</c:v>
                </c:pt>
                <c:pt idx="10034">
                  <c:v>-4.1404969999999999</c:v>
                </c:pt>
                <c:pt idx="10035">
                  <c:v>-4.2107869999999998</c:v>
                </c:pt>
                <c:pt idx="10036">
                  <c:v>-4.4705450000000004</c:v>
                </c:pt>
                <c:pt idx="10037">
                  <c:v>-4.2988189999999999</c:v>
                </c:pt>
                <c:pt idx="10038">
                  <c:v>-4.2594209999999997</c:v>
                </c:pt>
                <c:pt idx="10039">
                  <c:v>-4.3448480000000007</c:v>
                </c:pt>
                <c:pt idx="10040">
                  <c:v>-4.5035159999999799</c:v>
                </c:pt>
                <c:pt idx="10041">
                  <c:v>-4.2449119999999789</c:v>
                </c:pt>
                <c:pt idx="10042">
                  <c:v>-4.1993950000000009</c:v>
                </c:pt>
                <c:pt idx="10043">
                  <c:v>-4.1993950000000009</c:v>
                </c:pt>
                <c:pt idx="10044">
                  <c:v>-4.3602000000000007</c:v>
                </c:pt>
                <c:pt idx="10045">
                  <c:v>-4.3012139999999999</c:v>
                </c:pt>
                <c:pt idx="10046">
                  <c:v>-4.1401879999999798</c:v>
                </c:pt>
                <c:pt idx="10047">
                  <c:v>-4.0980299999999996</c:v>
                </c:pt>
                <c:pt idx="10048">
                  <c:v>-4.0964179999999999</c:v>
                </c:pt>
                <c:pt idx="10049">
                  <c:v>-4.0016319999999999</c:v>
                </c:pt>
                <c:pt idx="10050">
                  <c:v>-4.1408210000000008</c:v>
                </c:pt>
                <c:pt idx="10051">
                  <c:v>-3.9259909999999998</c:v>
                </c:pt>
                <c:pt idx="10052">
                  <c:v>-3.814851</c:v>
                </c:pt>
                <c:pt idx="10053">
                  <c:v>-3.6821969999999999</c:v>
                </c:pt>
                <c:pt idx="10054">
                  <c:v>-3.6821969999999999</c:v>
                </c:pt>
                <c:pt idx="10055">
                  <c:v>-3.46631</c:v>
                </c:pt>
                <c:pt idx="10056">
                  <c:v>-3.2558929999999999</c:v>
                </c:pt>
                <c:pt idx="10057">
                  <c:v>-3.5946349999999998</c:v>
                </c:pt>
                <c:pt idx="10058">
                  <c:v>-3.19556</c:v>
                </c:pt>
                <c:pt idx="10059">
                  <c:v>-3.1399029999999999</c:v>
                </c:pt>
                <c:pt idx="10060">
                  <c:v>-3.4325800000000002</c:v>
                </c:pt>
                <c:pt idx="10061">
                  <c:v>-3.118236</c:v>
                </c:pt>
                <c:pt idx="10062">
                  <c:v>-3.118236</c:v>
                </c:pt>
                <c:pt idx="10063">
                  <c:v>-3.0222500000000001</c:v>
                </c:pt>
                <c:pt idx="10064">
                  <c:v>-2.718836</c:v>
                </c:pt>
                <c:pt idx="10065">
                  <c:v>-4.4574700000000007</c:v>
                </c:pt>
                <c:pt idx="10066">
                  <c:v>-4.6904239999999957</c:v>
                </c:pt>
                <c:pt idx="10067">
                  <c:v>-4.350504999999977</c:v>
                </c:pt>
                <c:pt idx="10068">
                  <c:v>-4.1530930000000001</c:v>
                </c:pt>
                <c:pt idx="10069">
                  <c:v>-4.3665029999999998</c:v>
                </c:pt>
                <c:pt idx="10070">
                  <c:v>-3.8809</c:v>
                </c:pt>
                <c:pt idx="10071">
                  <c:v>-4.2009779999999974</c:v>
                </c:pt>
                <c:pt idx="10072">
                  <c:v>-4.1776280000000003</c:v>
                </c:pt>
                <c:pt idx="10073">
                  <c:v>-4.0989229999999974</c:v>
                </c:pt>
                <c:pt idx="10074">
                  <c:v>-4.0488389999999974</c:v>
                </c:pt>
                <c:pt idx="10075">
                  <c:v>-4.2742259999999996</c:v>
                </c:pt>
                <c:pt idx="10076">
                  <c:v>-4.2742259999999996</c:v>
                </c:pt>
                <c:pt idx="10077">
                  <c:v>-4.3466349999999956</c:v>
                </c:pt>
                <c:pt idx="10078">
                  <c:v>-4.4087649999999998</c:v>
                </c:pt>
                <c:pt idx="10079">
                  <c:v>-4.3139259999999799</c:v>
                </c:pt>
                <c:pt idx="10080">
                  <c:v>-4.3586460000000002</c:v>
                </c:pt>
                <c:pt idx="10081">
                  <c:v>-4.4423759999999994</c:v>
                </c:pt>
                <c:pt idx="10082">
                  <c:v>-4.252117999999979</c:v>
                </c:pt>
                <c:pt idx="10083">
                  <c:v>-4.2574129999999997</c:v>
                </c:pt>
                <c:pt idx="10084">
                  <c:v>-4.2574129999999997</c:v>
                </c:pt>
                <c:pt idx="10085">
                  <c:v>-4.195819999999979</c:v>
                </c:pt>
                <c:pt idx="10086">
                  <c:v>-4.2620249999999791</c:v>
                </c:pt>
                <c:pt idx="10087">
                  <c:v>-4.2724580000000003</c:v>
                </c:pt>
                <c:pt idx="10088">
                  <c:v>-4.2778810000000007</c:v>
                </c:pt>
                <c:pt idx="10089">
                  <c:v>-4.3448480000000007</c:v>
                </c:pt>
                <c:pt idx="10090">
                  <c:v>-4.5035159999999799</c:v>
                </c:pt>
                <c:pt idx="10091">
                  <c:v>-4.2449119999999789</c:v>
                </c:pt>
                <c:pt idx="10092">
                  <c:v>-4.1993950000000009</c:v>
                </c:pt>
                <c:pt idx="10093">
                  <c:v>-4.3602000000000007</c:v>
                </c:pt>
                <c:pt idx="10094">
                  <c:v>-4.330527</c:v>
                </c:pt>
                <c:pt idx="10095">
                  <c:v>-4.330527</c:v>
                </c:pt>
                <c:pt idx="10096">
                  <c:v>-4.213115999999979</c:v>
                </c:pt>
                <c:pt idx="10097">
                  <c:v>-4.1363869999999956</c:v>
                </c:pt>
                <c:pt idx="10098">
                  <c:v>-4.0734440000000003</c:v>
                </c:pt>
                <c:pt idx="10099">
                  <c:v>-4.0972030000000004</c:v>
                </c:pt>
                <c:pt idx="10100">
                  <c:v>-4.0446460000000002</c:v>
                </c:pt>
                <c:pt idx="10101">
                  <c:v>-3.9093330000000002</c:v>
                </c:pt>
                <c:pt idx="10102">
                  <c:v>-3.9160710000000001</c:v>
                </c:pt>
                <c:pt idx="10103">
                  <c:v>-3.7148080000000001</c:v>
                </c:pt>
                <c:pt idx="10104">
                  <c:v>-3.5062219999999988</c:v>
                </c:pt>
                <c:pt idx="10105">
                  <c:v>-3.5062219999999988</c:v>
                </c:pt>
                <c:pt idx="10106">
                  <c:v>-3.4046069999999999</c:v>
                </c:pt>
                <c:pt idx="10107">
                  <c:v>-3.2627089999999992</c:v>
                </c:pt>
                <c:pt idx="10108">
                  <c:v>-3.2124199999999998</c:v>
                </c:pt>
                <c:pt idx="10109">
                  <c:v>-3.1399029999999999</c:v>
                </c:pt>
                <c:pt idx="10110">
                  <c:v>-3.4325800000000002</c:v>
                </c:pt>
                <c:pt idx="10111">
                  <c:v>-3.118236</c:v>
                </c:pt>
                <c:pt idx="10112">
                  <c:v>-3.0222500000000001</c:v>
                </c:pt>
                <c:pt idx="10113">
                  <c:v>-3.0222500000000001</c:v>
                </c:pt>
                <c:pt idx="10114">
                  <c:v>-2.718836</c:v>
                </c:pt>
                <c:pt idx="10115">
                  <c:v>-4.5591569999999999</c:v>
                </c:pt>
                <c:pt idx="10116">
                  <c:v>-4.4574700000000007</c:v>
                </c:pt>
                <c:pt idx="10117">
                  <c:v>-4.6904239999999957</c:v>
                </c:pt>
                <c:pt idx="10118">
                  <c:v>-4.350504999999977</c:v>
                </c:pt>
                <c:pt idx="10119">
                  <c:v>-4.1530930000000001</c:v>
                </c:pt>
                <c:pt idx="10120">
                  <c:v>-4.3665029999999998</c:v>
                </c:pt>
                <c:pt idx="10121">
                  <c:v>-4.0282289999999996</c:v>
                </c:pt>
                <c:pt idx="10122">
                  <c:v>-3.9481449999999998</c:v>
                </c:pt>
                <c:pt idx="10123">
                  <c:v>-4.3314729999999999</c:v>
                </c:pt>
                <c:pt idx="10124">
                  <c:v>-4.3913640000000003</c:v>
                </c:pt>
                <c:pt idx="10125">
                  <c:v>-4.1717789999999999</c:v>
                </c:pt>
                <c:pt idx="10126">
                  <c:v>-4.3143299999999956</c:v>
                </c:pt>
                <c:pt idx="10127">
                  <c:v>-4.0450119999999998</c:v>
                </c:pt>
                <c:pt idx="10128">
                  <c:v>-4.0450119999999998</c:v>
                </c:pt>
                <c:pt idx="10129">
                  <c:v>-4.2398069999999999</c:v>
                </c:pt>
                <c:pt idx="10130">
                  <c:v>-4.2676280000000002</c:v>
                </c:pt>
                <c:pt idx="10131">
                  <c:v>-4.3601549999999749</c:v>
                </c:pt>
                <c:pt idx="10132">
                  <c:v>-4.3680529999999997</c:v>
                </c:pt>
                <c:pt idx="10133">
                  <c:v>-4.5325749999999996</c:v>
                </c:pt>
                <c:pt idx="10134">
                  <c:v>-4.2574129999999997</c:v>
                </c:pt>
                <c:pt idx="10135">
                  <c:v>-4.2574129999999997</c:v>
                </c:pt>
                <c:pt idx="10136">
                  <c:v>-4.195819999999979</c:v>
                </c:pt>
                <c:pt idx="10137">
                  <c:v>-4.2620249999999791</c:v>
                </c:pt>
                <c:pt idx="10138">
                  <c:v>-4.2724580000000003</c:v>
                </c:pt>
                <c:pt idx="10139">
                  <c:v>-4.2778810000000007</c:v>
                </c:pt>
                <c:pt idx="10140">
                  <c:v>-4.4235609999999976</c:v>
                </c:pt>
                <c:pt idx="10141">
                  <c:v>-4.3816059999999997</c:v>
                </c:pt>
                <c:pt idx="10142">
                  <c:v>-4.2873429999999999</c:v>
                </c:pt>
                <c:pt idx="10143">
                  <c:v>-4.3008889999999997</c:v>
                </c:pt>
                <c:pt idx="10144">
                  <c:v>-4.2858809999999998</c:v>
                </c:pt>
                <c:pt idx="10145">
                  <c:v>-4.1060029999999994</c:v>
                </c:pt>
                <c:pt idx="10146">
                  <c:v>-4.2556409999999998</c:v>
                </c:pt>
                <c:pt idx="10147">
                  <c:v>-4.2556409999999998</c:v>
                </c:pt>
                <c:pt idx="10148">
                  <c:v>-4.1428410000000007</c:v>
                </c:pt>
                <c:pt idx="10149">
                  <c:v>-4.0466139999999999</c:v>
                </c:pt>
                <c:pt idx="10150">
                  <c:v>-4.1075849999999647</c:v>
                </c:pt>
                <c:pt idx="10151">
                  <c:v>-4.0903429999999998</c:v>
                </c:pt>
                <c:pt idx="10152">
                  <c:v>-4.0772940000000002</c:v>
                </c:pt>
                <c:pt idx="10153">
                  <c:v>-4.021261</c:v>
                </c:pt>
                <c:pt idx="10154">
                  <c:v>-3.9224969999999999</c:v>
                </c:pt>
                <c:pt idx="10155">
                  <c:v>-3.5062219999999988</c:v>
                </c:pt>
                <c:pt idx="10156">
                  <c:v>-3.5062219999999988</c:v>
                </c:pt>
                <c:pt idx="10157">
                  <c:v>-3.4046069999999999</c:v>
                </c:pt>
                <c:pt idx="10158">
                  <c:v>-3.2627089999999992</c:v>
                </c:pt>
                <c:pt idx="10159">
                  <c:v>-3.2124199999999998</c:v>
                </c:pt>
                <c:pt idx="10160">
                  <c:v>-3.37525699999998</c:v>
                </c:pt>
                <c:pt idx="10161">
                  <c:v>-3.1560670000000002</c:v>
                </c:pt>
                <c:pt idx="10162">
                  <c:v>-3.0345209999999998</c:v>
                </c:pt>
                <c:pt idx="10163">
                  <c:v>-2.9597770000000012</c:v>
                </c:pt>
                <c:pt idx="10164">
                  <c:v>-2.9597770000000012</c:v>
                </c:pt>
                <c:pt idx="10165">
                  <c:v>-4.4425600000000003</c:v>
                </c:pt>
                <c:pt idx="10166">
                  <c:v>-4.4425600000000003</c:v>
                </c:pt>
                <c:pt idx="10167">
                  <c:v>-4.5966120000000004</c:v>
                </c:pt>
                <c:pt idx="10168">
                  <c:v>-4.4893660000000004</c:v>
                </c:pt>
                <c:pt idx="10169">
                  <c:v>-4.8123559999999799</c:v>
                </c:pt>
                <c:pt idx="10170">
                  <c:v>-4.4886619999999997</c:v>
                </c:pt>
                <c:pt idx="10171">
                  <c:v>-4.2841039999999966</c:v>
                </c:pt>
                <c:pt idx="10172">
                  <c:v>-4.1434440000000006</c:v>
                </c:pt>
                <c:pt idx="10173">
                  <c:v>-3.8616839999999999</c:v>
                </c:pt>
                <c:pt idx="10174">
                  <c:v>-4.3172770000000007</c:v>
                </c:pt>
                <c:pt idx="10175">
                  <c:v>-4.373043</c:v>
                </c:pt>
                <c:pt idx="10176">
                  <c:v>-4.34555099999998</c:v>
                </c:pt>
                <c:pt idx="10177">
                  <c:v>-4.2764199999999999</c:v>
                </c:pt>
                <c:pt idx="10178">
                  <c:v>-4.1325289999999999</c:v>
                </c:pt>
                <c:pt idx="10179">
                  <c:v>-4.1325289999999999</c:v>
                </c:pt>
                <c:pt idx="10180">
                  <c:v>-4.2398069999999999</c:v>
                </c:pt>
                <c:pt idx="10181">
                  <c:v>-4.2676280000000002</c:v>
                </c:pt>
                <c:pt idx="10182">
                  <c:v>-4.3601549999999749</c:v>
                </c:pt>
                <c:pt idx="10183">
                  <c:v>-4.3680529999999997</c:v>
                </c:pt>
                <c:pt idx="10184">
                  <c:v>-4.5325749999999996</c:v>
                </c:pt>
                <c:pt idx="10185">
                  <c:v>-4.1581670000000006</c:v>
                </c:pt>
                <c:pt idx="10186">
                  <c:v>-4.1952829999999999</c:v>
                </c:pt>
                <c:pt idx="10187">
                  <c:v>-4.1952829999999999</c:v>
                </c:pt>
                <c:pt idx="10188">
                  <c:v>-4.2958060000000007</c:v>
                </c:pt>
                <c:pt idx="10189">
                  <c:v>-4.3164960000000008</c:v>
                </c:pt>
                <c:pt idx="10190">
                  <c:v>-4.2637229999999997</c:v>
                </c:pt>
                <c:pt idx="10191">
                  <c:v>-4.2221859999999749</c:v>
                </c:pt>
                <c:pt idx="10192">
                  <c:v>-4.2225059999999761</c:v>
                </c:pt>
                <c:pt idx="10193">
                  <c:v>-4.2166680000000003</c:v>
                </c:pt>
                <c:pt idx="10194">
                  <c:v>-4.2011200000000004</c:v>
                </c:pt>
                <c:pt idx="10195">
                  <c:v>-4.3893829999999996</c:v>
                </c:pt>
                <c:pt idx="10196">
                  <c:v>-4.2688729999999966</c:v>
                </c:pt>
                <c:pt idx="10197">
                  <c:v>-4.2383559999999996</c:v>
                </c:pt>
                <c:pt idx="10198">
                  <c:v>-4.1862729999999999</c:v>
                </c:pt>
                <c:pt idx="10199">
                  <c:v>-4.1862729999999999</c:v>
                </c:pt>
                <c:pt idx="10200">
                  <c:v>-4.0466139999999999</c:v>
                </c:pt>
                <c:pt idx="10201">
                  <c:v>-4.1075849999999647</c:v>
                </c:pt>
                <c:pt idx="10202">
                  <c:v>-4.0903429999999998</c:v>
                </c:pt>
                <c:pt idx="10203">
                  <c:v>-4.0772940000000002</c:v>
                </c:pt>
                <c:pt idx="10204">
                  <c:v>-4.021261</c:v>
                </c:pt>
                <c:pt idx="10205">
                  <c:v>-3.9224969999999999</c:v>
                </c:pt>
                <c:pt idx="10206">
                  <c:v>-3.7485180000000011</c:v>
                </c:pt>
                <c:pt idx="10207">
                  <c:v>-3.554301000000001</c:v>
                </c:pt>
                <c:pt idx="10208">
                  <c:v>-3.554301000000001</c:v>
                </c:pt>
                <c:pt idx="10209">
                  <c:v>-3.3186189999999809</c:v>
                </c:pt>
                <c:pt idx="10210">
                  <c:v>-3.3527339999999999</c:v>
                </c:pt>
                <c:pt idx="10211">
                  <c:v>-3.555132</c:v>
                </c:pt>
                <c:pt idx="10212">
                  <c:v>-3.061548999999999</c:v>
                </c:pt>
                <c:pt idx="10213">
                  <c:v>-2.872401999999997</c:v>
                </c:pt>
                <c:pt idx="10214">
                  <c:v>-3.3031970000000008</c:v>
                </c:pt>
                <c:pt idx="10215">
                  <c:v>-4.3903049999999997</c:v>
                </c:pt>
                <c:pt idx="10216">
                  <c:v>-4.758788</c:v>
                </c:pt>
                <c:pt idx="10217">
                  <c:v>-4.758788</c:v>
                </c:pt>
                <c:pt idx="10218">
                  <c:v>-4.6524079999999799</c:v>
                </c:pt>
                <c:pt idx="10219">
                  <c:v>-4.5627409999999999</c:v>
                </c:pt>
                <c:pt idx="10220">
                  <c:v>-4.6967460000000001</c:v>
                </c:pt>
                <c:pt idx="10221">
                  <c:v>-4.4695269999999976</c:v>
                </c:pt>
                <c:pt idx="10222">
                  <c:v>-4.312588999999976</c:v>
                </c:pt>
                <c:pt idx="10223">
                  <c:v>-4.2637900000000002</c:v>
                </c:pt>
                <c:pt idx="10224">
                  <c:v>-4.152286999999979</c:v>
                </c:pt>
                <c:pt idx="10225">
                  <c:v>-4.3172770000000007</c:v>
                </c:pt>
                <c:pt idx="10226">
                  <c:v>-4.373043</c:v>
                </c:pt>
                <c:pt idx="10227">
                  <c:v>-4.34555099999998</c:v>
                </c:pt>
                <c:pt idx="10228">
                  <c:v>-4.2764199999999999</c:v>
                </c:pt>
                <c:pt idx="10229">
                  <c:v>-4.1325289999999999</c:v>
                </c:pt>
                <c:pt idx="10230">
                  <c:v>-4.2550659999999976</c:v>
                </c:pt>
                <c:pt idx="10231">
                  <c:v>-4.2550659999999976</c:v>
                </c:pt>
                <c:pt idx="10232">
                  <c:v>-3.9711339999999988</c:v>
                </c:pt>
                <c:pt idx="10233">
                  <c:v>-4.2069929999999998</c:v>
                </c:pt>
                <c:pt idx="10234">
                  <c:v>-4.4843960000000003</c:v>
                </c:pt>
                <c:pt idx="10235">
                  <c:v>-4.241994</c:v>
                </c:pt>
                <c:pt idx="10236">
                  <c:v>-4.380910999999978</c:v>
                </c:pt>
                <c:pt idx="10237">
                  <c:v>-4.2513480000000001</c:v>
                </c:pt>
                <c:pt idx="10238">
                  <c:v>-4.2513480000000001</c:v>
                </c:pt>
                <c:pt idx="10239">
                  <c:v>-4.309069</c:v>
                </c:pt>
                <c:pt idx="10240">
                  <c:v>-4.3505589999999996</c:v>
                </c:pt>
                <c:pt idx="10241">
                  <c:v>-4.2840310000000006</c:v>
                </c:pt>
                <c:pt idx="10242">
                  <c:v>-4.3088139999999946</c:v>
                </c:pt>
                <c:pt idx="10243">
                  <c:v>-4.2887399999999998</c:v>
                </c:pt>
                <c:pt idx="10244">
                  <c:v>-4.2751489999999999</c:v>
                </c:pt>
                <c:pt idx="10245">
                  <c:v>-4.3893829999999996</c:v>
                </c:pt>
                <c:pt idx="10246">
                  <c:v>-4.2688729999999966</c:v>
                </c:pt>
                <c:pt idx="10247">
                  <c:v>-4.2383559999999996</c:v>
                </c:pt>
                <c:pt idx="10248">
                  <c:v>-4.1862729999999999</c:v>
                </c:pt>
                <c:pt idx="10249">
                  <c:v>-4.0677859999999741</c:v>
                </c:pt>
                <c:pt idx="10250">
                  <c:v>-4.0677859999999741</c:v>
                </c:pt>
                <c:pt idx="10251">
                  <c:v>-4.0657680000000003</c:v>
                </c:pt>
                <c:pt idx="10252">
                  <c:v>-4.1354369999999996</c:v>
                </c:pt>
                <c:pt idx="10253">
                  <c:v>-4.0327789999999997</c:v>
                </c:pt>
                <c:pt idx="10254">
                  <c:v>-3.97246999999998</c:v>
                </c:pt>
                <c:pt idx="10255">
                  <c:v>-3.986058999999996</c:v>
                </c:pt>
                <c:pt idx="10256">
                  <c:v>-3.9402180000000002</c:v>
                </c:pt>
                <c:pt idx="10257">
                  <c:v>-3.6389720000000012</c:v>
                </c:pt>
                <c:pt idx="10258">
                  <c:v>-3.6389720000000012</c:v>
                </c:pt>
                <c:pt idx="10259">
                  <c:v>-3.4861339999999998</c:v>
                </c:pt>
                <c:pt idx="10260">
                  <c:v>-3.3193139999999999</c:v>
                </c:pt>
                <c:pt idx="10261">
                  <c:v>-3.1904379999999999</c:v>
                </c:pt>
                <c:pt idx="10262">
                  <c:v>-3.4216719999999992</c:v>
                </c:pt>
                <c:pt idx="10263">
                  <c:v>-3.2181130000000011</c:v>
                </c:pt>
                <c:pt idx="10264">
                  <c:v>-4.4023880000000002</c:v>
                </c:pt>
                <c:pt idx="10265">
                  <c:v>-4.0563350000000007</c:v>
                </c:pt>
                <c:pt idx="10266">
                  <c:v>-4.4086819999999998</c:v>
                </c:pt>
                <c:pt idx="10267">
                  <c:v>-4.4086819999999998</c:v>
                </c:pt>
                <c:pt idx="10268">
                  <c:v>-4.3134069999999998</c:v>
                </c:pt>
                <c:pt idx="10269">
                  <c:v>-4.6967460000000001</c:v>
                </c:pt>
                <c:pt idx="10270">
                  <c:v>-4.4695269999999976</c:v>
                </c:pt>
                <c:pt idx="10271">
                  <c:v>-4.312588999999976</c:v>
                </c:pt>
                <c:pt idx="10272">
                  <c:v>-4.2637900000000002</c:v>
                </c:pt>
                <c:pt idx="10273">
                  <c:v>-4.152286999999979</c:v>
                </c:pt>
                <c:pt idx="10274">
                  <c:v>-4.4141799999999964</c:v>
                </c:pt>
                <c:pt idx="10275">
                  <c:v>-4.3032300000000001</c:v>
                </c:pt>
                <c:pt idx="10276">
                  <c:v>-4.2245869999999686</c:v>
                </c:pt>
                <c:pt idx="10277">
                  <c:v>-4.2718379999999998</c:v>
                </c:pt>
                <c:pt idx="10278">
                  <c:v>-4.1377649999999999</c:v>
                </c:pt>
                <c:pt idx="10279">
                  <c:v>-4.1260650000000014</c:v>
                </c:pt>
                <c:pt idx="10280">
                  <c:v>-4.1260650000000014</c:v>
                </c:pt>
                <c:pt idx="10281">
                  <c:v>-4.2087620000000001</c:v>
                </c:pt>
                <c:pt idx="10282">
                  <c:v>-4.1685089999999798</c:v>
                </c:pt>
                <c:pt idx="10283">
                  <c:v>-4.2347540000000006</c:v>
                </c:pt>
                <c:pt idx="10284">
                  <c:v>-4.2980830000000001</c:v>
                </c:pt>
                <c:pt idx="10285">
                  <c:v>-4.3299210000000006</c:v>
                </c:pt>
                <c:pt idx="10286">
                  <c:v>-4.3953159999999771</c:v>
                </c:pt>
                <c:pt idx="10287">
                  <c:v>-4.3971709999999771</c:v>
                </c:pt>
                <c:pt idx="10288">
                  <c:v>-4.4048299999999996</c:v>
                </c:pt>
                <c:pt idx="10289">
                  <c:v>-4.309069</c:v>
                </c:pt>
                <c:pt idx="10290">
                  <c:v>-4.3505589999999996</c:v>
                </c:pt>
                <c:pt idx="10291">
                  <c:v>-4.2840310000000006</c:v>
                </c:pt>
                <c:pt idx="10292">
                  <c:v>-4.3088139999999946</c:v>
                </c:pt>
                <c:pt idx="10293">
                  <c:v>-4.2887399999999998</c:v>
                </c:pt>
                <c:pt idx="10294">
                  <c:v>-4.2751489999999999</c:v>
                </c:pt>
                <c:pt idx="10295">
                  <c:v>-4.2939980000000002</c:v>
                </c:pt>
                <c:pt idx="10296">
                  <c:v>-4.2826170000000001</c:v>
                </c:pt>
                <c:pt idx="10297">
                  <c:v>-4.1934319999999996</c:v>
                </c:pt>
                <c:pt idx="10298">
                  <c:v>-4.0247579999999799</c:v>
                </c:pt>
                <c:pt idx="10299">
                  <c:v>-4.0351590000000002</c:v>
                </c:pt>
                <c:pt idx="10300">
                  <c:v>-4.1233639999999996</c:v>
                </c:pt>
                <c:pt idx="10301">
                  <c:v>-4.1233639999999996</c:v>
                </c:pt>
                <c:pt idx="10302">
                  <c:v>-4.1310719999999996</c:v>
                </c:pt>
                <c:pt idx="10303">
                  <c:v>-3.9253930000000001</c:v>
                </c:pt>
                <c:pt idx="10304">
                  <c:v>-3.8729399999999981</c:v>
                </c:pt>
                <c:pt idx="10305">
                  <c:v>-4.0163200000000003</c:v>
                </c:pt>
                <c:pt idx="10306">
                  <c:v>-4.0373950000000001</c:v>
                </c:pt>
                <c:pt idx="10307">
                  <c:v>-4.0020670000000003</c:v>
                </c:pt>
                <c:pt idx="10308">
                  <c:v>-3.6261259999999989</c:v>
                </c:pt>
                <c:pt idx="10309">
                  <c:v>-3.4861339999999998</c:v>
                </c:pt>
                <c:pt idx="10310">
                  <c:v>-3.3193139999999999</c:v>
                </c:pt>
                <c:pt idx="10311">
                  <c:v>-3.1904379999999999</c:v>
                </c:pt>
                <c:pt idx="10312">
                  <c:v>-3.4216719999999992</c:v>
                </c:pt>
                <c:pt idx="10313">
                  <c:v>-4.4023880000000002</c:v>
                </c:pt>
                <c:pt idx="10314">
                  <c:v>-4.0563350000000007</c:v>
                </c:pt>
                <c:pt idx="10315">
                  <c:v>-4.4086819999999998</c:v>
                </c:pt>
                <c:pt idx="10316">
                  <c:v>-4.4086819999999998</c:v>
                </c:pt>
                <c:pt idx="10317">
                  <c:v>-4.3134069999999998</c:v>
                </c:pt>
                <c:pt idx="10318">
                  <c:v>-4.3080549999999791</c:v>
                </c:pt>
                <c:pt idx="10319">
                  <c:v>-4.4572029999999998</c:v>
                </c:pt>
                <c:pt idx="10320">
                  <c:v>-4.3579789999999798</c:v>
                </c:pt>
                <c:pt idx="10321">
                  <c:v>-4.6005379999999771</c:v>
                </c:pt>
                <c:pt idx="10322">
                  <c:v>-4.5758419999999997</c:v>
                </c:pt>
                <c:pt idx="10323">
                  <c:v>-4.5054660000000002</c:v>
                </c:pt>
                <c:pt idx="10324">
                  <c:v>-4.3062950000000004</c:v>
                </c:pt>
                <c:pt idx="10325">
                  <c:v>-4.2379010000000008</c:v>
                </c:pt>
                <c:pt idx="10326">
                  <c:v>-4.2584959999999956</c:v>
                </c:pt>
                <c:pt idx="10327">
                  <c:v>-4.2109030000000001</c:v>
                </c:pt>
                <c:pt idx="10328">
                  <c:v>-4.1319750000000006</c:v>
                </c:pt>
                <c:pt idx="10329">
                  <c:v>-4.2568429999999999</c:v>
                </c:pt>
                <c:pt idx="10330">
                  <c:v>-4.2568429999999999</c:v>
                </c:pt>
                <c:pt idx="10331">
                  <c:v>-4.1723250000000007</c:v>
                </c:pt>
                <c:pt idx="10332">
                  <c:v>-4.2347540000000006</c:v>
                </c:pt>
                <c:pt idx="10333">
                  <c:v>-4.2980830000000001</c:v>
                </c:pt>
                <c:pt idx="10334">
                  <c:v>-4.3299210000000006</c:v>
                </c:pt>
                <c:pt idx="10335">
                  <c:v>-4.3953159999999771</c:v>
                </c:pt>
                <c:pt idx="10336">
                  <c:v>-4.3971709999999771</c:v>
                </c:pt>
                <c:pt idx="10337">
                  <c:v>-4.4048299999999996</c:v>
                </c:pt>
                <c:pt idx="10338">
                  <c:v>-4.4058320000000002</c:v>
                </c:pt>
                <c:pt idx="10339">
                  <c:v>-4.4058320000000002</c:v>
                </c:pt>
                <c:pt idx="10340">
                  <c:v>-4.3429549999999741</c:v>
                </c:pt>
                <c:pt idx="10341">
                  <c:v>-4.355162</c:v>
                </c:pt>
                <c:pt idx="10342">
                  <c:v>-4.3173819999999798</c:v>
                </c:pt>
                <c:pt idx="10343">
                  <c:v>-4.3429909999999996</c:v>
                </c:pt>
                <c:pt idx="10344">
                  <c:v>-4.4262980000000001</c:v>
                </c:pt>
                <c:pt idx="10345">
                  <c:v>-4.4797039999999999</c:v>
                </c:pt>
                <c:pt idx="10346">
                  <c:v>-4.3597839999999977</c:v>
                </c:pt>
                <c:pt idx="10347">
                  <c:v>-4.130566</c:v>
                </c:pt>
                <c:pt idx="10348">
                  <c:v>-4.184981999999974</c:v>
                </c:pt>
                <c:pt idx="10349">
                  <c:v>-4.2023240000000008</c:v>
                </c:pt>
                <c:pt idx="10350">
                  <c:v>-4.2023240000000008</c:v>
                </c:pt>
                <c:pt idx="10351">
                  <c:v>-4.1092919999999999</c:v>
                </c:pt>
                <c:pt idx="10352">
                  <c:v>-3.9455779999999989</c:v>
                </c:pt>
                <c:pt idx="10353">
                  <c:v>-3.8729399999999981</c:v>
                </c:pt>
                <c:pt idx="10354">
                  <c:v>-4.0163200000000003</c:v>
                </c:pt>
                <c:pt idx="10355">
                  <c:v>-4.0373950000000001</c:v>
                </c:pt>
                <c:pt idx="10356">
                  <c:v>-4.0020670000000003</c:v>
                </c:pt>
                <c:pt idx="10357">
                  <c:v>-3.6261259999999989</c:v>
                </c:pt>
                <c:pt idx="10358">
                  <c:v>-3.6261259999999989</c:v>
                </c:pt>
                <c:pt idx="10359">
                  <c:v>-3.401082000000001</c:v>
                </c:pt>
                <c:pt idx="10360">
                  <c:v>-3.269209</c:v>
                </c:pt>
                <c:pt idx="10361">
                  <c:v>-3.1469</c:v>
                </c:pt>
                <c:pt idx="10362">
                  <c:v>-4.9307160000000003</c:v>
                </c:pt>
                <c:pt idx="10363">
                  <c:v>-4.7838219999999998</c:v>
                </c:pt>
                <c:pt idx="10364">
                  <c:v>-4.7436689999999997</c:v>
                </c:pt>
                <c:pt idx="10365">
                  <c:v>-4.771706</c:v>
                </c:pt>
                <c:pt idx="10366">
                  <c:v>-4.353054999999979</c:v>
                </c:pt>
                <c:pt idx="10367">
                  <c:v>-4.5130660000000002</c:v>
                </c:pt>
                <c:pt idx="10368">
                  <c:v>-4.5130660000000002</c:v>
                </c:pt>
                <c:pt idx="10369">
                  <c:v>-4.2985410000000002</c:v>
                </c:pt>
                <c:pt idx="10370">
                  <c:v>-4.4278530000000007</c:v>
                </c:pt>
                <c:pt idx="10371">
                  <c:v>-4.462804999999979</c:v>
                </c:pt>
                <c:pt idx="10372">
                  <c:v>-4.4666889999999997</c:v>
                </c:pt>
                <c:pt idx="10373">
                  <c:v>-4.4960659999999999</c:v>
                </c:pt>
                <c:pt idx="10374">
                  <c:v>-4.4669749999999997</c:v>
                </c:pt>
                <c:pt idx="10375">
                  <c:v>-4.3490919999999997</c:v>
                </c:pt>
                <c:pt idx="10376">
                  <c:v>-4.4747269999999997</c:v>
                </c:pt>
                <c:pt idx="10377">
                  <c:v>-4.2781269999999996</c:v>
                </c:pt>
                <c:pt idx="10378">
                  <c:v>-4.2584959999999956</c:v>
                </c:pt>
                <c:pt idx="10379">
                  <c:v>-4.2109030000000001</c:v>
                </c:pt>
                <c:pt idx="10380">
                  <c:v>-4.1319750000000006</c:v>
                </c:pt>
                <c:pt idx="10381">
                  <c:v>-4.2568429999999999</c:v>
                </c:pt>
                <c:pt idx="10382">
                  <c:v>-4.2568429999999999</c:v>
                </c:pt>
                <c:pt idx="10383">
                  <c:v>-4.1723250000000007</c:v>
                </c:pt>
                <c:pt idx="10384">
                  <c:v>-4.2108220000000003</c:v>
                </c:pt>
                <c:pt idx="10385">
                  <c:v>-4.2221449999999789</c:v>
                </c:pt>
                <c:pt idx="10386">
                  <c:v>-4.3588620000000002</c:v>
                </c:pt>
                <c:pt idx="10387">
                  <c:v>-4.3195479999999966</c:v>
                </c:pt>
                <c:pt idx="10388">
                  <c:v>-4.3084279999999966</c:v>
                </c:pt>
                <c:pt idx="10389">
                  <c:v>-4.4823040000000001</c:v>
                </c:pt>
                <c:pt idx="10390">
                  <c:v>-4.2825600000000001</c:v>
                </c:pt>
                <c:pt idx="10391">
                  <c:v>-4.2396229999999999</c:v>
                </c:pt>
                <c:pt idx="10392">
                  <c:v>-4.2396229999999999</c:v>
                </c:pt>
                <c:pt idx="10393">
                  <c:v>-4.2531750000000006</c:v>
                </c:pt>
                <c:pt idx="10394">
                  <c:v>-4.210426</c:v>
                </c:pt>
                <c:pt idx="10395">
                  <c:v>-4.3631019999999996</c:v>
                </c:pt>
                <c:pt idx="10396">
                  <c:v>-4.3825249999999789</c:v>
                </c:pt>
                <c:pt idx="10397">
                  <c:v>-4.1568039999999966</c:v>
                </c:pt>
                <c:pt idx="10398">
                  <c:v>-4.4243949999999996</c:v>
                </c:pt>
                <c:pt idx="10399">
                  <c:v>-4.130566</c:v>
                </c:pt>
                <c:pt idx="10400">
                  <c:v>-4.184981999999974</c:v>
                </c:pt>
                <c:pt idx="10401">
                  <c:v>-4.2023240000000008</c:v>
                </c:pt>
                <c:pt idx="10402">
                  <c:v>-4.1092919999999999</c:v>
                </c:pt>
                <c:pt idx="10403">
                  <c:v>-4.1092919999999999</c:v>
                </c:pt>
                <c:pt idx="10404">
                  <c:v>-3.9455779999999989</c:v>
                </c:pt>
                <c:pt idx="10405">
                  <c:v>-4.2284570000000006</c:v>
                </c:pt>
                <c:pt idx="10406">
                  <c:v>-4.0698779999999974</c:v>
                </c:pt>
                <c:pt idx="10407">
                  <c:v>-3.8861709999999992</c:v>
                </c:pt>
                <c:pt idx="10408">
                  <c:v>-3.7519939999999998</c:v>
                </c:pt>
                <c:pt idx="10409">
                  <c:v>-3.710808999999998</c:v>
                </c:pt>
                <c:pt idx="10410">
                  <c:v>-3.710808999999998</c:v>
                </c:pt>
                <c:pt idx="10411">
                  <c:v>-3.600830999999999</c:v>
                </c:pt>
                <c:pt idx="10412">
                  <c:v>-3.3816510000000002</c:v>
                </c:pt>
                <c:pt idx="10413">
                  <c:v>-4.5157780000000001</c:v>
                </c:pt>
                <c:pt idx="10414">
                  <c:v>-5.0124599999999999</c:v>
                </c:pt>
                <c:pt idx="10415">
                  <c:v>-4.6739199999999999</c:v>
                </c:pt>
                <c:pt idx="10416">
                  <c:v>-4.4094379999999997</c:v>
                </c:pt>
                <c:pt idx="10417">
                  <c:v>-4.3640699999999946</c:v>
                </c:pt>
                <c:pt idx="10418">
                  <c:v>-4.232253</c:v>
                </c:pt>
                <c:pt idx="10419">
                  <c:v>-4.2147900000000007</c:v>
                </c:pt>
                <c:pt idx="10420">
                  <c:v>-4.2782479999999996</c:v>
                </c:pt>
                <c:pt idx="10421">
                  <c:v>-4.2782479999999996</c:v>
                </c:pt>
                <c:pt idx="10422">
                  <c:v>-4.4121459999999999</c:v>
                </c:pt>
                <c:pt idx="10423">
                  <c:v>-4.6492069999999996</c:v>
                </c:pt>
                <c:pt idx="10424">
                  <c:v>-4.4960659999999999</c:v>
                </c:pt>
                <c:pt idx="10425">
                  <c:v>-4.4669749999999997</c:v>
                </c:pt>
                <c:pt idx="10426">
                  <c:v>-4.3490919999999997</c:v>
                </c:pt>
                <c:pt idx="10427">
                  <c:v>-4.4747269999999997</c:v>
                </c:pt>
                <c:pt idx="10428">
                  <c:v>-4.2781269999999996</c:v>
                </c:pt>
                <c:pt idx="10429">
                  <c:v>-4.2099729999999997</c:v>
                </c:pt>
                <c:pt idx="10430">
                  <c:v>-4.2311589999999999</c:v>
                </c:pt>
                <c:pt idx="10431">
                  <c:v>-4.2254079999999998</c:v>
                </c:pt>
                <c:pt idx="10432">
                  <c:v>-4.3125459999999789</c:v>
                </c:pt>
                <c:pt idx="10433">
                  <c:v>-4.2879210000000008</c:v>
                </c:pt>
                <c:pt idx="10434">
                  <c:v>-4.2879210000000008</c:v>
                </c:pt>
                <c:pt idx="10435">
                  <c:v>-4.1447959999999791</c:v>
                </c:pt>
                <c:pt idx="10436">
                  <c:v>-4.236408</c:v>
                </c:pt>
                <c:pt idx="10437">
                  <c:v>-4.3166580000000003</c:v>
                </c:pt>
                <c:pt idx="10438">
                  <c:v>-4.4064500000000004</c:v>
                </c:pt>
                <c:pt idx="10439">
                  <c:v>-4.4080849999999998</c:v>
                </c:pt>
                <c:pt idx="10440">
                  <c:v>-4.3560639999999999</c:v>
                </c:pt>
                <c:pt idx="10441">
                  <c:v>-4.4056420000000003</c:v>
                </c:pt>
                <c:pt idx="10442">
                  <c:v>-4.1850529999999999</c:v>
                </c:pt>
                <c:pt idx="10443">
                  <c:v>-4.0159710000000004</c:v>
                </c:pt>
                <c:pt idx="10444">
                  <c:v>-4.2531750000000006</c:v>
                </c:pt>
                <c:pt idx="10445">
                  <c:v>-4.210426</c:v>
                </c:pt>
                <c:pt idx="10446">
                  <c:v>-4.3631019999999996</c:v>
                </c:pt>
                <c:pt idx="10447">
                  <c:v>-4.3825249999999789</c:v>
                </c:pt>
                <c:pt idx="10448">
                  <c:v>-4.1568039999999966</c:v>
                </c:pt>
                <c:pt idx="10449">
                  <c:v>-4.4243949999999996</c:v>
                </c:pt>
                <c:pt idx="10450">
                  <c:v>-4.1882789999999996</c:v>
                </c:pt>
                <c:pt idx="10451">
                  <c:v>-4.2802689999999997</c:v>
                </c:pt>
                <c:pt idx="10452">
                  <c:v>-4.1575829999999749</c:v>
                </c:pt>
                <c:pt idx="10453">
                  <c:v>-4.1757839999999966</c:v>
                </c:pt>
                <c:pt idx="10454">
                  <c:v>-4.1757839999999966</c:v>
                </c:pt>
                <c:pt idx="10455">
                  <c:v>-4.1219420000000007</c:v>
                </c:pt>
                <c:pt idx="10456">
                  <c:v>-4.1774570000000004</c:v>
                </c:pt>
                <c:pt idx="10457">
                  <c:v>-4.0728760000000008</c:v>
                </c:pt>
                <c:pt idx="10458">
                  <c:v>-3.9805630000000001</c:v>
                </c:pt>
                <c:pt idx="10459">
                  <c:v>-3.9650250000000011</c:v>
                </c:pt>
                <c:pt idx="10460">
                  <c:v>-3.9943770000000001</c:v>
                </c:pt>
                <c:pt idx="10461">
                  <c:v>-3.9943770000000001</c:v>
                </c:pt>
                <c:pt idx="10462">
                  <c:v>-3.6714920000000011</c:v>
                </c:pt>
                <c:pt idx="10463">
                  <c:v>-5.1457999999999986</c:v>
                </c:pt>
                <c:pt idx="10464">
                  <c:v>-4.4014879999999996</c:v>
                </c:pt>
                <c:pt idx="10465">
                  <c:v>-4.8354629999999998</c:v>
                </c:pt>
                <c:pt idx="10466">
                  <c:v>-4.5705309999999999</c:v>
                </c:pt>
                <c:pt idx="10467">
                  <c:v>-4.5139119999999799</c:v>
                </c:pt>
                <c:pt idx="10468">
                  <c:v>-4.3799589999999986</c:v>
                </c:pt>
                <c:pt idx="10469">
                  <c:v>-4.232253</c:v>
                </c:pt>
                <c:pt idx="10470">
                  <c:v>-4.2147900000000007</c:v>
                </c:pt>
                <c:pt idx="10471">
                  <c:v>-4.2782479999999996</c:v>
                </c:pt>
                <c:pt idx="10472">
                  <c:v>-4.4121459999999999</c:v>
                </c:pt>
                <c:pt idx="10473">
                  <c:v>-4.4121459999999999</c:v>
                </c:pt>
                <c:pt idx="10474">
                  <c:v>-4.6492069999999996</c:v>
                </c:pt>
                <c:pt idx="10475">
                  <c:v>-4.4587869999999956</c:v>
                </c:pt>
                <c:pt idx="10476">
                  <c:v>-4.2111889999999974</c:v>
                </c:pt>
                <c:pt idx="10477">
                  <c:v>-4.3280709999999996</c:v>
                </c:pt>
                <c:pt idx="10478">
                  <c:v>-4.2073479999999996</c:v>
                </c:pt>
                <c:pt idx="10479">
                  <c:v>-4.2304729999999999</c:v>
                </c:pt>
                <c:pt idx="10480">
                  <c:v>-4.2329709999999956</c:v>
                </c:pt>
                <c:pt idx="10481">
                  <c:v>-4.219125</c:v>
                </c:pt>
                <c:pt idx="10482">
                  <c:v>-4.2825120000000014</c:v>
                </c:pt>
                <c:pt idx="10483">
                  <c:v>-4.294964999999979</c:v>
                </c:pt>
                <c:pt idx="10484">
                  <c:v>-4.2984039999999997</c:v>
                </c:pt>
                <c:pt idx="10485">
                  <c:v>-4.2984039999999997</c:v>
                </c:pt>
                <c:pt idx="10486">
                  <c:v>-4.2757800000000001</c:v>
                </c:pt>
                <c:pt idx="10487">
                  <c:v>-4.4244379999999799</c:v>
                </c:pt>
                <c:pt idx="10488">
                  <c:v>-4.4756859999999996</c:v>
                </c:pt>
                <c:pt idx="10489">
                  <c:v>-4.4064500000000004</c:v>
                </c:pt>
                <c:pt idx="10490">
                  <c:v>-4.4080849999999998</c:v>
                </c:pt>
                <c:pt idx="10491">
                  <c:v>-4.3560639999999999</c:v>
                </c:pt>
                <c:pt idx="10492">
                  <c:v>-4.4056420000000003</c:v>
                </c:pt>
                <c:pt idx="10493">
                  <c:v>-4.1850529999999999</c:v>
                </c:pt>
                <c:pt idx="10494">
                  <c:v>-4.0159710000000004</c:v>
                </c:pt>
                <c:pt idx="10495">
                  <c:v>-4.0824829999999999</c:v>
                </c:pt>
                <c:pt idx="10496">
                  <c:v>-4.0824829999999999</c:v>
                </c:pt>
                <c:pt idx="10497">
                  <c:v>-4.3142749999999799</c:v>
                </c:pt>
                <c:pt idx="10498">
                  <c:v>-4.310976999999979</c:v>
                </c:pt>
                <c:pt idx="10499">
                  <c:v>-4.2370710000000003</c:v>
                </c:pt>
                <c:pt idx="10500">
                  <c:v>-4.3551259999999798</c:v>
                </c:pt>
                <c:pt idx="10501">
                  <c:v>-4.2496830000000001</c:v>
                </c:pt>
                <c:pt idx="10502">
                  <c:v>-4.0831820000000008</c:v>
                </c:pt>
                <c:pt idx="10503">
                  <c:v>-4.1555159999999693</c:v>
                </c:pt>
                <c:pt idx="10504">
                  <c:v>-4.3057200000000009</c:v>
                </c:pt>
                <c:pt idx="10505">
                  <c:v>-4.1243609999999844</c:v>
                </c:pt>
                <c:pt idx="10506">
                  <c:v>-4.1243609999999844</c:v>
                </c:pt>
                <c:pt idx="10507">
                  <c:v>-4.1445679999999996</c:v>
                </c:pt>
                <c:pt idx="10508">
                  <c:v>-4.0519930000000004</c:v>
                </c:pt>
                <c:pt idx="10509">
                  <c:v>-3.959051000000001</c:v>
                </c:pt>
                <c:pt idx="10510">
                  <c:v>-3.9650250000000011</c:v>
                </c:pt>
                <c:pt idx="10511">
                  <c:v>-3.9943770000000001</c:v>
                </c:pt>
                <c:pt idx="10512">
                  <c:v>-3.6714920000000011</c:v>
                </c:pt>
                <c:pt idx="10513">
                  <c:v>-4.7922139999999986</c:v>
                </c:pt>
                <c:pt idx="10514">
                  <c:v>-4.4014879999999996</c:v>
                </c:pt>
                <c:pt idx="10515">
                  <c:v>-4.8354629999999998</c:v>
                </c:pt>
                <c:pt idx="10516">
                  <c:v>-4.5705309999999999</c:v>
                </c:pt>
                <c:pt idx="10517">
                  <c:v>-4.5139119999999799</c:v>
                </c:pt>
                <c:pt idx="10518">
                  <c:v>-4.3799589999999986</c:v>
                </c:pt>
                <c:pt idx="10519">
                  <c:v>-4.2869010000000003</c:v>
                </c:pt>
                <c:pt idx="10520">
                  <c:v>-4.339988</c:v>
                </c:pt>
                <c:pt idx="10521">
                  <c:v>-4.3310709999999997</c:v>
                </c:pt>
                <c:pt idx="10522">
                  <c:v>-4.6660729999999999</c:v>
                </c:pt>
                <c:pt idx="10523">
                  <c:v>-4.6872259999999999</c:v>
                </c:pt>
                <c:pt idx="10524">
                  <c:v>-4.3566710000000004</c:v>
                </c:pt>
                <c:pt idx="10525">
                  <c:v>-4.3566710000000004</c:v>
                </c:pt>
                <c:pt idx="10526">
                  <c:v>-4.3297229999999987</c:v>
                </c:pt>
                <c:pt idx="10527">
                  <c:v>-4.4172919999999998</c:v>
                </c:pt>
                <c:pt idx="10528">
                  <c:v>-4.3566289999999999</c:v>
                </c:pt>
                <c:pt idx="10529">
                  <c:v>-4.2522359999999999</c:v>
                </c:pt>
                <c:pt idx="10530">
                  <c:v>-4.3679309999999694</c:v>
                </c:pt>
                <c:pt idx="10531">
                  <c:v>-4.2362399999999996</c:v>
                </c:pt>
                <c:pt idx="10532">
                  <c:v>-4.3588999999999967</c:v>
                </c:pt>
                <c:pt idx="10533">
                  <c:v>-4.3470199999999997</c:v>
                </c:pt>
                <c:pt idx="10534">
                  <c:v>-4.2984039999999997</c:v>
                </c:pt>
                <c:pt idx="10535">
                  <c:v>-4.2757800000000001</c:v>
                </c:pt>
                <c:pt idx="10536">
                  <c:v>-4.2757800000000001</c:v>
                </c:pt>
                <c:pt idx="10537">
                  <c:v>-4.4244379999999799</c:v>
                </c:pt>
                <c:pt idx="10538">
                  <c:v>-4.4756859999999996</c:v>
                </c:pt>
                <c:pt idx="10539">
                  <c:v>-4.348624</c:v>
                </c:pt>
                <c:pt idx="10540">
                  <c:v>-4.4393900000000004</c:v>
                </c:pt>
                <c:pt idx="10541">
                  <c:v>-4.4685520000000007</c:v>
                </c:pt>
                <c:pt idx="10542">
                  <c:v>-4.3528779999999996</c:v>
                </c:pt>
                <c:pt idx="10543">
                  <c:v>-4.2422769999999996</c:v>
                </c:pt>
                <c:pt idx="10544">
                  <c:v>-4.2701709999999986</c:v>
                </c:pt>
                <c:pt idx="10545">
                  <c:v>-4.3336880000000004</c:v>
                </c:pt>
                <c:pt idx="10546">
                  <c:v>-4.3624479999999997</c:v>
                </c:pt>
                <c:pt idx="10547">
                  <c:v>-4.3624479999999997</c:v>
                </c:pt>
                <c:pt idx="10548">
                  <c:v>-4.354577999999977</c:v>
                </c:pt>
                <c:pt idx="10549">
                  <c:v>-4.2930130000000002</c:v>
                </c:pt>
                <c:pt idx="10550">
                  <c:v>-4.3228949999999751</c:v>
                </c:pt>
                <c:pt idx="10551">
                  <c:v>-4.2474969999999974</c:v>
                </c:pt>
                <c:pt idx="10552">
                  <c:v>-4.2076630000000002</c:v>
                </c:pt>
                <c:pt idx="10553">
                  <c:v>-4.1978919999999791</c:v>
                </c:pt>
                <c:pt idx="10554">
                  <c:v>-4.3057200000000009</c:v>
                </c:pt>
                <c:pt idx="10555">
                  <c:v>-4.1243609999999844</c:v>
                </c:pt>
                <c:pt idx="10556">
                  <c:v>-4.1243609999999844</c:v>
                </c:pt>
                <c:pt idx="10557">
                  <c:v>-4.1445679999999996</c:v>
                </c:pt>
                <c:pt idx="10558">
                  <c:v>-4.0519930000000004</c:v>
                </c:pt>
                <c:pt idx="10559">
                  <c:v>-3.959051000000001</c:v>
                </c:pt>
                <c:pt idx="10560">
                  <c:v>-3.8986110000000012</c:v>
                </c:pt>
                <c:pt idx="10561">
                  <c:v>-4.0219049999999799</c:v>
                </c:pt>
                <c:pt idx="10562">
                  <c:v>-4.7922139999999986</c:v>
                </c:pt>
                <c:pt idx="10563">
                  <c:v>-4.5960339999999986</c:v>
                </c:pt>
                <c:pt idx="10564">
                  <c:v>-4.5960339999999986</c:v>
                </c:pt>
                <c:pt idx="10565">
                  <c:v>-4.2168010000000002</c:v>
                </c:pt>
                <c:pt idx="10566">
                  <c:v>-4.0282180000000007</c:v>
                </c:pt>
                <c:pt idx="10567">
                  <c:v>-4.1572699999999996</c:v>
                </c:pt>
                <c:pt idx="10568">
                  <c:v>-4.3633410000000001</c:v>
                </c:pt>
                <c:pt idx="10569">
                  <c:v>-4.4738769999999999</c:v>
                </c:pt>
                <c:pt idx="10570">
                  <c:v>-4.4300519999999999</c:v>
                </c:pt>
                <c:pt idx="10571">
                  <c:v>-4.3566529999999997</c:v>
                </c:pt>
                <c:pt idx="10572">
                  <c:v>-4.3177949999999798</c:v>
                </c:pt>
                <c:pt idx="10573">
                  <c:v>-4.5129789999999996</c:v>
                </c:pt>
                <c:pt idx="10574">
                  <c:v>-4.4471410000000002</c:v>
                </c:pt>
                <c:pt idx="10575">
                  <c:v>-4.4517369999999996</c:v>
                </c:pt>
                <c:pt idx="10576">
                  <c:v>-4.4517369999999996</c:v>
                </c:pt>
                <c:pt idx="10577">
                  <c:v>-4.3805599999999956</c:v>
                </c:pt>
                <c:pt idx="10578">
                  <c:v>-4.3566289999999999</c:v>
                </c:pt>
                <c:pt idx="10579">
                  <c:v>-4.2522359999999999</c:v>
                </c:pt>
                <c:pt idx="10580">
                  <c:v>-4.3679309999999694</c:v>
                </c:pt>
                <c:pt idx="10581">
                  <c:v>-4.2362399999999996</c:v>
                </c:pt>
                <c:pt idx="10582">
                  <c:v>-4.3588999999999967</c:v>
                </c:pt>
                <c:pt idx="10583">
                  <c:v>-4.3470199999999997</c:v>
                </c:pt>
                <c:pt idx="10584">
                  <c:v>-4.262881999999979</c:v>
                </c:pt>
                <c:pt idx="10585">
                  <c:v>-4.2848889999999997</c:v>
                </c:pt>
                <c:pt idx="10586">
                  <c:v>-4.367459999999979</c:v>
                </c:pt>
                <c:pt idx="10587">
                  <c:v>-4.367459999999979</c:v>
                </c:pt>
                <c:pt idx="10588">
                  <c:v>-4.35783399999998</c:v>
                </c:pt>
                <c:pt idx="10589">
                  <c:v>-4.3055610000000009</c:v>
                </c:pt>
                <c:pt idx="10590">
                  <c:v>-4.4499690000000003</c:v>
                </c:pt>
                <c:pt idx="10591">
                  <c:v>-4.4418600000000001</c:v>
                </c:pt>
                <c:pt idx="10592">
                  <c:v>-4.3365779999999976</c:v>
                </c:pt>
                <c:pt idx="10593">
                  <c:v>-4.1847179999999771</c:v>
                </c:pt>
                <c:pt idx="10594">
                  <c:v>-4.3034909999999966</c:v>
                </c:pt>
                <c:pt idx="10595">
                  <c:v>-4.4477170000000008</c:v>
                </c:pt>
                <c:pt idx="10596">
                  <c:v>-4.6007819999999997</c:v>
                </c:pt>
                <c:pt idx="10597">
                  <c:v>-4.4108180000000008</c:v>
                </c:pt>
                <c:pt idx="10598">
                  <c:v>-4.4108180000000008</c:v>
                </c:pt>
                <c:pt idx="10599">
                  <c:v>-4.2930130000000002</c:v>
                </c:pt>
                <c:pt idx="10600">
                  <c:v>-4.3228949999999751</c:v>
                </c:pt>
                <c:pt idx="10601">
                  <c:v>-4.2474969999999974</c:v>
                </c:pt>
                <c:pt idx="10602">
                  <c:v>-4.2076630000000002</c:v>
                </c:pt>
                <c:pt idx="10603">
                  <c:v>-4.1978919999999791</c:v>
                </c:pt>
                <c:pt idx="10604">
                  <c:v>-4.1041849999999638</c:v>
                </c:pt>
                <c:pt idx="10605">
                  <c:v>-4.1939630000000001</c:v>
                </c:pt>
                <c:pt idx="10606">
                  <c:v>-4.1939630000000001</c:v>
                </c:pt>
                <c:pt idx="10607">
                  <c:v>-4.0842379999999956</c:v>
                </c:pt>
                <c:pt idx="10608">
                  <c:v>-4.1206230000000001</c:v>
                </c:pt>
                <c:pt idx="10609">
                  <c:v>-4.104164999999977</c:v>
                </c:pt>
                <c:pt idx="10610">
                  <c:v>-4.1139739999999936</c:v>
                </c:pt>
                <c:pt idx="10611">
                  <c:v>-4.4343019999999997</c:v>
                </c:pt>
                <c:pt idx="10612">
                  <c:v>-4.4722</c:v>
                </c:pt>
                <c:pt idx="10613">
                  <c:v>-4.9276429999999998</c:v>
                </c:pt>
                <c:pt idx="10614">
                  <c:v>-4.7865489999999999</c:v>
                </c:pt>
                <c:pt idx="10615">
                  <c:v>-4.7865489999999999</c:v>
                </c:pt>
                <c:pt idx="10616">
                  <c:v>-4.2063290000000002</c:v>
                </c:pt>
                <c:pt idx="10617">
                  <c:v>-4.4401890000000002</c:v>
                </c:pt>
                <c:pt idx="10618">
                  <c:v>-4.3664049999999799</c:v>
                </c:pt>
                <c:pt idx="10619">
                  <c:v>-4.3212849999999996</c:v>
                </c:pt>
                <c:pt idx="10620">
                  <c:v>-4.3177949999999798</c:v>
                </c:pt>
                <c:pt idx="10621">
                  <c:v>-4.5129789999999996</c:v>
                </c:pt>
                <c:pt idx="10622">
                  <c:v>-4.4471410000000002</c:v>
                </c:pt>
                <c:pt idx="10623">
                  <c:v>-4.4517369999999996</c:v>
                </c:pt>
                <c:pt idx="10624">
                  <c:v>-4.3805599999999956</c:v>
                </c:pt>
                <c:pt idx="10625">
                  <c:v>-4.3805599999999956</c:v>
                </c:pt>
                <c:pt idx="10626">
                  <c:v>-4.4788269999999999</c:v>
                </c:pt>
                <c:pt idx="10627">
                  <c:v>-4.3415539999999986</c:v>
                </c:pt>
                <c:pt idx="10628">
                  <c:v>-4.3223269999999996</c:v>
                </c:pt>
                <c:pt idx="10629">
                  <c:v>-4.3376370000000009</c:v>
                </c:pt>
                <c:pt idx="10630">
                  <c:v>-4.3867500000000001</c:v>
                </c:pt>
                <c:pt idx="10631">
                  <c:v>-4.2280620000000004</c:v>
                </c:pt>
                <c:pt idx="10632">
                  <c:v>-4.3181309999999762</c:v>
                </c:pt>
                <c:pt idx="10633">
                  <c:v>-4.3327939999999998</c:v>
                </c:pt>
                <c:pt idx="10634">
                  <c:v>-4.3695649999999997</c:v>
                </c:pt>
                <c:pt idx="10635">
                  <c:v>-4.4084019999999997</c:v>
                </c:pt>
                <c:pt idx="10636">
                  <c:v>-4.4084019999999997</c:v>
                </c:pt>
                <c:pt idx="10637">
                  <c:v>-4.3547169999999751</c:v>
                </c:pt>
                <c:pt idx="10638">
                  <c:v>-4.3560029999999976</c:v>
                </c:pt>
                <c:pt idx="10639">
                  <c:v>-4.3478919999999999</c:v>
                </c:pt>
                <c:pt idx="10640">
                  <c:v>-4.4072449999999996</c:v>
                </c:pt>
                <c:pt idx="10641">
                  <c:v>-4.1847179999999771</c:v>
                </c:pt>
                <c:pt idx="10642">
                  <c:v>-4.3034909999999966</c:v>
                </c:pt>
                <c:pt idx="10643">
                  <c:v>-4.4477170000000008</c:v>
                </c:pt>
                <c:pt idx="10644">
                  <c:v>-4.6007819999999997</c:v>
                </c:pt>
                <c:pt idx="10645">
                  <c:v>-4.4108180000000008</c:v>
                </c:pt>
                <c:pt idx="10646">
                  <c:v>-4.4108180000000008</c:v>
                </c:pt>
                <c:pt idx="10647">
                  <c:v>-4.1034319999999997</c:v>
                </c:pt>
                <c:pt idx="10648">
                  <c:v>-4.2651009999999996</c:v>
                </c:pt>
                <c:pt idx="10649">
                  <c:v>-4.0756079999999999</c:v>
                </c:pt>
                <c:pt idx="10650">
                  <c:v>-4.1697849999999761</c:v>
                </c:pt>
                <c:pt idx="10651">
                  <c:v>-4.1055839999999799</c:v>
                </c:pt>
                <c:pt idx="10652">
                  <c:v>-4.1125279999999789</c:v>
                </c:pt>
                <c:pt idx="10653">
                  <c:v>-4.1173479999999998</c:v>
                </c:pt>
                <c:pt idx="10654">
                  <c:v>-4.1173479999999998</c:v>
                </c:pt>
                <c:pt idx="10655">
                  <c:v>-4.2472949999999976</c:v>
                </c:pt>
                <c:pt idx="10656">
                  <c:v>-4.2362219999999997</c:v>
                </c:pt>
                <c:pt idx="10657">
                  <c:v>-4.167565999999975</c:v>
                </c:pt>
                <c:pt idx="10658">
                  <c:v>-4.1420389999999996</c:v>
                </c:pt>
                <c:pt idx="10659">
                  <c:v>-4.8425529999999997</c:v>
                </c:pt>
                <c:pt idx="10660">
                  <c:v>-4.4494600000000002</c:v>
                </c:pt>
                <c:pt idx="10661">
                  <c:v>-4.546678</c:v>
                </c:pt>
                <c:pt idx="10662">
                  <c:v>-4.7019929999999999</c:v>
                </c:pt>
                <c:pt idx="10663">
                  <c:v>-4.105174999999976</c:v>
                </c:pt>
                <c:pt idx="10664">
                  <c:v>-4.105174999999976</c:v>
                </c:pt>
                <c:pt idx="10665">
                  <c:v>-4.2063290000000002</c:v>
                </c:pt>
                <c:pt idx="10666">
                  <c:v>-4.4401890000000002</c:v>
                </c:pt>
                <c:pt idx="10667">
                  <c:v>-4.3664049999999799</c:v>
                </c:pt>
                <c:pt idx="10668">
                  <c:v>-4.3212849999999996</c:v>
                </c:pt>
                <c:pt idx="10669">
                  <c:v>-4.4112600000000004</c:v>
                </c:pt>
                <c:pt idx="10670">
                  <c:v>-4.511361</c:v>
                </c:pt>
                <c:pt idx="10671">
                  <c:v>-4.4906290000000002</c:v>
                </c:pt>
                <c:pt idx="10672">
                  <c:v>-4.3964999999999996</c:v>
                </c:pt>
                <c:pt idx="10673">
                  <c:v>-4.438898</c:v>
                </c:pt>
                <c:pt idx="10674">
                  <c:v>-4.1734460000000002</c:v>
                </c:pt>
                <c:pt idx="10675">
                  <c:v>-4.1734460000000002</c:v>
                </c:pt>
                <c:pt idx="10676">
                  <c:v>-4.2859149999999762</c:v>
                </c:pt>
                <c:pt idx="10677">
                  <c:v>-4.2663899999999986</c:v>
                </c:pt>
                <c:pt idx="10678">
                  <c:v>-4.3663839999999956</c:v>
                </c:pt>
                <c:pt idx="10679">
                  <c:v>-4.3762210000000001</c:v>
                </c:pt>
                <c:pt idx="10680">
                  <c:v>-4.1861420000000003</c:v>
                </c:pt>
                <c:pt idx="10681">
                  <c:v>-4.2780420000000001</c:v>
                </c:pt>
                <c:pt idx="10682">
                  <c:v>-4.3449179999999741</c:v>
                </c:pt>
                <c:pt idx="10683">
                  <c:v>-4.3281559999999741</c:v>
                </c:pt>
                <c:pt idx="10684">
                  <c:v>-4.4084019999999997</c:v>
                </c:pt>
                <c:pt idx="10685">
                  <c:v>-4.3547169999999751</c:v>
                </c:pt>
                <c:pt idx="10686">
                  <c:v>-4.3547169999999751</c:v>
                </c:pt>
                <c:pt idx="10687">
                  <c:v>-4.3560029999999976</c:v>
                </c:pt>
                <c:pt idx="10688">
                  <c:v>-4.3478919999999999</c:v>
                </c:pt>
                <c:pt idx="10689">
                  <c:v>-4.4072449999999996</c:v>
                </c:pt>
                <c:pt idx="10690">
                  <c:v>-4.4637189999999984</c:v>
                </c:pt>
                <c:pt idx="10691">
                  <c:v>-4.4954609999999997</c:v>
                </c:pt>
                <c:pt idx="10692">
                  <c:v>-4.4861550000000001</c:v>
                </c:pt>
                <c:pt idx="10693">
                  <c:v>-4.4762029999999999</c:v>
                </c:pt>
                <c:pt idx="10694">
                  <c:v>-4.1730989999999997</c:v>
                </c:pt>
                <c:pt idx="10695">
                  <c:v>-4.1730989999999997</c:v>
                </c:pt>
                <c:pt idx="10696">
                  <c:v>-4.3600009999999996</c:v>
                </c:pt>
                <c:pt idx="10697">
                  <c:v>-4.4976389999999986</c:v>
                </c:pt>
                <c:pt idx="10698">
                  <c:v>-4.3061199999999999</c:v>
                </c:pt>
                <c:pt idx="10699">
                  <c:v>-4.3426550000000006</c:v>
                </c:pt>
                <c:pt idx="10700">
                  <c:v>-4.2775920000000003</c:v>
                </c:pt>
                <c:pt idx="10701">
                  <c:v>-4.2481650000000002</c:v>
                </c:pt>
                <c:pt idx="10702">
                  <c:v>-4.1376810000000006</c:v>
                </c:pt>
                <c:pt idx="10703">
                  <c:v>-4.1376810000000006</c:v>
                </c:pt>
                <c:pt idx="10704">
                  <c:v>-4.2472949999999976</c:v>
                </c:pt>
                <c:pt idx="10705">
                  <c:v>-4.2362219999999997</c:v>
                </c:pt>
                <c:pt idx="10706">
                  <c:v>-4.167565999999975</c:v>
                </c:pt>
                <c:pt idx="10707">
                  <c:v>-4.60839</c:v>
                </c:pt>
                <c:pt idx="10708">
                  <c:v>-4.60839</c:v>
                </c:pt>
                <c:pt idx="10709">
                  <c:v>-4.4052610000000003</c:v>
                </c:pt>
                <c:pt idx="10710">
                  <c:v>-4.4494600000000002</c:v>
                </c:pt>
                <c:pt idx="10711">
                  <c:v>-4.546678</c:v>
                </c:pt>
                <c:pt idx="10712">
                  <c:v>-4.7019929999999999</c:v>
                </c:pt>
                <c:pt idx="10713">
                  <c:v>-4.105174999999976</c:v>
                </c:pt>
                <c:pt idx="10714">
                  <c:v>-4.5193599999999998</c:v>
                </c:pt>
                <c:pt idx="10715">
                  <c:v>-4.5193599999999998</c:v>
                </c:pt>
                <c:pt idx="10716">
                  <c:v>-4.6497919999999997</c:v>
                </c:pt>
                <c:pt idx="10717">
                  <c:v>-4.3561569999999996</c:v>
                </c:pt>
                <c:pt idx="10718">
                  <c:v>-4.2710699999999999</c:v>
                </c:pt>
                <c:pt idx="10719">
                  <c:v>-4.3687400000000007</c:v>
                </c:pt>
                <c:pt idx="10720">
                  <c:v>-4.4746689999999996</c:v>
                </c:pt>
                <c:pt idx="10721">
                  <c:v>-4.5137260000000001</c:v>
                </c:pt>
                <c:pt idx="10722">
                  <c:v>-4.4990849999999956</c:v>
                </c:pt>
                <c:pt idx="10723">
                  <c:v>-4.4519120000000001</c:v>
                </c:pt>
                <c:pt idx="10724">
                  <c:v>-4.5393359999999996</c:v>
                </c:pt>
                <c:pt idx="10725">
                  <c:v>-4.4120169999999996</c:v>
                </c:pt>
                <c:pt idx="10726">
                  <c:v>-4.5614400000000002</c:v>
                </c:pt>
                <c:pt idx="10727">
                  <c:v>-4.2940919999999956</c:v>
                </c:pt>
                <c:pt idx="10728">
                  <c:v>-4.1778999999999966</c:v>
                </c:pt>
                <c:pt idx="10729">
                  <c:v>-4.1778999999999966</c:v>
                </c:pt>
                <c:pt idx="10730">
                  <c:v>-4.3663839999999956</c:v>
                </c:pt>
                <c:pt idx="10731">
                  <c:v>-4.3762210000000001</c:v>
                </c:pt>
                <c:pt idx="10732">
                  <c:v>-4.1861420000000003</c:v>
                </c:pt>
                <c:pt idx="10733">
                  <c:v>-4.2780420000000001</c:v>
                </c:pt>
                <c:pt idx="10734">
                  <c:v>-4.3449179999999741</c:v>
                </c:pt>
                <c:pt idx="10735">
                  <c:v>-4.3281559999999741</c:v>
                </c:pt>
                <c:pt idx="10736">
                  <c:v>-4.3920649999999997</c:v>
                </c:pt>
                <c:pt idx="10737">
                  <c:v>-4.4973539999999996</c:v>
                </c:pt>
                <c:pt idx="10738">
                  <c:v>-4.3103730000000002</c:v>
                </c:pt>
                <c:pt idx="10739">
                  <c:v>-4.3103730000000002</c:v>
                </c:pt>
                <c:pt idx="10740">
                  <c:v>-4.3849859999999694</c:v>
                </c:pt>
                <c:pt idx="10741">
                  <c:v>-4.2540899999999997</c:v>
                </c:pt>
                <c:pt idx="10742">
                  <c:v>-4.3806469999999997</c:v>
                </c:pt>
                <c:pt idx="10743">
                  <c:v>-4.3698439999999996</c:v>
                </c:pt>
                <c:pt idx="10744">
                  <c:v>-4.3161849999999751</c:v>
                </c:pt>
                <c:pt idx="10745">
                  <c:v>-4.4928779999999966</c:v>
                </c:pt>
                <c:pt idx="10746">
                  <c:v>-4.435524</c:v>
                </c:pt>
                <c:pt idx="10747">
                  <c:v>-4.3633629999999997</c:v>
                </c:pt>
                <c:pt idx="10748">
                  <c:v>-4.3633629999999997</c:v>
                </c:pt>
                <c:pt idx="10749">
                  <c:v>-4.4435989999999999</c:v>
                </c:pt>
                <c:pt idx="10750">
                  <c:v>-4.2360410000000002</c:v>
                </c:pt>
                <c:pt idx="10751">
                  <c:v>-4.3426550000000006</c:v>
                </c:pt>
                <c:pt idx="10752">
                  <c:v>-4.2775920000000003</c:v>
                </c:pt>
                <c:pt idx="10753">
                  <c:v>-4.2481650000000002</c:v>
                </c:pt>
                <c:pt idx="10754">
                  <c:v>-4.1376810000000006</c:v>
                </c:pt>
                <c:pt idx="10755">
                  <c:v>-4.1376810000000006</c:v>
                </c:pt>
                <c:pt idx="10756">
                  <c:v>-4.1849599999999798</c:v>
                </c:pt>
                <c:pt idx="10757">
                  <c:v>-4.2476430000000001</c:v>
                </c:pt>
                <c:pt idx="10758">
                  <c:v>-4.60839</c:v>
                </c:pt>
                <c:pt idx="10759">
                  <c:v>-4.60839</c:v>
                </c:pt>
                <c:pt idx="10760">
                  <c:v>-4.4052610000000003</c:v>
                </c:pt>
                <c:pt idx="10761">
                  <c:v>-4.4247969999999999</c:v>
                </c:pt>
                <c:pt idx="10762">
                  <c:v>-4.5646499999999994</c:v>
                </c:pt>
                <c:pt idx="10763">
                  <c:v>-4.7957960000000002</c:v>
                </c:pt>
                <c:pt idx="10764">
                  <c:v>-4.507142</c:v>
                </c:pt>
                <c:pt idx="10765">
                  <c:v>-4.6051449999999798</c:v>
                </c:pt>
                <c:pt idx="10766">
                  <c:v>-4.5958579999999998</c:v>
                </c:pt>
                <c:pt idx="10767">
                  <c:v>-4.5958579999999998</c:v>
                </c:pt>
                <c:pt idx="10768">
                  <c:v>-4.3217549999999996</c:v>
                </c:pt>
                <c:pt idx="10769">
                  <c:v>-4.1439640000000004</c:v>
                </c:pt>
                <c:pt idx="10770">
                  <c:v>-4.4619739999999997</c:v>
                </c:pt>
                <c:pt idx="10771">
                  <c:v>-4.4882169999999997</c:v>
                </c:pt>
                <c:pt idx="10772">
                  <c:v>-4.2896000000000001</c:v>
                </c:pt>
                <c:pt idx="10773">
                  <c:v>-4.437697</c:v>
                </c:pt>
                <c:pt idx="10774">
                  <c:v>-4.5393359999999996</c:v>
                </c:pt>
                <c:pt idx="10775">
                  <c:v>-4.4120169999999996</c:v>
                </c:pt>
                <c:pt idx="10776">
                  <c:v>-4.5614400000000002</c:v>
                </c:pt>
                <c:pt idx="10777">
                  <c:v>-4.2940919999999956</c:v>
                </c:pt>
                <c:pt idx="10778">
                  <c:v>-4.1778999999999966</c:v>
                </c:pt>
                <c:pt idx="10779">
                  <c:v>-4.4513959999999999</c:v>
                </c:pt>
                <c:pt idx="10780">
                  <c:v>-4.4513959999999999</c:v>
                </c:pt>
                <c:pt idx="10781">
                  <c:v>-4.3264709999999997</c:v>
                </c:pt>
                <c:pt idx="10782">
                  <c:v>-4.176596</c:v>
                </c:pt>
                <c:pt idx="10783">
                  <c:v>-4.3114609999999987</c:v>
                </c:pt>
                <c:pt idx="10784">
                  <c:v>-4.3022740000000006</c:v>
                </c:pt>
                <c:pt idx="10785">
                  <c:v>-4.3520239999999966</c:v>
                </c:pt>
                <c:pt idx="10786">
                  <c:v>-4.4125929999999984</c:v>
                </c:pt>
                <c:pt idx="10787">
                  <c:v>-4.404274</c:v>
                </c:pt>
                <c:pt idx="10788">
                  <c:v>-4.2098969999999998</c:v>
                </c:pt>
                <c:pt idx="10789">
                  <c:v>-4.3245189999999694</c:v>
                </c:pt>
                <c:pt idx="10790">
                  <c:v>-4.3245189999999694</c:v>
                </c:pt>
                <c:pt idx="10791">
                  <c:v>-4.3816869999999977</c:v>
                </c:pt>
                <c:pt idx="10792">
                  <c:v>-4.5571590000000004</c:v>
                </c:pt>
                <c:pt idx="10793">
                  <c:v>-4.3474020000000007</c:v>
                </c:pt>
                <c:pt idx="10794">
                  <c:v>-4.3065090000000001</c:v>
                </c:pt>
                <c:pt idx="10795">
                  <c:v>-4.4928779999999966</c:v>
                </c:pt>
                <c:pt idx="10796">
                  <c:v>-4.435524</c:v>
                </c:pt>
                <c:pt idx="10797">
                  <c:v>-4.3633629999999997</c:v>
                </c:pt>
                <c:pt idx="10798">
                  <c:v>-4.3633629999999997</c:v>
                </c:pt>
                <c:pt idx="10799">
                  <c:v>-4.4435989999999999</c:v>
                </c:pt>
                <c:pt idx="10800">
                  <c:v>-4.2360410000000002</c:v>
                </c:pt>
                <c:pt idx="10801">
                  <c:v>-4.1872959999999999</c:v>
                </c:pt>
                <c:pt idx="10802">
                  <c:v>-4.1371280000000006</c:v>
                </c:pt>
                <c:pt idx="10803">
                  <c:v>-3.9918900000000002</c:v>
                </c:pt>
                <c:pt idx="10804">
                  <c:v>-4.3020490000000002</c:v>
                </c:pt>
                <c:pt idx="10805">
                  <c:v>-4.2640030000000007</c:v>
                </c:pt>
                <c:pt idx="10806">
                  <c:v>-4.2640030000000007</c:v>
                </c:pt>
                <c:pt idx="10807">
                  <c:v>-4.7632659999999998</c:v>
                </c:pt>
                <c:pt idx="10808">
                  <c:v>-4.3310620000000002</c:v>
                </c:pt>
                <c:pt idx="10809">
                  <c:v>-4.5773609999999998</c:v>
                </c:pt>
                <c:pt idx="10810">
                  <c:v>-4.4096260000000003</c:v>
                </c:pt>
                <c:pt idx="10811">
                  <c:v>-4.4096260000000003</c:v>
                </c:pt>
                <c:pt idx="10812">
                  <c:v>-4.5959299999999956</c:v>
                </c:pt>
                <c:pt idx="10813">
                  <c:v>-4.5229929999999996</c:v>
                </c:pt>
                <c:pt idx="10814">
                  <c:v>-4.6180789999999998</c:v>
                </c:pt>
                <c:pt idx="10815">
                  <c:v>-4.2594779999999997</c:v>
                </c:pt>
                <c:pt idx="10816">
                  <c:v>-4.75549</c:v>
                </c:pt>
                <c:pt idx="10817">
                  <c:v>-4.75549</c:v>
                </c:pt>
                <c:pt idx="10818">
                  <c:v>-4.5268829999999998</c:v>
                </c:pt>
                <c:pt idx="10819">
                  <c:v>-4.464913999999979</c:v>
                </c:pt>
                <c:pt idx="10820">
                  <c:v>-4.4619739999999997</c:v>
                </c:pt>
                <c:pt idx="10821">
                  <c:v>-4.4882169999999997</c:v>
                </c:pt>
                <c:pt idx="10822">
                  <c:v>-4.2896000000000001</c:v>
                </c:pt>
                <c:pt idx="10823">
                  <c:v>-4.437697</c:v>
                </c:pt>
                <c:pt idx="10824">
                  <c:v>-4.6916190000000002</c:v>
                </c:pt>
                <c:pt idx="10825">
                  <c:v>-4.4983369999999976</c:v>
                </c:pt>
                <c:pt idx="10826">
                  <c:v>-4.4773589999999999</c:v>
                </c:pt>
                <c:pt idx="10827">
                  <c:v>-4.4084779999999997</c:v>
                </c:pt>
                <c:pt idx="10828">
                  <c:v>-4.4490859999999994</c:v>
                </c:pt>
                <c:pt idx="10829">
                  <c:v>-4.380509</c:v>
                </c:pt>
                <c:pt idx="10830">
                  <c:v>-4.3008359999999799</c:v>
                </c:pt>
                <c:pt idx="10831">
                  <c:v>-4.3008359999999799</c:v>
                </c:pt>
                <c:pt idx="10832">
                  <c:v>-4.4326780000000001</c:v>
                </c:pt>
                <c:pt idx="10833">
                  <c:v>-4.2581619999999996</c:v>
                </c:pt>
                <c:pt idx="10834">
                  <c:v>-4.2306590000000002</c:v>
                </c:pt>
                <c:pt idx="10835">
                  <c:v>-4.3809199999999997</c:v>
                </c:pt>
                <c:pt idx="10836">
                  <c:v>-4.487978</c:v>
                </c:pt>
                <c:pt idx="10837">
                  <c:v>-4.2605660000000007</c:v>
                </c:pt>
                <c:pt idx="10838">
                  <c:v>-4.421341</c:v>
                </c:pt>
                <c:pt idx="10839">
                  <c:v>-4.3245189999999694</c:v>
                </c:pt>
                <c:pt idx="10840">
                  <c:v>-4.3245189999999694</c:v>
                </c:pt>
                <c:pt idx="10841">
                  <c:v>-4.3816869999999977</c:v>
                </c:pt>
                <c:pt idx="10842">
                  <c:v>-4.5571590000000004</c:v>
                </c:pt>
                <c:pt idx="10843">
                  <c:v>-4.3474020000000007</c:v>
                </c:pt>
                <c:pt idx="10844">
                  <c:v>-4.3065090000000001</c:v>
                </c:pt>
                <c:pt idx="10845">
                  <c:v>-4.2981010000000008</c:v>
                </c:pt>
                <c:pt idx="10846">
                  <c:v>-4.3965630000000004</c:v>
                </c:pt>
                <c:pt idx="10847">
                  <c:v>-4.3555499999999956</c:v>
                </c:pt>
                <c:pt idx="10848">
                  <c:v>-4.3555499999999956</c:v>
                </c:pt>
                <c:pt idx="10849">
                  <c:v>-4.3551759999999771</c:v>
                </c:pt>
                <c:pt idx="10850">
                  <c:v>-4.3151509999999771</c:v>
                </c:pt>
                <c:pt idx="10851">
                  <c:v>-4.3788719999999977</c:v>
                </c:pt>
                <c:pt idx="10852">
                  <c:v>-4.2073370000000008</c:v>
                </c:pt>
                <c:pt idx="10853">
                  <c:v>-4.3292509999999966</c:v>
                </c:pt>
                <c:pt idx="10854">
                  <c:v>-4.3596640000000004</c:v>
                </c:pt>
                <c:pt idx="10855">
                  <c:v>-4.3086880000000001</c:v>
                </c:pt>
                <c:pt idx="10856">
                  <c:v>-4.3712619999999998</c:v>
                </c:pt>
                <c:pt idx="10857">
                  <c:v>-4.4940339999999956</c:v>
                </c:pt>
                <c:pt idx="10858">
                  <c:v>-4.4157279999999997</c:v>
                </c:pt>
                <c:pt idx="10859">
                  <c:v>-4.4789159999999999</c:v>
                </c:pt>
                <c:pt idx="10860">
                  <c:v>-4.4789159999999999</c:v>
                </c:pt>
                <c:pt idx="10861">
                  <c:v>-4.3334100000000007</c:v>
                </c:pt>
                <c:pt idx="10862">
                  <c:v>-4.3708050000000007</c:v>
                </c:pt>
                <c:pt idx="10863">
                  <c:v>-4.6204539999999836</c:v>
                </c:pt>
                <c:pt idx="10864">
                  <c:v>-4.6180789999999998</c:v>
                </c:pt>
                <c:pt idx="10865">
                  <c:v>-4.2594779999999997</c:v>
                </c:pt>
                <c:pt idx="10866">
                  <c:v>-4.75549</c:v>
                </c:pt>
                <c:pt idx="10867">
                  <c:v>-4.5268829999999998</c:v>
                </c:pt>
                <c:pt idx="10868">
                  <c:v>-4.5268829999999998</c:v>
                </c:pt>
                <c:pt idx="10869">
                  <c:v>-4.464913999999979</c:v>
                </c:pt>
                <c:pt idx="10870">
                  <c:v>-4.3432579999999996</c:v>
                </c:pt>
                <c:pt idx="10871">
                  <c:v>-4.3038489999999996</c:v>
                </c:pt>
                <c:pt idx="10872">
                  <c:v>-4.1760040000000007</c:v>
                </c:pt>
                <c:pt idx="10873">
                  <c:v>-4.3009520000000014</c:v>
                </c:pt>
                <c:pt idx="10874">
                  <c:v>-4.3657349999999751</c:v>
                </c:pt>
                <c:pt idx="10875">
                  <c:v>-4.4311220000000002</c:v>
                </c:pt>
                <c:pt idx="10876">
                  <c:v>-4.4396849999999999</c:v>
                </c:pt>
                <c:pt idx="10877">
                  <c:v>-4.3361640000000001</c:v>
                </c:pt>
                <c:pt idx="10878">
                  <c:v>-4.4020050000000008</c:v>
                </c:pt>
                <c:pt idx="10879">
                  <c:v>-4.3980969999999999</c:v>
                </c:pt>
                <c:pt idx="10880">
                  <c:v>-4.3665849999999713</c:v>
                </c:pt>
                <c:pt idx="10881">
                  <c:v>-4.3187839999999946</c:v>
                </c:pt>
                <c:pt idx="10882">
                  <c:v>-4.3187839999999946</c:v>
                </c:pt>
                <c:pt idx="10883">
                  <c:v>-4.3646579999999799</c:v>
                </c:pt>
                <c:pt idx="10884">
                  <c:v>-4.4679809999999769</c:v>
                </c:pt>
                <c:pt idx="10885">
                  <c:v>-4.2306590000000002</c:v>
                </c:pt>
                <c:pt idx="10886">
                  <c:v>-4.3809199999999997</c:v>
                </c:pt>
                <c:pt idx="10887">
                  <c:v>-4.487978</c:v>
                </c:pt>
                <c:pt idx="10888">
                  <c:v>-4.2605660000000007</c:v>
                </c:pt>
                <c:pt idx="10889">
                  <c:v>-4.421341</c:v>
                </c:pt>
                <c:pt idx="10890">
                  <c:v>-4.2598109999999956</c:v>
                </c:pt>
                <c:pt idx="10891">
                  <c:v>-4.3503439999999998</c:v>
                </c:pt>
                <c:pt idx="10892">
                  <c:v>-4.3503439999999998</c:v>
                </c:pt>
                <c:pt idx="10893">
                  <c:v>-4.6094379999999999</c:v>
                </c:pt>
                <c:pt idx="10894">
                  <c:v>-4.6004829999999997</c:v>
                </c:pt>
                <c:pt idx="10895">
                  <c:v>-4.3049339999999789</c:v>
                </c:pt>
                <c:pt idx="10896">
                  <c:v>-4.3644249999999749</c:v>
                </c:pt>
                <c:pt idx="10897">
                  <c:v>-4.3443710000000006</c:v>
                </c:pt>
                <c:pt idx="10898">
                  <c:v>-4.2847650000000002</c:v>
                </c:pt>
                <c:pt idx="10899">
                  <c:v>-4.2847650000000002</c:v>
                </c:pt>
                <c:pt idx="10900">
                  <c:v>-4.3667130000000007</c:v>
                </c:pt>
                <c:pt idx="10901">
                  <c:v>-4.6982010000000001</c:v>
                </c:pt>
                <c:pt idx="10902">
                  <c:v>-4.4575499999999986</c:v>
                </c:pt>
                <c:pt idx="10903">
                  <c:v>-4.2284299999999986</c:v>
                </c:pt>
                <c:pt idx="10904">
                  <c:v>-4.3596640000000004</c:v>
                </c:pt>
                <c:pt idx="10905">
                  <c:v>-3.922402999999997</c:v>
                </c:pt>
                <c:pt idx="10906">
                  <c:v>-4.4043469999999996</c:v>
                </c:pt>
                <c:pt idx="10907">
                  <c:v>-4.4157279999999997</c:v>
                </c:pt>
                <c:pt idx="10908">
                  <c:v>-4.4789159999999999</c:v>
                </c:pt>
                <c:pt idx="10909">
                  <c:v>-4.4789159999999999</c:v>
                </c:pt>
                <c:pt idx="10910">
                  <c:v>-4.3334100000000007</c:v>
                </c:pt>
                <c:pt idx="10911">
                  <c:v>-4.3708050000000007</c:v>
                </c:pt>
                <c:pt idx="10912">
                  <c:v>-4.6204539999999836</c:v>
                </c:pt>
                <c:pt idx="10913">
                  <c:v>-4.5102919999999997</c:v>
                </c:pt>
                <c:pt idx="10914">
                  <c:v>-4.5913729999999999</c:v>
                </c:pt>
                <c:pt idx="10915">
                  <c:v>-4.342834999999976</c:v>
                </c:pt>
                <c:pt idx="10916">
                  <c:v>-4.59450899999998</c:v>
                </c:pt>
                <c:pt idx="10917">
                  <c:v>-5.014936999999974</c:v>
                </c:pt>
                <c:pt idx="10918">
                  <c:v>-4.157503999999979</c:v>
                </c:pt>
                <c:pt idx="10919">
                  <c:v>-4.6463369999999999</c:v>
                </c:pt>
                <c:pt idx="10920">
                  <c:v>-4.7319750000000003</c:v>
                </c:pt>
                <c:pt idx="10921">
                  <c:v>-4.837898</c:v>
                </c:pt>
                <c:pt idx="10922">
                  <c:v>-4.7485839999999966</c:v>
                </c:pt>
                <c:pt idx="10923">
                  <c:v>-4.5914609999999998</c:v>
                </c:pt>
                <c:pt idx="10924">
                  <c:v>-4.6659759999999686</c:v>
                </c:pt>
                <c:pt idx="10925">
                  <c:v>-4.5269529999999998</c:v>
                </c:pt>
                <c:pt idx="10926">
                  <c:v>-4.3980969999999999</c:v>
                </c:pt>
                <c:pt idx="10927">
                  <c:v>-4.3665849999999713</c:v>
                </c:pt>
                <c:pt idx="10928">
                  <c:v>-4.3187839999999946</c:v>
                </c:pt>
                <c:pt idx="10929">
                  <c:v>-4.3646579999999799</c:v>
                </c:pt>
                <c:pt idx="10930">
                  <c:v>-4.3646579999999799</c:v>
                </c:pt>
                <c:pt idx="10931">
                  <c:v>-4.4679809999999769</c:v>
                </c:pt>
                <c:pt idx="10932">
                  <c:v>-4.3132819999999956</c:v>
                </c:pt>
                <c:pt idx="10933">
                  <c:v>-4.2257490000000004</c:v>
                </c:pt>
                <c:pt idx="10934">
                  <c:v>-4.3652569999999997</c:v>
                </c:pt>
                <c:pt idx="10935">
                  <c:v>-4.2984039999999997</c:v>
                </c:pt>
                <c:pt idx="10936">
                  <c:v>-4.150285999999979</c:v>
                </c:pt>
                <c:pt idx="10937">
                  <c:v>-4.2360300000000004</c:v>
                </c:pt>
                <c:pt idx="10938">
                  <c:v>-4.359184999999977</c:v>
                </c:pt>
                <c:pt idx="10939">
                  <c:v>-4.5579819999999769</c:v>
                </c:pt>
                <c:pt idx="10940">
                  <c:v>-4.5579819999999769</c:v>
                </c:pt>
                <c:pt idx="10941">
                  <c:v>-4.3697970000000002</c:v>
                </c:pt>
                <c:pt idx="10942">
                  <c:v>-4.3618330000000007</c:v>
                </c:pt>
                <c:pt idx="10943">
                  <c:v>-4.3771439999999986</c:v>
                </c:pt>
                <c:pt idx="10944">
                  <c:v>-4.4032140000000002</c:v>
                </c:pt>
                <c:pt idx="10945">
                  <c:v>-4.3225589999999769</c:v>
                </c:pt>
                <c:pt idx="10946">
                  <c:v>-4.2847650000000002</c:v>
                </c:pt>
                <c:pt idx="10947">
                  <c:v>-4.2847650000000002</c:v>
                </c:pt>
                <c:pt idx="10948">
                  <c:v>-4.3667130000000007</c:v>
                </c:pt>
                <c:pt idx="10949">
                  <c:v>-4.6982010000000001</c:v>
                </c:pt>
                <c:pt idx="10950">
                  <c:v>-4.4575499999999986</c:v>
                </c:pt>
                <c:pt idx="10951">
                  <c:v>-4.2284299999999986</c:v>
                </c:pt>
                <c:pt idx="10952">
                  <c:v>-4.4613959999999997</c:v>
                </c:pt>
                <c:pt idx="10953">
                  <c:v>-3.922402999999997</c:v>
                </c:pt>
                <c:pt idx="10954">
                  <c:v>-4.4043469999999996</c:v>
                </c:pt>
                <c:pt idx="10955">
                  <c:v>-4.3194739999999996</c:v>
                </c:pt>
                <c:pt idx="10956">
                  <c:v>-4.3116469999999998</c:v>
                </c:pt>
                <c:pt idx="10957">
                  <c:v>-4.3833609999999998</c:v>
                </c:pt>
                <c:pt idx="10958">
                  <c:v>-4.3833609999999998</c:v>
                </c:pt>
                <c:pt idx="10959">
                  <c:v>-4.340135999999978</c:v>
                </c:pt>
                <c:pt idx="10960">
                  <c:v>-4.0407599999999997</c:v>
                </c:pt>
                <c:pt idx="10961">
                  <c:v>-4.5768040000000001</c:v>
                </c:pt>
                <c:pt idx="10962">
                  <c:v>-4.7162879999999996</c:v>
                </c:pt>
                <c:pt idx="10963">
                  <c:v>-4.5391430000000001</c:v>
                </c:pt>
                <c:pt idx="10964">
                  <c:v>-4.213025</c:v>
                </c:pt>
                <c:pt idx="10965">
                  <c:v>-4.4721970000000004</c:v>
                </c:pt>
                <c:pt idx="10966">
                  <c:v>-4.4721970000000004</c:v>
                </c:pt>
                <c:pt idx="10967">
                  <c:v>-4.6689069999999742</c:v>
                </c:pt>
                <c:pt idx="10968">
                  <c:v>-4.2725779999999984</c:v>
                </c:pt>
                <c:pt idx="10969">
                  <c:v>-4.7319750000000003</c:v>
                </c:pt>
                <c:pt idx="10970">
                  <c:v>-4.837898</c:v>
                </c:pt>
                <c:pt idx="10971">
                  <c:v>-4.7485839999999966</c:v>
                </c:pt>
                <c:pt idx="10972">
                  <c:v>-4.5914609999999998</c:v>
                </c:pt>
                <c:pt idx="10973">
                  <c:v>-4.6659759999999686</c:v>
                </c:pt>
                <c:pt idx="10974">
                  <c:v>-4.5269529999999998</c:v>
                </c:pt>
                <c:pt idx="10975">
                  <c:v>-4.5789229999999996</c:v>
                </c:pt>
                <c:pt idx="10976">
                  <c:v>-4.5001259999999998</c:v>
                </c:pt>
                <c:pt idx="10977">
                  <c:v>-4.388115999999977</c:v>
                </c:pt>
                <c:pt idx="10978">
                  <c:v>-4.3484539999999976</c:v>
                </c:pt>
                <c:pt idx="10979">
                  <c:v>-4.3594790000000003</c:v>
                </c:pt>
                <c:pt idx="10980">
                  <c:v>-4.3594790000000003</c:v>
                </c:pt>
                <c:pt idx="10981">
                  <c:v>-4.4991139999999996</c:v>
                </c:pt>
                <c:pt idx="10982">
                  <c:v>-4.4601769999999998</c:v>
                </c:pt>
                <c:pt idx="10983">
                  <c:v>-4.2788649999999997</c:v>
                </c:pt>
                <c:pt idx="10984">
                  <c:v>-4.3632739999999997</c:v>
                </c:pt>
                <c:pt idx="10985">
                  <c:v>-4.2416070000000001</c:v>
                </c:pt>
                <c:pt idx="10986">
                  <c:v>-4.335941</c:v>
                </c:pt>
                <c:pt idx="10987">
                  <c:v>-4.3199459999999998</c:v>
                </c:pt>
                <c:pt idx="10988">
                  <c:v>-4.3554259999999996</c:v>
                </c:pt>
                <c:pt idx="10989">
                  <c:v>-4.513255</c:v>
                </c:pt>
                <c:pt idx="10990">
                  <c:v>-4.3697970000000002</c:v>
                </c:pt>
                <c:pt idx="10991">
                  <c:v>-4.3618330000000007</c:v>
                </c:pt>
                <c:pt idx="10992">
                  <c:v>-4.3771439999999986</c:v>
                </c:pt>
                <c:pt idx="10993">
                  <c:v>-4.4032140000000002</c:v>
                </c:pt>
                <c:pt idx="10994">
                  <c:v>-4.3225589999999769</c:v>
                </c:pt>
                <c:pt idx="10995">
                  <c:v>-4.2551539999999974</c:v>
                </c:pt>
                <c:pt idx="10996">
                  <c:v>-4.2551539999999974</c:v>
                </c:pt>
                <c:pt idx="10997">
                  <c:v>-4.4728359999999956</c:v>
                </c:pt>
                <c:pt idx="10998">
                  <c:v>-4.5932849999999998</c:v>
                </c:pt>
                <c:pt idx="10999">
                  <c:v>-4.517207</c:v>
                </c:pt>
                <c:pt idx="11000">
                  <c:v>-4.3457519999999956</c:v>
                </c:pt>
                <c:pt idx="11001">
                  <c:v>-4.6955009999999771</c:v>
                </c:pt>
                <c:pt idx="11002">
                  <c:v>-5.1671889999999694</c:v>
                </c:pt>
                <c:pt idx="11003">
                  <c:v>-5.1671889999999694</c:v>
                </c:pt>
                <c:pt idx="11004">
                  <c:v>-3.9811770000000011</c:v>
                </c:pt>
                <c:pt idx="11005">
                  <c:v>-4.071758</c:v>
                </c:pt>
                <c:pt idx="11006">
                  <c:v>-4.556311</c:v>
                </c:pt>
                <c:pt idx="11007">
                  <c:v>-4.5601129999999799</c:v>
                </c:pt>
                <c:pt idx="11008">
                  <c:v>-4.5601129999999799</c:v>
                </c:pt>
                <c:pt idx="11009">
                  <c:v>-4.7009400000000001</c:v>
                </c:pt>
                <c:pt idx="11010">
                  <c:v>-4.840757</c:v>
                </c:pt>
                <c:pt idx="11011">
                  <c:v>-4.7576799999999997</c:v>
                </c:pt>
                <c:pt idx="11012">
                  <c:v>-4.5700859999999999</c:v>
                </c:pt>
                <c:pt idx="11013">
                  <c:v>-4.3026479999999996</c:v>
                </c:pt>
                <c:pt idx="11014">
                  <c:v>-4.213025</c:v>
                </c:pt>
                <c:pt idx="11015">
                  <c:v>-4.4721970000000004</c:v>
                </c:pt>
                <c:pt idx="11016">
                  <c:v>-4.4721970000000004</c:v>
                </c:pt>
                <c:pt idx="11017">
                  <c:v>-4.6689069999999742</c:v>
                </c:pt>
                <c:pt idx="11018">
                  <c:v>-4.2725779999999984</c:v>
                </c:pt>
                <c:pt idx="11019">
                  <c:v>-4.5661169999999798</c:v>
                </c:pt>
                <c:pt idx="11020">
                  <c:v>-4.1998519999999999</c:v>
                </c:pt>
                <c:pt idx="11021">
                  <c:v>-4.3642519999999996</c:v>
                </c:pt>
                <c:pt idx="11022">
                  <c:v>-4.3868240000000007</c:v>
                </c:pt>
                <c:pt idx="11023">
                  <c:v>-4.7193240000000003</c:v>
                </c:pt>
                <c:pt idx="11024">
                  <c:v>-4.5346710000000003</c:v>
                </c:pt>
                <c:pt idx="11025">
                  <c:v>-4.4347759999999976</c:v>
                </c:pt>
                <c:pt idx="11026">
                  <c:v>-4.4463270000000001</c:v>
                </c:pt>
                <c:pt idx="11027">
                  <c:v>-4.4536549999999986</c:v>
                </c:pt>
                <c:pt idx="11028">
                  <c:v>-4.3330129999999976</c:v>
                </c:pt>
                <c:pt idx="11029">
                  <c:v>-4.3182939999999999</c:v>
                </c:pt>
                <c:pt idx="11030">
                  <c:v>-4.3182939999999999</c:v>
                </c:pt>
                <c:pt idx="11031">
                  <c:v>-4.3018769999999966</c:v>
                </c:pt>
                <c:pt idx="11032">
                  <c:v>-4.4669469999999976</c:v>
                </c:pt>
                <c:pt idx="11033">
                  <c:v>-4.2774269999999994</c:v>
                </c:pt>
                <c:pt idx="11034">
                  <c:v>-4.3632739999999997</c:v>
                </c:pt>
                <c:pt idx="11035">
                  <c:v>-4.2416070000000001</c:v>
                </c:pt>
                <c:pt idx="11036">
                  <c:v>-4.335941</c:v>
                </c:pt>
                <c:pt idx="11037">
                  <c:v>-4.3199459999999998</c:v>
                </c:pt>
                <c:pt idx="11038">
                  <c:v>-4.3554259999999996</c:v>
                </c:pt>
                <c:pt idx="11039">
                  <c:v>-4.513255</c:v>
                </c:pt>
                <c:pt idx="11040">
                  <c:v>-4.513255</c:v>
                </c:pt>
                <c:pt idx="11041">
                  <c:v>-4.3338469999999996</c:v>
                </c:pt>
                <c:pt idx="11042">
                  <c:v>-4.3730139999999986</c:v>
                </c:pt>
                <c:pt idx="11043">
                  <c:v>-4.5272990000000002</c:v>
                </c:pt>
                <c:pt idx="11044">
                  <c:v>-4.3472030000000004</c:v>
                </c:pt>
                <c:pt idx="11045">
                  <c:v>-4.4041759999999996</c:v>
                </c:pt>
                <c:pt idx="11046">
                  <c:v>-4.4720009999999997</c:v>
                </c:pt>
                <c:pt idx="11047">
                  <c:v>-4.4720009999999997</c:v>
                </c:pt>
                <c:pt idx="11048">
                  <c:v>-4.3044529999999996</c:v>
                </c:pt>
                <c:pt idx="11049">
                  <c:v>-4.3137410000000003</c:v>
                </c:pt>
                <c:pt idx="11050">
                  <c:v>-4.6269729999999791</c:v>
                </c:pt>
                <c:pt idx="11051">
                  <c:v>-4.6733770000000003</c:v>
                </c:pt>
                <c:pt idx="11052">
                  <c:v>-4.1082059999999956</c:v>
                </c:pt>
                <c:pt idx="11053">
                  <c:v>-4.1082059999999956</c:v>
                </c:pt>
                <c:pt idx="11054">
                  <c:v>-3.9643910000000009</c:v>
                </c:pt>
                <c:pt idx="11055">
                  <c:v>-4.3802040000000009</c:v>
                </c:pt>
                <c:pt idx="11056">
                  <c:v>-4.6062149999999997</c:v>
                </c:pt>
                <c:pt idx="11057">
                  <c:v>-4.5530429999999997</c:v>
                </c:pt>
                <c:pt idx="11058">
                  <c:v>-4.5601129999999799</c:v>
                </c:pt>
                <c:pt idx="11059">
                  <c:v>-4.7009400000000001</c:v>
                </c:pt>
                <c:pt idx="11060">
                  <c:v>-4.840757</c:v>
                </c:pt>
                <c:pt idx="11061">
                  <c:v>-4.7576799999999997</c:v>
                </c:pt>
                <c:pt idx="11062">
                  <c:v>-4.5700859999999999</c:v>
                </c:pt>
                <c:pt idx="11063">
                  <c:v>-4.3026479999999996</c:v>
                </c:pt>
                <c:pt idx="11064">
                  <c:v>-4.5711000000000004</c:v>
                </c:pt>
                <c:pt idx="11065">
                  <c:v>-4.36727599999998</c:v>
                </c:pt>
                <c:pt idx="11066">
                  <c:v>-4.3742459999999976</c:v>
                </c:pt>
                <c:pt idx="11067">
                  <c:v>-4.3314800000000009</c:v>
                </c:pt>
                <c:pt idx="11068">
                  <c:v>-4.5070049999999799</c:v>
                </c:pt>
                <c:pt idx="11069">
                  <c:v>-4.6215679999999999</c:v>
                </c:pt>
                <c:pt idx="11070">
                  <c:v>-4.5818089999999998</c:v>
                </c:pt>
                <c:pt idx="11071">
                  <c:v>-4.5949229999999996</c:v>
                </c:pt>
                <c:pt idx="11072">
                  <c:v>-4.3994330000000001</c:v>
                </c:pt>
                <c:pt idx="11073">
                  <c:v>-4.1790089999999998</c:v>
                </c:pt>
                <c:pt idx="11074">
                  <c:v>-4.3330129999999976</c:v>
                </c:pt>
                <c:pt idx="11075">
                  <c:v>-4.3182939999999999</c:v>
                </c:pt>
                <c:pt idx="11076">
                  <c:v>-4.3018769999999966</c:v>
                </c:pt>
                <c:pt idx="11077">
                  <c:v>-4.3018769999999966</c:v>
                </c:pt>
                <c:pt idx="11078">
                  <c:v>-4.4669469999999976</c:v>
                </c:pt>
                <c:pt idx="11079">
                  <c:v>-4.2774269999999994</c:v>
                </c:pt>
                <c:pt idx="11080">
                  <c:v>-4.3877939999999986</c:v>
                </c:pt>
                <c:pt idx="11081">
                  <c:v>-4.5406000000000004</c:v>
                </c:pt>
                <c:pt idx="11082">
                  <c:v>-4.3510650000000002</c:v>
                </c:pt>
                <c:pt idx="11083">
                  <c:v>-4.3291899999999996</c:v>
                </c:pt>
                <c:pt idx="11084">
                  <c:v>-4.3214930000000003</c:v>
                </c:pt>
                <c:pt idx="11085">
                  <c:v>-4.4743340000000007</c:v>
                </c:pt>
                <c:pt idx="11086">
                  <c:v>-4.3560549999999996</c:v>
                </c:pt>
                <c:pt idx="11087">
                  <c:v>-4.3560549999999996</c:v>
                </c:pt>
                <c:pt idx="11088">
                  <c:v>-4.0508839999999946</c:v>
                </c:pt>
                <c:pt idx="11089">
                  <c:v>-4.1910720000000001</c:v>
                </c:pt>
                <c:pt idx="11090">
                  <c:v>-4.3109449999999798</c:v>
                </c:pt>
                <c:pt idx="11091">
                  <c:v>-4.1232849999999761</c:v>
                </c:pt>
                <c:pt idx="11092">
                  <c:v>-4.293266</c:v>
                </c:pt>
                <c:pt idx="11093">
                  <c:v>-4.293266</c:v>
                </c:pt>
                <c:pt idx="11094">
                  <c:v>-4.3044529999999996</c:v>
                </c:pt>
                <c:pt idx="11095">
                  <c:v>-4.4461830000000004</c:v>
                </c:pt>
                <c:pt idx="11096">
                  <c:v>-4.3443879999999799</c:v>
                </c:pt>
                <c:pt idx="11097">
                  <c:v>-4.3443879999999799</c:v>
                </c:pt>
                <c:pt idx="11098">
                  <c:v>-3.9643910000000009</c:v>
                </c:pt>
                <c:pt idx="11099">
                  <c:v>-4.3802040000000009</c:v>
                </c:pt>
                <c:pt idx="11100">
                  <c:v>-4.6062149999999997</c:v>
                </c:pt>
                <c:pt idx="11101">
                  <c:v>-4.5530429999999997</c:v>
                </c:pt>
                <c:pt idx="11102">
                  <c:v>-4.4789770000000004</c:v>
                </c:pt>
                <c:pt idx="11103">
                  <c:v>-4.4789770000000004</c:v>
                </c:pt>
                <c:pt idx="11104">
                  <c:v>-4.6352739999999999</c:v>
                </c:pt>
                <c:pt idx="11105">
                  <c:v>-4.5560289999999997</c:v>
                </c:pt>
                <c:pt idx="11106">
                  <c:v>-4.4698219999999997</c:v>
                </c:pt>
                <c:pt idx="11107">
                  <c:v>-4.4376610000000003</c:v>
                </c:pt>
                <c:pt idx="11108">
                  <c:v>-4.5656920000000003</c:v>
                </c:pt>
                <c:pt idx="11109">
                  <c:v>-4.8027819999999997</c:v>
                </c:pt>
                <c:pt idx="11110">
                  <c:v>-4.5341849999999742</c:v>
                </c:pt>
                <c:pt idx="11111">
                  <c:v>-5.0023920000000004</c:v>
                </c:pt>
                <c:pt idx="11112">
                  <c:v>-4.5240879999999741</c:v>
                </c:pt>
                <c:pt idx="11113">
                  <c:v>-4.5240879999999741</c:v>
                </c:pt>
                <c:pt idx="11114">
                  <c:v>-4.510802</c:v>
                </c:pt>
                <c:pt idx="11115">
                  <c:v>-4.4752720000000004</c:v>
                </c:pt>
                <c:pt idx="11116">
                  <c:v>-4.3862449999999997</c:v>
                </c:pt>
                <c:pt idx="11117">
                  <c:v>-4.4711930000000004</c:v>
                </c:pt>
                <c:pt idx="11118">
                  <c:v>-4.6215679999999999</c:v>
                </c:pt>
                <c:pt idx="11119">
                  <c:v>-4.5818089999999998</c:v>
                </c:pt>
                <c:pt idx="11120">
                  <c:v>-4.5949229999999996</c:v>
                </c:pt>
                <c:pt idx="11121">
                  <c:v>-4.3994330000000001</c:v>
                </c:pt>
                <c:pt idx="11122">
                  <c:v>-4.1790089999999998</c:v>
                </c:pt>
                <c:pt idx="11123">
                  <c:v>-4.501881</c:v>
                </c:pt>
                <c:pt idx="11124">
                  <c:v>-4.4450989999999999</c:v>
                </c:pt>
                <c:pt idx="11125">
                  <c:v>-4.3497149999999998</c:v>
                </c:pt>
                <c:pt idx="11126">
                  <c:v>-4.4507289999999999</c:v>
                </c:pt>
                <c:pt idx="11127">
                  <c:v>-4.4507289999999999</c:v>
                </c:pt>
                <c:pt idx="11128">
                  <c:v>-4.3685069999999762</c:v>
                </c:pt>
                <c:pt idx="11129">
                  <c:v>-4.4186560000000004</c:v>
                </c:pt>
                <c:pt idx="11130">
                  <c:v>-4.429494</c:v>
                </c:pt>
                <c:pt idx="11131">
                  <c:v>-4.3050470000000001</c:v>
                </c:pt>
                <c:pt idx="11132">
                  <c:v>-4.3270849999999648</c:v>
                </c:pt>
                <c:pt idx="11133">
                  <c:v>-4.3473499999999996</c:v>
                </c:pt>
                <c:pt idx="11134">
                  <c:v>-4.4053959999999996</c:v>
                </c:pt>
                <c:pt idx="11135">
                  <c:v>-4.3335619999999997</c:v>
                </c:pt>
                <c:pt idx="11136">
                  <c:v>-4.4908669999999997</c:v>
                </c:pt>
                <c:pt idx="11137">
                  <c:v>-4.4908669999999997</c:v>
                </c:pt>
                <c:pt idx="11138">
                  <c:v>-4.1910720000000001</c:v>
                </c:pt>
                <c:pt idx="11139">
                  <c:v>-4.3109449999999798</c:v>
                </c:pt>
                <c:pt idx="11140">
                  <c:v>-4.1232849999999761</c:v>
                </c:pt>
                <c:pt idx="11141">
                  <c:v>-4.293266</c:v>
                </c:pt>
                <c:pt idx="11142">
                  <c:v>-4.3600709999999996</c:v>
                </c:pt>
                <c:pt idx="11143">
                  <c:v>-4.702547</c:v>
                </c:pt>
                <c:pt idx="11144">
                  <c:v>-4.4461830000000004</c:v>
                </c:pt>
                <c:pt idx="11145">
                  <c:v>-4.3443879999999799</c:v>
                </c:pt>
                <c:pt idx="11146">
                  <c:v>-4.8526030000000002</c:v>
                </c:pt>
                <c:pt idx="11147">
                  <c:v>-4.8526030000000002</c:v>
                </c:pt>
                <c:pt idx="11148">
                  <c:v>-5.2093470000000002</c:v>
                </c:pt>
                <c:pt idx="11149">
                  <c:v>-3.933460999999999</c:v>
                </c:pt>
                <c:pt idx="11150">
                  <c:v>-4.2149219999999996</c:v>
                </c:pt>
                <c:pt idx="11151">
                  <c:v>-4.2098560000000003</c:v>
                </c:pt>
                <c:pt idx="11152">
                  <c:v>-4.0397790000000002</c:v>
                </c:pt>
                <c:pt idx="11153">
                  <c:v>-4.0397790000000002</c:v>
                </c:pt>
                <c:pt idx="11154">
                  <c:v>-4.3969339999999937</c:v>
                </c:pt>
                <c:pt idx="11155">
                  <c:v>-4.4950770000000002</c:v>
                </c:pt>
                <c:pt idx="11156">
                  <c:v>-4.4832859999999997</c:v>
                </c:pt>
                <c:pt idx="11157">
                  <c:v>-4.6227899999999771</c:v>
                </c:pt>
                <c:pt idx="11158">
                  <c:v>-4.5666419999999999</c:v>
                </c:pt>
                <c:pt idx="11159">
                  <c:v>-4.5658439999999976</c:v>
                </c:pt>
                <c:pt idx="11160">
                  <c:v>-4.8686639999999999</c:v>
                </c:pt>
                <c:pt idx="11161">
                  <c:v>-4.5240879999999741</c:v>
                </c:pt>
                <c:pt idx="11162">
                  <c:v>-4.510802</c:v>
                </c:pt>
                <c:pt idx="11163">
                  <c:v>-4.4752720000000004</c:v>
                </c:pt>
                <c:pt idx="11164">
                  <c:v>-4.4752720000000004</c:v>
                </c:pt>
                <c:pt idx="11165">
                  <c:v>-4.3862449999999997</c:v>
                </c:pt>
                <c:pt idx="11166">
                  <c:v>-4.4711930000000004</c:v>
                </c:pt>
                <c:pt idx="11167">
                  <c:v>-4.4861829999999996</c:v>
                </c:pt>
                <c:pt idx="11168">
                  <c:v>-4.4733660000000004</c:v>
                </c:pt>
                <c:pt idx="11169">
                  <c:v>-4.582077</c:v>
                </c:pt>
                <c:pt idx="11170">
                  <c:v>-4.6441889999999741</c:v>
                </c:pt>
                <c:pt idx="11171">
                  <c:v>-4.595942</c:v>
                </c:pt>
                <c:pt idx="11172">
                  <c:v>-4.3202339999999966</c:v>
                </c:pt>
                <c:pt idx="11173">
                  <c:v>-4.3191070000000007</c:v>
                </c:pt>
                <c:pt idx="11174">
                  <c:v>-4.4444239999999997</c:v>
                </c:pt>
                <c:pt idx="11175">
                  <c:v>-4.3919159999999771</c:v>
                </c:pt>
                <c:pt idx="11176">
                  <c:v>-4.357443</c:v>
                </c:pt>
                <c:pt idx="11177">
                  <c:v>-4.357443</c:v>
                </c:pt>
                <c:pt idx="11178">
                  <c:v>-4.4611889999999956</c:v>
                </c:pt>
                <c:pt idx="11179">
                  <c:v>-4.5736400000000001</c:v>
                </c:pt>
                <c:pt idx="11180">
                  <c:v>-4.4833889999999998</c:v>
                </c:pt>
                <c:pt idx="11181">
                  <c:v>-4.3270849999999648</c:v>
                </c:pt>
                <c:pt idx="11182">
                  <c:v>-4.3473499999999996</c:v>
                </c:pt>
                <c:pt idx="11183">
                  <c:v>-4.4053959999999996</c:v>
                </c:pt>
                <c:pt idx="11184">
                  <c:v>-4.3335619999999997</c:v>
                </c:pt>
                <c:pt idx="11185">
                  <c:v>-4.4908669999999997</c:v>
                </c:pt>
                <c:pt idx="11186">
                  <c:v>-4.4908669999999997</c:v>
                </c:pt>
                <c:pt idx="11187">
                  <c:v>-4.3714719999999998</c:v>
                </c:pt>
                <c:pt idx="11188">
                  <c:v>-4.2419879999999974</c:v>
                </c:pt>
                <c:pt idx="11189">
                  <c:v>-4.4082670000000004</c:v>
                </c:pt>
                <c:pt idx="11190">
                  <c:v>-4.4061950000000003</c:v>
                </c:pt>
                <c:pt idx="11191">
                  <c:v>-4.3660479999999966</c:v>
                </c:pt>
                <c:pt idx="11192">
                  <c:v>-4.8449459999999771</c:v>
                </c:pt>
                <c:pt idx="11193">
                  <c:v>-4.8449459999999771</c:v>
                </c:pt>
                <c:pt idx="11194">
                  <c:v>-4.4124949999999998</c:v>
                </c:pt>
                <c:pt idx="11195">
                  <c:v>-5.5352569999999996</c:v>
                </c:pt>
                <c:pt idx="11196">
                  <c:v>-3.869807999999999</c:v>
                </c:pt>
                <c:pt idx="11197">
                  <c:v>-4.4950770000000002</c:v>
                </c:pt>
                <c:pt idx="11198">
                  <c:v>-4.4832859999999997</c:v>
                </c:pt>
                <c:pt idx="11199">
                  <c:v>-4.6227899999999771</c:v>
                </c:pt>
                <c:pt idx="11200">
                  <c:v>-4.5666419999999999</c:v>
                </c:pt>
                <c:pt idx="11201">
                  <c:v>-4.5658439999999976</c:v>
                </c:pt>
                <c:pt idx="11202">
                  <c:v>-4.8686639999999999</c:v>
                </c:pt>
                <c:pt idx="11203">
                  <c:v>-4.7158039999999977</c:v>
                </c:pt>
                <c:pt idx="11204">
                  <c:v>-4.6057889999999997</c:v>
                </c:pt>
                <c:pt idx="11205">
                  <c:v>-4.6127969999999996</c:v>
                </c:pt>
                <c:pt idx="11206">
                  <c:v>-4.8923459999999999</c:v>
                </c:pt>
                <c:pt idx="11207">
                  <c:v>-4.4832229999999997</c:v>
                </c:pt>
                <c:pt idx="11208">
                  <c:v>-4.4832229999999997</c:v>
                </c:pt>
                <c:pt idx="11209">
                  <c:v>-4.5724530000000003</c:v>
                </c:pt>
                <c:pt idx="11210">
                  <c:v>-4.5542660000000001</c:v>
                </c:pt>
                <c:pt idx="11211">
                  <c:v>-4.7272699999999999</c:v>
                </c:pt>
                <c:pt idx="11212">
                  <c:v>-4.5726459999999998</c:v>
                </c:pt>
                <c:pt idx="11213">
                  <c:v>-4.7016159999999996</c:v>
                </c:pt>
                <c:pt idx="11214">
                  <c:v>-4.4717650000000004</c:v>
                </c:pt>
                <c:pt idx="11215">
                  <c:v>-4.4882660000000003</c:v>
                </c:pt>
                <c:pt idx="11216">
                  <c:v>-4.3997839999999986</c:v>
                </c:pt>
                <c:pt idx="11217">
                  <c:v>-4.5341719999999999</c:v>
                </c:pt>
                <c:pt idx="11218">
                  <c:v>-4.357443</c:v>
                </c:pt>
                <c:pt idx="11219">
                  <c:v>-4.4611889999999956</c:v>
                </c:pt>
                <c:pt idx="11220">
                  <c:v>-4.4611889999999956</c:v>
                </c:pt>
                <c:pt idx="11221">
                  <c:v>-4.5736400000000001</c:v>
                </c:pt>
                <c:pt idx="11222">
                  <c:v>-4.4833889999999998</c:v>
                </c:pt>
                <c:pt idx="11223">
                  <c:v>-4.3248159999999647</c:v>
                </c:pt>
                <c:pt idx="11224">
                  <c:v>-4.4207330000000002</c:v>
                </c:pt>
                <c:pt idx="11225">
                  <c:v>-4.3400489999999996</c:v>
                </c:pt>
                <c:pt idx="11226">
                  <c:v>-4.3887929999999997</c:v>
                </c:pt>
                <c:pt idx="11227">
                  <c:v>-4.5301349999999996</c:v>
                </c:pt>
                <c:pt idx="11228">
                  <c:v>-4.469087</c:v>
                </c:pt>
                <c:pt idx="11229">
                  <c:v>-4.469087</c:v>
                </c:pt>
                <c:pt idx="11230">
                  <c:v>-4.5342010000000004</c:v>
                </c:pt>
                <c:pt idx="11231">
                  <c:v>-4.3738659999999996</c:v>
                </c:pt>
                <c:pt idx="11232">
                  <c:v>-4.3767230000000001</c:v>
                </c:pt>
                <c:pt idx="11233">
                  <c:v>-4.4798530000000003</c:v>
                </c:pt>
                <c:pt idx="11234">
                  <c:v>-4.64059599999998</c:v>
                </c:pt>
                <c:pt idx="11235">
                  <c:v>-4.64059599999998</c:v>
                </c:pt>
                <c:pt idx="11236">
                  <c:v>-4.0083270000000004</c:v>
                </c:pt>
                <c:pt idx="11237">
                  <c:v>-4.5210949999999999</c:v>
                </c:pt>
                <c:pt idx="11238">
                  <c:v>-4.0966880000000003</c:v>
                </c:pt>
                <c:pt idx="11239">
                  <c:v>-5.1226069999999799</c:v>
                </c:pt>
                <c:pt idx="11240">
                  <c:v>-5.1226069999999799</c:v>
                </c:pt>
                <c:pt idx="11241">
                  <c:v>-5.0985319999999996</c:v>
                </c:pt>
                <c:pt idx="11242">
                  <c:v>-4.2764530000000001</c:v>
                </c:pt>
                <c:pt idx="11243">
                  <c:v>-4.3173039999999956</c:v>
                </c:pt>
                <c:pt idx="11244">
                  <c:v>-4.4022069999999998</c:v>
                </c:pt>
                <c:pt idx="11245">
                  <c:v>-4.4151999999999996</c:v>
                </c:pt>
                <c:pt idx="11246">
                  <c:v>-4.766966</c:v>
                </c:pt>
                <c:pt idx="11247">
                  <c:v>-4.8125169999999686</c:v>
                </c:pt>
                <c:pt idx="11248">
                  <c:v>-4.60728099999998</c:v>
                </c:pt>
                <c:pt idx="11249">
                  <c:v>-4.6066859999999998</c:v>
                </c:pt>
                <c:pt idx="11250">
                  <c:v>-4.5914789999999996</c:v>
                </c:pt>
                <c:pt idx="11251">
                  <c:v>-4.6723179999999997</c:v>
                </c:pt>
                <c:pt idx="11252">
                  <c:v>-4.6496779999999998</c:v>
                </c:pt>
                <c:pt idx="11253">
                  <c:v>-4.6014189999999999</c:v>
                </c:pt>
                <c:pt idx="11254">
                  <c:v>-4.5726459999999998</c:v>
                </c:pt>
                <c:pt idx="11255">
                  <c:v>-4.7016159999999996</c:v>
                </c:pt>
                <c:pt idx="11256">
                  <c:v>-4.4717650000000004</c:v>
                </c:pt>
                <c:pt idx="11257">
                  <c:v>-4.4882660000000003</c:v>
                </c:pt>
                <c:pt idx="11258">
                  <c:v>-4.3997839999999986</c:v>
                </c:pt>
                <c:pt idx="11259">
                  <c:v>-4.5341719999999999</c:v>
                </c:pt>
                <c:pt idx="11260">
                  <c:v>-4.5168400000000002</c:v>
                </c:pt>
                <c:pt idx="11261">
                  <c:v>-4.4385560000000002</c:v>
                </c:pt>
                <c:pt idx="11262">
                  <c:v>-4.491187</c:v>
                </c:pt>
                <c:pt idx="11263">
                  <c:v>-4.491187</c:v>
                </c:pt>
                <c:pt idx="11264">
                  <c:v>-4.559158</c:v>
                </c:pt>
                <c:pt idx="11265">
                  <c:v>-4.3802889999999977</c:v>
                </c:pt>
                <c:pt idx="11266">
                  <c:v>-4.3604189999999798</c:v>
                </c:pt>
                <c:pt idx="11267">
                  <c:v>-4.3013110000000001</c:v>
                </c:pt>
                <c:pt idx="11268">
                  <c:v>-4.3716730000000004</c:v>
                </c:pt>
                <c:pt idx="11269">
                  <c:v>-4.4627470000000002</c:v>
                </c:pt>
                <c:pt idx="11270">
                  <c:v>-4.384974999999975</c:v>
                </c:pt>
                <c:pt idx="11271">
                  <c:v>-4.384974999999975</c:v>
                </c:pt>
                <c:pt idx="11272">
                  <c:v>-4.314571999999977</c:v>
                </c:pt>
                <c:pt idx="11273">
                  <c:v>-4.3500589999999999</c:v>
                </c:pt>
                <c:pt idx="11274">
                  <c:v>-4.4243579999999998</c:v>
                </c:pt>
                <c:pt idx="11275">
                  <c:v>-4.5070839999999954</c:v>
                </c:pt>
                <c:pt idx="11276">
                  <c:v>-4.2964300000000009</c:v>
                </c:pt>
                <c:pt idx="11277">
                  <c:v>-4.2068159999999999</c:v>
                </c:pt>
                <c:pt idx="11278">
                  <c:v>-4.2068159999999999</c:v>
                </c:pt>
                <c:pt idx="11279">
                  <c:v>-4.4534440000000002</c:v>
                </c:pt>
                <c:pt idx="11280">
                  <c:v>-4.0966880000000003</c:v>
                </c:pt>
                <c:pt idx="11281">
                  <c:v>-5.1226069999999799</c:v>
                </c:pt>
                <c:pt idx="11282">
                  <c:v>-5.1226069999999799</c:v>
                </c:pt>
                <c:pt idx="11283">
                  <c:v>-5.0985319999999996</c:v>
                </c:pt>
                <c:pt idx="11284">
                  <c:v>-4.8659809999999686</c:v>
                </c:pt>
                <c:pt idx="11285">
                  <c:v>-4.5873229999999996</c:v>
                </c:pt>
                <c:pt idx="11286">
                  <c:v>-4.6256349999999742</c:v>
                </c:pt>
                <c:pt idx="11287">
                  <c:v>-4.3409289999999956</c:v>
                </c:pt>
                <c:pt idx="11288">
                  <c:v>-4.3409289999999956</c:v>
                </c:pt>
                <c:pt idx="11289">
                  <c:v>-4.3145629999999997</c:v>
                </c:pt>
                <c:pt idx="11290">
                  <c:v>-4.4749639999999999</c:v>
                </c:pt>
                <c:pt idx="11291">
                  <c:v>-4.4286370000000002</c:v>
                </c:pt>
                <c:pt idx="11292">
                  <c:v>-4.8176299999999976</c:v>
                </c:pt>
                <c:pt idx="11293">
                  <c:v>-4.8240769999999742</c:v>
                </c:pt>
                <c:pt idx="11294">
                  <c:v>-4.7046720000000004</c:v>
                </c:pt>
                <c:pt idx="11295">
                  <c:v>-4.8071619999999999</c:v>
                </c:pt>
                <c:pt idx="11296">
                  <c:v>-4.9920730000000004</c:v>
                </c:pt>
                <c:pt idx="11297">
                  <c:v>-4.6723179999999997</c:v>
                </c:pt>
                <c:pt idx="11298">
                  <c:v>-4.6496779999999998</c:v>
                </c:pt>
                <c:pt idx="11299">
                  <c:v>-4.6496779999999998</c:v>
                </c:pt>
                <c:pt idx="11300">
                  <c:v>-4.6014189999999999</c:v>
                </c:pt>
                <c:pt idx="11301">
                  <c:v>-4.3558369999999762</c:v>
                </c:pt>
                <c:pt idx="11302">
                  <c:v>-4.5469499999999998</c:v>
                </c:pt>
                <c:pt idx="11303">
                  <c:v>-4.4786849999999996</c:v>
                </c:pt>
                <c:pt idx="11304">
                  <c:v>-4.5295769999999997</c:v>
                </c:pt>
                <c:pt idx="11305">
                  <c:v>-4.4825250000000008</c:v>
                </c:pt>
                <c:pt idx="11306">
                  <c:v>-4.6402929999999998</c:v>
                </c:pt>
                <c:pt idx="11307">
                  <c:v>-4.7254839999999936</c:v>
                </c:pt>
                <c:pt idx="11308">
                  <c:v>-4.5401559999999996</c:v>
                </c:pt>
                <c:pt idx="11309">
                  <c:v>-4.3616409999999997</c:v>
                </c:pt>
                <c:pt idx="11310">
                  <c:v>-4.6129639999999936</c:v>
                </c:pt>
                <c:pt idx="11311">
                  <c:v>-4.6129639999999936</c:v>
                </c:pt>
                <c:pt idx="11312">
                  <c:v>-4.4261719999999984</c:v>
                </c:pt>
                <c:pt idx="11313">
                  <c:v>-4.4533040000000002</c:v>
                </c:pt>
                <c:pt idx="11314">
                  <c:v>-4.5209789999999996</c:v>
                </c:pt>
                <c:pt idx="11315">
                  <c:v>-4.5291560000000004</c:v>
                </c:pt>
                <c:pt idx="11316">
                  <c:v>-4.4627470000000002</c:v>
                </c:pt>
                <c:pt idx="11317">
                  <c:v>-4.384974999999975</c:v>
                </c:pt>
                <c:pt idx="11318">
                  <c:v>-4.314571999999977</c:v>
                </c:pt>
                <c:pt idx="11319">
                  <c:v>-4.314571999999977</c:v>
                </c:pt>
                <c:pt idx="11320">
                  <c:v>-4.4243579999999998</c:v>
                </c:pt>
                <c:pt idx="11321">
                  <c:v>-4.5070839999999954</c:v>
                </c:pt>
                <c:pt idx="11322">
                  <c:v>-4.2964300000000009</c:v>
                </c:pt>
                <c:pt idx="11323">
                  <c:v>-4.2068159999999999</c:v>
                </c:pt>
                <c:pt idx="11324">
                  <c:v>-4.2068159999999999</c:v>
                </c:pt>
                <c:pt idx="11325">
                  <c:v>-4.4534440000000002</c:v>
                </c:pt>
                <c:pt idx="11326">
                  <c:v>-4.3649989999999761</c:v>
                </c:pt>
                <c:pt idx="11327">
                  <c:v>-4.0976090000000003</c:v>
                </c:pt>
                <c:pt idx="11328">
                  <c:v>-4.7402300000000004</c:v>
                </c:pt>
                <c:pt idx="11329">
                  <c:v>-5.4211149999999799</c:v>
                </c:pt>
                <c:pt idx="11330">
                  <c:v>-4.3470630000000003</c:v>
                </c:pt>
                <c:pt idx="11331">
                  <c:v>-4.2375969999999956</c:v>
                </c:pt>
                <c:pt idx="11332">
                  <c:v>-4.559463</c:v>
                </c:pt>
                <c:pt idx="11333">
                  <c:v>-4.2194940000000001</c:v>
                </c:pt>
                <c:pt idx="11334">
                  <c:v>-4.2194940000000001</c:v>
                </c:pt>
                <c:pt idx="11335">
                  <c:v>-4.3653169999999761</c:v>
                </c:pt>
                <c:pt idx="11336">
                  <c:v>-4.4286370000000002</c:v>
                </c:pt>
                <c:pt idx="11337">
                  <c:v>-4.8176299999999976</c:v>
                </c:pt>
                <c:pt idx="11338">
                  <c:v>-4.8240769999999742</c:v>
                </c:pt>
                <c:pt idx="11339">
                  <c:v>-4.7046720000000004</c:v>
                </c:pt>
                <c:pt idx="11340">
                  <c:v>-4.8071619999999999</c:v>
                </c:pt>
                <c:pt idx="11341">
                  <c:v>-4.9920730000000004</c:v>
                </c:pt>
                <c:pt idx="11342">
                  <c:v>-4.9116119999999999</c:v>
                </c:pt>
                <c:pt idx="11343">
                  <c:v>-4.8206369999999996</c:v>
                </c:pt>
                <c:pt idx="11344">
                  <c:v>-4.9085279999999996</c:v>
                </c:pt>
                <c:pt idx="11345">
                  <c:v>-4.8522489999999996</c:v>
                </c:pt>
                <c:pt idx="11346">
                  <c:v>-4.6374839999999846</c:v>
                </c:pt>
                <c:pt idx="11347">
                  <c:v>-4.512174999999977</c:v>
                </c:pt>
                <c:pt idx="11348">
                  <c:v>-4.512174999999977</c:v>
                </c:pt>
                <c:pt idx="11349">
                  <c:v>-4.5617219999999996</c:v>
                </c:pt>
                <c:pt idx="11350">
                  <c:v>-4.6101989999999997</c:v>
                </c:pt>
                <c:pt idx="11351">
                  <c:v>-4.5259889999999769</c:v>
                </c:pt>
                <c:pt idx="11352">
                  <c:v>-4.56754799999998</c:v>
                </c:pt>
                <c:pt idx="11353">
                  <c:v>-4.62396699999998</c:v>
                </c:pt>
                <c:pt idx="11354">
                  <c:v>-4.5871029999999999</c:v>
                </c:pt>
                <c:pt idx="11355">
                  <c:v>-4.5471939999999984</c:v>
                </c:pt>
                <c:pt idx="11356">
                  <c:v>-4.6212419999999996</c:v>
                </c:pt>
                <c:pt idx="11357">
                  <c:v>-4.6129639999999936</c:v>
                </c:pt>
                <c:pt idx="11358">
                  <c:v>-4.4261719999999984</c:v>
                </c:pt>
                <c:pt idx="11359">
                  <c:v>-4.4261719999999984</c:v>
                </c:pt>
                <c:pt idx="11360">
                  <c:v>-4.4533040000000002</c:v>
                </c:pt>
                <c:pt idx="11361">
                  <c:v>-4.5209789999999996</c:v>
                </c:pt>
                <c:pt idx="11362">
                  <c:v>-4.5291560000000004</c:v>
                </c:pt>
                <c:pt idx="11363">
                  <c:v>-4.449198</c:v>
                </c:pt>
                <c:pt idx="11364">
                  <c:v>-4.5579689999999999</c:v>
                </c:pt>
                <c:pt idx="11365">
                  <c:v>-4.5819619999999999</c:v>
                </c:pt>
                <c:pt idx="11366">
                  <c:v>-4.2505570000000006</c:v>
                </c:pt>
                <c:pt idx="11367">
                  <c:v>-4.0648699999999964</c:v>
                </c:pt>
                <c:pt idx="11368">
                  <c:v>-3.8754059999999808</c:v>
                </c:pt>
                <c:pt idx="11369">
                  <c:v>-4.4576989999999999</c:v>
                </c:pt>
                <c:pt idx="11370">
                  <c:v>-4.3366959999999999</c:v>
                </c:pt>
                <c:pt idx="11371">
                  <c:v>-4.637829</c:v>
                </c:pt>
                <c:pt idx="11372">
                  <c:v>-5.246213</c:v>
                </c:pt>
                <c:pt idx="11373">
                  <c:v>-4.3470630000000003</c:v>
                </c:pt>
                <c:pt idx="11374">
                  <c:v>-4.2375969999999956</c:v>
                </c:pt>
                <c:pt idx="11375">
                  <c:v>-4.559463</c:v>
                </c:pt>
                <c:pt idx="11376">
                  <c:v>-4.2194940000000001</c:v>
                </c:pt>
                <c:pt idx="11377">
                  <c:v>-4.3653169999999761</c:v>
                </c:pt>
                <c:pt idx="11378">
                  <c:v>-4.3653169999999761</c:v>
                </c:pt>
                <c:pt idx="11379">
                  <c:v>-4.4862089999999997</c:v>
                </c:pt>
                <c:pt idx="11380">
                  <c:v>-4.7948389999999996</c:v>
                </c:pt>
                <c:pt idx="11381">
                  <c:v>-4.7444670000000002</c:v>
                </c:pt>
                <c:pt idx="11382">
                  <c:v>-4.6080379999999996</c:v>
                </c:pt>
                <c:pt idx="11383">
                  <c:v>-4.7626629999999999</c:v>
                </c:pt>
                <c:pt idx="11384">
                  <c:v>-4.7120799999999976</c:v>
                </c:pt>
                <c:pt idx="11385">
                  <c:v>-4.8610839999999946</c:v>
                </c:pt>
                <c:pt idx="11386">
                  <c:v>-4.7762849999999997</c:v>
                </c:pt>
                <c:pt idx="11387">
                  <c:v>-4.6538049999999771</c:v>
                </c:pt>
                <c:pt idx="11388">
                  <c:v>-4.6429609999999997</c:v>
                </c:pt>
                <c:pt idx="11389">
                  <c:v>-4.532673</c:v>
                </c:pt>
                <c:pt idx="11390">
                  <c:v>-4.5394610000000002</c:v>
                </c:pt>
                <c:pt idx="11391">
                  <c:v>-4.5394610000000002</c:v>
                </c:pt>
                <c:pt idx="11392">
                  <c:v>-4.6109429999999998</c:v>
                </c:pt>
                <c:pt idx="11393">
                  <c:v>-4.5259889999999769</c:v>
                </c:pt>
                <c:pt idx="11394">
                  <c:v>-4.56754799999998</c:v>
                </c:pt>
                <c:pt idx="11395">
                  <c:v>-4.62396699999998</c:v>
                </c:pt>
                <c:pt idx="11396">
                  <c:v>-4.5871029999999999</c:v>
                </c:pt>
                <c:pt idx="11397">
                  <c:v>-4.5471939999999984</c:v>
                </c:pt>
                <c:pt idx="11398">
                  <c:v>-4.6212419999999996</c:v>
                </c:pt>
                <c:pt idx="11399">
                  <c:v>-4.3170749999999778</c:v>
                </c:pt>
                <c:pt idx="11400">
                  <c:v>-4.1696580000000001</c:v>
                </c:pt>
                <c:pt idx="11401">
                  <c:v>-4.4390159999999996</c:v>
                </c:pt>
                <c:pt idx="11402">
                  <c:v>-4.4390159999999996</c:v>
                </c:pt>
                <c:pt idx="11403">
                  <c:v>-4.4495300000000002</c:v>
                </c:pt>
                <c:pt idx="11404">
                  <c:v>-4.4315429999999996</c:v>
                </c:pt>
                <c:pt idx="11405">
                  <c:v>-4.4358930000000001</c:v>
                </c:pt>
                <c:pt idx="11406">
                  <c:v>-4.522805999999977</c:v>
                </c:pt>
                <c:pt idx="11407">
                  <c:v>-4.6571849999999628</c:v>
                </c:pt>
                <c:pt idx="11408">
                  <c:v>-4.4360369999999998</c:v>
                </c:pt>
                <c:pt idx="11409">
                  <c:v>-4.1170129999999769</c:v>
                </c:pt>
                <c:pt idx="11410">
                  <c:v>-4.1852419999999997</c:v>
                </c:pt>
                <c:pt idx="11411">
                  <c:v>-4.5213839999999994</c:v>
                </c:pt>
                <c:pt idx="11412">
                  <c:v>-4.4721419999999998</c:v>
                </c:pt>
                <c:pt idx="11413">
                  <c:v>-4.4721419999999998</c:v>
                </c:pt>
                <c:pt idx="11414">
                  <c:v>-4.8064109999999998</c:v>
                </c:pt>
                <c:pt idx="11415">
                  <c:v>-4.2178939999999976</c:v>
                </c:pt>
                <c:pt idx="11416">
                  <c:v>-4.2358580000000003</c:v>
                </c:pt>
                <c:pt idx="11417">
                  <c:v>-4.2255239999999956</c:v>
                </c:pt>
                <c:pt idx="11418">
                  <c:v>-4.2518789999999997</c:v>
                </c:pt>
                <c:pt idx="11419">
                  <c:v>-4.3040519999999836</c:v>
                </c:pt>
                <c:pt idx="11420">
                  <c:v>-4.3842599999999976</c:v>
                </c:pt>
                <c:pt idx="11421">
                  <c:v>-4.799601</c:v>
                </c:pt>
                <c:pt idx="11422">
                  <c:v>-4.799601</c:v>
                </c:pt>
                <c:pt idx="11423">
                  <c:v>-4.9360929999999996</c:v>
                </c:pt>
                <c:pt idx="11424">
                  <c:v>-5.0103559999999998</c:v>
                </c:pt>
                <c:pt idx="11425">
                  <c:v>-4.7497449999999999</c:v>
                </c:pt>
                <c:pt idx="11426">
                  <c:v>-4.8384479999999996</c:v>
                </c:pt>
                <c:pt idx="11427">
                  <c:v>-4.8237439999999996</c:v>
                </c:pt>
                <c:pt idx="11428">
                  <c:v>-4.7983890000000002</c:v>
                </c:pt>
                <c:pt idx="11429">
                  <c:v>-4.7519879999999999</c:v>
                </c:pt>
                <c:pt idx="11430">
                  <c:v>-4.6429609999999997</c:v>
                </c:pt>
                <c:pt idx="11431">
                  <c:v>-4.532673</c:v>
                </c:pt>
                <c:pt idx="11432">
                  <c:v>-4.5394610000000002</c:v>
                </c:pt>
                <c:pt idx="11433">
                  <c:v>-4.6109429999999998</c:v>
                </c:pt>
                <c:pt idx="11434">
                  <c:v>-4.6109429999999998</c:v>
                </c:pt>
                <c:pt idx="11435">
                  <c:v>-4.4600479999999996</c:v>
                </c:pt>
                <c:pt idx="11436">
                  <c:v>-4.4379910000000002</c:v>
                </c:pt>
                <c:pt idx="11437">
                  <c:v>-4.4688230000000004</c:v>
                </c:pt>
                <c:pt idx="11438">
                  <c:v>-4.3707969999999996</c:v>
                </c:pt>
                <c:pt idx="11439">
                  <c:v>-4.4021969999999966</c:v>
                </c:pt>
                <c:pt idx="11440">
                  <c:v>-4.5348670000000002</c:v>
                </c:pt>
                <c:pt idx="11441">
                  <c:v>-4.4364100000000004</c:v>
                </c:pt>
                <c:pt idx="11442">
                  <c:v>-4.417114999999975</c:v>
                </c:pt>
                <c:pt idx="11443">
                  <c:v>-4.4395239999999996</c:v>
                </c:pt>
                <c:pt idx="11444">
                  <c:v>-4.6277029999999799</c:v>
                </c:pt>
                <c:pt idx="11445">
                  <c:v>-4.6277029999999799</c:v>
                </c:pt>
                <c:pt idx="11446">
                  <c:v>-4.3350120000000008</c:v>
                </c:pt>
                <c:pt idx="11447">
                  <c:v>-4.5444509999999996</c:v>
                </c:pt>
                <c:pt idx="11448">
                  <c:v>-4.5580619999999996</c:v>
                </c:pt>
                <c:pt idx="11449">
                  <c:v>-4.4121180000000004</c:v>
                </c:pt>
                <c:pt idx="11450">
                  <c:v>-4.4121180000000004</c:v>
                </c:pt>
                <c:pt idx="11451">
                  <c:v>-4.619497</c:v>
                </c:pt>
                <c:pt idx="11452">
                  <c:v>-4.6583420000000002</c:v>
                </c:pt>
                <c:pt idx="11453">
                  <c:v>-4.0505439999999986</c:v>
                </c:pt>
                <c:pt idx="11454">
                  <c:v>-4.4155700000000007</c:v>
                </c:pt>
                <c:pt idx="11455">
                  <c:v>-4.5213839999999994</c:v>
                </c:pt>
                <c:pt idx="11456">
                  <c:v>-4.4721419999999998</c:v>
                </c:pt>
                <c:pt idx="11457">
                  <c:v>-4.4721419999999998</c:v>
                </c:pt>
                <c:pt idx="11458">
                  <c:v>-4.8064109999999998</c:v>
                </c:pt>
                <c:pt idx="11459">
                  <c:v>-6.0854819999999998</c:v>
                </c:pt>
                <c:pt idx="11460">
                  <c:v>-6.0529449999999798</c:v>
                </c:pt>
                <c:pt idx="11461">
                  <c:v>-6.0529449999999798</c:v>
                </c:pt>
                <c:pt idx="11462">
                  <c:v>-4.1299579999999798</c:v>
                </c:pt>
                <c:pt idx="11463">
                  <c:v>-3.905332</c:v>
                </c:pt>
                <c:pt idx="11464">
                  <c:v>-3.6197300000000001</c:v>
                </c:pt>
                <c:pt idx="11465">
                  <c:v>-4.0433500000000002</c:v>
                </c:pt>
                <c:pt idx="11466">
                  <c:v>-4.1136940000000006</c:v>
                </c:pt>
                <c:pt idx="11467">
                  <c:v>-4.409071</c:v>
                </c:pt>
                <c:pt idx="11468">
                  <c:v>-4.5649919999999771</c:v>
                </c:pt>
                <c:pt idx="11469">
                  <c:v>-4.5414849999999998</c:v>
                </c:pt>
                <c:pt idx="11470">
                  <c:v>-4.6237589999999997</c:v>
                </c:pt>
                <c:pt idx="11471">
                  <c:v>-4.6237589999999997</c:v>
                </c:pt>
                <c:pt idx="11472">
                  <c:v>-4.6192089999999997</c:v>
                </c:pt>
                <c:pt idx="11473">
                  <c:v>-4.7497449999999999</c:v>
                </c:pt>
                <c:pt idx="11474">
                  <c:v>-4.8384479999999996</c:v>
                </c:pt>
                <c:pt idx="11475">
                  <c:v>-4.8237439999999996</c:v>
                </c:pt>
                <c:pt idx="11476">
                  <c:v>-4.7983890000000002</c:v>
                </c:pt>
                <c:pt idx="11477">
                  <c:v>-4.7519879999999999</c:v>
                </c:pt>
                <c:pt idx="11478">
                  <c:v>-4.6193330000000001</c:v>
                </c:pt>
                <c:pt idx="11479">
                  <c:v>-4.6217069999999998</c:v>
                </c:pt>
                <c:pt idx="11480">
                  <c:v>-4.7774999999999999</c:v>
                </c:pt>
                <c:pt idx="11481">
                  <c:v>-4.7427859999999997</c:v>
                </c:pt>
                <c:pt idx="11482">
                  <c:v>-4.5211389999999998</c:v>
                </c:pt>
                <c:pt idx="11483">
                  <c:v>-4.5211389999999998</c:v>
                </c:pt>
                <c:pt idx="11484">
                  <c:v>-4.4010629999999997</c:v>
                </c:pt>
                <c:pt idx="11485">
                  <c:v>-4.501055</c:v>
                </c:pt>
                <c:pt idx="11486">
                  <c:v>-4.482132</c:v>
                </c:pt>
                <c:pt idx="11487">
                  <c:v>-4.564153999999979</c:v>
                </c:pt>
                <c:pt idx="11488">
                  <c:v>-4.5517529999999997</c:v>
                </c:pt>
                <c:pt idx="11489">
                  <c:v>-4.5302410000000002</c:v>
                </c:pt>
                <c:pt idx="11490">
                  <c:v>-4.2809609999999996</c:v>
                </c:pt>
                <c:pt idx="11491">
                  <c:v>-4.2406199999999998</c:v>
                </c:pt>
                <c:pt idx="11492">
                  <c:v>-4.2351489999999998</c:v>
                </c:pt>
                <c:pt idx="11493">
                  <c:v>-4.3350120000000008</c:v>
                </c:pt>
                <c:pt idx="11494">
                  <c:v>-4.3350120000000008</c:v>
                </c:pt>
                <c:pt idx="11495">
                  <c:v>-4.5444509999999996</c:v>
                </c:pt>
                <c:pt idx="11496">
                  <c:v>-4.7706790000000003</c:v>
                </c:pt>
                <c:pt idx="11497">
                  <c:v>-4.8289059999999742</c:v>
                </c:pt>
                <c:pt idx="11498">
                  <c:v>-4.619497</c:v>
                </c:pt>
                <c:pt idx="11499">
                  <c:v>-4.619497</c:v>
                </c:pt>
                <c:pt idx="11500">
                  <c:v>-4.6583420000000002</c:v>
                </c:pt>
                <c:pt idx="11501">
                  <c:v>-4.0505439999999986</c:v>
                </c:pt>
                <c:pt idx="11502">
                  <c:v>-4.4155700000000007</c:v>
                </c:pt>
                <c:pt idx="11503">
                  <c:v>-5.1013169999999999</c:v>
                </c:pt>
                <c:pt idx="11504">
                  <c:v>-4.6718380000000002</c:v>
                </c:pt>
                <c:pt idx="11505">
                  <c:v>-4.9302479999999997</c:v>
                </c:pt>
                <c:pt idx="11506">
                  <c:v>-4.9434199999999997</c:v>
                </c:pt>
                <c:pt idx="11507">
                  <c:v>-4.9711319999999999</c:v>
                </c:pt>
                <c:pt idx="11508">
                  <c:v>-4.9711319999999999</c:v>
                </c:pt>
                <c:pt idx="11509">
                  <c:v>-5.6964990000000002</c:v>
                </c:pt>
                <c:pt idx="11510">
                  <c:v>-3.643141</c:v>
                </c:pt>
                <c:pt idx="11511">
                  <c:v>-4.2643470000000008</c:v>
                </c:pt>
                <c:pt idx="11512">
                  <c:v>-4.4348910000000004</c:v>
                </c:pt>
                <c:pt idx="11513">
                  <c:v>-4.0738339999999997</c:v>
                </c:pt>
                <c:pt idx="11514">
                  <c:v>-4.0084300000000006</c:v>
                </c:pt>
                <c:pt idx="11515">
                  <c:v>-4.409071</c:v>
                </c:pt>
                <c:pt idx="11516">
                  <c:v>-4.5649919999999771</c:v>
                </c:pt>
                <c:pt idx="11517">
                  <c:v>-4.5414849999999998</c:v>
                </c:pt>
                <c:pt idx="11518">
                  <c:v>-4.6237589999999997</c:v>
                </c:pt>
                <c:pt idx="11519">
                  <c:v>-4.6192089999999997</c:v>
                </c:pt>
                <c:pt idx="11520">
                  <c:v>-4.7358909999999996</c:v>
                </c:pt>
                <c:pt idx="11521">
                  <c:v>-4.7358909999999996</c:v>
                </c:pt>
                <c:pt idx="11522">
                  <c:v>-4.7703110000000004</c:v>
                </c:pt>
                <c:pt idx="11523">
                  <c:v>-4.8390000000000004</c:v>
                </c:pt>
                <c:pt idx="11524">
                  <c:v>-4.7079739999999957</c:v>
                </c:pt>
                <c:pt idx="11525">
                  <c:v>-4.87127</c:v>
                </c:pt>
                <c:pt idx="11526">
                  <c:v>-4.9208930000000004</c:v>
                </c:pt>
                <c:pt idx="11527">
                  <c:v>-4.7592800000000004</c:v>
                </c:pt>
                <c:pt idx="11528">
                  <c:v>-4.6322650000000003</c:v>
                </c:pt>
                <c:pt idx="11529">
                  <c:v>-4.7706099999999996</c:v>
                </c:pt>
                <c:pt idx="11530">
                  <c:v>-4.4304259999999998</c:v>
                </c:pt>
                <c:pt idx="11531">
                  <c:v>-4.3973680000000002</c:v>
                </c:pt>
                <c:pt idx="11532">
                  <c:v>-4.4774539999999998</c:v>
                </c:pt>
                <c:pt idx="11533">
                  <c:v>-4.4774539999999998</c:v>
                </c:pt>
                <c:pt idx="11534">
                  <c:v>-4.4499709999999997</c:v>
                </c:pt>
                <c:pt idx="11535">
                  <c:v>-4.4613699999999996</c:v>
                </c:pt>
                <c:pt idx="11536">
                  <c:v>-4.564153999999979</c:v>
                </c:pt>
                <c:pt idx="11537">
                  <c:v>-4.5517529999999997</c:v>
                </c:pt>
                <c:pt idx="11538">
                  <c:v>-4.5302410000000002</c:v>
                </c:pt>
                <c:pt idx="11539">
                  <c:v>-4.2809609999999996</c:v>
                </c:pt>
                <c:pt idx="11540">
                  <c:v>-4.2406199999999998</c:v>
                </c:pt>
                <c:pt idx="11541">
                  <c:v>-4.2351489999999998</c:v>
                </c:pt>
                <c:pt idx="11542">
                  <c:v>-4.4553669999999999</c:v>
                </c:pt>
                <c:pt idx="11543">
                  <c:v>-4.5543349999999769</c:v>
                </c:pt>
                <c:pt idx="11544">
                  <c:v>-4.7706790000000003</c:v>
                </c:pt>
                <c:pt idx="11545">
                  <c:v>-4.8289059999999742</c:v>
                </c:pt>
                <c:pt idx="11546">
                  <c:v>-4.5925359999999742</c:v>
                </c:pt>
                <c:pt idx="11547">
                  <c:v>-4.5925359999999742</c:v>
                </c:pt>
                <c:pt idx="11548">
                  <c:v>-4.6685049999999686</c:v>
                </c:pt>
                <c:pt idx="11549">
                  <c:v>-4.7319639999999996</c:v>
                </c:pt>
                <c:pt idx="11550">
                  <c:v>-4.5864269999999996</c:v>
                </c:pt>
                <c:pt idx="11551">
                  <c:v>-4.3781529999999966</c:v>
                </c:pt>
                <c:pt idx="11552">
                  <c:v>-3.9630259999999988</c:v>
                </c:pt>
                <c:pt idx="11553">
                  <c:v>-4.4541609999999956</c:v>
                </c:pt>
                <c:pt idx="11554">
                  <c:v>-4.6544979999999772</c:v>
                </c:pt>
                <c:pt idx="11555">
                  <c:v>-4.1375229999999998</c:v>
                </c:pt>
                <c:pt idx="11556">
                  <c:v>-5.6964990000000002</c:v>
                </c:pt>
                <c:pt idx="11557">
                  <c:v>-3.643141</c:v>
                </c:pt>
                <c:pt idx="11558">
                  <c:v>-4.2643470000000008</c:v>
                </c:pt>
                <c:pt idx="11559">
                  <c:v>-4.4348910000000004</c:v>
                </c:pt>
                <c:pt idx="11560">
                  <c:v>-4.0738339999999997</c:v>
                </c:pt>
                <c:pt idx="11561">
                  <c:v>-4.0084300000000006</c:v>
                </c:pt>
                <c:pt idx="11562">
                  <c:v>-4.184100999999977</c:v>
                </c:pt>
                <c:pt idx="11563">
                  <c:v>-4.3488009999999999</c:v>
                </c:pt>
                <c:pt idx="11564">
                  <c:v>-4.5017610000000001</c:v>
                </c:pt>
                <c:pt idx="11565">
                  <c:v>-4.6161939999999957</c:v>
                </c:pt>
                <c:pt idx="11566">
                  <c:v>-4.69828599999998</c:v>
                </c:pt>
                <c:pt idx="11567">
                  <c:v>-4.7801020000000003</c:v>
                </c:pt>
                <c:pt idx="11568">
                  <c:v>-4.8066360000000001</c:v>
                </c:pt>
                <c:pt idx="11569">
                  <c:v>-4.8066360000000001</c:v>
                </c:pt>
                <c:pt idx="11570">
                  <c:v>-4.72295299999998</c:v>
                </c:pt>
                <c:pt idx="11571">
                  <c:v>-4.7159799999999956</c:v>
                </c:pt>
                <c:pt idx="11572">
                  <c:v>-4.7782650000000002</c:v>
                </c:pt>
                <c:pt idx="11573">
                  <c:v>-4.8974929999999999</c:v>
                </c:pt>
                <c:pt idx="11574">
                  <c:v>-4.7886600000000001</c:v>
                </c:pt>
                <c:pt idx="11575">
                  <c:v>-4.6769539999999976</c:v>
                </c:pt>
                <c:pt idx="11576">
                  <c:v>-4.4304259999999998</c:v>
                </c:pt>
                <c:pt idx="11577">
                  <c:v>-4.3973680000000002</c:v>
                </c:pt>
                <c:pt idx="11578">
                  <c:v>-4.4774539999999998</c:v>
                </c:pt>
                <c:pt idx="11579">
                  <c:v>-4.4499709999999997</c:v>
                </c:pt>
                <c:pt idx="11580">
                  <c:v>-4.4499709999999997</c:v>
                </c:pt>
                <c:pt idx="11581">
                  <c:v>-4.4613699999999996</c:v>
                </c:pt>
                <c:pt idx="11582">
                  <c:v>-4.4885590000000004</c:v>
                </c:pt>
                <c:pt idx="11583">
                  <c:v>-4.4501500000000007</c:v>
                </c:pt>
                <c:pt idx="11584">
                  <c:v>-4.62188299999998</c:v>
                </c:pt>
                <c:pt idx="11585">
                  <c:v>-4.5588249999999997</c:v>
                </c:pt>
                <c:pt idx="11586">
                  <c:v>-4.3891019999999976</c:v>
                </c:pt>
                <c:pt idx="11587">
                  <c:v>-4.9524609999999996</c:v>
                </c:pt>
                <c:pt idx="11588">
                  <c:v>-4.849761</c:v>
                </c:pt>
                <c:pt idx="11589">
                  <c:v>-4.7470349999999799</c:v>
                </c:pt>
                <c:pt idx="11590">
                  <c:v>-4.7702340000000003</c:v>
                </c:pt>
                <c:pt idx="11591">
                  <c:v>-4.7702340000000003</c:v>
                </c:pt>
                <c:pt idx="11592">
                  <c:v>-4.7110010000000004</c:v>
                </c:pt>
                <c:pt idx="11593">
                  <c:v>-4.4179319999999844</c:v>
                </c:pt>
                <c:pt idx="11594">
                  <c:v>-4.4151950000000006</c:v>
                </c:pt>
                <c:pt idx="11595">
                  <c:v>-4.8478559999999771</c:v>
                </c:pt>
                <c:pt idx="11596">
                  <c:v>-4.8478559999999771</c:v>
                </c:pt>
                <c:pt idx="11597">
                  <c:v>-4.4541609999999956</c:v>
                </c:pt>
                <c:pt idx="11598">
                  <c:v>-4.6544979999999772</c:v>
                </c:pt>
                <c:pt idx="11599">
                  <c:v>-4.1375229999999998</c:v>
                </c:pt>
                <c:pt idx="11600">
                  <c:v>-4.4664800000000007</c:v>
                </c:pt>
                <c:pt idx="11601">
                  <c:v>-4.7130570000000001</c:v>
                </c:pt>
                <c:pt idx="11602">
                  <c:v>-4.7130570000000001</c:v>
                </c:pt>
                <c:pt idx="11603">
                  <c:v>-4.125908999999977</c:v>
                </c:pt>
                <c:pt idx="11604">
                  <c:v>-4.2697989999999999</c:v>
                </c:pt>
                <c:pt idx="11605">
                  <c:v>-4.1532110000000007</c:v>
                </c:pt>
                <c:pt idx="11606">
                  <c:v>-4.2037100000000001</c:v>
                </c:pt>
                <c:pt idx="11607">
                  <c:v>-4.4662639999999998</c:v>
                </c:pt>
                <c:pt idx="11608">
                  <c:v>-4.7281369999999798</c:v>
                </c:pt>
                <c:pt idx="11609">
                  <c:v>-4.6684229999999998</c:v>
                </c:pt>
                <c:pt idx="11610">
                  <c:v>-4.6710250000000002</c:v>
                </c:pt>
                <c:pt idx="11611">
                  <c:v>-4.7411440000000002</c:v>
                </c:pt>
                <c:pt idx="11612">
                  <c:v>-4.888369</c:v>
                </c:pt>
                <c:pt idx="11613">
                  <c:v>-4.8245909999999741</c:v>
                </c:pt>
                <c:pt idx="11614">
                  <c:v>-4.7233239999999999</c:v>
                </c:pt>
                <c:pt idx="11615">
                  <c:v>-4.72295299999998</c:v>
                </c:pt>
                <c:pt idx="11616">
                  <c:v>-4.7159799999999956</c:v>
                </c:pt>
                <c:pt idx="11617">
                  <c:v>-4.7782650000000002</c:v>
                </c:pt>
                <c:pt idx="11618">
                  <c:v>-4.8974929999999999</c:v>
                </c:pt>
                <c:pt idx="11619">
                  <c:v>-4.7886600000000001</c:v>
                </c:pt>
                <c:pt idx="11620">
                  <c:v>-4.6769539999999976</c:v>
                </c:pt>
                <c:pt idx="11621">
                  <c:v>-4.5918979999999996</c:v>
                </c:pt>
                <c:pt idx="11622">
                  <c:v>-4.3776159999999997</c:v>
                </c:pt>
                <c:pt idx="11623">
                  <c:v>-4.3182950000000009</c:v>
                </c:pt>
                <c:pt idx="11624">
                  <c:v>-4.3550900000000006</c:v>
                </c:pt>
                <c:pt idx="11625">
                  <c:v>-4.4672079999999976</c:v>
                </c:pt>
                <c:pt idx="11626">
                  <c:v>-4.4672079999999976</c:v>
                </c:pt>
                <c:pt idx="11627">
                  <c:v>-4.3630369999999798</c:v>
                </c:pt>
                <c:pt idx="11628">
                  <c:v>-4.5303709999999997</c:v>
                </c:pt>
                <c:pt idx="11629">
                  <c:v>-4.7566639999999998</c:v>
                </c:pt>
                <c:pt idx="11630">
                  <c:v>-4.2159420000000001</c:v>
                </c:pt>
                <c:pt idx="11631">
                  <c:v>-4.5903660000000004</c:v>
                </c:pt>
                <c:pt idx="11632">
                  <c:v>-4.3762689999999997</c:v>
                </c:pt>
                <c:pt idx="11633">
                  <c:v>-4.8250859999999731</c:v>
                </c:pt>
                <c:pt idx="11634">
                  <c:v>-4.7868750000000002</c:v>
                </c:pt>
                <c:pt idx="11635">
                  <c:v>-4.6120229999999998</c:v>
                </c:pt>
                <c:pt idx="11636">
                  <c:v>-4.6151229999999996</c:v>
                </c:pt>
                <c:pt idx="11637">
                  <c:v>-4.3716169999999996</c:v>
                </c:pt>
                <c:pt idx="11638">
                  <c:v>-4.3716169999999996</c:v>
                </c:pt>
                <c:pt idx="11639">
                  <c:v>-4.7110010000000004</c:v>
                </c:pt>
                <c:pt idx="11640">
                  <c:v>-4.4179319999999844</c:v>
                </c:pt>
                <c:pt idx="11641">
                  <c:v>-4.4151950000000006</c:v>
                </c:pt>
                <c:pt idx="11642">
                  <c:v>-4.8478559999999771</c:v>
                </c:pt>
                <c:pt idx="11643">
                  <c:v>-4.5763049999999996</c:v>
                </c:pt>
                <c:pt idx="11644">
                  <c:v>-4.5763049999999996</c:v>
                </c:pt>
                <c:pt idx="11645">
                  <c:v>-4.4496779999999996</c:v>
                </c:pt>
                <c:pt idx="11646">
                  <c:v>-4.3287099999999956</c:v>
                </c:pt>
                <c:pt idx="11647">
                  <c:v>-5.6205579999999742</c:v>
                </c:pt>
                <c:pt idx="11648">
                  <c:v>-4.6543859999999686</c:v>
                </c:pt>
                <c:pt idx="11649">
                  <c:v>-4.3394180000000002</c:v>
                </c:pt>
                <c:pt idx="11650">
                  <c:v>-4.3449209999999789</c:v>
                </c:pt>
                <c:pt idx="11651">
                  <c:v>-4.3449209999999789</c:v>
                </c:pt>
                <c:pt idx="11652">
                  <c:v>-4.2226999999999997</c:v>
                </c:pt>
                <c:pt idx="11653">
                  <c:v>-4.4091880000000003</c:v>
                </c:pt>
                <c:pt idx="11654">
                  <c:v>-4.630522</c:v>
                </c:pt>
                <c:pt idx="11655">
                  <c:v>-4.6609239999999836</c:v>
                </c:pt>
                <c:pt idx="11656">
                  <c:v>-4.6710250000000002</c:v>
                </c:pt>
                <c:pt idx="11657">
                  <c:v>-4.7411440000000002</c:v>
                </c:pt>
                <c:pt idx="11658">
                  <c:v>-4.888369</c:v>
                </c:pt>
                <c:pt idx="11659">
                  <c:v>-4.8245909999999741</c:v>
                </c:pt>
                <c:pt idx="11660">
                  <c:v>-4.7233239999999999</c:v>
                </c:pt>
                <c:pt idx="11661">
                  <c:v>-4.7201939999999967</c:v>
                </c:pt>
                <c:pt idx="11662">
                  <c:v>-4.6881559999999771</c:v>
                </c:pt>
                <c:pt idx="11663">
                  <c:v>-4.6881559999999771</c:v>
                </c:pt>
                <c:pt idx="11664">
                  <c:v>-4.796475</c:v>
                </c:pt>
                <c:pt idx="11665">
                  <c:v>-4.859642</c:v>
                </c:pt>
                <c:pt idx="11666">
                  <c:v>-4.6732940000000003</c:v>
                </c:pt>
                <c:pt idx="11667">
                  <c:v>-4.6701090000000001</c:v>
                </c:pt>
                <c:pt idx="11668">
                  <c:v>-4.6216429999999997</c:v>
                </c:pt>
                <c:pt idx="11669">
                  <c:v>-4.7082829999999998</c:v>
                </c:pt>
                <c:pt idx="11670">
                  <c:v>-4.336589</c:v>
                </c:pt>
                <c:pt idx="11671">
                  <c:v>-4.6833849999999799</c:v>
                </c:pt>
                <c:pt idx="11672">
                  <c:v>-4.464067</c:v>
                </c:pt>
                <c:pt idx="11673">
                  <c:v>-4.464067</c:v>
                </c:pt>
                <c:pt idx="11674">
                  <c:v>-4.4812709999999996</c:v>
                </c:pt>
                <c:pt idx="11675">
                  <c:v>-4.4898110000000004</c:v>
                </c:pt>
                <c:pt idx="11676">
                  <c:v>-4.2159420000000001</c:v>
                </c:pt>
                <c:pt idx="11677">
                  <c:v>-4.6214059999999799</c:v>
                </c:pt>
                <c:pt idx="11678">
                  <c:v>-4.6214059999999799</c:v>
                </c:pt>
                <c:pt idx="11679">
                  <c:v>-4.8250859999999731</c:v>
                </c:pt>
                <c:pt idx="11680">
                  <c:v>-4.7868750000000002</c:v>
                </c:pt>
                <c:pt idx="11681">
                  <c:v>-4.6120229999999998</c:v>
                </c:pt>
                <c:pt idx="11682">
                  <c:v>-4.6151229999999996</c:v>
                </c:pt>
                <c:pt idx="11683">
                  <c:v>-4.3716169999999996</c:v>
                </c:pt>
                <c:pt idx="11684">
                  <c:v>-4.6062479999999999</c:v>
                </c:pt>
                <c:pt idx="11685">
                  <c:v>-4.6062479999999999</c:v>
                </c:pt>
                <c:pt idx="11686">
                  <c:v>-4.7190200000000004</c:v>
                </c:pt>
                <c:pt idx="11687">
                  <c:v>-4.4037119999999996</c:v>
                </c:pt>
                <c:pt idx="11688">
                  <c:v>-4.65955099999998</c:v>
                </c:pt>
                <c:pt idx="11689">
                  <c:v>-4.9609490000000003</c:v>
                </c:pt>
                <c:pt idx="11690">
                  <c:v>-4.9609490000000003</c:v>
                </c:pt>
                <c:pt idx="11691">
                  <c:v>-4.8584169999999771</c:v>
                </c:pt>
                <c:pt idx="11692">
                  <c:v>-4.5170499999999976</c:v>
                </c:pt>
                <c:pt idx="11693">
                  <c:v>-4.6993980000000004</c:v>
                </c:pt>
                <c:pt idx="11694">
                  <c:v>-4.9950359999999998</c:v>
                </c:pt>
                <c:pt idx="11695">
                  <c:v>-5.0809439999999997</c:v>
                </c:pt>
                <c:pt idx="11696">
                  <c:v>-4.2226999999999997</c:v>
                </c:pt>
                <c:pt idx="11697">
                  <c:v>-4.2226999999999997</c:v>
                </c:pt>
                <c:pt idx="11698">
                  <c:v>-4.4091880000000003</c:v>
                </c:pt>
                <c:pt idx="11699">
                  <c:v>-4.630522</c:v>
                </c:pt>
                <c:pt idx="11700">
                  <c:v>-4.6609239999999836</c:v>
                </c:pt>
                <c:pt idx="11701">
                  <c:v>-4.8657769999999996</c:v>
                </c:pt>
                <c:pt idx="11702">
                  <c:v>-4.9059470000000003</c:v>
                </c:pt>
                <c:pt idx="11703">
                  <c:v>-4.6684859999999686</c:v>
                </c:pt>
                <c:pt idx="11704">
                  <c:v>-4.6884069999999998</c:v>
                </c:pt>
                <c:pt idx="11705">
                  <c:v>-4.771814</c:v>
                </c:pt>
                <c:pt idx="11706">
                  <c:v>-4.6477749999999771</c:v>
                </c:pt>
                <c:pt idx="11707">
                  <c:v>-4.6522309999999791</c:v>
                </c:pt>
                <c:pt idx="11708">
                  <c:v>-4.6928329999999772</c:v>
                </c:pt>
                <c:pt idx="11709">
                  <c:v>-4.6928329999999772</c:v>
                </c:pt>
                <c:pt idx="11710">
                  <c:v>-4.6711830000000001</c:v>
                </c:pt>
                <c:pt idx="11711">
                  <c:v>-4.569699</c:v>
                </c:pt>
                <c:pt idx="11712">
                  <c:v>-4.5366999999999997</c:v>
                </c:pt>
                <c:pt idx="11713">
                  <c:v>-4.5367920000000002</c:v>
                </c:pt>
                <c:pt idx="11714">
                  <c:v>-4.7182360000000001</c:v>
                </c:pt>
                <c:pt idx="11715">
                  <c:v>-4.336589</c:v>
                </c:pt>
                <c:pt idx="11716">
                  <c:v>-4.6833849999999799</c:v>
                </c:pt>
                <c:pt idx="11717">
                  <c:v>-4.464067</c:v>
                </c:pt>
                <c:pt idx="11718">
                  <c:v>-4.464067</c:v>
                </c:pt>
                <c:pt idx="11719">
                  <c:v>-4.4812709999999996</c:v>
                </c:pt>
                <c:pt idx="11720">
                  <c:v>-4.4898110000000004</c:v>
                </c:pt>
                <c:pt idx="11721">
                  <c:v>-4.4137570000000004</c:v>
                </c:pt>
                <c:pt idx="11722">
                  <c:v>-4.4858789999999997</c:v>
                </c:pt>
                <c:pt idx="11723">
                  <c:v>-5.0956440000000001</c:v>
                </c:pt>
                <c:pt idx="11724">
                  <c:v>-4.6214059999999799</c:v>
                </c:pt>
                <c:pt idx="11725">
                  <c:v>-4.6214059999999799</c:v>
                </c:pt>
                <c:pt idx="11726">
                  <c:v>-4.3945719999999771</c:v>
                </c:pt>
                <c:pt idx="11727">
                  <c:v>-4.2941749999999761</c:v>
                </c:pt>
                <c:pt idx="11728">
                  <c:v>-4.2162980000000001</c:v>
                </c:pt>
                <c:pt idx="11729">
                  <c:v>-4.2470990000000004</c:v>
                </c:pt>
                <c:pt idx="11730">
                  <c:v>-4.283118</c:v>
                </c:pt>
                <c:pt idx="11731">
                  <c:v>-4.283118</c:v>
                </c:pt>
                <c:pt idx="11732">
                  <c:v>-4.5931449999999998</c:v>
                </c:pt>
                <c:pt idx="11733">
                  <c:v>-4.9132379999999998</c:v>
                </c:pt>
                <c:pt idx="11734">
                  <c:v>-4.2051269999999956</c:v>
                </c:pt>
                <c:pt idx="11735">
                  <c:v>-4.715357</c:v>
                </c:pt>
                <c:pt idx="11736">
                  <c:v>-5.125550999999974</c:v>
                </c:pt>
                <c:pt idx="11737">
                  <c:v>-4.5170499999999976</c:v>
                </c:pt>
                <c:pt idx="11738">
                  <c:v>-4.6993980000000004</c:v>
                </c:pt>
                <c:pt idx="11739">
                  <c:v>-4.9950359999999998</c:v>
                </c:pt>
                <c:pt idx="11740">
                  <c:v>-5.0809439999999997</c:v>
                </c:pt>
                <c:pt idx="11741">
                  <c:v>-4.4393330000000004</c:v>
                </c:pt>
                <c:pt idx="11742">
                  <c:v>-4.7051159999999799</c:v>
                </c:pt>
                <c:pt idx="11743">
                  <c:v>-4.8372479999999998</c:v>
                </c:pt>
                <c:pt idx="11744">
                  <c:v>-4.7464649999999997</c:v>
                </c:pt>
                <c:pt idx="11745">
                  <c:v>-4.6547999999999936</c:v>
                </c:pt>
                <c:pt idx="11746">
                  <c:v>-4.6759539999999946</c:v>
                </c:pt>
                <c:pt idx="11747">
                  <c:v>-4.7287610000000004</c:v>
                </c:pt>
                <c:pt idx="11748">
                  <c:v>-4.7076669999999998</c:v>
                </c:pt>
                <c:pt idx="11749">
                  <c:v>-4.7532959999999997</c:v>
                </c:pt>
                <c:pt idx="11750">
                  <c:v>-4.6631819999999742</c:v>
                </c:pt>
                <c:pt idx="11751">
                  <c:v>-4.7588270000000001</c:v>
                </c:pt>
                <c:pt idx="11752">
                  <c:v>-4.8050610000000002</c:v>
                </c:pt>
                <c:pt idx="11753">
                  <c:v>-4.6406679999999998</c:v>
                </c:pt>
                <c:pt idx="11754">
                  <c:v>-4.569699</c:v>
                </c:pt>
                <c:pt idx="11755">
                  <c:v>-4.569699</c:v>
                </c:pt>
                <c:pt idx="11756">
                  <c:v>-4.5366999999999997</c:v>
                </c:pt>
                <c:pt idx="11757">
                  <c:v>-4.5367920000000002</c:v>
                </c:pt>
                <c:pt idx="11758">
                  <c:v>-4.7182360000000001</c:v>
                </c:pt>
                <c:pt idx="11759">
                  <c:v>-4.6087629999999997</c:v>
                </c:pt>
                <c:pt idx="11760">
                  <c:v>-4.6000079999999999</c:v>
                </c:pt>
                <c:pt idx="11761">
                  <c:v>-4.4953500000000002</c:v>
                </c:pt>
                <c:pt idx="11762">
                  <c:v>-4.5073930000000004</c:v>
                </c:pt>
                <c:pt idx="11763">
                  <c:v>-4.5073930000000004</c:v>
                </c:pt>
                <c:pt idx="11764">
                  <c:v>-4.5289539999999846</c:v>
                </c:pt>
                <c:pt idx="11765">
                  <c:v>-5.1036320000000002</c:v>
                </c:pt>
                <c:pt idx="11766">
                  <c:v>-4.7043679999999997</c:v>
                </c:pt>
                <c:pt idx="11767">
                  <c:v>-4.627897999999977</c:v>
                </c:pt>
                <c:pt idx="11768">
                  <c:v>-4.627897999999977</c:v>
                </c:pt>
                <c:pt idx="11769">
                  <c:v>-4.6706830000000004</c:v>
                </c:pt>
                <c:pt idx="11770">
                  <c:v>-4.4671780000000014</c:v>
                </c:pt>
                <c:pt idx="11771">
                  <c:v>-4.2691890000000008</c:v>
                </c:pt>
                <c:pt idx="11772">
                  <c:v>-4.2908149999999798</c:v>
                </c:pt>
                <c:pt idx="11773">
                  <c:v>-4.1319649999999966</c:v>
                </c:pt>
                <c:pt idx="11774">
                  <c:v>-4.4604090000000003</c:v>
                </c:pt>
                <c:pt idx="11775">
                  <c:v>-4.4604090000000003</c:v>
                </c:pt>
                <c:pt idx="11776">
                  <c:v>-4.9736520000000004</c:v>
                </c:pt>
                <c:pt idx="11777">
                  <c:v>-4.2051269999999956</c:v>
                </c:pt>
                <c:pt idx="11778">
                  <c:v>-4.715357</c:v>
                </c:pt>
                <c:pt idx="11779">
                  <c:v>-5.125550999999974</c:v>
                </c:pt>
                <c:pt idx="11780">
                  <c:v>-3.9635310000000001</c:v>
                </c:pt>
                <c:pt idx="11781">
                  <c:v>-3.9635310000000001</c:v>
                </c:pt>
                <c:pt idx="11782">
                  <c:v>-4.3842459999999956</c:v>
                </c:pt>
                <c:pt idx="11783">
                  <c:v>-5.0195829999999999</c:v>
                </c:pt>
                <c:pt idx="11784">
                  <c:v>-4.7020369999999998</c:v>
                </c:pt>
                <c:pt idx="11785">
                  <c:v>-4.282508</c:v>
                </c:pt>
                <c:pt idx="11786">
                  <c:v>-4.7537599999999998</c:v>
                </c:pt>
                <c:pt idx="11787">
                  <c:v>-5.0682410000000004</c:v>
                </c:pt>
                <c:pt idx="11788">
                  <c:v>-4.9844949999999999</c:v>
                </c:pt>
                <c:pt idx="11789">
                  <c:v>-4.7749509999999997</c:v>
                </c:pt>
                <c:pt idx="11790">
                  <c:v>-4.7749509999999997</c:v>
                </c:pt>
                <c:pt idx="11791">
                  <c:v>-4.639799</c:v>
                </c:pt>
                <c:pt idx="11792">
                  <c:v>-4.7356449999999999</c:v>
                </c:pt>
                <c:pt idx="11793">
                  <c:v>-4.7076669999999998</c:v>
                </c:pt>
                <c:pt idx="11794">
                  <c:v>-4.7532959999999997</c:v>
                </c:pt>
                <c:pt idx="11795">
                  <c:v>-4.6631819999999742</c:v>
                </c:pt>
                <c:pt idx="11796">
                  <c:v>-4.7588270000000001</c:v>
                </c:pt>
                <c:pt idx="11797">
                  <c:v>-4.8050610000000002</c:v>
                </c:pt>
                <c:pt idx="11798">
                  <c:v>-4.6406679999999998</c:v>
                </c:pt>
                <c:pt idx="11799">
                  <c:v>-4.5216329999999996</c:v>
                </c:pt>
                <c:pt idx="11800">
                  <c:v>-4.5977359999999798</c:v>
                </c:pt>
                <c:pt idx="11801">
                  <c:v>-4.5977359999999798</c:v>
                </c:pt>
                <c:pt idx="11802">
                  <c:v>-4.580622</c:v>
                </c:pt>
                <c:pt idx="11803">
                  <c:v>-4.7351640000000002</c:v>
                </c:pt>
                <c:pt idx="11804">
                  <c:v>-4.7354089999999998</c:v>
                </c:pt>
                <c:pt idx="11805">
                  <c:v>-4.6478239999999946</c:v>
                </c:pt>
                <c:pt idx="11806">
                  <c:v>-4.6830809999999836</c:v>
                </c:pt>
                <c:pt idx="11807">
                  <c:v>-4.6013830000000002</c:v>
                </c:pt>
                <c:pt idx="11808">
                  <c:v>-4.6067349999999836</c:v>
                </c:pt>
                <c:pt idx="11809">
                  <c:v>-4.6067349999999836</c:v>
                </c:pt>
                <c:pt idx="11810">
                  <c:v>-4.5791050000000002</c:v>
                </c:pt>
                <c:pt idx="11811">
                  <c:v>-4.5082230000000001</c:v>
                </c:pt>
                <c:pt idx="11812">
                  <c:v>-4.5167950000000001</c:v>
                </c:pt>
                <c:pt idx="11813">
                  <c:v>-4.2361519999999997</c:v>
                </c:pt>
                <c:pt idx="11814">
                  <c:v>-4.8412790000000001</c:v>
                </c:pt>
                <c:pt idx="11815">
                  <c:v>-4.2908149999999798</c:v>
                </c:pt>
                <c:pt idx="11816">
                  <c:v>-4.1319649999999966</c:v>
                </c:pt>
                <c:pt idx="11817">
                  <c:v>-4.4604090000000003</c:v>
                </c:pt>
                <c:pt idx="11818">
                  <c:v>-4.9736520000000004</c:v>
                </c:pt>
                <c:pt idx="11819">
                  <c:v>-4.9736520000000004</c:v>
                </c:pt>
                <c:pt idx="11820">
                  <c:v>-4.67419699999998</c:v>
                </c:pt>
                <c:pt idx="11821">
                  <c:v>-4.5449379999999771</c:v>
                </c:pt>
                <c:pt idx="11822">
                  <c:v>-4.86673599999998</c:v>
                </c:pt>
                <c:pt idx="11823">
                  <c:v>-4.722880999999977</c:v>
                </c:pt>
                <c:pt idx="11824">
                  <c:v>-4.4510730000000001</c:v>
                </c:pt>
                <c:pt idx="11825">
                  <c:v>-4.8017570000000003</c:v>
                </c:pt>
                <c:pt idx="11826">
                  <c:v>-4.4530269999999996</c:v>
                </c:pt>
                <c:pt idx="11827">
                  <c:v>-4.6214069999999996</c:v>
                </c:pt>
                <c:pt idx="11828">
                  <c:v>-4.4432939999999999</c:v>
                </c:pt>
                <c:pt idx="11829">
                  <c:v>-4.4878520000000002</c:v>
                </c:pt>
                <c:pt idx="11830">
                  <c:v>-4.0498789999999998</c:v>
                </c:pt>
                <c:pt idx="11831">
                  <c:v>-4.4149429999999956</c:v>
                </c:pt>
                <c:pt idx="11832">
                  <c:v>-5.0682410000000004</c:v>
                </c:pt>
                <c:pt idx="11833">
                  <c:v>-4.9844949999999999</c:v>
                </c:pt>
                <c:pt idx="11834">
                  <c:v>-4.7749509999999997</c:v>
                </c:pt>
                <c:pt idx="11835">
                  <c:v>-4.639799</c:v>
                </c:pt>
                <c:pt idx="11836">
                  <c:v>-4.639799</c:v>
                </c:pt>
                <c:pt idx="11837">
                  <c:v>-4.7356449999999999</c:v>
                </c:pt>
                <c:pt idx="11838">
                  <c:v>-4.6776460000000002</c:v>
                </c:pt>
                <c:pt idx="11839">
                  <c:v>-4.6817520000000004</c:v>
                </c:pt>
                <c:pt idx="11840">
                  <c:v>-4.7279309999999741</c:v>
                </c:pt>
                <c:pt idx="11841">
                  <c:v>-4.569547</c:v>
                </c:pt>
                <c:pt idx="11842">
                  <c:v>-4.6932429999999998</c:v>
                </c:pt>
                <c:pt idx="11843">
                  <c:v>-4.6151559999999741</c:v>
                </c:pt>
                <c:pt idx="11844">
                  <c:v>-4.566719</c:v>
                </c:pt>
                <c:pt idx="11845">
                  <c:v>-4.6402210000000004</c:v>
                </c:pt>
                <c:pt idx="11846">
                  <c:v>-4.8197599999999996</c:v>
                </c:pt>
                <c:pt idx="11847">
                  <c:v>-4.8197599999999996</c:v>
                </c:pt>
                <c:pt idx="11848">
                  <c:v>-4.8749669999999998</c:v>
                </c:pt>
                <c:pt idx="11849">
                  <c:v>-4.6678759999999686</c:v>
                </c:pt>
                <c:pt idx="11850">
                  <c:v>-4.6864439999999998</c:v>
                </c:pt>
                <c:pt idx="11851">
                  <c:v>-4.7747650000000004</c:v>
                </c:pt>
                <c:pt idx="11852">
                  <c:v>-4.6038959999999998</c:v>
                </c:pt>
                <c:pt idx="11853">
                  <c:v>-4.6067349999999836</c:v>
                </c:pt>
                <c:pt idx="11854">
                  <c:v>-4.6173349999999687</c:v>
                </c:pt>
                <c:pt idx="11855">
                  <c:v>-4.7356379999999998</c:v>
                </c:pt>
                <c:pt idx="11856">
                  <c:v>-4.5190869999999999</c:v>
                </c:pt>
                <c:pt idx="11857">
                  <c:v>-4.5167950000000001</c:v>
                </c:pt>
                <c:pt idx="11858">
                  <c:v>-4.2361519999999997</c:v>
                </c:pt>
                <c:pt idx="11859">
                  <c:v>-4.8412790000000001</c:v>
                </c:pt>
                <c:pt idx="11860">
                  <c:v>-4.4662050000000004</c:v>
                </c:pt>
                <c:pt idx="11861">
                  <c:v>-4.7443569999999999</c:v>
                </c:pt>
                <c:pt idx="11862">
                  <c:v>-4.9223539999999986</c:v>
                </c:pt>
                <c:pt idx="11863">
                  <c:v>-4.8465619999999996</c:v>
                </c:pt>
                <c:pt idx="11864">
                  <c:v>-4.8465619999999996</c:v>
                </c:pt>
                <c:pt idx="11865">
                  <c:v>-4.3328749999999996</c:v>
                </c:pt>
                <c:pt idx="11866">
                  <c:v>-4.4244759999999799</c:v>
                </c:pt>
                <c:pt idx="11867">
                  <c:v>-5.0317769999999999</c:v>
                </c:pt>
                <c:pt idx="11868">
                  <c:v>-5.36133499999998</c:v>
                </c:pt>
                <c:pt idx="11869">
                  <c:v>-4.4530269999999996</c:v>
                </c:pt>
                <c:pt idx="11870">
                  <c:v>-4.6214069999999996</c:v>
                </c:pt>
                <c:pt idx="11871">
                  <c:v>-4.4432939999999999</c:v>
                </c:pt>
                <c:pt idx="11872">
                  <c:v>-4.4878520000000002</c:v>
                </c:pt>
                <c:pt idx="11873">
                  <c:v>-4.0498789999999998</c:v>
                </c:pt>
                <c:pt idx="11874">
                  <c:v>-4.4149429999999956</c:v>
                </c:pt>
                <c:pt idx="11875">
                  <c:v>-5.1721630000000003</c:v>
                </c:pt>
                <c:pt idx="11876">
                  <c:v>-4.523847</c:v>
                </c:pt>
                <c:pt idx="11877">
                  <c:v>-4.7127949999999998</c:v>
                </c:pt>
                <c:pt idx="11878">
                  <c:v>-4.6703760000000001</c:v>
                </c:pt>
                <c:pt idx="11879">
                  <c:v>-4.6266049999999996</c:v>
                </c:pt>
                <c:pt idx="11880">
                  <c:v>-4.6266049999999996</c:v>
                </c:pt>
                <c:pt idx="11881">
                  <c:v>-4.6429879999999741</c:v>
                </c:pt>
                <c:pt idx="11882">
                  <c:v>-4.5827689999999999</c:v>
                </c:pt>
                <c:pt idx="11883">
                  <c:v>-4.623691</c:v>
                </c:pt>
                <c:pt idx="11884">
                  <c:v>-4.686382</c:v>
                </c:pt>
                <c:pt idx="11885">
                  <c:v>-4.62545399999998</c:v>
                </c:pt>
                <c:pt idx="11886">
                  <c:v>-4.5459690000000004</c:v>
                </c:pt>
                <c:pt idx="11887">
                  <c:v>-4.6801409999999999</c:v>
                </c:pt>
                <c:pt idx="11888">
                  <c:v>-4.8009109999999771</c:v>
                </c:pt>
                <c:pt idx="11889">
                  <c:v>-4.8749669999999998</c:v>
                </c:pt>
                <c:pt idx="11890">
                  <c:v>-4.8749669999999998</c:v>
                </c:pt>
                <c:pt idx="11891">
                  <c:v>-4.6678759999999686</c:v>
                </c:pt>
                <c:pt idx="11892">
                  <c:v>-4.6864439999999998</c:v>
                </c:pt>
                <c:pt idx="11893">
                  <c:v>-4.7747650000000004</c:v>
                </c:pt>
                <c:pt idx="11894">
                  <c:v>-4.6038959999999998</c:v>
                </c:pt>
                <c:pt idx="11895">
                  <c:v>-4.6173349999999687</c:v>
                </c:pt>
                <c:pt idx="11896">
                  <c:v>-4.6173349999999687</c:v>
                </c:pt>
                <c:pt idx="11897">
                  <c:v>-4.7356379999999998</c:v>
                </c:pt>
                <c:pt idx="11898">
                  <c:v>-4.5190869999999999</c:v>
                </c:pt>
                <c:pt idx="11899">
                  <c:v>-4.4358540000000009</c:v>
                </c:pt>
                <c:pt idx="11900">
                  <c:v>-4.3894269999999986</c:v>
                </c:pt>
                <c:pt idx="11901">
                  <c:v>-4.4691130000000001</c:v>
                </c:pt>
                <c:pt idx="11902">
                  <c:v>-4.5505420000000001</c:v>
                </c:pt>
                <c:pt idx="11903">
                  <c:v>-4.5505420000000001</c:v>
                </c:pt>
                <c:pt idx="11904">
                  <c:v>-4.6837839999999966</c:v>
                </c:pt>
                <c:pt idx="11905">
                  <c:v>-4.3442609999999986</c:v>
                </c:pt>
                <c:pt idx="11906">
                  <c:v>-4.7186360000000001</c:v>
                </c:pt>
                <c:pt idx="11907">
                  <c:v>-4.5255739999999944</c:v>
                </c:pt>
                <c:pt idx="11908">
                  <c:v>-5.089105</c:v>
                </c:pt>
                <c:pt idx="11909">
                  <c:v>-4.8188299999999966</c:v>
                </c:pt>
                <c:pt idx="11910">
                  <c:v>-4.7878210000000001</c:v>
                </c:pt>
                <c:pt idx="11911">
                  <c:v>-5.3419369999999997</c:v>
                </c:pt>
                <c:pt idx="11912">
                  <c:v>-5.0317769999999999</c:v>
                </c:pt>
                <c:pt idx="11913">
                  <c:v>-5.36133499999998</c:v>
                </c:pt>
                <c:pt idx="11914">
                  <c:v>-4.7118549999999999</c:v>
                </c:pt>
                <c:pt idx="11915">
                  <c:v>-4.5980539999999994</c:v>
                </c:pt>
                <c:pt idx="11916">
                  <c:v>-4.5980539999999994</c:v>
                </c:pt>
                <c:pt idx="11917">
                  <c:v>-4.5918359999999998</c:v>
                </c:pt>
                <c:pt idx="11918">
                  <c:v>-4.5449769999999798</c:v>
                </c:pt>
                <c:pt idx="11919">
                  <c:v>-4.3339459999999956</c:v>
                </c:pt>
                <c:pt idx="11920">
                  <c:v>-3.9223789999999981</c:v>
                </c:pt>
                <c:pt idx="11921">
                  <c:v>-4.4535710000000002</c:v>
                </c:pt>
                <c:pt idx="11922">
                  <c:v>-4.6660899999999996</c:v>
                </c:pt>
                <c:pt idx="11923">
                  <c:v>-4.74552</c:v>
                </c:pt>
                <c:pt idx="11924">
                  <c:v>-4.7166839999999999</c:v>
                </c:pt>
                <c:pt idx="11925">
                  <c:v>-4.7142520000000001</c:v>
                </c:pt>
                <c:pt idx="11926">
                  <c:v>-4.6107509999999996</c:v>
                </c:pt>
                <c:pt idx="11927">
                  <c:v>-4.60205799999998</c:v>
                </c:pt>
                <c:pt idx="11928">
                  <c:v>-4.60205799999998</c:v>
                </c:pt>
                <c:pt idx="11929">
                  <c:v>-4.5415970000000003</c:v>
                </c:pt>
                <c:pt idx="11930">
                  <c:v>-4.686382</c:v>
                </c:pt>
                <c:pt idx="11931">
                  <c:v>-4.62545399999998</c:v>
                </c:pt>
                <c:pt idx="11932">
                  <c:v>-4.5459690000000004</c:v>
                </c:pt>
                <c:pt idx="11933">
                  <c:v>-4.6801409999999999</c:v>
                </c:pt>
                <c:pt idx="11934">
                  <c:v>-4.8009109999999771</c:v>
                </c:pt>
                <c:pt idx="11935">
                  <c:v>-4.7414100000000001</c:v>
                </c:pt>
                <c:pt idx="11936">
                  <c:v>-4.8600359999999769</c:v>
                </c:pt>
                <c:pt idx="11937">
                  <c:v>-4.8600359999999769</c:v>
                </c:pt>
                <c:pt idx="11938">
                  <c:v>-4.7146309999999998</c:v>
                </c:pt>
                <c:pt idx="11939">
                  <c:v>-4.7021480000000002</c:v>
                </c:pt>
                <c:pt idx="11940">
                  <c:v>-4.4893219999999996</c:v>
                </c:pt>
                <c:pt idx="11941">
                  <c:v>-4.4419869999999966</c:v>
                </c:pt>
                <c:pt idx="11942">
                  <c:v>-4.461462</c:v>
                </c:pt>
                <c:pt idx="11943">
                  <c:v>-4.461462</c:v>
                </c:pt>
                <c:pt idx="11944">
                  <c:v>-4.5798069999999997</c:v>
                </c:pt>
                <c:pt idx="11945">
                  <c:v>-4.8087090000000003</c:v>
                </c:pt>
                <c:pt idx="11946">
                  <c:v>-5.0737920000000001</c:v>
                </c:pt>
                <c:pt idx="11947">
                  <c:v>-4.5879079999999997</c:v>
                </c:pt>
                <c:pt idx="11948">
                  <c:v>-5.3394300000000001</c:v>
                </c:pt>
                <c:pt idx="11949">
                  <c:v>-4.5041239999999956</c:v>
                </c:pt>
                <c:pt idx="11950">
                  <c:v>-4.7189099999999966</c:v>
                </c:pt>
                <c:pt idx="11951">
                  <c:v>-4.5531319999999997</c:v>
                </c:pt>
                <c:pt idx="11952">
                  <c:v>-5.089105</c:v>
                </c:pt>
                <c:pt idx="11953">
                  <c:v>-4.8188299999999966</c:v>
                </c:pt>
                <c:pt idx="11954">
                  <c:v>-4.7878210000000001</c:v>
                </c:pt>
                <c:pt idx="11955">
                  <c:v>-5.3419369999999997</c:v>
                </c:pt>
                <c:pt idx="11956">
                  <c:v>-4.913564</c:v>
                </c:pt>
                <c:pt idx="11957">
                  <c:v>-5.1833960000000001</c:v>
                </c:pt>
                <c:pt idx="11958">
                  <c:v>-5.1886900000000002</c:v>
                </c:pt>
                <c:pt idx="11959">
                  <c:v>-4.9443380000000001</c:v>
                </c:pt>
                <c:pt idx="11960">
                  <c:v>-4.9923549999999999</c:v>
                </c:pt>
                <c:pt idx="11961">
                  <c:v>-4.9172650000000004</c:v>
                </c:pt>
                <c:pt idx="11962">
                  <c:v>-5.5508410000000001</c:v>
                </c:pt>
                <c:pt idx="11963">
                  <c:v>-5.5508410000000001</c:v>
                </c:pt>
                <c:pt idx="11964">
                  <c:v>-4.7257680000000004</c:v>
                </c:pt>
                <c:pt idx="11965">
                  <c:v>-4.302415999999976</c:v>
                </c:pt>
                <c:pt idx="11966">
                  <c:v>-4.3400139999999956</c:v>
                </c:pt>
                <c:pt idx="11967">
                  <c:v>-4.4589719999999966</c:v>
                </c:pt>
                <c:pt idx="11968">
                  <c:v>-4.7491770000000004</c:v>
                </c:pt>
                <c:pt idx="11969">
                  <c:v>-4.7503880000000001</c:v>
                </c:pt>
                <c:pt idx="11970">
                  <c:v>-4.6779329999999799</c:v>
                </c:pt>
                <c:pt idx="11971">
                  <c:v>-4.7166839999999999</c:v>
                </c:pt>
                <c:pt idx="11972">
                  <c:v>-4.7142520000000001</c:v>
                </c:pt>
                <c:pt idx="11973">
                  <c:v>-4.6107509999999996</c:v>
                </c:pt>
                <c:pt idx="11974">
                  <c:v>-4.60205799999998</c:v>
                </c:pt>
                <c:pt idx="11975">
                  <c:v>-4.5415970000000003</c:v>
                </c:pt>
                <c:pt idx="11976">
                  <c:v>-4.5415970000000003</c:v>
                </c:pt>
                <c:pt idx="11977">
                  <c:v>-4.788805</c:v>
                </c:pt>
                <c:pt idx="11978">
                  <c:v>-4.71538499999998</c:v>
                </c:pt>
                <c:pt idx="11979">
                  <c:v>-4.5587569999999999</c:v>
                </c:pt>
                <c:pt idx="11980">
                  <c:v>-4.6320869999999799</c:v>
                </c:pt>
                <c:pt idx="11981">
                  <c:v>-4.6708499999999997</c:v>
                </c:pt>
                <c:pt idx="11982">
                  <c:v>-4.613537999999977</c:v>
                </c:pt>
                <c:pt idx="11983">
                  <c:v>-4.7997389999999998</c:v>
                </c:pt>
                <c:pt idx="11984">
                  <c:v>-4.8787859999999998</c:v>
                </c:pt>
                <c:pt idx="11985">
                  <c:v>-4.8787859999999998</c:v>
                </c:pt>
                <c:pt idx="11986">
                  <c:v>-4.7356610000000003</c:v>
                </c:pt>
                <c:pt idx="11987">
                  <c:v>-4.5396559999999999</c:v>
                </c:pt>
                <c:pt idx="11988">
                  <c:v>-4.5947269999999998</c:v>
                </c:pt>
                <c:pt idx="11989">
                  <c:v>-4.6826930000000004</c:v>
                </c:pt>
                <c:pt idx="11990">
                  <c:v>-4.6826930000000004</c:v>
                </c:pt>
                <c:pt idx="11991">
                  <c:v>-4.2425869999999799</c:v>
                </c:pt>
                <c:pt idx="11992">
                  <c:v>-4.4352179999999999</c:v>
                </c:pt>
                <c:pt idx="11993">
                  <c:v>-4.5599420000000004</c:v>
                </c:pt>
                <c:pt idx="11994">
                  <c:v>-5.3394300000000001</c:v>
                </c:pt>
                <c:pt idx="11995">
                  <c:v>-5.3394300000000001</c:v>
                </c:pt>
                <c:pt idx="11996">
                  <c:v>-4.5041239999999956</c:v>
                </c:pt>
                <c:pt idx="11997">
                  <c:v>-4.7189099999999966</c:v>
                </c:pt>
                <c:pt idx="11998">
                  <c:v>-4.5531319999999997</c:v>
                </c:pt>
                <c:pt idx="11999">
                  <c:v>-4.745171</c:v>
                </c:pt>
                <c:pt idx="12000">
                  <c:v>-5.1266949999999998</c:v>
                </c:pt>
                <c:pt idx="12001">
                  <c:v>-4.8683420000000002</c:v>
                </c:pt>
                <c:pt idx="12002">
                  <c:v>-5.3886440000000002</c:v>
                </c:pt>
                <c:pt idx="12003">
                  <c:v>-4.9013669999999996</c:v>
                </c:pt>
                <c:pt idx="12004">
                  <c:v>-5.0772630000000003</c:v>
                </c:pt>
                <c:pt idx="12005">
                  <c:v>-4.9963170000000003</c:v>
                </c:pt>
                <c:pt idx="12006">
                  <c:v>-4.8562349999999999</c:v>
                </c:pt>
                <c:pt idx="12007">
                  <c:v>-4.7305970000000004</c:v>
                </c:pt>
                <c:pt idx="12008">
                  <c:v>-4.9964740000000001</c:v>
                </c:pt>
                <c:pt idx="12009">
                  <c:v>-4.834746</c:v>
                </c:pt>
                <c:pt idx="12010">
                  <c:v>-4.834746</c:v>
                </c:pt>
                <c:pt idx="12011">
                  <c:v>-4.302415999999976</c:v>
                </c:pt>
                <c:pt idx="12012">
                  <c:v>-4.3400139999999956</c:v>
                </c:pt>
                <c:pt idx="12013">
                  <c:v>-4.4589719999999966</c:v>
                </c:pt>
                <c:pt idx="12014">
                  <c:v>-4.7491770000000004</c:v>
                </c:pt>
                <c:pt idx="12015">
                  <c:v>-4.7503880000000001</c:v>
                </c:pt>
                <c:pt idx="12016">
                  <c:v>-4.6779329999999799</c:v>
                </c:pt>
                <c:pt idx="12017">
                  <c:v>-4.7304110000000001</c:v>
                </c:pt>
                <c:pt idx="12018">
                  <c:v>-4.5906989999999999</c:v>
                </c:pt>
                <c:pt idx="12019">
                  <c:v>-4.6727699999999999</c:v>
                </c:pt>
                <c:pt idx="12020">
                  <c:v>-4.667840999999977</c:v>
                </c:pt>
                <c:pt idx="12021">
                  <c:v>-4.7120470000000001</c:v>
                </c:pt>
                <c:pt idx="12022">
                  <c:v>-4.6987509999999997</c:v>
                </c:pt>
                <c:pt idx="12023">
                  <c:v>-4.6987509999999997</c:v>
                </c:pt>
                <c:pt idx="12024">
                  <c:v>-4.4972329999999996</c:v>
                </c:pt>
                <c:pt idx="12025">
                  <c:v>-4.6707710000000002</c:v>
                </c:pt>
                <c:pt idx="12026">
                  <c:v>-4.729724</c:v>
                </c:pt>
                <c:pt idx="12027">
                  <c:v>-4.6984430000000001</c:v>
                </c:pt>
                <c:pt idx="12028">
                  <c:v>-4.7407459999999997</c:v>
                </c:pt>
                <c:pt idx="12029">
                  <c:v>-4.6700920000000004</c:v>
                </c:pt>
                <c:pt idx="12030">
                  <c:v>-4.4629339999999846</c:v>
                </c:pt>
                <c:pt idx="12031">
                  <c:v>-4.4629339999999846</c:v>
                </c:pt>
                <c:pt idx="12032">
                  <c:v>-5.2518750000000001</c:v>
                </c:pt>
                <c:pt idx="12033">
                  <c:v>-5.2324719999999996</c:v>
                </c:pt>
                <c:pt idx="12034">
                  <c:v>-4.6965019999999997</c:v>
                </c:pt>
                <c:pt idx="12035">
                  <c:v>-4.6826930000000004</c:v>
                </c:pt>
                <c:pt idx="12036">
                  <c:v>-4.2425869999999799</c:v>
                </c:pt>
                <c:pt idx="12037">
                  <c:v>-4.4352179999999999</c:v>
                </c:pt>
                <c:pt idx="12038">
                  <c:v>-4.5599420000000004</c:v>
                </c:pt>
                <c:pt idx="12039">
                  <c:v>-4.794913999999979</c:v>
                </c:pt>
                <c:pt idx="12040">
                  <c:v>-4.550827</c:v>
                </c:pt>
                <c:pt idx="12041">
                  <c:v>-4.550827</c:v>
                </c:pt>
                <c:pt idx="12042">
                  <c:v>-4.2368119999999996</c:v>
                </c:pt>
                <c:pt idx="12043">
                  <c:v>-4.7228939999999966</c:v>
                </c:pt>
                <c:pt idx="12044">
                  <c:v>-4.548114999999977</c:v>
                </c:pt>
                <c:pt idx="12045">
                  <c:v>-4.8204599999999997</c:v>
                </c:pt>
                <c:pt idx="12046">
                  <c:v>-4.8075649999999799</c:v>
                </c:pt>
                <c:pt idx="12047">
                  <c:v>-5.5157159999999799</c:v>
                </c:pt>
                <c:pt idx="12048">
                  <c:v>-5.5157159999999799</c:v>
                </c:pt>
                <c:pt idx="12049">
                  <c:v>-5.3885749999999799</c:v>
                </c:pt>
                <c:pt idx="12050">
                  <c:v>-4.9858279999999997</c:v>
                </c:pt>
                <c:pt idx="12051">
                  <c:v>-4.8081099999999974</c:v>
                </c:pt>
                <c:pt idx="12052">
                  <c:v>-4.8562349999999999</c:v>
                </c:pt>
                <c:pt idx="12053">
                  <c:v>-4.7305970000000004</c:v>
                </c:pt>
                <c:pt idx="12054">
                  <c:v>-4.9964740000000001</c:v>
                </c:pt>
                <c:pt idx="12055">
                  <c:v>-4.834746</c:v>
                </c:pt>
                <c:pt idx="12056">
                  <c:v>-4.5679999999999996</c:v>
                </c:pt>
                <c:pt idx="12057">
                  <c:v>-4.5679999999999996</c:v>
                </c:pt>
                <c:pt idx="12058">
                  <c:v>-4.9107479999999999</c:v>
                </c:pt>
                <c:pt idx="12059">
                  <c:v>-4.8498099999999997</c:v>
                </c:pt>
                <c:pt idx="12060">
                  <c:v>-4.8958019999999998</c:v>
                </c:pt>
                <c:pt idx="12061">
                  <c:v>-4.608358</c:v>
                </c:pt>
                <c:pt idx="12062">
                  <c:v>-4.609915999999977</c:v>
                </c:pt>
                <c:pt idx="12063">
                  <c:v>-4.7372649999999998</c:v>
                </c:pt>
                <c:pt idx="12064">
                  <c:v>-4.5641319999999741</c:v>
                </c:pt>
                <c:pt idx="12065">
                  <c:v>-4.6318260000000002</c:v>
                </c:pt>
                <c:pt idx="12066">
                  <c:v>-4.6600649999999799</c:v>
                </c:pt>
                <c:pt idx="12067">
                  <c:v>-4.649394</c:v>
                </c:pt>
                <c:pt idx="12068">
                  <c:v>-4.5528399999999998</c:v>
                </c:pt>
                <c:pt idx="12069">
                  <c:v>-4.5528399999999998</c:v>
                </c:pt>
                <c:pt idx="12070">
                  <c:v>-4.6229739999999762</c:v>
                </c:pt>
                <c:pt idx="12071">
                  <c:v>-4.729724</c:v>
                </c:pt>
                <c:pt idx="12072">
                  <c:v>-4.6984430000000001</c:v>
                </c:pt>
                <c:pt idx="12073">
                  <c:v>-4.7407459999999997</c:v>
                </c:pt>
                <c:pt idx="12074">
                  <c:v>-4.6700920000000004</c:v>
                </c:pt>
                <c:pt idx="12075">
                  <c:v>-4.4629339999999846</c:v>
                </c:pt>
                <c:pt idx="12076">
                  <c:v>-5.2518750000000001</c:v>
                </c:pt>
                <c:pt idx="12077">
                  <c:v>-5.2324719999999996</c:v>
                </c:pt>
                <c:pt idx="12078">
                  <c:v>-4.6965019999999997</c:v>
                </c:pt>
                <c:pt idx="12079">
                  <c:v>-4.7424730000000004</c:v>
                </c:pt>
                <c:pt idx="12080">
                  <c:v>-4.7424730000000004</c:v>
                </c:pt>
                <c:pt idx="12081">
                  <c:v>-4.6083759999999998</c:v>
                </c:pt>
                <c:pt idx="12082">
                  <c:v>-4.2836470000000002</c:v>
                </c:pt>
                <c:pt idx="12083">
                  <c:v>-4.0612359999999974</c:v>
                </c:pt>
                <c:pt idx="12084">
                  <c:v>-4.36646</c:v>
                </c:pt>
                <c:pt idx="12085">
                  <c:v>-5.0481699999999998</c:v>
                </c:pt>
                <c:pt idx="12086">
                  <c:v>-5.0481699999999998</c:v>
                </c:pt>
                <c:pt idx="12087">
                  <c:v>-4.8800460000000001</c:v>
                </c:pt>
                <c:pt idx="12088">
                  <c:v>-4.704542</c:v>
                </c:pt>
                <c:pt idx="12089">
                  <c:v>-4.317488999999977</c:v>
                </c:pt>
                <c:pt idx="12090">
                  <c:v>-4.8075649999999799</c:v>
                </c:pt>
                <c:pt idx="12091">
                  <c:v>-5.5157159999999799</c:v>
                </c:pt>
                <c:pt idx="12092">
                  <c:v>-5.3885749999999799</c:v>
                </c:pt>
                <c:pt idx="12093">
                  <c:v>-5.3885749999999799</c:v>
                </c:pt>
                <c:pt idx="12094">
                  <c:v>-4.9858279999999997</c:v>
                </c:pt>
                <c:pt idx="12095">
                  <c:v>-4.8081099999999974</c:v>
                </c:pt>
                <c:pt idx="12096">
                  <c:v>-4.64290899999998</c:v>
                </c:pt>
                <c:pt idx="12097">
                  <c:v>-4.6692030000000004</c:v>
                </c:pt>
                <c:pt idx="12098">
                  <c:v>-4.7624930000000001</c:v>
                </c:pt>
                <c:pt idx="12099">
                  <c:v>-5.0558690000000004</c:v>
                </c:pt>
                <c:pt idx="12100">
                  <c:v>-4.687678</c:v>
                </c:pt>
                <c:pt idx="12101">
                  <c:v>-4.7417160000000003</c:v>
                </c:pt>
                <c:pt idx="12102">
                  <c:v>-4.8673099999999936</c:v>
                </c:pt>
                <c:pt idx="12103">
                  <c:v>-4.7857200000000004</c:v>
                </c:pt>
                <c:pt idx="12104">
                  <c:v>-4.7003430000000002</c:v>
                </c:pt>
                <c:pt idx="12105">
                  <c:v>-4.7711180000000004</c:v>
                </c:pt>
                <c:pt idx="12106">
                  <c:v>-4.7878499999999997</c:v>
                </c:pt>
                <c:pt idx="12107">
                  <c:v>-4.6318260000000002</c:v>
                </c:pt>
                <c:pt idx="12108">
                  <c:v>-4.6600649999999799</c:v>
                </c:pt>
                <c:pt idx="12109">
                  <c:v>-4.649394</c:v>
                </c:pt>
                <c:pt idx="12110">
                  <c:v>-4.5528399999999998</c:v>
                </c:pt>
                <c:pt idx="12111">
                  <c:v>-4.6229739999999762</c:v>
                </c:pt>
                <c:pt idx="12112">
                  <c:v>-4.6229739999999762</c:v>
                </c:pt>
                <c:pt idx="12113">
                  <c:v>-4.6488109999999772</c:v>
                </c:pt>
                <c:pt idx="12114">
                  <c:v>-4.4604499999999998</c:v>
                </c:pt>
                <c:pt idx="12115">
                  <c:v>-4.5946490000000004</c:v>
                </c:pt>
                <c:pt idx="12116">
                  <c:v>-4.5921209999999997</c:v>
                </c:pt>
                <c:pt idx="12117">
                  <c:v>-4.6873649999999998</c:v>
                </c:pt>
                <c:pt idx="12118">
                  <c:v>-4.6873649999999998</c:v>
                </c:pt>
                <c:pt idx="12119">
                  <c:v>-4.7231499999999986</c:v>
                </c:pt>
                <c:pt idx="12120">
                  <c:v>-4.7127159999999799</c:v>
                </c:pt>
                <c:pt idx="12121">
                  <c:v>-4.9131559999999999</c:v>
                </c:pt>
                <c:pt idx="12122">
                  <c:v>-4.9199590000000004</c:v>
                </c:pt>
                <c:pt idx="12123">
                  <c:v>-4.8152460000000001</c:v>
                </c:pt>
                <c:pt idx="12124">
                  <c:v>-4.8152460000000001</c:v>
                </c:pt>
                <c:pt idx="12125">
                  <c:v>-4.4828419999999998</c:v>
                </c:pt>
                <c:pt idx="12126">
                  <c:v>-4.3975489999999997</c:v>
                </c:pt>
                <c:pt idx="12127">
                  <c:v>-4.5338339999999997</c:v>
                </c:pt>
                <c:pt idx="12128">
                  <c:v>-4.6574659999999799</c:v>
                </c:pt>
                <c:pt idx="12129">
                  <c:v>-4.555142</c:v>
                </c:pt>
                <c:pt idx="12130">
                  <c:v>-3.9547979999999998</c:v>
                </c:pt>
                <c:pt idx="12131">
                  <c:v>-3.9547979999999998</c:v>
                </c:pt>
                <c:pt idx="12132">
                  <c:v>-4.704542</c:v>
                </c:pt>
                <c:pt idx="12133">
                  <c:v>-4.317488999999977</c:v>
                </c:pt>
                <c:pt idx="12134">
                  <c:v>-5.4497340000000003</c:v>
                </c:pt>
                <c:pt idx="12135">
                  <c:v>-5.531244</c:v>
                </c:pt>
                <c:pt idx="12136">
                  <c:v>-5.3760339999999998</c:v>
                </c:pt>
                <c:pt idx="12137">
                  <c:v>-5.3760339999999998</c:v>
                </c:pt>
                <c:pt idx="12138">
                  <c:v>-5.8443719999999999</c:v>
                </c:pt>
                <c:pt idx="12139">
                  <c:v>-5.6511979999999999</c:v>
                </c:pt>
                <c:pt idx="12140">
                  <c:v>-5.3339369999999997</c:v>
                </c:pt>
                <c:pt idx="12141">
                  <c:v>-5.4165070000000002</c:v>
                </c:pt>
                <c:pt idx="12142">
                  <c:v>-4.7462540000000004</c:v>
                </c:pt>
                <c:pt idx="12143">
                  <c:v>-4.7462540000000004</c:v>
                </c:pt>
                <c:pt idx="12144">
                  <c:v>-4.7417160000000003</c:v>
                </c:pt>
                <c:pt idx="12145">
                  <c:v>-4.8673099999999936</c:v>
                </c:pt>
                <c:pt idx="12146">
                  <c:v>-4.7857200000000004</c:v>
                </c:pt>
                <c:pt idx="12147">
                  <c:v>-4.7003430000000002</c:v>
                </c:pt>
                <c:pt idx="12148">
                  <c:v>-4.7711180000000004</c:v>
                </c:pt>
                <c:pt idx="12149">
                  <c:v>-4.7878499999999997</c:v>
                </c:pt>
                <c:pt idx="12150">
                  <c:v>-4.6451439999999966</c:v>
                </c:pt>
                <c:pt idx="12151">
                  <c:v>-4.6075059999999741</c:v>
                </c:pt>
                <c:pt idx="12152">
                  <c:v>-4.7394410000000002</c:v>
                </c:pt>
                <c:pt idx="12153">
                  <c:v>-4.3561409999999956</c:v>
                </c:pt>
                <c:pt idx="12154">
                  <c:v>-4.5516839999999998</c:v>
                </c:pt>
                <c:pt idx="12155">
                  <c:v>-4.5628549999999741</c:v>
                </c:pt>
                <c:pt idx="12156">
                  <c:v>-4.5628549999999741</c:v>
                </c:pt>
                <c:pt idx="12157">
                  <c:v>-4.4898829999999998</c:v>
                </c:pt>
                <c:pt idx="12158">
                  <c:v>-4.380242</c:v>
                </c:pt>
                <c:pt idx="12159">
                  <c:v>-4.7338630000000004</c:v>
                </c:pt>
                <c:pt idx="12160">
                  <c:v>-4.4843250000000001</c:v>
                </c:pt>
                <c:pt idx="12161">
                  <c:v>-4.585731</c:v>
                </c:pt>
                <c:pt idx="12162">
                  <c:v>-4.585731</c:v>
                </c:pt>
                <c:pt idx="12163">
                  <c:v>-4.2551389999999998</c:v>
                </c:pt>
                <c:pt idx="12164">
                  <c:v>-4.4345619999999997</c:v>
                </c:pt>
                <c:pt idx="12165">
                  <c:v>-4.6829669999999997</c:v>
                </c:pt>
                <c:pt idx="12166">
                  <c:v>-4.7418899999999997</c:v>
                </c:pt>
                <c:pt idx="12167">
                  <c:v>-4.6151969999999771</c:v>
                </c:pt>
                <c:pt idx="12168">
                  <c:v>-4.6151969999999771</c:v>
                </c:pt>
                <c:pt idx="12169">
                  <c:v>-4.3975489999999997</c:v>
                </c:pt>
                <c:pt idx="12170">
                  <c:v>-4.5338339999999997</c:v>
                </c:pt>
                <c:pt idx="12171">
                  <c:v>-4.6574659999999799</c:v>
                </c:pt>
                <c:pt idx="12172">
                  <c:v>-4.555142</c:v>
                </c:pt>
                <c:pt idx="12173">
                  <c:v>-3.9547979999999998</c:v>
                </c:pt>
                <c:pt idx="12174">
                  <c:v>-3.9547979999999998</c:v>
                </c:pt>
                <c:pt idx="12175">
                  <c:v>-4.3349769999999799</c:v>
                </c:pt>
                <c:pt idx="12176">
                  <c:v>-4.2935700000000008</c:v>
                </c:pt>
                <c:pt idx="12177">
                  <c:v>-5.2714629999999998</c:v>
                </c:pt>
                <c:pt idx="12178">
                  <c:v>-5.4526529999999998</c:v>
                </c:pt>
                <c:pt idx="12179">
                  <c:v>-5.5371069999999998</c:v>
                </c:pt>
                <c:pt idx="12180">
                  <c:v>-5.3251279999999799</c:v>
                </c:pt>
                <c:pt idx="12181">
                  <c:v>-5.3251279999999799</c:v>
                </c:pt>
                <c:pt idx="12182">
                  <c:v>-5.1693660000000001</c:v>
                </c:pt>
                <c:pt idx="12183">
                  <c:v>-5.583755</c:v>
                </c:pt>
                <c:pt idx="12184">
                  <c:v>-5.5658069999999844</c:v>
                </c:pt>
                <c:pt idx="12185">
                  <c:v>-5.3415220000000003</c:v>
                </c:pt>
                <c:pt idx="12186">
                  <c:v>-5.3339369999999997</c:v>
                </c:pt>
                <c:pt idx="12187">
                  <c:v>-5.4165070000000002</c:v>
                </c:pt>
                <c:pt idx="12188">
                  <c:v>-4.7462540000000004</c:v>
                </c:pt>
                <c:pt idx="12189">
                  <c:v>-4.8011990000000004</c:v>
                </c:pt>
                <c:pt idx="12190">
                  <c:v>-4.8011990000000004</c:v>
                </c:pt>
                <c:pt idx="12191">
                  <c:v>-4.7653189999999999</c:v>
                </c:pt>
                <c:pt idx="12192">
                  <c:v>-4.7381489999999999</c:v>
                </c:pt>
                <c:pt idx="12193">
                  <c:v>-4.6665149999999658</c:v>
                </c:pt>
                <c:pt idx="12194">
                  <c:v>-4.5198429999999998</c:v>
                </c:pt>
                <c:pt idx="12195">
                  <c:v>-4.6211529999999996</c:v>
                </c:pt>
                <c:pt idx="12196">
                  <c:v>-4.4710470000000004</c:v>
                </c:pt>
                <c:pt idx="12197">
                  <c:v>-4.6427879999999799</c:v>
                </c:pt>
                <c:pt idx="12198">
                  <c:v>-4.7848139999999937</c:v>
                </c:pt>
                <c:pt idx="12199">
                  <c:v>-4.6726919999999996</c:v>
                </c:pt>
                <c:pt idx="12200">
                  <c:v>-4.6953239999999967</c:v>
                </c:pt>
                <c:pt idx="12201">
                  <c:v>-4.5944299999999956</c:v>
                </c:pt>
                <c:pt idx="12202">
                  <c:v>-4.4940610000000003</c:v>
                </c:pt>
                <c:pt idx="12203">
                  <c:v>-4.4940610000000003</c:v>
                </c:pt>
                <c:pt idx="12204">
                  <c:v>-4.3834499999999998</c:v>
                </c:pt>
                <c:pt idx="12205">
                  <c:v>-4.9116559999999998</c:v>
                </c:pt>
                <c:pt idx="12206">
                  <c:v>-4.9156719999999998</c:v>
                </c:pt>
                <c:pt idx="12207">
                  <c:v>-5.3250699999999966</c:v>
                </c:pt>
                <c:pt idx="12208">
                  <c:v>-5.3250699999999966</c:v>
                </c:pt>
                <c:pt idx="12209">
                  <c:v>-4.2551389999999998</c:v>
                </c:pt>
                <c:pt idx="12210">
                  <c:v>-4.4345619999999997</c:v>
                </c:pt>
                <c:pt idx="12211">
                  <c:v>-4.6829669999999997</c:v>
                </c:pt>
                <c:pt idx="12212">
                  <c:v>-4.7418899999999997</c:v>
                </c:pt>
                <c:pt idx="12213">
                  <c:v>-4.6151969999999771</c:v>
                </c:pt>
                <c:pt idx="12214">
                  <c:v>-4.6151969999999771</c:v>
                </c:pt>
                <c:pt idx="12215">
                  <c:v>-4.2860150000000008</c:v>
                </c:pt>
                <c:pt idx="12216">
                  <c:v>-5.0040559999999799</c:v>
                </c:pt>
                <c:pt idx="12217">
                  <c:v>-4.3584299999999976</c:v>
                </c:pt>
                <c:pt idx="12218">
                  <c:v>-4.719049</c:v>
                </c:pt>
                <c:pt idx="12219">
                  <c:v>-4.9468139999999998</c:v>
                </c:pt>
                <c:pt idx="12220">
                  <c:v>-5.3242799999999946</c:v>
                </c:pt>
                <c:pt idx="12221">
                  <c:v>-5.1540290000000004</c:v>
                </c:pt>
                <c:pt idx="12222">
                  <c:v>-5.0796950000000001</c:v>
                </c:pt>
                <c:pt idx="12223">
                  <c:v>-5.1897209999999996</c:v>
                </c:pt>
                <c:pt idx="12224">
                  <c:v>-5.7237650000000002</c:v>
                </c:pt>
                <c:pt idx="12225">
                  <c:v>-5.1452559999999998</c:v>
                </c:pt>
                <c:pt idx="12226">
                  <c:v>-5.3251279999999799</c:v>
                </c:pt>
                <c:pt idx="12227">
                  <c:v>-5.1693660000000001</c:v>
                </c:pt>
                <c:pt idx="12228">
                  <c:v>-5.1693660000000001</c:v>
                </c:pt>
                <c:pt idx="12229">
                  <c:v>-5.583755</c:v>
                </c:pt>
                <c:pt idx="12230">
                  <c:v>-5.5658069999999844</c:v>
                </c:pt>
                <c:pt idx="12231">
                  <c:v>-5.3415220000000003</c:v>
                </c:pt>
                <c:pt idx="12232">
                  <c:v>-4.7276990000000003</c:v>
                </c:pt>
                <c:pt idx="12233">
                  <c:v>-5.0207649999999999</c:v>
                </c:pt>
                <c:pt idx="12234">
                  <c:v>-4.7854400000000004</c:v>
                </c:pt>
                <c:pt idx="12235">
                  <c:v>-4.9547869999999996</c:v>
                </c:pt>
                <c:pt idx="12236">
                  <c:v>-4.7838859999999999</c:v>
                </c:pt>
                <c:pt idx="12237">
                  <c:v>-4.7838859999999999</c:v>
                </c:pt>
                <c:pt idx="12238">
                  <c:v>-4.6736620000000002</c:v>
                </c:pt>
                <c:pt idx="12239">
                  <c:v>-4.8596510000000004</c:v>
                </c:pt>
                <c:pt idx="12240">
                  <c:v>-4.5837810000000001</c:v>
                </c:pt>
                <c:pt idx="12241">
                  <c:v>-4.6055630000000001</c:v>
                </c:pt>
                <c:pt idx="12242">
                  <c:v>-4.6295219999999997</c:v>
                </c:pt>
                <c:pt idx="12243">
                  <c:v>-4.6000969999999999</c:v>
                </c:pt>
                <c:pt idx="12244">
                  <c:v>-4.616034999999977</c:v>
                </c:pt>
                <c:pt idx="12245">
                  <c:v>-4.5544359999999742</c:v>
                </c:pt>
                <c:pt idx="12246">
                  <c:v>-4.6953239999999967</c:v>
                </c:pt>
                <c:pt idx="12247">
                  <c:v>-4.5944299999999956</c:v>
                </c:pt>
                <c:pt idx="12248">
                  <c:v>-4.4940610000000003</c:v>
                </c:pt>
                <c:pt idx="12249">
                  <c:v>-4.4940610000000003</c:v>
                </c:pt>
                <c:pt idx="12250">
                  <c:v>-4.5543839999999944</c:v>
                </c:pt>
                <c:pt idx="12251">
                  <c:v>-4.9116559999999998</c:v>
                </c:pt>
                <c:pt idx="12252">
                  <c:v>-4.9156719999999998</c:v>
                </c:pt>
                <c:pt idx="12253">
                  <c:v>-5.3250699999999966</c:v>
                </c:pt>
                <c:pt idx="12254">
                  <c:v>-5.3250699999999966</c:v>
                </c:pt>
                <c:pt idx="12255">
                  <c:v>-5.0229290000000004</c:v>
                </c:pt>
                <c:pt idx="12256">
                  <c:v>-4.6494369999999998</c:v>
                </c:pt>
                <c:pt idx="12257">
                  <c:v>-4.8651599999999799</c:v>
                </c:pt>
                <c:pt idx="12258">
                  <c:v>-4.4846509999999986</c:v>
                </c:pt>
                <c:pt idx="12259">
                  <c:v>-4.734648</c:v>
                </c:pt>
                <c:pt idx="12260">
                  <c:v>-4.734648</c:v>
                </c:pt>
                <c:pt idx="12261">
                  <c:v>-4.4018079999999999</c:v>
                </c:pt>
                <c:pt idx="12262">
                  <c:v>-4.629848</c:v>
                </c:pt>
                <c:pt idx="12263">
                  <c:v>-4.6563159999999799</c:v>
                </c:pt>
                <c:pt idx="12264">
                  <c:v>-4.8438270000000001</c:v>
                </c:pt>
                <c:pt idx="12265">
                  <c:v>-4.4643390000000007</c:v>
                </c:pt>
                <c:pt idx="12266">
                  <c:v>-4.9070210000000003</c:v>
                </c:pt>
                <c:pt idx="12267">
                  <c:v>-4.8477620000000003</c:v>
                </c:pt>
                <c:pt idx="12268">
                  <c:v>-5.3242799999999946</c:v>
                </c:pt>
                <c:pt idx="12269">
                  <c:v>-5.1540290000000004</c:v>
                </c:pt>
                <c:pt idx="12270">
                  <c:v>-5.0796950000000001</c:v>
                </c:pt>
                <c:pt idx="12271">
                  <c:v>-5.1897209999999996</c:v>
                </c:pt>
                <c:pt idx="12272">
                  <c:v>-5.7237650000000002</c:v>
                </c:pt>
                <c:pt idx="12273">
                  <c:v>-5.1452559999999998</c:v>
                </c:pt>
                <c:pt idx="12274">
                  <c:v>-5.2694729999999996</c:v>
                </c:pt>
                <c:pt idx="12275">
                  <c:v>-4.6008819999999799</c:v>
                </c:pt>
                <c:pt idx="12276">
                  <c:v>-4.6008819999999799</c:v>
                </c:pt>
                <c:pt idx="12277">
                  <c:v>-4.8806940000000001</c:v>
                </c:pt>
                <c:pt idx="12278">
                  <c:v>-5.0240379999999769</c:v>
                </c:pt>
                <c:pt idx="12279">
                  <c:v>-5.1367719999999997</c:v>
                </c:pt>
                <c:pt idx="12280">
                  <c:v>-4.7203169999999997</c:v>
                </c:pt>
                <c:pt idx="12281">
                  <c:v>-4.987546</c:v>
                </c:pt>
                <c:pt idx="12282">
                  <c:v>-4.6672669999999998</c:v>
                </c:pt>
                <c:pt idx="12283">
                  <c:v>-4.6163600000000002</c:v>
                </c:pt>
                <c:pt idx="12284">
                  <c:v>-4.6163600000000002</c:v>
                </c:pt>
                <c:pt idx="12285">
                  <c:v>-4.5382069999999999</c:v>
                </c:pt>
                <c:pt idx="12286">
                  <c:v>-4.6363180000000002</c:v>
                </c:pt>
                <c:pt idx="12287">
                  <c:v>-4.5837810000000001</c:v>
                </c:pt>
                <c:pt idx="12288">
                  <c:v>-4.6055630000000001</c:v>
                </c:pt>
                <c:pt idx="12289">
                  <c:v>-4.6295219999999997</c:v>
                </c:pt>
                <c:pt idx="12290">
                  <c:v>-4.6000969999999999</c:v>
                </c:pt>
                <c:pt idx="12291">
                  <c:v>-4.616034999999977</c:v>
                </c:pt>
                <c:pt idx="12292">
                  <c:v>-4.5544359999999742</c:v>
                </c:pt>
                <c:pt idx="12293">
                  <c:v>-4.6129359999999657</c:v>
                </c:pt>
                <c:pt idx="12294">
                  <c:v>-4.5048130000000004</c:v>
                </c:pt>
                <c:pt idx="12295">
                  <c:v>-4.5519480000000003</c:v>
                </c:pt>
                <c:pt idx="12296">
                  <c:v>-4.9882479999999996</c:v>
                </c:pt>
                <c:pt idx="12297">
                  <c:v>-4.6004149999999742</c:v>
                </c:pt>
                <c:pt idx="12298">
                  <c:v>-4.8026080000000002</c:v>
                </c:pt>
                <c:pt idx="12299">
                  <c:v>-5.0896330000000001</c:v>
                </c:pt>
                <c:pt idx="12300">
                  <c:v>-5.0627069999999996</c:v>
                </c:pt>
                <c:pt idx="12301">
                  <c:v>-5.0627069999999996</c:v>
                </c:pt>
                <c:pt idx="12302">
                  <c:v>-5.0651839999999799</c:v>
                </c:pt>
                <c:pt idx="12303">
                  <c:v>-4.9054219999999997</c:v>
                </c:pt>
                <c:pt idx="12304">
                  <c:v>-4.6243119999999687</c:v>
                </c:pt>
                <c:pt idx="12305">
                  <c:v>-4.7086800000000002</c:v>
                </c:pt>
                <c:pt idx="12306">
                  <c:v>-4.5754130000000002</c:v>
                </c:pt>
                <c:pt idx="12307">
                  <c:v>-4.5754130000000002</c:v>
                </c:pt>
                <c:pt idx="12308">
                  <c:v>-4.5566870000000002</c:v>
                </c:pt>
                <c:pt idx="12309">
                  <c:v>-4.6338210000000002</c:v>
                </c:pt>
                <c:pt idx="12310">
                  <c:v>-4.8438270000000001</c:v>
                </c:pt>
                <c:pt idx="12311">
                  <c:v>-4.4643390000000007</c:v>
                </c:pt>
                <c:pt idx="12312">
                  <c:v>-4.9070210000000003</c:v>
                </c:pt>
                <c:pt idx="12313">
                  <c:v>-4.8477620000000003</c:v>
                </c:pt>
                <c:pt idx="12314">
                  <c:v>-5.0345680000000002</c:v>
                </c:pt>
                <c:pt idx="12315">
                  <c:v>-5.024012999999977</c:v>
                </c:pt>
                <c:pt idx="12316">
                  <c:v>-5.1445509999999741</c:v>
                </c:pt>
                <c:pt idx="12317">
                  <c:v>-5.2033560000000003</c:v>
                </c:pt>
                <c:pt idx="12318">
                  <c:v>-5.3067500000000001</c:v>
                </c:pt>
                <c:pt idx="12319">
                  <c:v>-4.8148459999999771</c:v>
                </c:pt>
                <c:pt idx="12320">
                  <c:v>-5.0153030000000003</c:v>
                </c:pt>
                <c:pt idx="12321">
                  <c:v>-4.4972449999999986</c:v>
                </c:pt>
                <c:pt idx="12322">
                  <c:v>-5.1890099999999997</c:v>
                </c:pt>
                <c:pt idx="12323">
                  <c:v>-5.0129359999999741</c:v>
                </c:pt>
                <c:pt idx="12324">
                  <c:v>-4.6284029999999996</c:v>
                </c:pt>
                <c:pt idx="12325">
                  <c:v>-4.7868069999999996</c:v>
                </c:pt>
                <c:pt idx="12326">
                  <c:v>-4.6672669999999998</c:v>
                </c:pt>
                <c:pt idx="12327">
                  <c:v>-4.6163600000000002</c:v>
                </c:pt>
                <c:pt idx="12328">
                  <c:v>-4.5382069999999999</c:v>
                </c:pt>
                <c:pt idx="12329">
                  <c:v>-4.5382069999999999</c:v>
                </c:pt>
                <c:pt idx="12330">
                  <c:v>-4.6363180000000002</c:v>
                </c:pt>
                <c:pt idx="12331">
                  <c:v>-4.7052529999999999</c:v>
                </c:pt>
                <c:pt idx="12332">
                  <c:v>-4.5812169999999997</c:v>
                </c:pt>
                <c:pt idx="12333">
                  <c:v>-4.5676569999999996</c:v>
                </c:pt>
                <c:pt idx="12334">
                  <c:v>-4.4901309999999999</c:v>
                </c:pt>
                <c:pt idx="12335">
                  <c:v>-4.5037560000000001</c:v>
                </c:pt>
                <c:pt idx="12336">
                  <c:v>-4.6888949999999792</c:v>
                </c:pt>
                <c:pt idx="12337">
                  <c:v>-4.4272539999999996</c:v>
                </c:pt>
                <c:pt idx="12338">
                  <c:v>-4.5470819999999996</c:v>
                </c:pt>
                <c:pt idx="12339">
                  <c:v>-4.4846550000000001</c:v>
                </c:pt>
                <c:pt idx="12340">
                  <c:v>-4.309704</c:v>
                </c:pt>
                <c:pt idx="12341">
                  <c:v>-5.1460020000000002</c:v>
                </c:pt>
                <c:pt idx="12342">
                  <c:v>-5.249568</c:v>
                </c:pt>
                <c:pt idx="12343">
                  <c:v>-5.1672289999999998</c:v>
                </c:pt>
                <c:pt idx="12344">
                  <c:v>-4.7850799999999998</c:v>
                </c:pt>
                <c:pt idx="12345">
                  <c:v>-4.7850799999999998</c:v>
                </c:pt>
                <c:pt idx="12346">
                  <c:v>-4.9251739999999966</c:v>
                </c:pt>
                <c:pt idx="12347">
                  <c:v>-4.6491809999999791</c:v>
                </c:pt>
                <c:pt idx="12348">
                  <c:v>-4.3284929999999999</c:v>
                </c:pt>
                <c:pt idx="12349">
                  <c:v>-4.7086800000000002</c:v>
                </c:pt>
                <c:pt idx="12350">
                  <c:v>-4.5754130000000002</c:v>
                </c:pt>
                <c:pt idx="12351">
                  <c:v>-4.5754130000000002</c:v>
                </c:pt>
                <c:pt idx="12352">
                  <c:v>-4.5566870000000002</c:v>
                </c:pt>
                <c:pt idx="12353">
                  <c:v>-4.6338210000000002</c:v>
                </c:pt>
                <c:pt idx="12354">
                  <c:v>-5.1360839999999994</c:v>
                </c:pt>
                <c:pt idx="12355">
                  <c:v>-4.6853859999999798</c:v>
                </c:pt>
                <c:pt idx="12356">
                  <c:v>-4.9995520000000004</c:v>
                </c:pt>
                <c:pt idx="12357">
                  <c:v>-5.0328989999999996</c:v>
                </c:pt>
                <c:pt idx="12358">
                  <c:v>-5.3000309999999997</c:v>
                </c:pt>
                <c:pt idx="12359">
                  <c:v>-5.3000309999999997</c:v>
                </c:pt>
                <c:pt idx="12360">
                  <c:v>-5.0795830000000004</c:v>
                </c:pt>
                <c:pt idx="12361">
                  <c:v>-4.8044129999999798</c:v>
                </c:pt>
                <c:pt idx="12362">
                  <c:v>-5.8387060000000002</c:v>
                </c:pt>
                <c:pt idx="12363">
                  <c:v>-5.4417419999999996</c:v>
                </c:pt>
                <c:pt idx="12364">
                  <c:v>-5.0401449999999999</c:v>
                </c:pt>
                <c:pt idx="12365">
                  <c:v>-5.0208680000000001</c:v>
                </c:pt>
                <c:pt idx="12366">
                  <c:v>-5.0524760000000004</c:v>
                </c:pt>
                <c:pt idx="12367">
                  <c:v>-5.166296</c:v>
                </c:pt>
                <c:pt idx="12368">
                  <c:v>-4.4972449999999986</c:v>
                </c:pt>
                <c:pt idx="12369">
                  <c:v>-4.4972449999999986</c:v>
                </c:pt>
                <c:pt idx="12370">
                  <c:v>-5.1890099999999997</c:v>
                </c:pt>
                <c:pt idx="12371">
                  <c:v>-5.0129359999999741</c:v>
                </c:pt>
                <c:pt idx="12372">
                  <c:v>-4.6284029999999996</c:v>
                </c:pt>
                <c:pt idx="12373">
                  <c:v>-4.7868069999999996</c:v>
                </c:pt>
                <c:pt idx="12374">
                  <c:v>-4.7895510000000003</c:v>
                </c:pt>
                <c:pt idx="12375">
                  <c:v>-4.7496650000000002</c:v>
                </c:pt>
                <c:pt idx="12376">
                  <c:v>-4.6033119999999998</c:v>
                </c:pt>
                <c:pt idx="12377">
                  <c:v>-4.8750169999999997</c:v>
                </c:pt>
                <c:pt idx="12378">
                  <c:v>-4.8750169999999997</c:v>
                </c:pt>
                <c:pt idx="12379">
                  <c:v>-4.7500859999999996</c:v>
                </c:pt>
                <c:pt idx="12380">
                  <c:v>-4.5180819999999997</c:v>
                </c:pt>
                <c:pt idx="12381">
                  <c:v>-4.4255109999999798</c:v>
                </c:pt>
                <c:pt idx="12382">
                  <c:v>-4.3802659999999998</c:v>
                </c:pt>
                <c:pt idx="12383">
                  <c:v>-4.3115480000000002</c:v>
                </c:pt>
                <c:pt idx="12384">
                  <c:v>-4.2373139999999996</c:v>
                </c:pt>
                <c:pt idx="12385">
                  <c:v>-4.3034400000000002</c:v>
                </c:pt>
                <c:pt idx="12386">
                  <c:v>-4.4473649999999996</c:v>
                </c:pt>
                <c:pt idx="12387">
                  <c:v>-4.91698499999998</c:v>
                </c:pt>
                <c:pt idx="12388">
                  <c:v>-4.91698499999998</c:v>
                </c:pt>
                <c:pt idx="12389">
                  <c:v>-4.6056419999999987</c:v>
                </c:pt>
                <c:pt idx="12390">
                  <c:v>-4.7339190000000002</c:v>
                </c:pt>
                <c:pt idx="12391">
                  <c:v>-5.127446999999977</c:v>
                </c:pt>
                <c:pt idx="12392">
                  <c:v>-5.031466</c:v>
                </c:pt>
                <c:pt idx="12393">
                  <c:v>-5.1672289999999998</c:v>
                </c:pt>
                <c:pt idx="12394">
                  <c:v>-4.7850799999999998</c:v>
                </c:pt>
                <c:pt idx="12395">
                  <c:v>-4.9251739999999966</c:v>
                </c:pt>
                <c:pt idx="12396">
                  <c:v>-4.9251739999999966</c:v>
                </c:pt>
                <c:pt idx="12397">
                  <c:v>-4.6491809999999791</c:v>
                </c:pt>
                <c:pt idx="12398">
                  <c:v>-4.3284929999999999</c:v>
                </c:pt>
                <c:pt idx="12399">
                  <c:v>-4.6018799999999986</c:v>
                </c:pt>
                <c:pt idx="12400">
                  <c:v>-4.39583199999998</c:v>
                </c:pt>
                <c:pt idx="12401">
                  <c:v>-4.2759560000000008</c:v>
                </c:pt>
                <c:pt idx="12402">
                  <c:v>-4.2759560000000008</c:v>
                </c:pt>
                <c:pt idx="12403">
                  <c:v>-4.5314059999999996</c:v>
                </c:pt>
                <c:pt idx="12404">
                  <c:v>-5.0246369999999798</c:v>
                </c:pt>
                <c:pt idx="12405">
                  <c:v>-4.7321819999999999</c:v>
                </c:pt>
                <c:pt idx="12406">
                  <c:v>-4.6735670000000002</c:v>
                </c:pt>
                <c:pt idx="12407">
                  <c:v>-5.0835929999999996</c:v>
                </c:pt>
                <c:pt idx="12408">
                  <c:v>-5.1125449999999741</c:v>
                </c:pt>
                <c:pt idx="12409">
                  <c:v>-4.8888119999999997</c:v>
                </c:pt>
                <c:pt idx="12410">
                  <c:v>-4.8888119999999997</c:v>
                </c:pt>
                <c:pt idx="12411">
                  <c:v>-5.1772390000000001</c:v>
                </c:pt>
                <c:pt idx="12412">
                  <c:v>-5.3367979999999999</c:v>
                </c:pt>
                <c:pt idx="12413">
                  <c:v>-5.4417419999999996</c:v>
                </c:pt>
                <c:pt idx="12414">
                  <c:v>-5.0401449999999999</c:v>
                </c:pt>
                <c:pt idx="12415">
                  <c:v>-5.0208680000000001</c:v>
                </c:pt>
                <c:pt idx="12416">
                  <c:v>-5.0524760000000004</c:v>
                </c:pt>
                <c:pt idx="12417">
                  <c:v>-5.166296</c:v>
                </c:pt>
                <c:pt idx="12418">
                  <c:v>-4.779325</c:v>
                </c:pt>
                <c:pt idx="12419">
                  <c:v>-4.779325</c:v>
                </c:pt>
                <c:pt idx="12420">
                  <c:v>-5.0791139999999997</c:v>
                </c:pt>
                <c:pt idx="12421">
                  <c:v>-4.9325419999999998</c:v>
                </c:pt>
                <c:pt idx="12422">
                  <c:v>-4.7908970000000002</c:v>
                </c:pt>
                <c:pt idx="12423">
                  <c:v>-4.8095099999999986</c:v>
                </c:pt>
                <c:pt idx="12424">
                  <c:v>-4.5381039999999997</c:v>
                </c:pt>
                <c:pt idx="12425">
                  <c:v>-4.8238099999999946</c:v>
                </c:pt>
                <c:pt idx="12426">
                  <c:v>-4.5357289999999999</c:v>
                </c:pt>
                <c:pt idx="12427">
                  <c:v>-4.503145</c:v>
                </c:pt>
                <c:pt idx="12428">
                  <c:v>-4.6457699999999997</c:v>
                </c:pt>
                <c:pt idx="12429">
                  <c:v>-4.6457699999999997</c:v>
                </c:pt>
                <c:pt idx="12430">
                  <c:v>-4.5038729999999996</c:v>
                </c:pt>
                <c:pt idx="12431">
                  <c:v>-4.4203969999999986</c:v>
                </c:pt>
                <c:pt idx="12432">
                  <c:v>-4.2320489999999999</c:v>
                </c:pt>
                <c:pt idx="12433">
                  <c:v>-4.3115480000000002</c:v>
                </c:pt>
                <c:pt idx="12434">
                  <c:v>-4.2373139999999996</c:v>
                </c:pt>
                <c:pt idx="12435">
                  <c:v>-4.3034400000000002</c:v>
                </c:pt>
                <c:pt idx="12436">
                  <c:v>-4.6321149999999687</c:v>
                </c:pt>
                <c:pt idx="12437">
                  <c:v>-4.91698499999998</c:v>
                </c:pt>
                <c:pt idx="12438">
                  <c:v>-4.91698499999998</c:v>
                </c:pt>
                <c:pt idx="12439">
                  <c:v>-4.6056419999999987</c:v>
                </c:pt>
                <c:pt idx="12440">
                  <c:v>-4.7339190000000002</c:v>
                </c:pt>
                <c:pt idx="12441">
                  <c:v>-5.127446999999977</c:v>
                </c:pt>
                <c:pt idx="12442">
                  <c:v>-5.031466</c:v>
                </c:pt>
                <c:pt idx="12443">
                  <c:v>-4.4438459999999997</c:v>
                </c:pt>
                <c:pt idx="12444">
                  <c:v>-4.5579789999999996</c:v>
                </c:pt>
                <c:pt idx="12445">
                  <c:v>-4.5880089999999996</c:v>
                </c:pt>
                <c:pt idx="12446">
                  <c:v>-4.5880089999999996</c:v>
                </c:pt>
                <c:pt idx="12447">
                  <c:v>-4.8032969999999997</c:v>
                </c:pt>
                <c:pt idx="12448">
                  <c:v>-4.5323190000000002</c:v>
                </c:pt>
                <c:pt idx="12449">
                  <c:v>-4.6352909999999996</c:v>
                </c:pt>
                <c:pt idx="12450">
                  <c:v>-4.7014849999999999</c:v>
                </c:pt>
                <c:pt idx="12451">
                  <c:v>-4.5221819999999742</c:v>
                </c:pt>
                <c:pt idx="12452">
                  <c:v>-4.5221819999999742</c:v>
                </c:pt>
                <c:pt idx="12453">
                  <c:v>-4.7249689999999998</c:v>
                </c:pt>
                <c:pt idx="12454">
                  <c:v>-4.6860480000000004</c:v>
                </c:pt>
                <c:pt idx="12455">
                  <c:v>-4.8220119999999742</c:v>
                </c:pt>
                <c:pt idx="12456">
                  <c:v>-5.0835929999999996</c:v>
                </c:pt>
                <c:pt idx="12457">
                  <c:v>-5.1125449999999741</c:v>
                </c:pt>
                <c:pt idx="12458">
                  <c:v>-4.8888119999999997</c:v>
                </c:pt>
                <c:pt idx="12459">
                  <c:v>-4.8888119999999997</c:v>
                </c:pt>
                <c:pt idx="12460">
                  <c:v>-5.1772390000000001</c:v>
                </c:pt>
                <c:pt idx="12461">
                  <c:v>-5.3367979999999999</c:v>
                </c:pt>
                <c:pt idx="12462">
                  <c:v>-5.3758239999999997</c:v>
                </c:pt>
                <c:pt idx="12463">
                  <c:v>-5.1672159999999741</c:v>
                </c:pt>
                <c:pt idx="12464">
                  <c:v>-5.4262370000000004</c:v>
                </c:pt>
                <c:pt idx="12465">
                  <c:v>-4.9627210000000002</c:v>
                </c:pt>
                <c:pt idx="12466">
                  <c:v>-4.7562819999999997</c:v>
                </c:pt>
                <c:pt idx="12467">
                  <c:v>-5.2371670000000003</c:v>
                </c:pt>
                <c:pt idx="12468">
                  <c:v>-4.6252999999999966</c:v>
                </c:pt>
                <c:pt idx="12469">
                  <c:v>-4.9579069999999996</c:v>
                </c:pt>
                <c:pt idx="12470">
                  <c:v>-4.9579069999999996</c:v>
                </c:pt>
                <c:pt idx="12471">
                  <c:v>-4.8770810000000004</c:v>
                </c:pt>
                <c:pt idx="12472">
                  <c:v>-4.9092900000000004</c:v>
                </c:pt>
                <c:pt idx="12473">
                  <c:v>-4.4202589999999997</c:v>
                </c:pt>
                <c:pt idx="12474">
                  <c:v>-4.5395380000000003</c:v>
                </c:pt>
                <c:pt idx="12475">
                  <c:v>-4.7786059999999999</c:v>
                </c:pt>
                <c:pt idx="12476">
                  <c:v>-4.6070939999999947</c:v>
                </c:pt>
                <c:pt idx="12477">
                  <c:v>-4.503145</c:v>
                </c:pt>
                <c:pt idx="12478">
                  <c:v>-4.6457699999999997</c:v>
                </c:pt>
                <c:pt idx="12479">
                  <c:v>-4.5038729999999996</c:v>
                </c:pt>
                <c:pt idx="12480">
                  <c:v>-4.5038729999999996</c:v>
                </c:pt>
                <c:pt idx="12481">
                  <c:v>-4.4203969999999986</c:v>
                </c:pt>
                <c:pt idx="12482">
                  <c:v>-4.2320489999999999</c:v>
                </c:pt>
                <c:pt idx="12483">
                  <c:v>-4.0467019999999998</c:v>
                </c:pt>
                <c:pt idx="12484">
                  <c:v>-3.9547139999999992</c:v>
                </c:pt>
                <c:pt idx="12485">
                  <c:v>-3.945335</c:v>
                </c:pt>
                <c:pt idx="12486">
                  <c:v>-4.6321149999999687</c:v>
                </c:pt>
                <c:pt idx="12487">
                  <c:v>-4.4920099999999996</c:v>
                </c:pt>
                <c:pt idx="12488">
                  <c:v>-4.7476159999999998</c:v>
                </c:pt>
                <c:pt idx="12489">
                  <c:v>-4.5558179999999799</c:v>
                </c:pt>
                <c:pt idx="12490">
                  <c:v>-4.9513150000000001</c:v>
                </c:pt>
                <c:pt idx="12491">
                  <c:v>-4.9513150000000001</c:v>
                </c:pt>
                <c:pt idx="12492">
                  <c:v>-4.783893</c:v>
                </c:pt>
                <c:pt idx="12493">
                  <c:v>-4.8418419999999998</c:v>
                </c:pt>
                <c:pt idx="12494">
                  <c:v>-4.9482530000000002</c:v>
                </c:pt>
                <c:pt idx="12495">
                  <c:v>-4.7651039999999947</c:v>
                </c:pt>
                <c:pt idx="12496">
                  <c:v>-4.9359479999999998</c:v>
                </c:pt>
                <c:pt idx="12497">
                  <c:v>-4.5221819999999742</c:v>
                </c:pt>
                <c:pt idx="12498">
                  <c:v>-4.7249689999999998</c:v>
                </c:pt>
                <c:pt idx="12499">
                  <c:v>-4.6860480000000004</c:v>
                </c:pt>
                <c:pt idx="12500">
                  <c:v>-4.8220119999999742</c:v>
                </c:pt>
                <c:pt idx="12501">
                  <c:v>-5.1988299999999956</c:v>
                </c:pt>
                <c:pt idx="12502">
                  <c:v>-5.2768600000000001</c:v>
                </c:pt>
                <c:pt idx="12503">
                  <c:v>-4.8711779999999996</c:v>
                </c:pt>
                <c:pt idx="12504">
                  <c:v>-4.8711779999999996</c:v>
                </c:pt>
                <c:pt idx="12505">
                  <c:v>-4.4617779999999998</c:v>
                </c:pt>
                <c:pt idx="12506">
                  <c:v>-4.9455289999999996</c:v>
                </c:pt>
                <c:pt idx="12507">
                  <c:v>-4.6730989999999997</c:v>
                </c:pt>
                <c:pt idx="12508">
                  <c:v>-4.967778</c:v>
                </c:pt>
                <c:pt idx="12509">
                  <c:v>-5.0075649999999996</c:v>
                </c:pt>
                <c:pt idx="12510">
                  <c:v>-4.9742800000000003</c:v>
                </c:pt>
                <c:pt idx="12511">
                  <c:v>-4.7878349999999799</c:v>
                </c:pt>
                <c:pt idx="12512">
                  <c:v>-4.7299309999999997</c:v>
                </c:pt>
                <c:pt idx="12513">
                  <c:v>-4.7663580000000003</c:v>
                </c:pt>
                <c:pt idx="12514">
                  <c:v>-5.1924530000000004</c:v>
                </c:pt>
                <c:pt idx="12515">
                  <c:v>-5.1924530000000004</c:v>
                </c:pt>
                <c:pt idx="12516">
                  <c:v>-4.9092900000000004</c:v>
                </c:pt>
                <c:pt idx="12517">
                  <c:v>-4.4202589999999997</c:v>
                </c:pt>
                <c:pt idx="12518">
                  <c:v>-4.5395380000000003</c:v>
                </c:pt>
                <c:pt idx="12519">
                  <c:v>-4.7786059999999999</c:v>
                </c:pt>
                <c:pt idx="12520">
                  <c:v>-4.6070939999999947</c:v>
                </c:pt>
                <c:pt idx="12521">
                  <c:v>-4.7310350000000003</c:v>
                </c:pt>
                <c:pt idx="12522">
                  <c:v>-4.6719720000000002</c:v>
                </c:pt>
                <c:pt idx="12523">
                  <c:v>-4.5558509999999997</c:v>
                </c:pt>
                <c:pt idx="12524">
                  <c:v>-4.5558509999999997</c:v>
                </c:pt>
                <c:pt idx="12525">
                  <c:v>-4.2722759999999997</c:v>
                </c:pt>
                <c:pt idx="12526">
                  <c:v>-4.026854999999979</c:v>
                </c:pt>
                <c:pt idx="12527">
                  <c:v>-3.955603999999997</c:v>
                </c:pt>
                <c:pt idx="12528">
                  <c:v>-3.806647999999996</c:v>
                </c:pt>
                <c:pt idx="12529">
                  <c:v>-4.7507510000000002</c:v>
                </c:pt>
                <c:pt idx="12530">
                  <c:v>-4.6521109999999686</c:v>
                </c:pt>
                <c:pt idx="12531">
                  <c:v>-4.6501449999999771</c:v>
                </c:pt>
                <c:pt idx="12532">
                  <c:v>-4.6795109999999998</c:v>
                </c:pt>
                <c:pt idx="12533">
                  <c:v>-4.6795109999999998</c:v>
                </c:pt>
                <c:pt idx="12534">
                  <c:v>-4.5640199999999798</c:v>
                </c:pt>
                <c:pt idx="12535">
                  <c:v>-4.9772790000000002</c:v>
                </c:pt>
                <c:pt idx="12536">
                  <c:v>-4.6510610000000003</c:v>
                </c:pt>
                <c:pt idx="12537">
                  <c:v>-4.8094939999999999</c:v>
                </c:pt>
                <c:pt idx="12538">
                  <c:v>-5.007815999999977</c:v>
                </c:pt>
                <c:pt idx="12539">
                  <c:v>-4.7342880000000003</c:v>
                </c:pt>
                <c:pt idx="12540">
                  <c:v>-4.9513150000000001</c:v>
                </c:pt>
                <c:pt idx="12541">
                  <c:v>-4.783893</c:v>
                </c:pt>
                <c:pt idx="12542">
                  <c:v>-4.8418419999999998</c:v>
                </c:pt>
                <c:pt idx="12543">
                  <c:v>-4.9482530000000002</c:v>
                </c:pt>
                <c:pt idx="12544">
                  <c:v>-4.7651039999999947</c:v>
                </c:pt>
                <c:pt idx="12545">
                  <c:v>-4.9359479999999998</c:v>
                </c:pt>
                <c:pt idx="12546">
                  <c:v>-4.9359479999999998</c:v>
                </c:pt>
                <c:pt idx="12547">
                  <c:v>-5.0057830000000001</c:v>
                </c:pt>
                <c:pt idx="12548">
                  <c:v>-5.0662969999999996</c:v>
                </c:pt>
                <c:pt idx="12549">
                  <c:v>-4.8600899999999996</c:v>
                </c:pt>
                <c:pt idx="12550">
                  <c:v>-4.7431859999999997</c:v>
                </c:pt>
                <c:pt idx="12551">
                  <c:v>-5.9439219999999997</c:v>
                </c:pt>
                <c:pt idx="12552">
                  <c:v>-5.2634639999999999</c:v>
                </c:pt>
                <c:pt idx="12553">
                  <c:v>-5.2634639999999999</c:v>
                </c:pt>
                <c:pt idx="12554">
                  <c:v>-4.8765960000000002</c:v>
                </c:pt>
                <c:pt idx="12555">
                  <c:v>-4.8846230000000004</c:v>
                </c:pt>
                <c:pt idx="12556">
                  <c:v>-5.0389410000000003</c:v>
                </c:pt>
                <c:pt idx="12557">
                  <c:v>-4.7246230000000002</c:v>
                </c:pt>
                <c:pt idx="12558">
                  <c:v>-4.64475799999998</c:v>
                </c:pt>
                <c:pt idx="12559">
                  <c:v>-4.7878349999999799</c:v>
                </c:pt>
                <c:pt idx="12560">
                  <c:v>-4.7299309999999997</c:v>
                </c:pt>
                <c:pt idx="12561">
                  <c:v>-4.7663580000000003</c:v>
                </c:pt>
                <c:pt idx="12562">
                  <c:v>-5.1924530000000004</c:v>
                </c:pt>
                <c:pt idx="12563">
                  <c:v>-4.9642059999999999</c:v>
                </c:pt>
                <c:pt idx="12564">
                  <c:v>-4.9642059999999999</c:v>
                </c:pt>
                <c:pt idx="12565">
                  <c:v>-4.6892849999999999</c:v>
                </c:pt>
                <c:pt idx="12566">
                  <c:v>-4.6458839999999837</c:v>
                </c:pt>
                <c:pt idx="12567">
                  <c:v>-4.304734999999976</c:v>
                </c:pt>
                <c:pt idx="12568">
                  <c:v>-4.6016069999999987</c:v>
                </c:pt>
                <c:pt idx="12569">
                  <c:v>-4.9033769999999999</c:v>
                </c:pt>
                <c:pt idx="12570">
                  <c:v>-4.6111409999999999</c:v>
                </c:pt>
                <c:pt idx="12571">
                  <c:v>-4.564781999999977</c:v>
                </c:pt>
                <c:pt idx="12572">
                  <c:v>-4.3793119999999996</c:v>
                </c:pt>
                <c:pt idx="12573">
                  <c:v>-4.3793119999999996</c:v>
                </c:pt>
                <c:pt idx="12574">
                  <c:v>-4.1694270000000007</c:v>
                </c:pt>
                <c:pt idx="12575">
                  <c:v>-4.0636510000000001</c:v>
                </c:pt>
                <c:pt idx="12576">
                  <c:v>-4.8538109999999799</c:v>
                </c:pt>
                <c:pt idx="12577">
                  <c:v>-5.098776</c:v>
                </c:pt>
                <c:pt idx="12578">
                  <c:v>-4.7376389999999997</c:v>
                </c:pt>
                <c:pt idx="12579">
                  <c:v>-4.7520059999999997</c:v>
                </c:pt>
                <c:pt idx="12580">
                  <c:v>-4.8090390000000003</c:v>
                </c:pt>
                <c:pt idx="12581">
                  <c:v>-4.6007189999999998</c:v>
                </c:pt>
                <c:pt idx="12582">
                  <c:v>-4.5640199999999798</c:v>
                </c:pt>
                <c:pt idx="12583">
                  <c:v>-4.9772790000000002</c:v>
                </c:pt>
                <c:pt idx="12584">
                  <c:v>-4.6510610000000003</c:v>
                </c:pt>
                <c:pt idx="12585">
                  <c:v>-4.8094939999999999</c:v>
                </c:pt>
                <c:pt idx="12586">
                  <c:v>-5.007815999999977</c:v>
                </c:pt>
                <c:pt idx="12587">
                  <c:v>-4.7342880000000003</c:v>
                </c:pt>
                <c:pt idx="12588">
                  <c:v>-4.7342880000000003</c:v>
                </c:pt>
                <c:pt idx="12589">
                  <c:v>-4.3744759999999996</c:v>
                </c:pt>
                <c:pt idx="12590">
                  <c:v>-4.5285639999999976</c:v>
                </c:pt>
                <c:pt idx="12591">
                  <c:v>-4.4501919999999986</c:v>
                </c:pt>
                <c:pt idx="12592">
                  <c:v>-4.6369410000000002</c:v>
                </c:pt>
                <c:pt idx="12593">
                  <c:v>-4.8432219999999999</c:v>
                </c:pt>
                <c:pt idx="12594">
                  <c:v>-4.8972259999999999</c:v>
                </c:pt>
                <c:pt idx="12595">
                  <c:v>-4.8972259999999999</c:v>
                </c:pt>
                <c:pt idx="12596">
                  <c:v>-4.897404999999976</c:v>
                </c:pt>
                <c:pt idx="12597">
                  <c:v>-4.8476099999999986</c:v>
                </c:pt>
                <c:pt idx="12598">
                  <c:v>-4.6413080000000004</c:v>
                </c:pt>
                <c:pt idx="12599">
                  <c:v>-4.8198759999999998</c:v>
                </c:pt>
                <c:pt idx="12600">
                  <c:v>-5.4322140000000001</c:v>
                </c:pt>
                <c:pt idx="12601">
                  <c:v>-5.2634639999999999</c:v>
                </c:pt>
                <c:pt idx="12602">
                  <c:v>-4.8765960000000002</c:v>
                </c:pt>
                <c:pt idx="12603">
                  <c:v>-4.8846230000000004</c:v>
                </c:pt>
                <c:pt idx="12604">
                  <c:v>-5.0389410000000003</c:v>
                </c:pt>
                <c:pt idx="12605">
                  <c:v>-4.7246230000000002</c:v>
                </c:pt>
                <c:pt idx="12606">
                  <c:v>-4.64475799999998</c:v>
                </c:pt>
                <c:pt idx="12607">
                  <c:v>-4.7643979999999999</c:v>
                </c:pt>
                <c:pt idx="12608">
                  <c:v>-5.0840449999999997</c:v>
                </c:pt>
                <c:pt idx="12609">
                  <c:v>-4.8352550000000001</c:v>
                </c:pt>
                <c:pt idx="12610">
                  <c:v>-4.8617149999999798</c:v>
                </c:pt>
                <c:pt idx="12611">
                  <c:v>-4.8678319999999742</c:v>
                </c:pt>
                <c:pt idx="12612">
                  <c:v>-4.8678319999999742</c:v>
                </c:pt>
                <c:pt idx="12613">
                  <c:v>-4.7250949999999996</c:v>
                </c:pt>
                <c:pt idx="12614">
                  <c:v>-4.5809230000000003</c:v>
                </c:pt>
                <c:pt idx="12615">
                  <c:v>-4.5536079999999997</c:v>
                </c:pt>
                <c:pt idx="12616">
                  <c:v>-4.9557479999999998</c:v>
                </c:pt>
                <c:pt idx="12617">
                  <c:v>-4.6714380000000002</c:v>
                </c:pt>
                <c:pt idx="12618">
                  <c:v>-4.6232530000000001</c:v>
                </c:pt>
                <c:pt idx="12619">
                  <c:v>-4.5961400000000001</c:v>
                </c:pt>
                <c:pt idx="12620">
                  <c:v>-4.3793119999999996</c:v>
                </c:pt>
                <c:pt idx="12621">
                  <c:v>-4.1694270000000007</c:v>
                </c:pt>
                <c:pt idx="12622">
                  <c:v>-4.7513030000000001</c:v>
                </c:pt>
                <c:pt idx="12623">
                  <c:v>-4.7513030000000001</c:v>
                </c:pt>
                <c:pt idx="12624">
                  <c:v>-5.098776</c:v>
                </c:pt>
                <c:pt idx="12625">
                  <c:v>-4.7376389999999997</c:v>
                </c:pt>
                <c:pt idx="12626">
                  <c:v>-4.7520059999999997</c:v>
                </c:pt>
                <c:pt idx="12627">
                  <c:v>-4.8090390000000003</c:v>
                </c:pt>
                <c:pt idx="12628">
                  <c:v>-4.6007189999999998</c:v>
                </c:pt>
                <c:pt idx="12629">
                  <c:v>-4.6007189999999998</c:v>
                </c:pt>
                <c:pt idx="12630">
                  <c:v>-5.1945629999999996</c:v>
                </c:pt>
                <c:pt idx="12631">
                  <c:v>-4.4883649999999999</c:v>
                </c:pt>
                <c:pt idx="12632">
                  <c:v>-4.960102</c:v>
                </c:pt>
                <c:pt idx="12633">
                  <c:v>-5.1404739999999984</c:v>
                </c:pt>
                <c:pt idx="12634">
                  <c:v>-5.1404739999999984</c:v>
                </c:pt>
                <c:pt idx="12635">
                  <c:v>-5.2760579999999999</c:v>
                </c:pt>
                <c:pt idx="12636">
                  <c:v>-5.0237280000000002</c:v>
                </c:pt>
                <c:pt idx="12637">
                  <c:v>-4.6113299999999997</c:v>
                </c:pt>
                <c:pt idx="12638">
                  <c:v>-4.4118150000000007</c:v>
                </c:pt>
                <c:pt idx="12639">
                  <c:v>-4.197922999999979</c:v>
                </c:pt>
                <c:pt idx="12640">
                  <c:v>-4.5087809999999999</c:v>
                </c:pt>
                <c:pt idx="12641">
                  <c:v>-4.5087809999999999</c:v>
                </c:pt>
                <c:pt idx="12642">
                  <c:v>-4.6751459999999998</c:v>
                </c:pt>
                <c:pt idx="12643">
                  <c:v>-4.8476099999999986</c:v>
                </c:pt>
                <c:pt idx="12644">
                  <c:v>-4.6413080000000004</c:v>
                </c:pt>
                <c:pt idx="12645">
                  <c:v>-4.8198759999999998</c:v>
                </c:pt>
                <c:pt idx="12646">
                  <c:v>-5.4322140000000001</c:v>
                </c:pt>
                <c:pt idx="12647">
                  <c:v>-5.4322140000000001</c:v>
                </c:pt>
                <c:pt idx="12648">
                  <c:v>-4.7333189999999998</c:v>
                </c:pt>
                <c:pt idx="12649">
                  <c:v>-4.3142209999999999</c:v>
                </c:pt>
                <c:pt idx="12650">
                  <c:v>-4.9104039999999998</c:v>
                </c:pt>
                <c:pt idx="12651">
                  <c:v>-4.466189</c:v>
                </c:pt>
                <c:pt idx="12652">
                  <c:v>-4.4613300000000002</c:v>
                </c:pt>
                <c:pt idx="12653">
                  <c:v>-4.7053289999999999</c:v>
                </c:pt>
                <c:pt idx="12654">
                  <c:v>-4.464035999999977</c:v>
                </c:pt>
                <c:pt idx="12655">
                  <c:v>-4.3206229999999977</c:v>
                </c:pt>
                <c:pt idx="12656">
                  <c:v>-4.4782739999999999</c:v>
                </c:pt>
                <c:pt idx="12657">
                  <c:v>-5.0412699999999999</c:v>
                </c:pt>
                <c:pt idx="12658">
                  <c:v>-4.895467</c:v>
                </c:pt>
                <c:pt idx="12659">
                  <c:v>-4.895467</c:v>
                </c:pt>
                <c:pt idx="12660">
                  <c:v>-4.5809230000000003</c:v>
                </c:pt>
                <c:pt idx="12661">
                  <c:v>-4.5536079999999997</c:v>
                </c:pt>
                <c:pt idx="12662">
                  <c:v>-4.9557479999999998</c:v>
                </c:pt>
                <c:pt idx="12663">
                  <c:v>-4.6714380000000002</c:v>
                </c:pt>
                <c:pt idx="12664">
                  <c:v>-4.6232530000000001</c:v>
                </c:pt>
                <c:pt idx="12665">
                  <c:v>-4.5961400000000001</c:v>
                </c:pt>
                <c:pt idx="12666">
                  <c:v>-4.3207299999999966</c:v>
                </c:pt>
                <c:pt idx="12667">
                  <c:v>-4.7383540000000002</c:v>
                </c:pt>
                <c:pt idx="12668">
                  <c:v>-4.7513030000000001</c:v>
                </c:pt>
                <c:pt idx="12669">
                  <c:v>-4.7513030000000001</c:v>
                </c:pt>
                <c:pt idx="12670">
                  <c:v>-4.9201359999999799</c:v>
                </c:pt>
                <c:pt idx="12671">
                  <c:v>-5.1368980000000004</c:v>
                </c:pt>
                <c:pt idx="12672">
                  <c:v>-5.1728779999999999</c:v>
                </c:pt>
                <c:pt idx="12673">
                  <c:v>-4.5346299999999999</c:v>
                </c:pt>
                <c:pt idx="12674">
                  <c:v>-4.5346299999999999</c:v>
                </c:pt>
                <c:pt idx="12675">
                  <c:v>-5.1665219999999996</c:v>
                </c:pt>
                <c:pt idx="12676">
                  <c:v>-4.9365690000000004</c:v>
                </c:pt>
                <c:pt idx="12677">
                  <c:v>-5.1324680000000003</c:v>
                </c:pt>
                <c:pt idx="12678">
                  <c:v>-5.2777710000000004</c:v>
                </c:pt>
                <c:pt idx="12679">
                  <c:v>-4.8762489999999996</c:v>
                </c:pt>
                <c:pt idx="12680">
                  <c:v>-4.8762489999999996</c:v>
                </c:pt>
                <c:pt idx="12681">
                  <c:v>-4.8299829999999799</c:v>
                </c:pt>
                <c:pt idx="12682">
                  <c:v>-4.6113299999999997</c:v>
                </c:pt>
                <c:pt idx="12683">
                  <c:v>-4.4118150000000007</c:v>
                </c:pt>
                <c:pt idx="12684">
                  <c:v>-4.197922999999979</c:v>
                </c:pt>
                <c:pt idx="12685">
                  <c:v>-4.5087809999999999</c:v>
                </c:pt>
                <c:pt idx="12686">
                  <c:v>-4.5087809999999999</c:v>
                </c:pt>
                <c:pt idx="12687">
                  <c:v>-4.6751459999999998</c:v>
                </c:pt>
                <c:pt idx="12688">
                  <c:v>-4.1828660000000006</c:v>
                </c:pt>
                <c:pt idx="12689">
                  <c:v>-4.4402169999999996</c:v>
                </c:pt>
                <c:pt idx="12690">
                  <c:v>-4.2004040000000007</c:v>
                </c:pt>
                <c:pt idx="12691">
                  <c:v>-4.6209669999999798</c:v>
                </c:pt>
                <c:pt idx="12692">
                  <c:v>-4.2985030000000002</c:v>
                </c:pt>
                <c:pt idx="12693">
                  <c:v>-4.61872499999998</c:v>
                </c:pt>
                <c:pt idx="12694">
                  <c:v>-5.280932</c:v>
                </c:pt>
                <c:pt idx="12695">
                  <c:v>-5.280932</c:v>
                </c:pt>
                <c:pt idx="12696">
                  <c:v>-4.6523409999999998</c:v>
                </c:pt>
                <c:pt idx="12697">
                  <c:v>-4.6771469999999997</c:v>
                </c:pt>
                <c:pt idx="12698">
                  <c:v>-5.3274239999999846</c:v>
                </c:pt>
                <c:pt idx="12699">
                  <c:v>-4.846571</c:v>
                </c:pt>
                <c:pt idx="12700">
                  <c:v>-5.3281599999999996</c:v>
                </c:pt>
                <c:pt idx="12701">
                  <c:v>-4.4782739999999999</c:v>
                </c:pt>
                <c:pt idx="12702">
                  <c:v>-5.0412699999999999</c:v>
                </c:pt>
                <c:pt idx="12703">
                  <c:v>-4.895467</c:v>
                </c:pt>
                <c:pt idx="12704">
                  <c:v>-4.895467</c:v>
                </c:pt>
                <c:pt idx="12705">
                  <c:v>-4.6720620000000004</c:v>
                </c:pt>
                <c:pt idx="12706">
                  <c:v>-4.3144869999999687</c:v>
                </c:pt>
                <c:pt idx="12707">
                  <c:v>-4.5505399999999998</c:v>
                </c:pt>
                <c:pt idx="12708">
                  <c:v>-4.611764</c:v>
                </c:pt>
                <c:pt idx="12709">
                  <c:v>-4.6112289999999998</c:v>
                </c:pt>
                <c:pt idx="12710">
                  <c:v>-4.5484499999999999</c:v>
                </c:pt>
                <c:pt idx="12711">
                  <c:v>-4.3951969999999996</c:v>
                </c:pt>
                <c:pt idx="12712">
                  <c:v>-4.6263069999999997</c:v>
                </c:pt>
                <c:pt idx="12713">
                  <c:v>-4.5822580000000004</c:v>
                </c:pt>
                <c:pt idx="12714">
                  <c:v>-4.9177020000000002</c:v>
                </c:pt>
                <c:pt idx="12715">
                  <c:v>-4.9177020000000002</c:v>
                </c:pt>
                <c:pt idx="12716">
                  <c:v>-5.0964799999999997</c:v>
                </c:pt>
                <c:pt idx="12717">
                  <c:v>-5.0842320000000001</c:v>
                </c:pt>
                <c:pt idx="12718">
                  <c:v>-5.1808079999999999</c:v>
                </c:pt>
                <c:pt idx="12719">
                  <c:v>-5.4121649999999999</c:v>
                </c:pt>
                <c:pt idx="12720">
                  <c:v>-5.381659</c:v>
                </c:pt>
                <c:pt idx="12721">
                  <c:v>-5.3246719999999996</c:v>
                </c:pt>
                <c:pt idx="12722">
                  <c:v>-5.1324680000000003</c:v>
                </c:pt>
                <c:pt idx="12723">
                  <c:v>-5.2777710000000004</c:v>
                </c:pt>
                <c:pt idx="12724">
                  <c:v>-4.8762489999999996</c:v>
                </c:pt>
                <c:pt idx="12725">
                  <c:v>-4.8762489999999996</c:v>
                </c:pt>
                <c:pt idx="12726">
                  <c:v>-4.8299829999999799</c:v>
                </c:pt>
                <c:pt idx="12727">
                  <c:v>-4.4917920000000002</c:v>
                </c:pt>
                <c:pt idx="12728">
                  <c:v>-4.65133499999998</c:v>
                </c:pt>
                <c:pt idx="12729">
                  <c:v>-4.5427099999999996</c:v>
                </c:pt>
                <c:pt idx="12730">
                  <c:v>-5.0089940000000004</c:v>
                </c:pt>
                <c:pt idx="12731">
                  <c:v>-5.2672650000000001</c:v>
                </c:pt>
                <c:pt idx="12732">
                  <c:v>-5.2672650000000001</c:v>
                </c:pt>
                <c:pt idx="12733">
                  <c:v>-5.1113580000000001</c:v>
                </c:pt>
                <c:pt idx="12734">
                  <c:v>-4.8181699999999976</c:v>
                </c:pt>
                <c:pt idx="12735">
                  <c:v>-4.6671639999999837</c:v>
                </c:pt>
                <c:pt idx="12736">
                  <c:v>-4.5381980000000004</c:v>
                </c:pt>
                <c:pt idx="12737">
                  <c:v>-4.6033770000000001</c:v>
                </c:pt>
                <c:pt idx="12738">
                  <c:v>-4.6652189999999791</c:v>
                </c:pt>
                <c:pt idx="12739">
                  <c:v>-4.6154739999999936</c:v>
                </c:pt>
                <c:pt idx="12740">
                  <c:v>-4.6154739999999936</c:v>
                </c:pt>
                <c:pt idx="12741">
                  <c:v>-4.6523409999999998</c:v>
                </c:pt>
                <c:pt idx="12742">
                  <c:v>-4.6771469999999997</c:v>
                </c:pt>
                <c:pt idx="12743">
                  <c:v>-5.3274239999999846</c:v>
                </c:pt>
                <c:pt idx="12744">
                  <c:v>-4.846571</c:v>
                </c:pt>
                <c:pt idx="12745">
                  <c:v>-5.3281599999999996</c:v>
                </c:pt>
                <c:pt idx="12746">
                  <c:v>-5.187246</c:v>
                </c:pt>
                <c:pt idx="12747">
                  <c:v>-4.8204849999999686</c:v>
                </c:pt>
                <c:pt idx="12748">
                  <c:v>-4.9115089999999997</c:v>
                </c:pt>
                <c:pt idx="12749">
                  <c:v>-5.0134259999999999</c:v>
                </c:pt>
                <c:pt idx="12750">
                  <c:v>-4.7586279999999999</c:v>
                </c:pt>
                <c:pt idx="12751">
                  <c:v>-4.7586279999999999</c:v>
                </c:pt>
                <c:pt idx="12752">
                  <c:v>-4.477233</c:v>
                </c:pt>
                <c:pt idx="12753">
                  <c:v>-4.5745719999999999</c:v>
                </c:pt>
                <c:pt idx="12754">
                  <c:v>-4.6697869999999799</c:v>
                </c:pt>
                <c:pt idx="12755">
                  <c:v>-4.6972449999999997</c:v>
                </c:pt>
                <c:pt idx="12756">
                  <c:v>-4.4705320000000004</c:v>
                </c:pt>
                <c:pt idx="12757">
                  <c:v>-4.5537450000000002</c:v>
                </c:pt>
                <c:pt idx="12758">
                  <c:v>-4.4619260000000001</c:v>
                </c:pt>
                <c:pt idx="12759">
                  <c:v>-5.0918479999999997</c:v>
                </c:pt>
                <c:pt idx="12760">
                  <c:v>-5.1808079999999999</c:v>
                </c:pt>
                <c:pt idx="12761">
                  <c:v>-5.4121649999999999</c:v>
                </c:pt>
                <c:pt idx="12762">
                  <c:v>-5.381659</c:v>
                </c:pt>
                <c:pt idx="12763">
                  <c:v>-5.3246719999999996</c:v>
                </c:pt>
                <c:pt idx="12764">
                  <c:v>-5.033658</c:v>
                </c:pt>
                <c:pt idx="12765">
                  <c:v>-4.9130349999999998</c:v>
                </c:pt>
                <c:pt idx="12766">
                  <c:v>-4.8565949999999836</c:v>
                </c:pt>
                <c:pt idx="12767">
                  <c:v>-4.8757060000000001</c:v>
                </c:pt>
                <c:pt idx="12768">
                  <c:v>-4.8757060000000001</c:v>
                </c:pt>
                <c:pt idx="12769">
                  <c:v>-4.4045780000000008</c:v>
                </c:pt>
                <c:pt idx="12770">
                  <c:v>-4.9866060000000001</c:v>
                </c:pt>
                <c:pt idx="12771">
                  <c:v>-4.5665909999999998</c:v>
                </c:pt>
                <c:pt idx="12772">
                  <c:v>-4.558935999999977</c:v>
                </c:pt>
                <c:pt idx="12773">
                  <c:v>-4.5746549999999999</c:v>
                </c:pt>
                <c:pt idx="12774">
                  <c:v>-4.6415799999999967</c:v>
                </c:pt>
                <c:pt idx="12775">
                  <c:v>-4.6671639999999837</c:v>
                </c:pt>
                <c:pt idx="12776">
                  <c:v>-4.5381980000000004</c:v>
                </c:pt>
                <c:pt idx="12777">
                  <c:v>-4.6033770000000001</c:v>
                </c:pt>
                <c:pt idx="12778">
                  <c:v>-4.6652189999999791</c:v>
                </c:pt>
                <c:pt idx="12779">
                  <c:v>-4.6154739999999936</c:v>
                </c:pt>
                <c:pt idx="12780">
                  <c:v>-4.6154739999999936</c:v>
                </c:pt>
                <c:pt idx="12781">
                  <c:v>-4.4204610000000004</c:v>
                </c:pt>
                <c:pt idx="12782">
                  <c:v>-4.7192800000000004</c:v>
                </c:pt>
                <c:pt idx="12783">
                  <c:v>-5.4268270000000003</c:v>
                </c:pt>
                <c:pt idx="12784">
                  <c:v>-5.0551309999999798</c:v>
                </c:pt>
                <c:pt idx="12785">
                  <c:v>-4.6282939999999977</c:v>
                </c:pt>
                <c:pt idx="12786">
                  <c:v>-4.8300669999999997</c:v>
                </c:pt>
                <c:pt idx="12787">
                  <c:v>-4.5159479999999999</c:v>
                </c:pt>
                <c:pt idx="12788">
                  <c:v>-4.8942399999999999</c:v>
                </c:pt>
                <c:pt idx="12789">
                  <c:v>-4.7502560000000003</c:v>
                </c:pt>
                <c:pt idx="12790">
                  <c:v>-4.813447</c:v>
                </c:pt>
                <c:pt idx="12791">
                  <c:v>-4.813447</c:v>
                </c:pt>
                <c:pt idx="12792">
                  <c:v>-4.6669919999999792</c:v>
                </c:pt>
                <c:pt idx="12793">
                  <c:v>-4.5080179999999999</c:v>
                </c:pt>
                <c:pt idx="12794">
                  <c:v>-4.6697869999999799</c:v>
                </c:pt>
                <c:pt idx="12795">
                  <c:v>-4.6972449999999997</c:v>
                </c:pt>
                <c:pt idx="12796">
                  <c:v>-4.6567610000000004</c:v>
                </c:pt>
                <c:pt idx="12797">
                  <c:v>-4.6567610000000004</c:v>
                </c:pt>
                <c:pt idx="12798">
                  <c:v>-4.8076139999999956</c:v>
                </c:pt>
                <c:pt idx="12799">
                  <c:v>-5.0918479999999997</c:v>
                </c:pt>
                <c:pt idx="12800">
                  <c:v>-4.8317230000000002</c:v>
                </c:pt>
                <c:pt idx="12801">
                  <c:v>-4.7359669999999996</c:v>
                </c:pt>
                <c:pt idx="12802">
                  <c:v>-4.631831</c:v>
                </c:pt>
                <c:pt idx="12803">
                  <c:v>-4.631831</c:v>
                </c:pt>
                <c:pt idx="12804">
                  <c:v>-4.6114629999999996</c:v>
                </c:pt>
                <c:pt idx="12805">
                  <c:v>-4.8078589999999997</c:v>
                </c:pt>
                <c:pt idx="12806">
                  <c:v>-5.1323149999999798</c:v>
                </c:pt>
                <c:pt idx="12807">
                  <c:v>-4.8887200000000002</c:v>
                </c:pt>
                <c:pt idx="12808">
                  <c:v>-5.2570509999999997</c:v>
                </c:pt>
                <c:pt idx="12809">
                  <c:v>-4.7164109999999999</c:v>
                </c:pt>
                <c:pt idx="12810">
                  <c:v>-5.0274819999999769</c:v>
                </c:pt>
                <c:pt idx="12811">
                  <c:v>-4.558935999999977</c:v>
                </c:pt>
                <c:pt idx="12812">
                  <c:v>-4.5746549999999999</c:v>
                </c:pt>
                <c:pt idx="12813">
                  <c:v>-4.5746549999999999</c:v>
                </c:pt>
                <c:pt idx="12814">
                  <c:v>-4.6415799999999967</c:v>
                </c:pt>
                <c:pt idx="12815">
                  <c:v>-4.4788420000000002</c:v>
                </c:pt>
                <c:pt idx="12816">
                  <c:v>-4.399648</c:v>
                </c:pt>
                <c:pt idx="12817">
                  <c:v>-4.5493009999999998</c:v>
                </c:pt>
                <c:pt idx="12818">
                  <c:v>-4.8587699999999998</c:v>
                </c:pt>
                <c:pt idx="12819">
                  <c:v>-5.1870639999999986</c:v>
                </c:pt>
                <c:pt idx="12820">
                  <c:v>-5.1870639999999986</c:v>
                </c:pt>
                <c:pt idx="12821">
                  <c:v>-4.7640109999999742</c:v>
                </c:pt>
                <c:pt idx="12822">
                  <c:v>-4.8252569999999997</c:v>
                </c:pt>
                <c:pt idx="12823">
                  <c:v>-4.6997419999999996</c:v>
                </c:pt>
                <c:pt idx="12824">
                  <c:v>-4.6071999999999997</c:v>
                </c:pt>
                <c:pt idx="12825">
                  <c:v>-4.4810720000000002</c:v>
                </c:pt>
                <c:pt idx="12826">
                  <c:v>-4.9365490000000003</c:v>
                </c:pt>
                <c:pt idx="12827">
                  <c:v>-5.1816319999999996</c:v>
                </c:pt>
                <c:pt idx="12828">
                  <c:v>-4.7502560000000003</c:v>
                </c:pt>
                <c:pt idx="12829">
                  <c:v>-4.813447</c:v>
                </c:pt>
                <c:pt idx="12830">
                  <c:v>-4.6669919999999792</c:v>
                </c:pt>
                <c:pt idx="12831">
                  <c:v>-4.6669919999999792</c:v>
                </c:pt>
                <c:pt idx="12832">
                  <c:v>-4.5080179999999999</c:v>
                </c:pt>
                <c:pt idx="12833">
                  <c:v>-4.5646439999999986</c:v>
                </c:pt>
                <c:pt idx="12834">
                  <c:v>-4.6135029999999997</c:v>
                </c:pt>
                <c:pt idx="12835">
                  <c:v>-4.6567610000000004</c:v>
                </c:pt>
                <c:pt idx="12836">
                  <c:v>-4.6567610000000004</c:v>
                </c:pt>
                <c:pt idx="12837">
                  <c:v>-4.8076139999999956</c:v>
                </c:pt>
                <c:pt idx="12838">
                  <c:v>-4.5525080000000004</c:v>
                </c:pt>
                <c:pt idx="12839">
                  <c:v>-4.2311719999999999</c:v>
                </c:pt>
                <c:pt idx="12840">
                  <c:v>-4.5845019999999996</c:v>
                </c:pt>
                <c:pt idx="12841">
                  <c:v>-5.0030320000000001</c:v>
                </c:pt>
                <c:pt idx="12842">
                  <c:v>-4.9639099999999976</c:v>
                </c:pt>
                <c:pt idx="12843">
                  <c:v>-4.7462369999999998</c:v>
                </c:pt>
                <c:pt idx="12844">
                  <c:v>-4.7462369999999998</c:v>
                </c:pt>
                <c:pt idx="12845">
                  <c:v>-4.9148709999999998</c:v>
                </c:pt>
                <c:pt idx="12846">
                  <c:v>-5.0483409999999997</c:v>
                </c:pt>
                <c:pt idx="12847">
                  <c:v>-5.0663739999999997</c:v>
                </c:pt>
                <c:pt idx="12848">
                  <c:v>-4.9221399999999997</c:v>
                </c:pt>
                <c:pt idx="12849">
                  <c:v>-4.7164109999999999</c:v>
                </c:pt>
                <c:pt idx="12850">
                  <c:v>-5.0274819999999769</c:v>
                </c:pt>
                <c:pt idx="12851">
                  <c:v>-4.646604</c:v>
                </c:pt>
                <c:pt idx="12852">
                  <c:v>-4.5327489999999999</c:v>
                </c:pt>
                <c:pt idx="12853">
                  <c:v>-4.8136939999999999</c:v>
                </c:pt>
                <c:pt idx="12854">
                  <c:v>-4.8136939999999999</c:v>
                </c:pt>
                <c:pt idx="12855">
                  <c:v>-4.226483</c:v>
                </c:pt>
                <c:pt idx="12856">
                  <c:v>-4.6925149999999629</c:v>
                </c:pt>
                <c:pt idx="12857">
                  <c:v>-4.7735640000000004</c:v>
                </c:pt>
                <c:pt idx="12858">
                  <c:v>-4.8274569999999741</c:v>
                </c:pt>
                <c:pt idx="12859">
                  <c:v>-5.335032</c:v>
                </c:pt>
                <c:pt idx="12860">
                  <c:v>-5.5529499999999956</c:v>
                </c:pt>
                <c:pt idx="12861">
                  <c:v>-5.0660740000000004</c:v>
                </c:pt>
                <c:pt idx="12862">
                  <c:v>-4.8120499999999966</c:v>
                </c:pt>
                <c:pt idx="12863">
                  <c:v>-4.6997419999999996</c:v>
                </c:pt>
                <c:pt idx="12864">
                  <c:v>-4.6071999999999997</c:v>
                </c:pt>
                <c:pt idx="12865">
                  <c:v>-4.4810720000000002</c:v>
                </c:pt>
                <c:pt idx="12866">
                  <c:v>-4.9365490000000003</c:v>
                </c:pt>
                <c:pt idx="12867">
                  <c:v>-5.1816319999999996</c:v>
                </c:pt>
                <c:pt idx="12868">
                  <c:v>-5.1638049999999769</c:v>
                </c:pt>
                <c:pt idx="12869">
                  <c:v>-4.8163549999999997</c:v>
                </c:pt>
                <c:pt idx="12870">
                  <c:v>-4.7176049999999998</c:v>
                </c:pt>
                <c:pt idx="12871">
                  <c:v>-4.7176049999999998</c:v>
                </c:pt>
                <c:pt idx="12872">
                  <c:v>-4.7784250000000004</c:v>
                </c:pt>
                <c:pt idx="12873">
                  <c:v>-4.7560880000000001</c:v>
                </c:pt>
                <c:pt idx="12874">
                  <c:v>-4.702852</c:v>
                </c:pt>
                <c:pt idx="12875">
                  <c:v>-4.8904589999999999</c:v>
                </c:pt>
                <c:pt idx="12876">
                  <c:v>-4.5421589999999998</c:v>
                </c:pt>
                <c:pt idx="12877">
                  <c:v>-4.5421589999999998</c:v>
                </c:pt>
                <c:pt idx="12878">
                  <c:v>-4.6260709999999996</c:v>
                </c:pt>
                <c:pt idx="12879">
                  <c:v>-4.4024599999999996</c:v>
                </c:pt>
                <c:pt idx="12880">
                  <c:v>-4.4024599999999996</c:v>
                </c:pt>
                <c:pt idx="12881">
                  <c:v>-4.5436839999999998</c:v>
                </c:pt>
                <c:pt idx="12882">
                  <c:v>-5.6838980000000001</c:v>
                </c:pt>
                <c:pt idx="12883">
                  <c:v>-4.9246910000000002</c:v>
                </c:pt>
                <c:pt idx="12884">
                  <c:v>-5.0472859999999997</c:v>
                </c:pt>
                <c:pt idx="12885">
                  <c:v>-4.7462369999999998</c:v>
                </c:pt>
                <c:pt idx="12886">
                  <c:v>-4.9148709999999998</c:v>
                </c:pt>
                <c:pt idx="12887">
                  <c:v>-4.9148709999999998</c:v>
                </c:pt>
                <c:pt idx="12888">
                  <c:v>-5.0483409999999997</c:v>
                </c:pt>
                <c:pt idx="12889">
                  <c:v>-5.0663739999999997</c:v>
                </c:pt>
                <c:pt idx="12890">
                  <c:v>-4.9221399999999997</c:v>
                </c:pt>
                <c:pt idx="12891">
                  <c:v>-5.2221939999999956</c:v>
                </c:pt>
                <c:pt idx="12892">
                  <c:v>-4.6938859999999742</c:v>
                </c:pt>
                <c:pt idx="12893">
                  <c:v>-4.6464179999999997</c:v>
                </c:pt>
                <c:pt idx="12894">
                  <c:v>-4.6464179999999997</c:v>
                </c:pt>
                <c:pt idx="12895">
                  <c:v>-5.2167219999999999</c:v>
                </c:pt>
                <c:pt idx="12896">
                  <c:v>-4.690461</c:v>
                </c:pt>
                <c:pt idx="12897">
                  <c:v>-4.557391</c:v>
                </c:pt>
                <c:pt idx="12898">
                  <c:v>-4.80599599999998</c:v>
                </c:pt>
                <c:pt idx="12899">
                  <c:v>-4.5342760000000002</c:v>
                </c:pt>
                <c:pt idx="12900">
                  <c:v>-4.0430869999999999</c:v>
                </c:pt>
                <c:pt idx="12901">
                  <c:v>-4.0430869999999999</c:v>
                </c:pt>
                <c:pt idx="12902">
                  <c:v>-4.527749</c:v>
                </c:pt>
                <c:pt idx="12903">
                  <c:v>-4.5644269999999798</c:v>
                </c:pt>
                <c:pt idx="12904">
                  <c:v>-4.0743829999999974</c:v>
                </c:pt>
                <c:pt idx="12905">
                  <c:v>-4.5060909999999996</c:v>
                </c:pt>
                <c:pt idx="12906">
                  <c:v>-5.335032</c:v>
                </c:pt>
                <c:pt idx="12907">
                  <c:v>-5.5529499999999956</c:v>
                </c:pt>
                <c:pt idx="12908">
                  <c:v>-5.0660740000000004</c:v>
                </c:pt>
                <c:pt idx="12909">
                  <c:v>-5.0660740000000004</c:v>
                </c:pt>
                <c:pt idx="12910">
                  <c:v>-4.8120499999999966</c:v>
                </c:pt>
                <c:pt idx="12911">
                  <c:v>-5.0126980000000003</c:v>
                </c:pt>
                <c:pt idx="12912">
                  <c:v>-4.9141179999999798</c:v>
                </c:pt>
                <c:pt idx="12913">
                  <c:v>-4.8550349999999751</c:v>
                </c:pt>
                <c:pt idx="12914">
                  <c:v>-5.0351169999999996</c:v>
                </c:pt>
                <c:pt idx="12915">
                  <c:v>-5.6553279999999999</c:v>
                </c:pt>
                <c:pt idx="12916">
                  <c:v>-4.8032589999999997</c:v>
                </c:pt>
                <c:pt idx="12917">
                  <c:v>-4.4816760000000002</c:v>
                </c:pt>
                <c:pt idx="12918">
                  <c:v>-4.764976999999976</c:v>
                </c:pt>
                <c:pt idx="12919">
                  <c:v>-4.7538220000000004</c:v>
                </c:pt>
                <c:pt idx="12920">
                  <c:v>-4.8442879999999997</c:v>
                </c:pt>
                <c:pt idx="12921">
                  <c:v>-4.6962190000000001</c:v>
                </c:pt>
                <c:pt idx="12922">
                  <c:v>-4.6775229999999999</c:v>
                </c:pt>
                <c:pt idx="12923">
                  <c:v>-4.6775229999999999</c:v>
                </c:pt>
                <c:pt idx="12924">
                  <c:v>-4.909084</c:v>
                </c:pt>
                <c:pt idx="12925">
                  <c:v>-4.6315200000000001</c:v>
                </c:pt>
                <c:pt idx="12926">
                  <c:v>-4.8186309999999999</c:v>
                </c:pt>
                <c:pt idx="12927">
                  <c:v>-4.5436839999999998</c:v>
                </c:pt>
                <c:pt idx="12928">
                  <c:v>-4.5436839999999998</c:v>
                </c:pt>
                <c:pt idx="12929">
                  <c:v>-5.6838980000000001</c:v>
                </c:pt>
                <c:pt idx="12930">
                  <c:v>-4.9246910000000002</c:v>
                </c:pt>
                <c:pt idx="12931">
                  <c:v>-5.0472859999999997</c:v>
                </c:pt>
                <c:pt idx="12932">
                  <c:v>-5.2651719999999997</c:v>
                </c:pt>
                <c:pt idx="12933">
                  <c:v>-5.3867430000000001</c:v>
                </c:pt>
                <c:pt idx="12934">
                  <c:v>-5.3867430000000001</c:v>
                </c:pt>
                <c:pt idx="12935">
                  <c:v>-5.2171459999999996</c:v>
                </c:pt>
                <c:pt idx="12936">
                  <c:v>-4.8789189999999998</c:v>
                </c:pt>
                <c:pt idx="12937">
                  <c:v>-4.8857699999999999</c:v>
                </c:pt>
                <c:pt idx="12938">
                  <c:v>-4.9925769999999998</c:v>
                </c:pt>
                <c:pt idx="12939">
                  <c:v>-5.0172470000000002</c:v>
                </c:pt>
                <c:pt idx="12940">
                  <c:v>-4.9392329999999998</c:v>
                </c:pt>
                <c:pt idx="12941">
                  <c:v>-4.9035539999999997</c:v>
                </c:pt>
                <c:pt idx="12942">
                  <c:v>-4.9035539999999997</c:v>
                </c:pt>
                <c:pt idx="12943">
                  <c:v>-4.4671859999999741</c:v>
                </c:pt>
                <c:pt idx="12944">
                  <c:v>-4.5380000000000003</c:v>
                </c:pt>
                <c:pt idx="12945">
                  <c:v>-4.9798629999999999</c:v>
                </c:pt>
                <c:pt idx="12946">
                  <c:v>-4.0430869999999999</c:v>
                </c:pt>
                <c:pt idx="12947">
                  <c:v>-4.527749</c:v>
                </c:pt>
                <c:pt idx="12948">
                  <c:v>-4.527749</c:v>
                </c:pt>
                <c:pt idx="12949">
                  <c:v>-4.5644269999999798</c:v>
                </c:pt>
                <c:pt idx="12950">
                  <c:v>-4.0743829999999974</c:v>
                </c:pt>
                <c:pt idx="12951">
                  <c:v>-4.5060909999999996</c:v>
                </c:pt>
                <c:pt idx="12952">
                  <c:v>-4.520391</c:v>
                </c:pt>
                <c:pt idx="12953">
                  <c:v>-4.5666250000000002</c:v>
                </c:pt>
                <c:pt idx="12954">
                  <c:v>-5.0486930000000001</c:v>
                </c:pt>
                <c:pt idx="12955">
                  <c:v>-5.0486930000000001</c:v>
                </c:pt>
                <c:pt idx="12956">
                  <c:v>-4.6915649999999998</c:v>
                </c:pt>
                <c:pt idx="12957">
                  <c:v>-4.8021029999999998</c:v>
                </c:pt>
                <c:pt idx="12958">
                  <c:v>-4.876938</c:v>
                </c:pt>
                <c:pt idx="12959">
                  <c:v>-4.87317</c:v>
                </c:pt>
                <c:pt idx="12960">
                  <c:v>-5.1451389999999799</c:v>
                </c:pt>
                <c:pt idx="12961">
                  <c:v>-5.0366020000000002</c:v>
                </c:pt>
                <c:pt idx="12962">
                  <c:v>-4.776173</c:v>
                </c:pt>
                <c:pt idx="12963">
                  <c:v>-4.764976999999976</c:v>
                </c:pt>
                <c:pt idx="12964">
                  <c:v>-4.4956779999999998</c:v>
                </c:pt>
                <c:pt idx="12965">
                  <c:v>-4.4956779999999998</c:v>
                </c:pt>
                <c:pt idx="12966">
                  <c:v>-4.2237120000000008</c:v>
                </c:pt>
                <c:pt idx="12967">
                  <c:v>-4.6962190000000001</c:v>
                </c:pt>
                <c:pt idx="12968">
                  <c:v>-4.6775229999999999</c:v>
                </c:pt>
                <c:pt idx="12969">
                  <c:v>-4.6775229999999999</c:v>
                </c:pt>
                <c:pt idx="12970">
                  <c:v>-4.909084</c:v>
                </c:pt>
                <c:pt idx="12971">
                  <c:v>-4.6315200000000001</c:v>
                </c:pt>
                <c:pt idx="12972">
                  <c:v>-4.8186309999999999</c:v>
                </c:pt>
                <c:pt idx="12973">
                  <c:v>-5.1717829999999996</c:v>
                </c:pt>
                <c:pt idx="12974">
                  <c:v>-4.9022920000000001</c:v>
                </c:pt>
                <c:pt idx="12975">
                  <c:v>-4.7532490000000003</c:v>
                </c:pt>
                <c:pt idx="12976">
                  <c:v>-4.8257789999999998</c:v>
                </c:pt>
                <c:pt idx="12977">
                  <c:v>-5.1139669999999997</c:v>
                </c:pt>
                <c:pt idx="12978">
                  <c:v>-5.1139669999999997</c:v>
                </c:pt>
                <c:pt idx="12979">
                  <c:v>-5.0178319999999799</c:v>
                </c:pt>
                <c:pt idx="12980">
                  <c:v>-5.2523070000000001</c:v>
                </c:pt>
                <c:pt idx="12981">
                  <c:v>-5.3348829999999996</c:v>
                </c:pt>
                <c:pt idx="12982">
                  <c:v>-5.3094609999999998</c:v>
                </c:pt>
                <c:pt idx="12983">
                  <c:v>-4.6463109999999999</c:v>
                </c:pt>
                <c:pt idx="12984">
                  <c:v>-4.9035539999999997</c:v>
                </c:pt>
                <c:pt idx="12985">
                  <c:v>-4.9035539999999997</c:v>
                </c:pt>
                <c:pt idx="12986">
                  <c:v>-4.4671859999999741</c:v>
                </c:pt>
                <c:pt idx="12987">
                  <c:v>-4.5380000000000003</c:v>
                </c:pt>
                <c:pt idx="12988">
                  <c:v>-4.9798629999999999</c:v>
                </c:pt>
                <c:pt idx="12989">
                  <c:v>-4.8244249999999687</c:v>
                </c:pt>
                <c:pt idx="12990">
                  <c:v>-4.5038119999999999</c:v>
                </c:pt>
                <c:pt idx="12991">
                  <c:v>-4.5038119999999999</c:v>
                </c:pt>
                <c:pt idx="12992">
                  <c:v>-4.6798289999999998</c:v>
                </c:pt>
                <c:pt idx="12993">
                  <c:v>-4.6451039999999937</c:v>
                </c:pt>
                <c:pt idx="12994">
                  <c:v>-4.8198809999999996</c:v>
                </c:pt>
                <c:pt idx="12995">
                  <c:v>-5.0184090000000001</c:v>
                </c:pt>
                <c:pt idx="12996">
                  <c:v>-4.6586839999999956</c:v>
                </c:pt>
                <c:pt idx="12997">
                  <c:v>-5.231509</c:v>
                </c:pt>
                <c:pt idx="12998">
                  <c:v>-4.6589679999999998</c:v>
                </c:pt>
                <c:pt idx="12999">
                  <c:v>-5.3303589999999996</c:v>
                </c:pt>
                <c:pt idx="13000">
                  <c:v>-4.8004499999999997</c:v>
                </c:pt>
                <c:pt idx="13001">
                  <c:v>-4.8004499999999997</c:v>
                </c:pt>
                <c:pt idx="13002">
                  <c:v>-5.005852</c:v>
                </c:pt>
                <c:pt idx="13003">
                  <c:v>-4.876938</c:v>
                </c:pt>
                <c:pt idx="13004">
                  <c:v>-4.87317</c:v>
                </c:pt>
                <c:pt idx="13005">
                  <c:v>-5.1451389999999799</c:v>
                </c:pt>
                <c:pt idx="13006">
                  <c:v>-5.0366020000000002</c:v>
                </c:pt>
                <c:pt idx="13007">
                  <c:v>-4.776173</c:v>
                </c:pt>
                <c:pt idx="13008">
                  <c:v>-4.6572499999999977</c:v>
                </c:pt>
                <c:pt idx="13009">
                  <c:v>-4.4956779999999998</c:v>
                </c:pt>
                <c:pt idx="13010">
                  <c:v>-4.4956779999999998</c:v>
                </c:pt>
                <c:pt idx="13011">
                  <c:v>-4.2237120000000008</c:v>
                </c:pt>
                <c:pt idx="13012">
                  <c:v>-4.5825990000000001</c:v>
                </c:pt>
                <c:pt idx="13013">
                  <c:v>-4.5478709999999998</c:v>
                </c:pt>
                <c:pt idx="13014">
                  <c:v>-4.3964939999999997</c:v>
                </c:pt>
                <c:pt idx="13015">
                  <c:v>-4.7231230000000002</c:v>
                </c:pt>
                <c:pt idx="13016">
                  <c:v>-4.434196</c:v>
                </c:pt>
                <c:pt idx="13017">
                  <c:v>-5.0841219999999998</c:v>
                </c:pt>
                <c:pt idx="13018">
                  <c:v>-5.0841219999999998</c:v>
                </c:pt>
                <c:pt idx="13019">
                  <c:v>-5.1144859999999657</c:v>
                </c:pt>
                <c:pt idx="13020">
                  <c:v>-5.2501879999999996</c:v>
                </c:pt>
                <c:pt idx="13021">
                  <c:v>-5.2363670000000004</c:v>
                </c:pt>
                <c:pt idx="13022">
                  <c:v>-5.087180999999978</c:v>
                </c:pt>
                <c:pt idx="13023">
                  <c:v>-4.9657669999999996</c:v>
                </c:pt>
                <c:pt idx="13024">
                  <c:v>-5.0178319999999799</c:v>
                </c:pt>
                <c:pt idx="13025">
                  <c:v>-5.2523070000000001</c:v>
                </c:pt>
                <c:pt idx="13026">
                  <c:v>-5.3348829999999996</c:v>
                </c:pt>
                <c:pt idx="13027">
                  <c:v>-5.3094609999999998</c:v>
                </c:pt>
                <c:pt idx="13028">
                  <c:v>-4.6463109999999999</c:v>
                </c:pt>
                <c:pt idx="13029">
                  <c:v>-4.9255439999999986</c:v>
                </c:pt>
                <c:pt idx="13030">
                  <c:v>-5.0150790000000001</c:v>
                </c:pt>
                <c:pt idx="13031">
                  <c:v>-5.0150790000000001</c:v>
                </c:pt>
                <c:pt idx="13032">
                  <c:v>-4.6248949999999658</c:v>
                </c:pt>
                <c:pt idx="13033">
                  <c:v>-4.7076289999999998</c:v>
                </c:pt>
                <c:pt idx="13034">
                  <c:v>-4.7255449999999799</c:v>
                </c:pt>
                <c:pt idx="13035">
                  <c:v>-4.6632920000000002</c:v>
                </c:pt>
                <c:pt idx="13036">
                  <c:v>-4.4309459999999996</c:v>
                </c:pt>
                <c:pt idx="13037">
                  <c:v>-4.8591499999999996</c:v>
                </c:pt>
                <c:pt idx="13038">
                  <c:v>-4.8591499999999996</c:v>
                </c:pt>
                <c:pt idx="13039">
                  <c:v>-4.3885629999999987</c:v>
                </c:pt>
                <c:pt idx="13040">
                  <c:v>-4.754880999999977</c:v>
                </c:pt>
                <c:pt idx="13041">
                  <c:v>-4.9005780000000003</c:v>
                </c:pt>
                <c:pt idx="13042">
                  <c:v>-4.6342799999999986</c:v>
                </c:pt>
                <c:pt idx="13043">
                  <c:v>-4.549048</c:v>
                </c:pt>
                <c:pt idx="13044">
                  <c:v>-4.6589679999999998</c:v>
                </c:pt>
                <c:pt idx="13045">
                  <c:v>-5.3303589999999996</c:v>
                </c:pt>
                <c:pt idx="13046">
                  <c:v>-4.8004499999999997</c:v>
                </c:pt>
                <c:pt idx="13047">
                  <c:v>-5.005852</c:v>
                </c:pt>
                <c:pt idx="13048">
                  <c:v>-5.005852</c:v>
                </c:pt>
                <c:pt idx="13049">
                  <c:v>-5.0249309999999694</c:v>
                </c:pt>
                <c:pt idx="13050">
                  <c:v>-5.2832359999999996</c:v>
                </c:pt>
                <c:pt idx="13051">
                  <c:v>-5.4146130000000001</c:v>
                </c:pt>
                <c:pt idx="13052">
                  <c:v>-5.0879390000000004</c:v>
                </c:pt>
                <c:pt idx="13053">
                  <c:v>-4.7165600000000003</c:v>
                </c:pt>
                <c:pt idx="13054">
                  <c:v>-4.5186400000000004</c:v>
                </c:pt>
                <c:pt idx="13055">
                  <c:v>-4.3817869999999957</c:v>
                </c:pt>
                <c:pt idx="13056">
                  <c:v>-4.4488490000000001</c:v>
                </c:pt>
                <c:pt idx="13057">
                  <c:v>-4.4488490000000001</c:v>
                </c:pt>
                <c:pt idx="13058">
                  <c:v>-4.1750179999999997</c:v>
                </c:pt>
                <c:pt idx="13059">
                  <c:v>-4.8999969999999999</c:v>
                </c:pt>
                <c:pt idx="13060">
                  <c:v>-4.7433829999999997</c:v>
                </c:pt>
                <c:pt idx="13061">
                  <c:v>-4.936769</c:v>
                </c:pt>
                <c:pt idx="13062">
                  <c:v>-4.936769</c:v>
                </c:pt>
                <c:pt idx="13063">
                  <c:v>-4.4973919999999996</c:v>
                </c:pt>
                <c:pt idx="13064">
                  <c:v>-4.7085530000000002</c:v>
                </c:pt>
                <c:pt idx="13065">
                  <c:v>-5.6632749999999996</c:v>
                </c:pt>
                <c:pt idx="13066">
                  <c:v>-5.0140759999999798</c:v>
                </c:pt>
                <c:pt idx="13067">
                  <c:v>-5.1144859999999657</c:v>
                </c:pt>
                <c:pt idx="13068">
                  <c:v>-5.2501879999999996</c:v>
                </c:pt>
                <c:pt idx="13069">
                  <c:v>-5.2363670000000004</c:v>
                </c:pt>
                <c:pt idx="13070">
                  <c:v>-5.087180999999978</c:v>
                </c:pt>
                <c:pt idx="13071">
                  <c:v>-4.9657669999999996</c:v>
                </c:pt>
                <c:pt idx="13072">
                  <c:v>-4.9657669999999996</c:v>
                </c:pt>
                <c:pt idx="13073">
                  <c:v>-5.0259839999999789</c:v>
                </c:pt>
                <c:pt idx="13074">
                  <c:v>-4.5610619999999997</c:v>
                </c:pt>
                <c:pt idx="13075">
                  <c:v>-4.8337269999999997</c:v>
                </c:pt>
                <c:pt idx="13076">
                  <c:v>-4.6963569999999999</c:v>
                </c:pt>
                <c:pt idx="13077">
                  <c:v>-4.98996</c:v>
                </c:pt>
                <c:pt idx="13078">
                  <c:v>-4.98996</c:v>
                </c:pt>
                <c:pt idx="13079">
                  <c:v>-4.6796239999999996</c:v>
                </c:pt>
                <c:pt idx="13080">
                  <c:v>-4.3914939999999998</c:v>
                </c:pt>
                <c:pt idx="13081">
                  <c:v>-4.9206370000000001</c:v>
                </c:pt>
                <c:pt idx="13082">
                  <c:v>-4.2558919999999976</c:v>
                </c:pt>
                <c:pt idx="13083">
                  <c:v>-4.2334620000000003</c:v>
                </c:pt>
                <c:pt idx="13084">
                  <c:v>-4.3885629999999987</c:v>
                </c:pt>
                <c:pt idx="13085">
                  <c:v>-4.3885629999999987</c:v>
                </c:pt>
                <c:pt idx="13086">
                  <c:v>-4.754880999999977</c:v>
                </c:pt>
                <c:pt idx="13087">
                  <c:v>-4.9005780000000003</c:v>
                </c:pt>
                <c:pt idx="13088">
                  <c:v>-4.6342799999999986</c:v>
                </c:pt>
                <c:pt idx="13089">
                  <c:v>-4.549048</c:v>
                </c:pt>
                <c:pt idx="13090">
                  <c:v>-4.5526</c:v>
                </c:pt>
                <c:pt idx="13091">
                  <c:v>-4.3233349999999771</c:v>
                </c:pt>
                <c:pt idx="13092">
                  <c:v>-4.811966</c:v>
                </c:pt>
                <c:pt idx="13093">
                  <c:v>-5.0603910000000001</c:v>
                </c:pt>
                <c:pt idx="13094">
                  <c:v>-5.064982999999974</c:v>
                </c:pt>
                <c:pt idx="13095">
                  <c:v>-5.064982999999974</c:v>
                </c:pt>
                <c:pt idx="13096">
                  <c:v>-4.335763</c:v>
                </c:pt>
                <c:pt idx="13097">
                  <c:v>-4.7828220000000004</c:v>
                </c:pt>
                <c:pt idx="13098">
                  <c:v>-4.6466510000000003</c:v>
                </c:pt>
                <c:pt idx="13099">
                  <c:v>-4.75231599999998</c:v>
                </c:pt>
                <c:pt idx="13100">
                  <c:v>-4.7521529999999998</c:v>
                </c:pt>
                <c:pt idx="13101">
                  <c:v>-4.687443</c:v>
                </c:pt>
                <c:pt idx="13102">
                  <c:v>-4.687443</c:v>
                </c:pt>
                <c:pt idx="13103">
                  <c:v>-4.7897749999999997</c:v>
                </c:pt>
                <c:pt idx="13104">
                  <c:v>-5.3198470000000002</c:v>
                </c:pt>
                <c:pt idx="13105">
                  <c:v>-5.0175819999999769</c:v>
                </c:pt>
                <c:pt idx="13106">
                  <c:v>-5.0175819999999769</c:v>
                </c:pt>
                <c:pt idx="13107">
                  <c:v>-4.4973919999999996</c:v>
                </c:pt>
                <c:pt idx="13108">
                  <c:v>-4.7085530000000002</c:v>
                </c:pt>
                <c:pt idx="13109">
                  <c:v>-5.6632749999999996</c:v>
                </c:pt>
                <c:pt idx="13110">
                  <c:v>-5.0140759999999798</c:v>
                </c:pt>
                <c:pt idx="13111">
                  <c:v>-5.087593</c:v>
                </c:pt>
                <c:pt idx="13112">
                  <c:v>-4.9918389999999997</c:v>
                </c:pt>
                <c:pt idx="13113">
                  <c:v>-4.864316999999974</c:v>
                </c:pt>
                <c:pt idx="13114">
                  <c:v>-4.908709</c:v>
                </c:pt>
                <c:pt idx="13115">
                  <c:v>-4.908709</c:v>
                </c:pt>
                <c:pt idx="13116">
                  <c:v>-5.8510369999999998</c:v>
                </c:pt>
                <c:pt idx="13117">
                  <c:v>-5.213298</c:v>
                </c:pt>
                <c:pt idx="13118">
                  <c:v>-4.7868459999999997</c:v>
                </c:pt>
                <c:pt idx="13119">
                  <c:v>-4.8053910000000002</c:v>
                </c:pt>
                <c:pt idx="13120">
                  <c:v>-4.8732819999999997</c:v>
                </c:pt>
                <c:pt idx="13121">
                  <c:v>-4.6445449999999742</c:v>
                </c:pt>
                <c:pt idx="13122">
                  <c:v>-4.6796239999999996</c:v>
                </c:pt>
                <c:pt idx="13123">
                  <c:v>-4.3914939999999998</c:v>
                </c:pt>
                <c:pt idx="13124">
                  <c:v>-4.9206370000000001</c:v>
                </c:pt>
                <c:pt idx="13125">
                  <c:v>-4.2558919999999976</c:v>
                </c:pt>
                <c:pt idx="13126">
                  <c:v>-4.2334620000000003</c:v>
                </c:pt>
                <c:pt idx="13127">
                  <c:v>-4.5936370000000002</c:v>
                </c:pt>
                <c:pt idx="13128">
                  <c:v>-4.7849680000000001</c:v>
                </c:pt>
                <c:pt idx="13129">
                  <c:v>-4.7849680000000001</c:v>
                </c:pt>
                <c:pt idx="13130">
                  <c:v>-4.7792320000000004</c:v>
                </c:pt>
                <c:pt idx="13131">
                  <c:v>-4.636952</c:v>
                </c:pt>
                <c:pt idx="13132">
                  <c:v>-4.955508</c:v>
                </c:pt>
                <c:pt idx="13133">
                  <c:v>-5.53688</c:v>
                </c:pt>
                <c:pt idx="13134">
                  <c:v>-4.5380640000000003</c:v>
                </c:pt>
                <c:pt idx="13135">
                  <c:v>-4.9380879999999996</c:v>
                </c:pt>
                <c:pt idx="13136">
                  <c:v>-5.16190799999998</c:v>
                </c:pt>
                <c:pt idx="13137">
                  <c:v>-5.3577499999999976</c:v>
                </c:pt>
                <c:pt idx="13138">
                  <c:v>-5.2408340000000004</c:v>
                </c:pt>
                <c:pt idx="13139">
                  <c:v>-5.2408340000000004</c:v>
                </c:pt>
                <c:pt idx="13140">
                  <c:v>-5.3785189999999998</c:v>
                </c:pt>
                <c:pt idx="13141">
                  <c:v>-4.706601</c:v>
                </c:pt>
                <c:pt idx="13142">
                  <c:v>-4.5124899999999997</c:v>
                </c:pt>
                <c:pt idx="13143">
                  <c:v>-4.5415510000000001</c:v>
                </c:pt>
                <c:pt idx="13144">
                  <c:v>-4.5709109999999997</c:v>
                </c:pt>
                <c:pt idx="13145">
                  <c:v>-4.687443</c:v>
                </c:pt>
                <c:pt idx="13146">
                  <c:v>-4.687443</c:v>
                </c:pt>
                <c:pt idx="13147">
                  <c:v>-4.7897749999999997</c:v>
                </c:pt>
                <c:pt idx="13148">
                  <c:v>-5.3198470000000002</c:v>
                </c:pt>
                <c:pt idx="13149">
                  <c:v>-5.0175819999999769</c:v>
                </c:pt>
                <c:pt idx="13150">
                  <c:v>-5.209282</c:v>
                </c:pt>
                <c:pt idx="13151">
                  <c:v>-5.209282</c:v>
                </c:pt>
                <c:pt idx="13152">
                  <c:v>-4.5855149999999769</c:v>
                </c:pt>
                <c:pt idx="13153">
                  <c:v>-5.8057030000000003</c:v>
                </c:pt>
                <c:pt idx="13154">
                  <c:v>-5.0823489999999998</c:v>
                </c:pt>
                <c:pt idx="13155">
                  <c:v>-4.7954230000000004</c:v>
                </c:pt>
                <c:pt idx="13156">
                  <c:v>-5.1334780000000002</c:v>
                </c:pt>
                <c:pt idx="13157">
                  <c:v>-4.3939849999999749</c:v>
                </c:pt>
                <c:pt idx="13158">
                  <c:v>-4.3939849999999749</c:v>
                </c:pt>
                <c:pt idx="13159">
                  <c:v>-5.213298</c:v>
                </c:pt>
                <c:pt idx="13160">
                  <c:v>-4.7868459999999997</c:v>
                </c:pt>
                <c:pt idx="13161">
                  <c:v>-4.8053910000000002</c:v>
                </c:pt>
                <c:pt idx="13162">
                  <c:v>-4.8732819999999997</c:v>
                </c:pt>
                <c:pt idx="13163">
                  <c:v>-4.6445449999999742</c:v>
                </c:pt>
                <c:pt idx="13164">
                  <c:v>-4.5305859999999996</c:v>
                </c:pt>
                <c:pt idx="13165">
                  <c:v>-4.5305859999999996</c:v>
                </c:pt>
                <c:pt idx="13166">
                  <c:v>-4.4272939999999998</c:v>
                </c:pt>
                <c:pt idx="13167">
                  <c:v>-4.3665189999999798</c:v>
                </c:pt>
                <c:pt idx="13168">
                  <c:v>-4.3856040000000007</c:v>
                </c:pt>
                <c:pt idx="13169">
                  <c:v>-4.5565199999999999</c:v>
                </c:pt>
                <c:pt idx="13170">
                  <c:v>-4.6056670000000004</c:v>
                </c:pt>
                <c:pt idx="13171">
                  <c:v>-4.6056670000000004</c:v>
                </c:pt>
                <c:pt idx="13172">
                  <c:v>-4.8174199999999798</c:v>
                </c:pt>
                <c:pt idx="13173">
                  <c:v>-5.2604369999999996</c:v>
                </c:pt>
                <c:pt idx="13174">
                  <c:v>-5.2403420000000001</c:v>
                </c:pt>
                <c:pt idx="13175">
                  <c:v>-5.1746930000000004</c:v>
                </c:pt>
                <c:pt idx="13176">
                  <c:v>-5.3577499999999976</c:v>
                </c:pt>
                <c:pt idx="13177">
                  <c:v>-5.2408340000000004</c:v>
                </c:pt>
                <c:pt idx="13178">
                  <c:v>-5.3785189999999998</c:v>
                </c:pt>
                <c:pt idx="13179">
                  <c:v>-5.3785189999999998</c:v>
                </c:pt>
                <c:pt idx="13180">
                  <c:v>-4.706601</c:v>
                </c:pt>
                <c:pt idx="13181">
                  <c:v>-4.706601</c:v>
                </c:pt>
                <c:pt idx="13182">
                  <c:v>-4.5124899999999997</c:v>
                </c:pt>
                <c:pt idx="13183">
                  <c:v>-4.5415510000000001</c:v>
                </c:pt>
                <c:pt idx="13184">
                  <c:v>-4.5709109999999997</c:v>
                </c:pt>
                <c:pt idx="13185">
                  <c:v>-4.6896409999999999</c:v>
                </c:pt>
                <c:pt idx="13186">
                  <c:v>-4.6896409999999999</c:v>
                </c:pt>
                <c:pt idx="13187">
                  <c:v>-4.8771299999999966</c:v>
                </c:pt>
                <c:pt idx="13188">
                  <c:v>-4.8801269999999999</c:v>
                </c:pt>
                <c:pt idx="13189">
                  <c:v>-5.0011760000000001</c:v>
                </c:pt>
                <c:pt idx="13190">
                  <c:v>-4.586805</c:v>
                </c:pt>
                <c:pt idx="13191">
                  <c:v>-5.4869760000000003</c:v>
                </c:pt>
                <c:pt idx="13192">
                  <c:v>-5.4869760000000003</c:v>
                </c:pt>
                <c:pt idx="13193">
                  <c:v>-4.8667949999999998</c:v>
                </c:pt>
                <c:pt idx="13194">
                  <c:v>-4.7058530000000003</c:v>
                </c:pt>
                <c:pt idx="13195">
                  <c:v>-5.4650309999999998</c:v>
                </c:pt>
                <c:pt idx="13196">
                  <c:v>-4.8808949999999998</c:v>
                </c:pt>
                <c:pt idx="13197">
                  <c:v>-4.1521979999999798</c:v>
                </c:pt>
                <c:pt idx="13198">
                  <c:v>-4.1521979999999798</c:v>
                </c:pt>
                <c:pt idx="13199">
                  <c:v>-5.8057030000000003</c:v>
                </c:pt>
                <c:pt idx="13200">
                  <c:v>-5.0823489999999998</c:v>
                </c:pt>
                <c:pt idx="13201">
                  <c:v>-4.7954230000000004</c:v>
                </c:pt>
                <c:pt idx="13202">
                  <c:v>-5.1334780000000002</c:v>
                </c:pt>
                <c:pt idx="13203">
                  <c:v>-4.3939849999999749</c:v>
                </c:pt>
                <c:pt idx="13204">
                  <c:v>-4.3939849999999749</c:v>
                </c:pt>
                <c:pt idx="13205">
                  <c:v>-5.0038559999999999</c:v>
                </c:pt>
                <c:pt idx="13206">
                  <c:v>-4.8760139999999996</c:v>
                </c:pt>
                <c:pt idx="13207">
                  <c:v>-4.6019589999999999</c:v>
                </c:pt>
                <c:pt idx="13208">
                  <c:v>-4.6986619999999997</c:v>
                </c:pt>
                <c:pt idx="13209">
                  <c:v>-4.7835400000000003</c:v>
                </c:pt>
                <c:pt idx="13210">
                  <c:v>-4.8760690000000002</c:v>
                </c:pt>
                <c:pt idx="13211">
                  <c:v>-5.1736800000000001</c:v>
                </c:pt>
                <c:pt idx="13212">
                  <c:v>-5.1736800000000001</c:v>
                </c:pt>
                <c:pt idx="13213">
                  <c:v>-4.6325539999999936</c:v>
                </c:pt>
                <c:pt idx="13214">
                  <c:v>-4.0456450000000004</c:v>
                </c:pt>
                <c:pt idx="13215">
                  <c:v>-4.9788180000000004</c:v>
                </c:pt>
                <c:pt idx="13216">
                  <c:v>-5.002993</c:v>
                </c:pt>
                <c:pt idx="13217">
                  <c:v>-4.9627720000000002</c:v>
                </c:pt>
                <c:pt idx="13218">
                  <c:v>-4.8174199999999798</c:v>
                </c:pt>
                <c:pt idx="13219">
                  <c:v>-5.2604369999999996</c:v>
                </c:pt>
                <c:pt idx="13220">
                  <c:v>-5.2403420000000001</c:v>
                </c:pt>
                <c:pt idx="13221">
                  <c:v>-5.1746930000000004</c:v>
                </c:pt>
                <c:pt idx="13222">
                  <c:v>-5.4132049999999996</c:v>
                </c:pt>
                <c:pt idx="13223">
                  <c:v>-5.1123879999999771</c:v>
                </c:pt>
                <c:pt idx="13224">
                  <c:v>-4.6090559999999998</c:v>
                </c:pt>
                <c:pt idx="13225">
                  <c:v>-4.7126770000000002</c:v>
                </c:pt>
                <c:pt idx="13226">
                  <c:v>-4.7126770000000002</c:v>
                </c:pt>
                <c:pt idx="13227">
                  <c:v>-4.5655859999999686</c:v>
                </c:pt>
                <c:pt idx="13228">
                  <c:v>-4.6177699999999966</c:v>
                </c:pt>
                <c:pt idx="13229">
                  <c:v>-4.4639830000000007</c:v>
                </c:pt>
                <c:pt idx="13230">
                  <c:v>-4.5830130000000002</c:v>
                </c:pt>
                <c:pt idx="13231">
                  <c:v>-4.8579249999999741</c:v>
                </c:pt>
                <c:pt idx="13232">
                  <c:v>-4.8579249999999741</c:v>
                </c:pt>
                <c:pt idx="13233">
                  <c:v>-5.0519769999999999</c:v>
                </c:pt>
                <c:pt idx="13234">
                  <c:v>-4.8396489999999996</c:v>
                </c:pt>
                <c:pt idx="13235">
                  <c:v>-5.3639469999999996</c:v>
                </c:pt>
                <c:pt idx="13236">
                  <c:v>-5.4160500000000003</c:v>
                </c:pt>
                <c:pt idx="13237">
                  <c:v>-5.1176839999999846</c:v>
                </c:pt>
                <c:pt idx="13238">
                  <c:v>-5.1176839999999846</c:v>
                </c:pt>
                <c:pt idx="13239">
                  <c:v>-4.7058530000000003</c:v>
                </c:pt>
                <c:pt idx="13240">
                  <c:v>-5.4650309999999998</c:v>
                </c:pt>
                <c:pt idx="13241">
                  <c:v>-4.8808949999999998</c:v>
                </c:pt>
                <c:pt idx="13242">
                  <c:v>-4.1521979999999798</c:v>
                </c:pt>
                <c:pt idx="13243">
                  <c:v>-4.1521979999999798</c:v>
                </c:pt>
                <c:pt idx="13244">
                  <c:v>-4.0476200000000002</c:v>
                </c:pt>
                <c:pt idx="13245">
                  <c:v>-5.3214670000000002</c:v>
                </c:pt>
                <c:pt idx="13246">
                  <c:v>-5.4885640000000002</c:v>
                </c:pt>
                <c:pt idx="13247">
                  <c:v>-5.0452690000000002</c:v>
                </c:pt>
                <c:pt idx="13248">
                  <c:v>-4.9088839999999996</c:v>
                </c:pt>
                <c:pt idx="13249">
                  <c:v>-4.9088839999999996</c:v>
                </c:pt>
                <c:pt idx="13250">
                  <c:v>-4.6828819999999771</c:v>
                </c:pt>
                <c:pt idx="13251">
                  <c:v>-4.5684509999999996</c:v>
                </c:pt>
                <c:pt idx="13252">
                  <c:v>-4.6655969999999742</c:v>
                </c:pt>
                <c:pt idx="13253">
                  <c:v>-4.5915790000000003</c:v>
                </c:pt>
                <c:pt idx="13254">
                  <c:v>-4.7924559999999996</c:v>
                </c:pt>
                <c:pt idx="13255">
                  <c:v>-4.5742510000000003</c:v>
                </c:pt>
                <c:pt idx="13256">
                  <c:v>-4.6325539999999936</c:v>
                </c:pt>
                <c:pt idx="13257">
                  <c:v>-4.0456450000000004</c:v>
                </c:pt>
                <c:pt idx="13258">
                  <c:v>-4.9788180000000004</c:v>
                </c:pt>
                <c:pt idx="13259">
                  <c:v>-5.002993</c:v>
                </c:pt>
                <c:pt idx="13260">
                  <c:v>-4.9627720000000002</c:v>
                </c:pt>
                <c:pt idx="13261">
                  <c:v>-4.5337709999999998</c:v>
                </c:pt>
                <c:pt idx="13262">
                  <c:v>-4.5337709999999998</c:v>
                </c:pt>
                <c:pt idx="13263">
                  <c:v>-4.1557519999999997</c:v>
                </c:pt>
                <c:pt idx="13264">
                  <c:v>-4.1693479999999976</c:v>
                </c:pt>
                <c:pt idx="13265">
                  <c:v>-4.6577349999999687</c:v>
                </c:pt>
                <c:pt idx="13266">
                  <c:v>-4.729209</c:v>
                </c:pt>
                <c:pt idx="13267">
                  <c:v>-4.8548379999999751</c:v>
                </c:pt>
                <c:pt idx="13268">
                  <c:v>-4.8548379999999751</c:v>
                </c:pt>
                <c:pt idx="13269">
                  <c:v>-4.7389599999999996</c:v>
                </c:pt>
                <c:pt idx="13270">
                  <c:v>-4.6482510000000001</c:v>
                </c:pt>
                <c:pt idx="13271">
                  <c:v>-4.609451</c:v>
                </c:pt>
                <c:pt idx="13272">
                  <c:v>-4.7590459999999997</c:v>
                </c:pt>
                <c:pt idx="13273">
                  <c:v>-4.90435</c:v>
                </c:pt>
                <c:pt idx="13274">
                  <c:v>-4.90435</c:v>
                </c:pt>
                <c:pt idx="13275">
                  <c:v>-5.0519769999999999</c:v>
                </c:pt>
                <c:pt idx="13276">
                  <c:v>-4.8396489999999996</c:v>
                </c:pt>
                <c:pt idx="13277">
                  <c:v>-5.3639469999999996</c:v>
                </c:pt>
                <c:pt idx="13278">
                  <c:v>-5.4160500000000003</c:v>
                </c:pt>
                <c:pt idx="13279">
                  <c:v>-5.1176839999999846</c:v>
                </c:pt>
                <c:pt idx="13280">
                  <c:v>-5.1176839999999846</c:v>
                </c:pt>
                <c:pt idx="13281">
                  <c:v>-5.121905999999977</c:v>
                </c:pt>
                <c:pt idx="13282">
                  <c:v>-5.4219929999999996</c:v>
                </c:pt>
                <c:pt idx="13283">
                  <c:v>-5.867413999999977</c:v>
                </c:pt>
                <c:pt idx="13284">
                  <c:v>-5.58704</c:v>
                </c:pt>
                <c:pt idx="13285">
                  <c:v>-5.102697</c:v>
                </c:pt>
                <c:pt idx="13286">
                  <c:v>-5.1858059999999799</c:v>
                </c:pt>
                <c:pt idx="13287">
                  <c:v>-4.9619410000000004</c:v>
                </c:pt>
                <c:pt idx="13288">
                  <c:v>-4.7391050000000003</c:v>
                </c:pt>
                <c:pt idx="13289">
                  <c:v>-4.7391050000000003</c:v>
                </c:pt>
                <c:pt idx="13290">
                  <c:v>-4.8129839999999771</c:v>
                </c:pt>
                <c:pt idx="13291">
                  <c:v>-5.19880699999998</c:v>
                </c:pt>
                <c:pt idx="13292">
                  <c:v>-4.5915790000000003</c:v>
                </c:pt>
                <c:pt idx="13293">
                  <c:v>-4.7924559999999996</c:v>
                </c:pt>
                <c:pt idx="13294">
                  <c:v>-4.5742510000000003</c:v>
                </c:pt>
                <c:pt idx="13295">
                  <c:v>-4.639589</c:v>
                </c:pt>
                <c:pt idx="13296">
                  <c:v>-4.8359369999999799</c:v>
                </c:pt>
                <c:pt idx="13297">
                  <c:v>-5.4402239999999997</c:v>
                </c:pt>
                <c:pt idx="13298">
                  <c:v>-4.6741679999999999</c:v>
                </c:pt>
                <c:pt idx="13299">
                  <c:v>-4.6741679999999999</c:v>
                </c:pt>
                <c:pt idx="13300">
                  <c:v>-4.9776059999999998</c:v>
                </c:pt>
                <c:pt idx="13301">
                  <c:v>-5.5527480000000002</c:v>
                </c:pt>
                <c:pt idx="13302">
                  <c:v>-5.4936220000000002</c:v>
                </c:pt>
                <c:pt idx="13303">
                  <c:v>-4.6128509999999769</c:v>
                </c:pt>
                <c:pt idx="13304">
                  <c:v>-4.4904879999999956</c:v>
                </c:pt>
                <c:pt idx="13305">
                  <c:v>-4.5477939999999997</c:v>
                </c:pt>
                <c:pt idx="13306">
                  <c:v>-4.71358699999998</c:v>
                </c:pt>
                <c:pt idx="13307">
                  <c:v>-4.5992259999999998</c:v>
                </c:pt>
                <c:pt idx="13308">
                  <c:v>-4.5992259999999998</c:v>
                </c:pt>
                <c:pt idx="13309">
                  <c:v>-4.6482510000000001</c:v>
                </c:pt>
                <c:pt idx="13310">
                  <c:v>-4.609451</c:v>
                </c:pt>
                <c:pt idx="13311">
                  <c:v>-4.7590459999999997</c:v>
                </c:pt>
                <c:pt idx="13312">
                  <c:v>-4.90435</c:v>
                </c:pt>
                <c:pt idx="13313">
                  <c:v>-4.7920859999999799</c:v>
                </c:pt>
                <c:pt idx="13314">
                  <c:v>-4.7920859999999799</c:v>
                </c:pt>
                <c:pt idx="13315">
                  <c:v>-4.5806279999999999</c:v>
                </c:pt>
                <c:pt idx="13316">
                  <c:v>-4.8922889999999999</c:v>
                </c:pt>
                <c:pt idx="13317">
                  <c:v>-4.7337899999999999</c:v>
                </c:pt>
                <c:pt idx="13318">
                  <c:v>-4.6766189999999996</c:v>
                </c:pt>
                <c:pt idx="13319">
                  <c:v>-5.6036460000000003</c:v>
                </c:pt>
                <c:pt idx="13320">
                  <c:v>-5.5590409999999997</c:v>
                </c:pt>
                <c:pt idx="13321">
                  <c:v>-4.8953949999999997</c:v>
                </c:pt>
                <c:pt idx="13322">
                  <c:v>-5.3681649999999799</c:v>
                </c:pt>
                <c:pt idx="13323">
                  <c:v>-5.2487940000000002</c:v>
                </c:pt>
                <c:pt idx="13324">
                  <c:v>-5.2487940000000002</c:v>
                </c:pt>
                <c:pt idx="13325">
                  <c:v>-5.5840449999999997</c:v>
                </c:pt>
                <c:pt idx="13326">
                  <c:v>-4.7391050000000003</c:v>
                </c:pt>
                <c:pt idx="13327">
                  <c:v>-4.8129839999999771</c:v>
                </c:pt>
                <c:pt idx="13328">
                  <c:v>-4.8129839999999771</c:v>
                </c:pt>
                <c:pt idx="13329">
                  <c:v>-5.19880699999998</c:v>
                </c:pt>
                <c:pt idx="13330">
                  <c:v>-4.9478809999999998</c:v>
                </c:pt>
                <c:pt idx="13331">
                  <c:v>-4.20627</c:v>
                </c:pt>
                <c:pt idx="13332">
                  <c:v>-4.61515399999998</c:v>
                </c:pt>
                <c:pt idx="13333">
                  <c:v>-4.61515399999998</c:v>
                </c:pt>
                <c:pt idx="13334">
                  <c:v>-4.6360380000000001</c:v>
                </c:pt>
                <c:pt idx="13335">
                  <c:v>-4.8388929999999997</c:v>
                </c:pt>
                <c:pt idx="13336">
                  <c:v>-4.8887270000000003</c:v>
                </c:pt>
                <c:pt idx="13337">
                  <c:v>-4.8413120000000003</c:v>
                </c:pt>
                <c:pt idx="13338">
                  <c:v>-4.7305580000000003</c:v>
                </c:pt>
                <c:pt idx="13339">
                  <c:v>-4.7305580000000003</c:v>
                </c:pt>
                <c:pt idx="13340">
                  <c:v>-5.5527480000000002</c:v>
                </c:pt>
                <c:pt idx="13341">
                  <c:v>-4.6128509999999769</c:v>
                </c:pt>
                <c:pt idx="13342">
                  <c:v>-4.4904879999999956</c:v>
                </c:pt>
                <c:pt idx="13343">
                  <c:v>-4.5477939999999997</c:v>
                </c:pt>
                <c:pt idx="13344">
                  <c:v>-4.71358699999998</c:v>
                </c:pt>
                <c:pt idx="13345">
                  <c:v>-4.5992259999999998</c:v>
                </c:pt>
                <c:pt idx="13346">
                  <c:v>-4.5992259999999998</c:v>
                </c:pt>
                <c:pt idx="13347">
                  <c:v>-5.0161799999999994</c:v>
                </c:pt>
                <c:pt idx="13348">
                  <c:v>-4.6882760000000001</c:v>
                </c:pt>
                <c:pt idx="13349">
                  <c:v>-4.5780130000000003</c:v>
                </c:pt>
                <c:pt idx="13350">
                  <c:v>-4.8623899999999836</c:v>
                </c:pt>
                <c:pt idx="13351">
                  <c:v>-5.6728869999999771</c:v>
                </c:pt>
                <c:pt idx="13352">
                  <c:v>-5.2921699999999996</c:v>
                </c:pt>
                <c:pt idx="13353">
                  <c:v>-4.60040599999998</c:v>
                </c:pt>
                <c:pt idx="13354">
                  <c:v>-4.644279</c:v>
                </c:pt>
                <c:pt idx="13355">
                  <c:v>-4.9353429999999996</c:v>
                </c:pt>
                <c:pt idx="13356">
                  <c:v>-4.9353429999999996</c:v>
                </c:pt>
                <c:pt idx="13357">
                  <c:v>-5.342085999999977</c:v>
                </c:pt>
                <c:pt idx="13358">
                  <c:v>-4.8201599999999996</c:v>
                </c:pt>
                <c:pt idx="13359">
                  <c:v>-4.8953949999999997</c:v>
                </c:pt>
                <c:pt idx="13360">
                  <c:v>-5.3681649999999799</c:v>
                </c:pt>
                <c:pt idx="13361">
                  <c:v>-5.2487940000000002</c:v>
                </c:pt>
                <c:pt idx="13362">
                  <c:v>-5.5840449999999997</c:v>
                </c:pt>
                <c:pt idx="13363">
                  <c:v>-5.5840449999999997</c:v>
                </c:pt>
                <c:pt idx="13364">
                  <c:v>-4.7950619999999997</c:v>
                </c:pt>
                <c:pt idx="13365">
                  <c:v>-4.9961279999999997</c:v>
                </c:pt>
                <c:pt idx="13366">
                  <c:v>-4.9961279999999997</c:v>
                </c:pt>
                <c:pt idx="13367">
                  <c:v>-4.7403779999999998</c:v>
                </c:pt>
                <c:pt idx="13368">
                  <c:v>-4.7655849999999687</c:v>
                </c:pt>
                <c:pt idx="13369">
                  <c:v>-5.0084999999999997</c:v>
                </c:pt>
                <c:pt idx="13370">
                  <c:v>-4.1708920000000003</c:v>
                </c:pt>
                <c:pt idx="13371">
                  <c:v>-4.5084289999999996</c:v>
                </c:pt>
                <c:pt idx="13372">
                  <c:v>-4.5084289999999996</c:v>
                </c:pt>
                <c:pt idx="13373">
                  <c:v>-4.7325039999999996</c:v>
                </c:pt>
                <c:pt idx="13374">
                  <c:v>-4.8887270000000003</c:v>
                </c:pt>
                <c:pt idx="13375">
                  <c:v>-4.8413120000000003</c:v>
                </c:pt>
                <c:pt idx="13376">
                  <c:v>-4.7305580000000003</c:v>
                </c:pt>
                <c:pt idx="13377">
                  <c:v>-4.7305580000000003</c:v>
                </c:pt>
                <c:pt idx="13378">
                  <c:v>-5.7390420000000004</c:v>
                </c:pt>
                <c:pt idx="13379">
                  <c:v>-5.5907159999999996</c:v>
                </c:pt>
                <c:pt idx="13380">
                  <c:v>-4.3111039999999976</c:v>
                </c:pt>
                <c:pt idx="13381">
                  <c:v>-4.5919949999999998</c:v>
                </c:pt>
                <c:pt idx="13382">
                  <c:v>-4.5919949999999998</c:v>
                </c:pt>
                <c:pt idx="13383">
                  <c:v>-4.6622559999999771</c:v>
                </c:pt>
                <c:pt idx="13384">
                  <c:v>-4.7308979999999998</c:v>
                </c:pt>
                <c:pt idx="13385">
                  <c:v>-4.3975449999999761</c:v>
                </c:pt>
                <c:pt idx="13386">
                  <c:v>-4.7066980000000003</c:v>
                </c:pt>
                <c:pt idx="13387">
                  <c:v>-4.7066980000000003</c:v>
                </c:pt>
                <c:pt idx="13388">
                  <c:v>-5.0174539999999954</c:v>
                </c:pt>
                <c:pt idx="13389">
                  <c:v>-4.7137419999999999</c:v>
                </c:pt>
                <c:pt idx="13390">
                  <c:v>-4.6217829999999998</c:v>
                </c:pt>
                <c:pt idx="13391">
                  <c:v>-4.4185079999999974</c:v>
                </c:pt>
                <c:pt idx="13392">
                  <c:v>-3.946460999999998</c:v>
                </c:pt>
                <c:pt idx="13393">
                  <c:v>-4.3297380000000008</c:v>
                </c:pt>
                <c:pt idx="13394">
                  <c:v>-4.7787379999999997</c:v>
                </c:pt>
                <c:pt idx="13395">
                  <c:v>-4.644279</c:v>
                </c:pt>
                <c:pt idx="13396">
                  <c:v>-4.9353429999999996</c:v>
                </c:pt>
                <c:pt idx="13397">
                  <c:v>-5.342085999999977</c:v>
                </c:pt>
                <c:pt idx="13398">
                  <c:v>-5.342085999999977</c:v>
                </c:pt>
                <c:pt idx="13399">
                  <c:v>-4.8201599999999996</c:v>
                </c:pt>
                <c:pt idx="13400">
                  <c:v>-5.3310320000000004</c:v>
                </c:pt>
                <c:pt idx="13401">
                  <c:v>-5.4359229999999998</c:v>
                </c:pt>
                <c:pt idx="13402">
                  <c:v>-5.4359229999999998</c:v>
                </c:pt>
                <c:pt idx="13403">
                  <c:v>-4.8424299999999976</c:v>
                </c:pt>
                <c:pt idx="13404">
                  <c:v>-5.072101</c:v>
                </c:pt>
                <c:pt idx="13405">
                  <c:v>-4.7908609999999996</c:v>
                </c:pt>
                <c:pt idx="13406">
                  <c:v>-4.8926080000000001</c:v>
                </c:pt>
                <c:pt idx="13407">
                  <c:v>-4.5805930000000004</c:v>
                </c:pt>
                <c:pt idx="13408">
                  <c:v>-4.5805930000000004</c:v>
                </c:pt>
                <c:pt idx="13409">
                  <c:v>-4.5884559999999999</c:v>
                </c:pt>
                <c:pt idx="13410">
                  <c:v>-4.5892739999999996</c:v>
                </c:pt>
                <c:pt idx="13411">
                  <c:v>-4.6637369999999772</c:v>
                </c:pt>
                <c:pt idx="13412">
                  <c:v>-5.0084999999999997</c:v>
                </c:pt>
                <c:pt idx="13413">
                  <c:v>-4.1708920000000003</c:v>
                </c:pt>
                <c:pt idx="13414">
                  <c:v>-4.5084289999999996</c:v>
                </c:pt>
                <c:pt idx="13415">
                  <c:v>-4.5084289999999996</c:v>
                </c:pt>
                <c:pt idx="13416">
                  <c:v>-4.7325039999999996</c:v>
                </c:pt>
                <c:pt idx="13417">
                  <c:v>-5.0197940000000001</c:v>
                </c:pt>
                <c:pt idx="13418">
                  <c:v>-4.7298720000000003</c:v>
                </c:pt>
                <c:pt idx="13419">
                  <c:v>-4.7825569999999997</c:v>
                </c:pt>
                <c:pt idx="13420">
                  <c:v>-4.7825569999999997</c:v>
                </c:pt>
                <c:pt idx="13421">
                  <c:v>-4.8827499999999997</c:v>
                </c:pt>
                <c:pt idx="13422">
                  <c:v>-4.8605359999999687</c:v>
                </c:pt>
                <c:pt idx="13423">
                  <c:v>-4.7830620000000001</c:v>
                </c:pt>
                <c:pt idx="13424">
                  <c:v>-4.6123159999999741</c:v>
                </c:pt>
                <c:pt idx="13425">
                  <c:v>-4.622490999999977</c:v>
                </c:pt>
                <c:pt idx="13426">
                  <c:v>-4.622490999999977</c:v>
                </c:pt>
                <c:pt idx="13427">
                  <c:v>-4.7085879999999998</c:v>
                </c:pt>
                <c:pt idx="13428">
                  <c:v>-4.6352929999999999</c:v>
                </c:pt>
                <c:pt idx="13429">
                  <c:v>-4.4723140000000008</c:v>
                </c:pt>
                <c:pt idx="13430">
                  <c:v>-4.6819439999999997</c:v>
                </c:pt>
                <c:pt idx="13431">
                  <c:v>-4.5914029999999997</c:v>
                </c:pt>
                <c:pt idx="13432">
                  <c:v>-4.9294269999999996</c:v>
                </c:pt>
                <c:pt idx="13433">
                  <c:v>-4.4185079999999974</c:v>
                </c:pt>
                <c:pt idx="13434">
                  <c:v>-3.946460999999998</c:v>
                </c:pt>
                <c:pt idx="13435">
                  <c:v>-3.946460999999998</c:v>
                </c:pt>
                <c:pt idx="13436">
                  <c:v>-4.3297380000000008</c:v>
                </c:pt>
                <c:pt idx="13437">
                  <c:v>-4.7787379999999997</c:v>
                </c:pt>
                <c:pt idx="13438">
                  <c:v>-4.81693799999998</c:v>
                </c:pt>
                <c:pt idx="13439">
                  <c:v>-5.1843279999999998</c:v>
                </c:pt>
                <c:pt idx="13440">
                  <c:v>-5.4694079999999996</c:v>
                </c:pt>
                <c:pt idx="13441">
                  <c:v>-5.4694079999999996</c:v>
                </c:pt>
                <c:pt idx="13442">
                  <c:v>-5.0475469999999998</c:v>
                </c:pt>
                <c:pt idx="13443">
                  <c:v>-5.081213</c:v>
                </c:pt>
                <c:pt idx="13444">
                  <c:v>-4.9352359999999997</c:v>
                </c:pt>
                <c:pt idx="13445">
                  <c:v>-5.2626379999999999</c:v>
                </c:pt>
                <c:pt idx="13446">
                  <c:v>-4.5146769999999998</c:v>
                </c:pt>
                <c:pt idx="13447">
                  <c:v>-4.5146769999999998</c:v>
                </c:pt>
                <c:pt idx="13448">
                  <c:v>-4.7349030000000001</c:v>
                </c:pt>
                <c:pt idx="13449">
                  <c:v>-4.3852289999999998</c:v>
                </c:pt>
                <c:pt idx="13450">
                  <c:v>-4.8926080000000001</c:v>
                </c:pt>
                <c:pt idx="13451">
                  <c:v>-4.5805930000000004</c:v>
                </c:pt>
                <c:pt idx="13452">
                  <c:v>-4.5805930000000004</c:v>
                </c:pt>
                <c:pt idx="13453">
                  <c:v>-4.5884559999999999</c:v>
                </c:pt>
                <c:pt idx="13454">
                  <c:v>-4.5892739999999996</c:v>
                </c:pt>
                <c:pt idx="13455">
                  <c:v>-4.6637369999999772</c:v>
                </c:pt>
                <c:pt idx="13456">
                  <c:v>-4.6669729999999836</c:v>
                </c:pt>
                <c:pt idx="13457">
                  <c:v>-4.7331880000000002</c:v>
                </c:pt>
                <c:pt idx="13458">
                  <c:v>-4.7003469999999998</c:v>
                </c:pt>
                <c:pt idx="13459">
                  <c:v>-4.7003469999999998</c:v>
                </c:pt>
                <c:pt idx="13460">
                  <c:v>-4.8217930000000004</c:v>
                </c:pt>
                <c:pt idx="13461">
                  <c:v>-5.0578949999999798</c:v>
                </c:pt>
                <c:pt idx="13462">
                  <c:v>-4.8523319999999996</c:v>
                </c:pt>
                <c:pt idx="13463">
                  <c:v>-4.8938239999999986</c:v>
                </c:pt>
                <c:pt idx="13464">
                  <c:v>-4.9231449999999999</c:v>
                </c:pt>
                <c:pt idx="13465">
                  <c:v>-5.0901379999999996</c:v>
                </c:pt>
                <c:pt idx="13466">
                  <c:v>-4.5846039999999997</c:v>
                </c:pt>
                <c:pt idx="13467">
                  <c:v>-4.5846039999999997</c:v>
                </c:pt>
                <c:pt idx="13468">
                  <c:v>-5.1045649999999769</c:v>
                </c:pt>
                <c:pt idx="13469">
                  <c:v>-4.6142609999999999</c:v>
                </c:pt>
                <c:pt idx="13470">
                  <c:v>-4.5718680000000003</c:v>
                </c:pt>
                <c:pt idx="13471">
                  <c:v>-4.5351109999999997</c:v>
                </c:pt>
                <c:pt idx="13472">
                  <c:v>-4.6752589999999996</c:v>
                </c:pt>
                <c:pt idx="13473">
                  <c:v>-4.6752589999999996</c:v>
                </c:pt>
                <c:pt idx="13474">
                  <c:v>-4.6027490000000002</c:v>
                </c:pt>
                <c:pt idx="13475">
                  <c:v>-4.4723140000000008</c:v>
                </c:pt>
                <c:pt idx="13476">
                  <c:v>-4.6819439999999997</c:v>
                </c:pt>
                <c:pt idx="13477">
                  <c:v>-4.5914029999999997</c:v>
                </c:pt>
                <c:pt idx="13478">
                  <c:v>-4.9294269999999996</c:v>
                </c:pt>
                <c:pt idx="13479">
                  <c:v>-4.9292499999999997</c:v>
                </c:pt>
                <c:pt idx="13480">
                  <c:v>-4.4731930000000002</c:v>
                </c:pt>
                <c:pt idx="13481">
                  <c:v>-4.5006579999999996</c:v>
                </c:pt>
                <c:pt idx="13482">
                  <c:v>-4.5006579999999996</c:v>
                </c:pt>
                <c:pt idx="13483">
                  <c:v>-4.7348869999999996</c:v>
                </c:pt>
                <c:pt idx="13484">
                  <c:v>-4.9429699999999999</c:v>
                </c:pt>
                <c:pt idx="13485">
                  <c:v>-5.0480539999999996</c:v>
                </c:pt>
                <c:pt idx="13486">
                  <c:v>-5.1985829999999771</c:v>
                </c:pt>
                <c:pt idx="13487">
                  <c:v>-4.8723859999999997</c:v>
                </c:pt>
                <c:pt idx="13488">
                  <c:v>-4.9564250000000003</c:v>
                </c:pt>
                <c:pt idx="13489">
                  <c:v>-4.9564250000000003</c:v>
                </c:pt>
                <c:pt idx="13490">
                  <c:v>-5.260948</c:v>
                </c:pt>
                <c:pt idx="13491">
                  <c:v>-6.0797509999999999</c:v>
                </c:pt>
                <c:pt idx="13492">
                  <c:v>-5.7225419999999998</c:v>
                </c:pt>
                <c:pt idx="13493">
                  <c:v>-4.5146769999999998</c:v>
                </c:pt>
                <c:pt idx="13494">
                  <c:v>-4.7349030000000001</c:v>
                </c:pt>
                <c:pt idx="13495">
                  <c:v>-4.7349030000000001</c:v>
                </c:pt>
                <c:pt idx="13496">
                  <c:v>-4.3852289999999998</c:v>
                </c:pt>
                <c:pt idx="13497">
                  <c:v>-4.3688299999999947</c:v>
                </c:pt>
                <c:pt idx="13498">
                  <c:v>-4.6614349999999742</c:v>
                </c:pt>
                <c:pt idx="13499">
                  <c:v>-4.5612550000000001</c:v>
                </c:pt>
                <c:pt idx="13500">
                  <c:v>-4.8246129999999798</c:v>
                </c:pt>
                <c:pt idx="13501">
                  <c:v>-4.5495999999999999</c:v>
                </c:pt>
                <c:pt idx="13502">
                  <c:v>-4.5298920000000003</c:v>
                </c:pt>
                <c:pt idx="13503">
                  <c:v>-4.5298920000000003</c:v>
                </c:pt>
                <c:pt idx="13504">
                  <c:v>-4.518929</c:v>
                </c:pt>
                <c:pt idx="13505">
                  <c:v>-4.7161149999999799</c:v>
                </c:pt>
                <c:pt idx="13506">
                  <c:v>-4.4657549999999997</c:v>
                </c:pt>
                <c:pt idx="13507">
                  <c:v>-4.8815539999999986</c:v>
                </c:pt>
                <c:pt idx="13508">
                  <c:v>-4.6385799999999957</c:v>
                </c:pt>
                <c:pt idx="13509">
                  <c:v>-5.0901379999999996</c:v>
                </c:pt>
                <c:pt idx="13510">
                  <c:v>-4.5846039999999997</c:v>
                </c:pt>
                <c:pt idx="13511">
                  <c:v>-4.5846039999999997</c:v>
                </c:pt>
                <c:pt idx="13512">
                  <c:v>-4.6394650000000004</c:v>
                </c:pt>
                <c:pt idx="13513">
                  <c:v>-4.6423579999999998</c:v>
                </c:pt>
                <c:pt idx="13514">
                  <c:v>-4.5718680000000003</c:v>
                </c:pt>
                <c:pt idx="13515">
                  <c:v>-4.5351109999999997</c:v>
                </c:pt>
                <c:pt idx="13516">
                  <c:v>-4.6752589999999996</c:v>
                </c:pt>
                <c:pt idx="13517">
                  <c:v>-4.6752589999999996</c:v>
                </c:pt>
                <c:pt idx="13518">
                  <c:v>-4.6027490000000002</c:v>
                </c:pt>
                <c:pt idx="13519">
                  <c:v>-4.6088719999999999</c:v>
                </c:pt>
                <c:pt idx="13520">
                  <c:v>-4.3099769999999999</c:v>
                </c:pt>
                <c:pt idx="13521">
                  <c:v>-4.630515999999977</c:v>
                </c:pt>
                <c:pt idx="13522">
                  <c:v>-4.630515999999977</c:v>
                </c:pt>
                <c:pt idx="13523">
                  <c:v>-4.7106899999999996</c:v>
                </c:pt>
                <c:pt idx="13524">
                  <c:v>-4.7478699999999998</c:v>
                </c:pt>
                <c:pt idx="13525">
                  <c:v>-4.6956879999999996</c:v>
                </c:pt>
                <c:pt idx="13526">
                  <c:v>-4.680625</c:v>
                </c:pt>
                <c:pt idx="13527">
                  <c:v>-4.4041259999999998</c:v>
                </c:pt>
                <c:pt idx="13528">
                  <c:v>-4.4041259999999998</c:v>
                </c:pt>
                <c:pt idx="13529">
                  <c:v>-4.8990809999999998</c:v>
                </c:pt>
                <c:pt idx="13530">
                  <c:v>-4.9033730000000002</c:v>
                </c:pt>
                <c:pt idx="13531">
                  <c:v>-5.0581690000000004</c:v>
                </c:pt>
                <c:pt idx="13532">
                  <c:v>-5.0911470000000003</c:v>
                </c:pt>
                <c:pt idx="13533">
                  <c:v>-4.9564250000000003</c:v>
                </c:pt>
                <c:pt idx="13534">
                  <c:v>-5.260948</c:v>
                </c:pt>
                <c:pt idx="13535">
                  <c:v>-5.260948</c:v>
                </c:pt>
                <c:pt idx="13536">
                  <c:v>-6.0797509999999999</c:v>
                </c:pt>
                <c:pt idx="13537">
                  <c:v>-5.7225419999999998</c:v>
                </c:pt>
                <c:pt idx="13538">
                  <c:v>-4.8662599999999996</c:v>
                </c:pt>
                <c:pt idx="13539">
                  <c:v>-4.8662599999999996</c:v>
                </c:pt>
                <c:pt idx="13540">
                  <c:v>-4.4598009999999997</c:v>
                </c:pt>
                <c:pt idx="13541">
                  <c:v>-4.8503990000000003</c:v>
                </c:pt>
                <c:pt idx="13542">
                  <c:v>-5.0640399999999799</c:v>
                </c:pt>
                <c:pt idx="13543">
                  <c:v>-4.7880050000000001</c:v>
                </c:pt>
                <c:pt idx="13544">
                  <c:v>-4.9758170000000002</c:v>
                </c:pt>
                <c:pt idx="13545">
                  <c:v>-4.8228409999999799</c:v>
                </c:pt>
                <c:pt idx="13546">
                  <c:v>-4.7355039999999997</c:v>
                </c:pt>
                <c:pt idx="13547">
                  <c:v>-4.7734920000000001</c:v>
                </c:pt>
                <c:pt idx="13548">
                  <c:v>-4.518929</c:v>
                </c:pt>
                <c:pt idx="13549">
                  <c:v>-4.518929</c:v>
                </c:pt>
                <c:pt idx="13550">
                  <c:v>-4.7161149999999799</c:v>
                </c:pt>
                <c:pt idx="13551">
                  <c:v>-4.4657549999999997</c:v>
                </c:pt>
                <c:pt idx="13552">
                  <c:v>-4.8815539999999986</c:v>
                </c:pt>
                <c:pt idx="13553">
                  <c:v>-4.6385799999999957</c:v>
                </c:pt>
                <c:pt idx="13554">
                  <c:v>-4.5865470000000004</c:v>
                </c:pt>
                <c:pt idx="13555">
                  <c:v>-4.8218129999999997</c:v>
                </c:pt>
                <c:pt idx="13556">
                  <c:v>-4.6423579999999998</c:v>
                </c:pt>
                <c:pt idx="13557">
                  <c:v>-4.6423579999999998</c:v>
                </c:pt>
                <c:pt idx="13558">
                  <c:v>-4.5695579999999998</c:v>
                </c:pt>
                <c:pt idx="13559">
                  <c:v>-4.4140239999999986</c:v>
                </c:pt>
                <c:pt idx="13560">
                  <c:v>-4.5315130000000003</c:v>
                </c:pt>
                <c:pt idx="13561">
                  <c:v>-4.5315130000000003</c:v>
                </c:pt>
                <c:pt idx="13562">
                  <c:v>-4.5693289999999998</c:v>
                </c:pt>
                <c:pt idx="13563">
                  <c:v>-4.4883150000000001</c:v>
                </c:pt>
                <c:pt idx="13564">
                  <c:v>-4.7563409999999999</c:v>
                </c:pt>
                <c:pt idx="13565">
                  <c:v>-4.7977210000000001</c:v>
                </c:pt>
                <c:pt idx="13566">
                  <c:v>-4.8740359999999798</c:v>
                </c:pt>
                <c:pt idx="13567">
                  <c:v>-4.8740359999999798</c:v>
                </c:pt>
                <c:pt idx="13568">
                  <c:v>-4.4747540000000008</c:v>
                </c:pt>
                <c:pt idx="13569">
                  <c:v>-5.030227</c:v>
                </c:pt>
                <c:pt idx="13570">
                  <c:v>-4.3722359999999956</c:v>
                </c:pt>
                <c:pt idx="13571">
                  <c:v>-4.4041259999999998</c:v>
                </c:pt>
                <c:pt idx="13572">
                  <c:v>-4.4041259999999998</c:v>
                </c:pt>
                <c:pt idx="13573">
                  <c:v>-4.8990809999999998</c:v>
                </c:pt>
                <c:pt idx="13574">
                  <c:v>-4.9033730000000002</c:v>
                </c:pt>
                <c:pt idx="13575">
                  <c:v>-5.0581690000000004</c:v>
                </c:pt>
                <c:pt idx="13576">
                  <c:v>-5.0911470000000003</c:v>
                </c:pt>
                <c:pt idx="13577">
                  <c:v>-4.9841030000000002</c:v>
                </c:pt>
                <c:pt idx="13578">
                  <c:v>-4.8834239999999998</c:v>
                </c:pt>
                <c:pt idx="13579">
                  <c:v>-4.5576309999999998</c:v>
                </c:pt>
                <c:pt idx="13580">
                  <c:v>-4.2680480000000003</c:v>
                </c:pt>
                <c:pt idx="13581">
                  <c:v>-4.2680480000000003</c:v>
                </c:pt>
                <c:pt idx="13582">
                  <c:v>-5.3474659999999998</c:v>
                </c:pt>
                <c:pt idx="13583">
                  <c:v>-4.9203039999999998</c:v>
                </c:pt>
                <c:pt idx="13584">
                  <c:v>-4.9758170000000002</c:v>
                </c:pt>
                <c:pt idx="13585">
                  <c:v>-4.9758170000000002</c:v>
                </c:pt>
                <c:pt idx="13586">
                  <c:v>-4.8228409999999799</c:v>
                </c:pt>
                <c:pt idx="13587">
                  <c:v>-4.7355039999999997</c:v>
                </c:pt>
                <c:pt idx="13588">
                  <c:v>-4.7734920000000001</c:v>
                </c:pt>
                <c:pt idx="13589">
                  <c:v>-4.9151169999999844</c:v>
                </c:pt>
                <c:pt idx="13590">
                  <c:v>-4.9151169999999844</c:v>
                </c:pt>
                <c:pt idx="13591">
                  <c:v>-4.8557309999999996</c:v>
                </c:pt>
                <c:pt idx="13592">
                  <c:v>-5.2124069999999998</c:v>
                </c:pt>
                <c:pt idx="13593">
                  <c:v>-4.9848749999999997</c:v>
                </c:pt>
                <c:pt idx="13594">
                  <c:v>-4.8171489999999997</c:v>
                </c:pt>
                <c:pt idx="13595">
                  <c:v>-4.8436969999999997</c:v>
                </c:pt>
                <c:pt idx="13596">
                  <c:v>-4.6861509999999997</c:v>
                </c:pt>
                <c:pt idx="13597">
                  <c:v>-4.9386010000000002</c:v>
                </c:pt>
                <c:pt idx="13598">
                  <c:v>-4.9386010000000002</c:v>
                </c:pt>
                <c:pt idx="13599">
                  <c:v>-4.5893740000000003</c:v>
                </c:pt>
                <c:pt idx="13600">
                  <c:v>-4.4890980000000003</c:v>
                </c:pt>
                <c:pt idx="13601">
                  <c:v>-4.5917690000000002</c:v>
                </c:pt>
                <c:pt idx="13602">
                  <c:v>-4.853027</c:v>
                </c:pt>
                <c:pt idx="13603">
                  <c:v>-4.853027</c:v>
                </c:pt>
                <c:pt idx="13604">
                  <c:v>-4.7405339999999976</c:v>
                </c:pt>
                <c:pt idx="13605">
                  <c:v>-4.6904549999999743</c:v>
                </c:pt>
                <c:pt idx="13606">
                  <c:v>-4.6916799999999999</c:v>
                </c:pt>
                <c:pt idx="13607">
                  <c:v>-4.4747540000000008</c:v>
                </c:pt>
                <c:pt idx="13608">
                  <c:v>-4.4747540000000008</c:v>
                </c:pt>
                <c:pt idx="13609">
                  <c:v>-5.030227</c:v>
                </c:pt>
                <c:pt idx="13610">
                  <c:v>-4.3722359999999956</c:v>
                </c:pt>
                <c:pt idx="13611">
                  <c:v>-4.6527279999999998</c:v>
                </c:pt>
                <c:pt idx="13612">
                  <c:v>-4.8265009999999799</c:v>
                </c:pt>
                <c:pt idx="13613">
                  <c:v>-4.7621659999999997</c:v>
                </c:pt>
                <c:pt idx="13614">
                  <c:v>-5.0701400000000003</c:v>
                </c:pt>
                <c:pt idx="13615">
                  <c:v>-4.5496809999999996</c:v>
                </c:pt>
                <c:pt idx="13616">
                  <c:v>-3.8717939999999991</c:v>
                </c:pt>
                <c:pt idx="13617">
                  <c:v>-3.2678689999999988</c:v>
                </c:pt>
                <c:pt idx="13618">
                  <c:v>-3.2678689999999988</c:v>
                </c:pt>
                <c:pt idx="13619">
                  <c:v>-2.8502419999999971</c:v>
                </c:pt>
                <c:pt idx="13620">
                  <c:v>-4.8571279999999799</c:v>
                </c:pt>
                <c:pt idx="13621">
                  <c:v>-5.2174379999999996</c:v>
                </c:pt>
                <c:pt idx="13622">
                  <c:v>-5.3474659999999998</c:v>
                </c:pt>
                <c:pt idx="13623">
                  <c:v>-4.9203039999999998</c:v>
                </c:pt>
                <c:pt idx="13624">
                  <c:v>-4.80759099999998</c:v>
                </c:pt>
                <c:pt idx="13625">
                  <c:v>-4.80759099999998</c:v>
                </c:pt>
                <c:pt idx="13626">
                  <c:v>-4.6036970000000004</c:v>
                </c:pt>
                <c:pt idx="13627">
                  <c:v>-4.7616120000000004</c:v>
                </c:pt>
                <c:pt idx="13628">
                  <c:v>-4.4816510000000003</c:v>
                </c:pt>
                <c:pt idx="13629">
                  <c:v>-4.763477</c:v>
                </c:pt>
                <c:pt idx="13630">
                  <c:v>-4.7653499999999998</c:v>
                </c:pt>
                <c:pt idx="13631">
                  <c:v>-4.7653499999999998</c:v>
                </c:pt>
                <c:pt idx="13632">
                  <c:v>-4.9427789999999998</c:v>
                </c:pt>
                <c:pt idx="13633">
                  <c:v>-5.024582999999974</c:v>
                </c:pt>
                <c:pt idx="13634">
                  <c:v>-4.4918899999999997</c:v>
                </c:pt>
                <c:pt idx="13635">
                  <c:v>-4.673146</c:v>
                </c:pt>
                <c:pt idx="13636">
                  <c:v>-4.5763160000000003</c:v>
                </c:pt>
                <c:pt idx="13637">
                  <c:v>-4.6053249999999997</c:v>
                </c:pt>
                <c:pt idx="13638">
                  <c:v>-4.6053249999999997</c:v>
                </c:pt>
                <c:pt idx="13639">
                  <c:v>-4.5545309999999741</c:v>
                </c:pt>
                <c:pt idx="13640">
                  <c:v>-4.7283400000000002</c:v>
                </c:pt>
                <c:pt idx="13641">
                  <c:v>-4.2333740000000004</c:v>
                </c:pt>
                <c:pt idx="13642">
                  <c:v>-4.853027</c:v>
                </c:pt>
                <c:pt idx="13643">
                  <c:v>-4.853027</c:v>
                </c:pt>
                <c:pt idx="13644">
                  <c:v>-4.7405339999999976</c:v>
                </c:pt>
                <c:pt idx="13645">
                  <c:v>-4.6904549999999743</c:v>
                </c:pt>
                <c:pt idx="13646">
                  <c:v>-4.6916799999999999</c:v>
                </c:pt>
                <c:pt idx="13647">
                  <c:v>-5.175897</c:v>
                </c:pt>
                <c:pt idx="13648">
                  <c:v>-5.175897</c:v>
                </c:pt>
                <c:pt idx="13649">
                  <c:v>-4.4370550000000009</c:v>
                </c:pt>
                <c:pt idx="13650">
                  <c:v>-4.5677199999999996</c:v>
                </c:pt>
                <c:pt idx="13651">
                  <c:v>-4.5734620000000001</c:v>
                </c:pt>
                <c:pt idx="13652">
                  <c:v>-4.5880900000000002</c:v>
                </c:pt>
                <c:pt idx="13653">
                  <c:v>-4.5880900000000002</c:v>
                </c:pt>
                <c:pt idx="13654">
                  <c:v>-4.6882609999999998</c:v>
                </c:pt>
                <c:pt idx="13655">
                  <c:v>-4.9600179999999998</c:v>
                </c:pt>
                <c:pt idx="13656">
                  <c:v>-5.6575649999999742</c:v>
                </c:pt>
                <c:pt idx="13657">
                  <c:v>-5.3041919999999996</c:v>
                </c:pt>
                <c:pt idx="13658">
                  <c:v>-5.0521430000000001</c:v>
                </c:pt>
                <c:pt idx="13659">
                  <c:v>-3.6527329999999991</c:v>
                </c:pt>
                <c:pt idx="13660">
                  <c:v>-2.8502419999999971</c:v>
                </c:pt>
                <c:pt idx="13661">
                  <c:v>-4.8571279999999799</c:v>
                </c:pt>
                <c:pt idx="13662">
                  <c:v>-5.2174379999999996</c:v>
                </c:pt>
                <c:pt idx="13663">
                  <c:v>-5.2233400000000003</c:v>
                </c:pt>
                <c:pt idx="13664">
                  <c:v>-5.2233400000000003</c:v>
                </c:pt>
                <c:pt idx="13665">
                  <c:v>-5.0761570000000003</c:v>
                </c:pt>
                <c:pt idx="13666">
                  <c:v>-5.1230149999999686</c:v>
                </c:pt>
                <c:pt idx="13667">
                  <c:v>-5.0444969999999998</c:v>
                </c:pt>
                <c:pt idx="13668">
                  <c:v>-5.1659799999999789</c:v>
                </c:pt>
                <c:pt idx="13669">
                  <c:v>-5.1659799999999789</c:v>
                </c:pt>
                <c:pt idx="13670">
                  <c:v>-5.113696</c:v>
                </c:pt>
                <c:pt idx="13671">
                  <c:v>-4.975651</c:v>
                </c:pt>
                <c:pt idx="13672">
                  <c:v>-4.6550029999999998</c:v>
                </c:pt>
                <c:pt idx="13673">
                  <c:v>-4.5454129999999999</c:v>
                </c:pt>
                <c:pt idx="13674">
                  <c:v>-4.7007269999999997</c:v>
                </c:pt>
                <c:pt idx="13675">
                  <c:v>-5.1580249999999799</c:v>
                </c:pt>
                <c:pt idx="13676">
                  <c:v>-5.1580249999999799</c:v>
                </c:pt>
                <c:pt idx="13677">
                  <c:v>-5.024582999999974</c:v>
                </c:pt>
                <c:pt idx="13678">
                  <c:v>-4.4918899999999997</c:v>
                </c:pt>
                <c:pt idx="13679">
                  <c:v>-4.7162100000000002</c:v>
                </c:pt>
                <c:pt idx="13680">
                  <c:v>-4.5008039999999996</c:v>
                </c:pt>
                <c:pt idx="13681">
                  <c:v>-4.4342349999999966</c:v>
                </c:pt>
                <c:pt idx="13682">
                  <c:v>-4.6053249999999997</c:v>
                </c:pt>
                <c:pt idx="13683">
                  <c:v>-4.5545309999999741</c:v>
                </c:pt>
                <c:pt idx="13684">
                  <c:v>-4.5545309999999741</c:v>
                </c:pt>
                <c:pt idx="13685">
                  <c:v>-4.7283400000000002</c:v>
                </c:pt>
                <c:pt idx="13686">
                  <c:v>-4.2333740000000004</c:v>
                </c:pt>
                <c:pt idx="13687">
                  <c:v>-4.206671</c:v>
                </c:pt>
                <c:pt idx="13688">
                  <c:v>-4.4962080000000002</c:v>
                </c:pt>
                <c:pt idx="13689">
                  <c:v>-4.2812599999999996</c:v>
                </c:pt>
                <c:pt idx="13690">
                  <c:v>-4.0910309999999974</c:v>
                </c:pt>
                <c:pt idx="13691">
                  <c:v>-4.2874199999999956</c:v>
                </c:pt>
                <c:pt idx="13692">
                  <c:v>-5.2735890000000003</c:v>
                </c:pt>
                <c:pt idx="13693">
                  <c:v>-5.2735890000000003</c:v>
                </c:pt>
                <c:pt idx="13694">
                  <c:v>-4.4616699999999998</c:v>
                </c:pt>
                <c:pt idx="13695">
                  <c:v>-5.2739269999999996</c:v>
                </c:pt>
                <c:pt idx="13696">
                  <c:v>-4.7776940000000003</c:v>
                </c:pt>
                <c:pt idx="13697">
                  <c:v>-4.7776940000000003</c:v>
                </c:pt>
                <c:pt idx="13698">
                  <c:v>-3.9135950000000008</c:v>
                </c:pt>
                <c:pt idx="13699">
                  <c:v>-4.9600179999999998</c:v>
                </c:pt>
                <c:pt idx="13700">
                  <c:v>-5.6575649999999742</c:v>
                </c:pt>
                <c:pt idx="13701">
                  <c:v>-5.3041919999999996</c:v>
                </c:pt>
                <c:pt idx="13702">
                  <c:v>-5.0521430000000001</c:v>
                </c:pt>
                <c:pt idx="13703">
                  <c:v>-3.6527329999999991</c:v>
                </c:pt>
                <c:pt idx="13704">
                  <c:v>-1.7858649999999989</c:v>
                </c:pt>
                <c:pt idx="13705">
                  <c:v>-3.012637999999999</c:v>
                </c:pt>
                <c:pt idx="13706">
                  <c:v>-4.3994759999999999</c:v>
                </c:pt>
                <c:pt idx="13707">
                  <c:v>-4.3994759999999999</c:v>
                </c:pt>
                <c:pt idx="13708">
                  <c:v>-4.91648</c:v>
                </c:pt>
                <c:pt idx="13709">
                  <c:v>-5.2056420000000001</c:v>
                </c:pt>
                <c:pt idx="13710">
                  <c:v>-4.0230849999999769</c:v>
                </c:pt>
                <c:pt idx="13711">
                  <c:v>-6.2121890000000004</c:v>
                </c:pt>
                <c:pt idx="13712">
                  <c:v>-6.2121890000000004</c:v>
                </c:pt>
                <c:pt idx="13713">
                  <c:v>-5.3651779999999798</c:v>
                </c:pt>
                <c:pt idx="13714">
                  <c:v>-5.3893339999999998</c:v>
                </c:pt>
                <c:pt idx="13715">
                  <c:v>-4.7138439999999999</c:v>
                </c:pt>
                <c:pt idx="13716">
                  <c:v>-4.9994139999999998</c:v>
                </c:pt>
                <c:pt idx="13717">
                  <c:v>-4.9994139999999998</c:v>
                </c:pt>
                <c:pt idx="13718">
                  <c:v>-4.9653020000000003</c:v>
                </c:pt>
                <c:pt idx="13719">
                  <c:v>-4.6550029999999998</c:v>
                </c:pt>
                <c:pt idx="13720">
                  <c:v>-4.5454129999999999</c:v>
                </c:pt>
                <c:pt idx="13721">
                  <c:v>-4.7007269999999997</c:v>
                </c:pt>
                <c:pt idx="13722">
                  <c:v>-5.1580249999999799</c:v>
                </c:pt>
                <c:pt idx="13723">
                  <c:v>-5.1580249999999799</c:v>
                </c:pt>
                <c:pt idx="13724">
                  <c:v>-4.886158</c:v>
                </c:pt>
                <c:pt idx="13725">
                  <c:v>-5.0119009999999999</c:v>
                </c:pt>
                <c:pt idx="13726">
                  <c:v>-4.7162100000000002</c:v>
                </c:pt>
                <c:pt idx="13727">
                  <c:v>-4.5008039999999996</c:v>
                </c:pt>
                <c:pt idx="13728">
                  <c:v>-4.5008039999999996</c:v>
                </c:pt>
                <c:pt idx="13729">
                  <c:v>-4.4342349999999966</c:v>
                </c:pt>
                <c:pt idx="13730">
                  <c:v>-4.3394870000000001</c:v>
                </c:pt>
                <c:pt idx="13731">
                  <c:v>-3.8851640000000001</c:v>
                </c:pt>
                <c:pt idx="13732">
                  <c:v>-4.0250379999999799</c:v>
                </c:pt>
                <c:pt idx="13733">
                  <c:v>-4.0250379999999799</c:v>
                </c:pt>
                <c:pt idx="13734">
                  <c:v>-4.549372</c:v>
                </c:pt>
                <c:pt idx="13735">
                  <c:v>-4.2827089999999997</c:v>
                </c:pt>
                <c:pt idx="13736">
                  <c:v>-4.3072649999999966</c:v>
                </c:pt>
                <c:pt idx="13737">
                  <c:v>-4.2654339999999946</c:v>
                </c:pt>
                <c:pt idx="13738">
                  <c:v>-4.2654339999999946</c:v>
                </c:pt>
                <c:pt idx="13739">
                  <c:v>-4.2818120000000004</c:v>
                </c:pt>
                <c:pt idx="13740">
                  <c:v>-5.3550119999999799</c:v>
                </c:pt>
                <c:pt idx="13741">
                  <c:v>-5.3550119999999799</c:v>
                </c:pt>
                <c:pt idx="13742">
                  <c:v>-4.4616699999999998</c:v>
                </c:pt>
                <c:pt idx="13743">
                  <c:v>-5.2739269999999996</c:v>
                </c:pt>
                <c:pt idx="13744">
                  <c:v>-4.7776940000000003</c:v>
                </c:pt>
                <c:pt idx="13745">
                  <c:v>-3.9135950000000008</c:v>
                </c:pt>
                <c:pt idx="13746">
                  <c:v>-3.9135950000000008</c:v>
                </c:pt>
                <c:pt idx="13747">
                  <c:v>-4.4507430000000001</c:v>
                </c:pt>
                <c:pt idx="13748">
                  <c:v>-5.2085149999999798</c:v>
                </c:pt>
                <c:pt idx="13749">
                  <c:v>-5.1867200000000002</c:v>
                </c:pt>
                <c:pt idx="13750">
                  <c:v>-6.4769949999999996</c:v>
                </c:pt>
                <c:pt idx="13751">
                  <c:v>-6.3658279999999996</c:v>
                </c:pt>
                <c:pt idx="13752">
                  <c:v>-6.3658279999999996</c:v>
                </c:pt>
                <c:pt idx="13753">
                  <c:v>-5.6298119999999798</c:v>
                </c:pt>
                <c:pt idx="13754">
                  <c:v>-5.3221179999999686</c:v>
                </c:pt>
                <c:pt idx="13755">
                  <c:v>-5.2939210000000001</c:v>
                </c:pt>
                <c:pt idx="13756">
                  <c:v>-5.3651779999999798</c:v>
                </c:pt>
                <c:pt idx="13757">
                  <c:v>-5.3893339999999998</c:v>
                </c:pt>
                <c:pt idx="13758">
                  <c:v>-4.7138439999999999</c:v>
                </c:pt>
                <c:pt idx="13759">
                  <c:v>-4.9994139999999998</c:v>
                </c:pt>
                <c:pt idx="13760">
                  <c:v>-4.9653020000000003</c:v>
                </c:pt>
                <c:pt idx="13761">
                  <c:v>-4.9653020000000003</c:v>
                </c:pt>
                <c:pt idx="13762">
                  <c:v>-4.8165829999999996</c:v>
                </c:pt>
                <c:pt idx="13763">
                  <c:v>-4.8047009999999997</c:v>
                </c:pt>
                <c:pt idx="13764">
                  <c:v>-5.122424999999974</c:v>
                </c:pt>
                <c:pt idx="13765">
                  <c:v>-5.046462</c:v>
                </c:pt>
                <c:pt idx="13766">
                  <c:v>-5.0568759999999999</c:v>
                </c:pt>
                <c:pt idx="13767">
                  <c:v>-4.745044</c:v>
                </c:pt>
                <c:pt idx="13768">
                  <c:v>-4.7799129999999996</c:v>
                </c:pt>
                <c:pt idx="13769">
                  <c:v>-4.6785259999999997</c:v>
                </c:pt>
                <c:pt idx="13770">
                  <c:v>-4.3840339999999847</c:v>
                </c:pt>
                <c:pt idx="13771">
                  <c:v>-4.3840339999999847</c:v>
                </c:pt>
                <c:pt idx="13772">
                  <c:v>-4.6840849999999694</c:v>
                </c:pt>
                <c:pt idx="13773">
                  <c:v>-4.6109429999999998</c:v>
                </c:pt>
                <c:pt idx="13774">
                  <c:v>-4.7310939999999997</c:v>
                </c:pt>
                <c:pt idx="13775">
                  <c:v>-4.432245</c:v>
                </c:pt>
                <c:pt idx="13776">
                  <c:v>-4.432245</c:v>
                </c:pt>
                <c:pt idx="13777">
                  <c:v>-4.7986069999999996</c:v>
                </c:pt>
                <c:pt idx="13778">
                  <c:v>-4.6158969999999799</c:v>
                </c:pt>
                <c:pt idx="13779">
                  <c:v>-4.297466</c:v>
                </c:pt>
                <c:pt idx="13780">
                  <c:v>-4.6484670000000001</c:v>
                </c:pt>
                <c:pt idx="13781">
                  <c:v>-4.2654339999999946</c:v>
                </c:pt>
                <c:pt idx="13782">
                  <c:v>-4.2818120000000004</c:v>
                </c:pt>
                <c:pt idx="13783">
                  <c:v>-5.3550119999999799</c:v>
                </c:pt>
                <c:pt idx="13784">
                  <c:v>-5.4240269999999997</c:v>
                </c:pt>
                <c:pt idx="13785">
                  <c:v>-5.4240269999999997</c:v>
                </c:pt>
                <c:pt idx="13786">
                  <c:v>-3.8896310000000001</c:v>
                </c:pt>
                <c:pt idx="13787">
                  <c:v>-4.4233289999999998</c:v>
                </c:pt>
                <c:pt idx="13788">
                  <c:v>-4.4233289999999998</c:v>
                </c:pt>
                <c:pt idx="13789">
                  <c:v>-4.2976500000000009</c:v>
                </c:pt>
                <c:pt idx="13790">
                  <c:v>-4.2615740000000004</c:v>
                </c:pt>
                <c:pt idx="13791">
                  <c:v>-3.4913460000000001</c:v>
                </c:pt>
                <c:pt idx="13792">
                  <c:v>-5.2336530000000003</c:v>
                </c:pt>
                <c:pt idx="13793">
                  <c:v>-5.2998029999999998</c:v>
                </c:pt>
                <c:pt idx="13794">
                  <c:v>-5.6298119999999798</c:v>
                </c:pt>
                <c:pt idx="13795">
                  <c:v>-5.3221179999999686</c:v>
                </c:pt>
                <c:pt idx="13796">
                  <c:v>-5.2939210000000001</c:v>
                </c:pt>
                <c:pt idx="13797">
                  <c:v>-5.1301009999999998</c:v>
                </c:pt>
                <c:pt idx="13798">
                  <c:v>-5.1301009999999998</c:v>
                </c:pt>
                <c:pt idx="13799">
                  <c:v>-5.2071490000000002</c:v>
                </c:pt>
                <c:pt idx="13800">
                  <c:v>-5.0097670000000001</c:v>
                </c:pt>
                <c:pt idx="13801">
                  <c:v>-4.8325699999999996</c:v>
                </c:pt>
                <c:pt idx="13802">
                  <c:v>-5.0000460000000002</c:v>
                </c:pt>
                <c:pt idx="13803">
                  <c:v>-5.0000460000000002</c:v>
                </c:pt>
                <c:pt idx="13804">
                  <c:v>-4.9946279999999996</c:v>
                </c:pt>
                <c:pt idx="13805">
                  <c:v>-5.0492160000000004</c:v>
                </c:pt>
                <c:pt idx="13806">
                  <c:v>-5.0007029999999997</c:v>
                </c:pt>
                <c:pt idx="13807">
                  <c:v>-5.2304789999999999</c:v>
                </c:pt>
                <c:pt idx="13808">
                  <c:v>-4.578805</c:v>
                </c:pt>
                <c:pt idx="13809">
                  <c:v>-4.7190250000000002</c:v>
                </c:pt>
                <c:pt idx="13810">
                  <c:v>-4.3564489999999996</c:v>
                </c:pt>
                <c:pt idx="13811">
                  <c:v>-4.6404799999999966</c:v>
                </c:pt>
                <c:pt idx="13812">
                  <c:v>-4.6404799999999966</c:v>
                </c:pt>
                <c:pt idx="13813">
                  <c:v>-4.7802360000000004</c:v>
                </c:pt>
                <c:pt idx="13814">
                  <c:v>-4.9926360000000001</c:v>
                </c:pt>
                <c:pt idx="13815">
                  <c:v>-4.9242549999999996</c:v>
                </c:pt>
                <c:pt idx="13816">
                  <c:v>-4.7986069999999996</c:v>
                </c:pt>
                <c:pt idx="13817">
                  <c:v>-4.7986069999999996</c:v>
                </c:pt>
                <c:pt idx="13818">
                  <c:v>-4.6158969999999799</c:v>
                </c:pt>
                <c:pt idx="13819">
                  <c:v>-4.297466</c:v>
                </c:pt>
                <c:pt idx="13820">
                  <c:v>-4.6484670000000001</c:v>
                </c:pt>
                <c:pt idx="13821">
                  <c:v>-4.4163150000000009</c:v>
                </c:pt>
                <c:pt idx="13822">
                  <c:v>-4.4163150000000009</c:v>
                </c:pt>
                <c:pt idx="13823">
                  <c:v>-4.6818379999999999</c:v>
                </c:pt>
                <c:pt idx="13824">
                  <c:v>-4.861345</c:v>
                </c:pt>
                <c:pt idx="13825">
                  <c:v>-4.878082</c:v>
                </c:pt>
                <c:pt idx="13826">
                  <c:v>-3.8773389999999992</c:v>
                </c:pt>
                <c:pt idx="13827">
                  <c:v>-2.6568579999999971</c:v>
                </c:pt>
                <c:pt idx="13828">
                  <c:v>-5.8766670000000003</c:v>
                </c:pt>
                <c:pt idx="13829">
                  <c:v>-5.8766670000000003</c:v>
                </c:pt>
                <c:pt idx="13830">
                  <c:v>-4.2976500000000009</c:v>
                </c:pt>
                <c:pt idx="13831">
                  <c:v>-4.2615740000000004</c:v>
                </c:pt>
                <c:pt idx="13832">
                  <c:v>-3.4913460000000001</c:v>
                </c:pt>
                <c:pt idx="13833">
                  <c:v>-5.2336530000000003</c:v>
                </c:pt>
                <c:pt idx="13834">
                  <c:v>-5.2998029999999998</c:v>
                </c:pt>
                <c:pt idx="13835">
                  <c:v>-5.4577689999999999</c:v>
                </c:pt>
                <c:pt idx="13836">
                  <c:v>-5.4577689999999999</c:v>
                </c:pt>
                <c:pt idx="13837">
                  <c:v>-4.2679519999999789</c:v>
                </c:pt>
                <c:pt idx="13838">
                  <c:v>-4.1317310000000003</c:v>
                </c:pt>
                <c:pt idx="13839">
                  <c:v>-4.4616040000000003</c:v>
                </c:pt>
                <c:pt idx="13840">
                  <c:v>-4.4616040000000003</c:v>
                </c:pt>
                <c:pt idx="13841">
                  <c:v>-4.4253</c:v>
                </c:pt>
                <c:pt idx="13842">
                  <c:v>-4.4417530000000003</c:v>
                </c:pt>
                <c:pt idx="13843">
                  <c:v>-4.4565229999999998</c:v>
                </c:pt>
                <c:pt idx="13844">
                  <c:v>-4.4565229999999998</c:v>
                </c:pt>
                <c:pt idx="13845">
                  <c:v>-4.8090089999999996</c:v>
                </c:pt>
                <c:pt idx="13846">
                  <c:v>-4.3281749999999741</c:v>
                </c:pt>
                <c:pt idx="13847">
                  <c:v>-5.0007029999999997</c:v>
                </c:pt>
                <c:pt idx="13848">
                  <c:v>-4.5954920000000001</c:v>
                </c:pt>
                <c:pt idx="13849">
                  <c:v>-4.623036999999977</c:v>
                </c:pt>
                <c:pt idx="13850">
                  <c:v>-4.616085999999977</c:v>
                </c:pt>
                <c:pt idx="13851">
                  <c:v>-4.596438</c:v>
                </c:pt>
                <c:pt idx="13852">
                  <c:v>-4.6404799999999966</c:v>
                </c:pt>
                <c:pt idx="13853">
                  <c:v>-4.7802360000000004</c:v>
                </c:pt>
                <c:pt idx="13854">
                  <c:v>-4.7802360000000004</c:v>
                </c:pt>
                <c:pt idx="13855">
                  <c:v>-4.9926360000000001</c:v>
                </c:pt>
                <c:pt idx="13856">
                  <c:v>-4.9242549999999996</c:v>
                </c:pt>
                <c:pt idx="13857">
                  <c:v>-4.765987999999977</c:v>
                </c:pt>
                <c:pt idx="13858">
                  <c:v>-4.681241</c:v>
                </c:pt>
                <c:pt idx="13859">
                  <c:v>-4.681241</c:v>
                </c:pt>
                <c:pt idx="13860">
                  <c:v>-4.6811629999999997</c:v>
                </c:pt>
                <c:pt idx="13861">
                  <c:v>-4.707414999999977</c:v>
                </c:pt>
                <c:pt idx="13862">
                  <c:v>-4.64561599999998</c:v>
                </c:pt>
                <c:pt idx="13863">
                  <c:v>-4.64561599999998</c:v>
                </c:pt>
                <c:pt idx="13864">
                  <c:v>-4.6468159999999799</c:v>
                </c:pt>
                <c:pt idx="13865">
                  <c:v>-4.4269349999999799</c:v>
                </c:pt>
                <c:pt idx="13866">
                  <c:v>-4.7093020000000001</c:v>
                </c:pt>
                <c:pt idx="13867">
                  <c:v>-3.8495059999999999</c:v>
                </c:pt>
                <c:pt idx="13868">
                  <c:v>-3.8495059999999999</c:v>
                </c:pt>
                <c:pt idx="13869">
                  <c:v>-5.3889069999999997</c:v>
                </c:pt>
                <c:pt idx="13870">
                  <c:v>-2.6568579999999971</c:v>
                </c:pt>
                <c:pt idx="13871">
                  <c:v>-5.8766670000000003</c:v>
                </c:pt>
                <c:pt idx="13872">
                  <c:v>-5.0329629999999996</c:v>
                </c:pt>
                <c:pt idx="13873">
                  <c:v>-7.6545889999999686</c:v>
                </c:pt>
                <c:pt idx="13874">
                  <c:v>-4.2111980000000004</c:v>
                </c:pt>
                <c:pt idx="13875">
                  <c:v>-4.2111980000000004</c:v>
                </c:pt>
                <c:pt idx="13876">
                  <c:v>-4.3243999999999936</c:v>
                </c:pt>
                <c:pt idx="13877">
                  <c:v>-4.2145720000000004</c:v>
                </c:pt>
                <c:pt idx="13878">
                  <c:v>-4.2646680000000003</c:v>
                </c:pt>
                <c:pt idx="13879">
                  <c:v>-4.5381970000000003</c:v>
                </c:pt>
                <c:pt idx="13880">
                  <c:v>-4.5381970000000003</c:v>
                </c:pt>
                <c:pt idx="13881">
                  <c:v>-4.8141859999999648</c:v>
                </c:pt>
                <c:pt idx="13882">
                  <c:v>-4.4417530000000003</c:v>
                </c:pt>
                <c:pt idx="13883">
                  <c:v>-4.4565229999999998</c:v>
                </c:pt>
                <c:pt idx="13884">
                  <c:v>-4.8090089999999996</c:v>
                </c:pt>
                <c:pt idx="13885">
                  <c:v>-4.8090089999999996</c:v>
                </c:pt>
                <c:pt idx="13886">
                  <c:v>-4.3281749999999741</c:v>
                </c:pt>
                <c:pt idx="13887">
                  <c:v>-4.6487600000000002</c:v>
                </c:pt>
                <c:pt idx="13888">
                  <c:v>-4.5954920000000001</c:v>
                </c:pt>
                <c:pt idx="13889">
                  <c:v>-4.623036999999977</c:v>
                </c:pt>
                <c:pt idx="13890">
                  <c:v>-4.616085999999977</c:v>
                </c:pt>
                <c:pt idx="13891">
                  <c:v>-4.596438</c:v>
                </c:pt>
                <c:pt idx="13892">
                  <c:v>-4.6578179999999687</c:v>
                </c:pt>
                <c:pt idx="13893">
                  <c:v>-4.530856</c:v>
                </c:pt>
                <c:pt idx="13894">
                  <c:v>-4.530856</c:v>
                </c:pt>
                <c:pt idx="13895">
                  <c:v>-4.7202029999999997</c:v>
                </c:pt>
                <c:pt idx="13896">
                  <c:v>-4.5424949999999997</c:v>
                </c:pt>
                <c:pt idx="13897">
                  <c:v>-4.6244779999999741</c:v>
                </c:pt>
                <c:pt idx="13898">
                  <c:v>-4.7259229999999999</c:v>
                </c:pt>
                <c:pt idx="13899">
                  <c:v>-4.7259229999999999</c:v>
                </c:pt>
                <c:pt idx="13900">
                  <c:v>-4.8270549999999686</c:v>
                </c:pt>
                <c:pt idx="13901">
                  <c:v>-4.864172999999977</c:v>
                </c:pt>
                <c:pt idx="13902">
                  <c:v>-4.6335299999999977</c:v>
                </c:pt>
                <c:pt idx="13903">
                  <c:v>-4.7020149999999798</c:v>
                </c:pt>
                <c:pt idx="13904">
                  <c:v>-4.7020149999999798</c:v>
                </c:pt>
                <c:pt idx="13905">
                  <c:v>-4.6148599999999771</c:v>
                </c:pt>
                <c:pt idx="13906">
                  <c:v>-4.7093020000000001</c:v>
                </c:pt>
                <c:pt idx="13907">
                  <c:v>-3.8495059999999999</c:v>
                </c:pt>
                <c:pt idx="13908">
                  <c:v>-3.8495059999999999</c:v>
                </c:pt>
                <c:pt idx="13909">
                  <c:v>-5.3889069999999997</c:v>
                </c:pt>
                <c:pt idx="13910">
                  <c:v>-4.8617099999999986</c:v>
                </c:pt>
                <c:pt idx="13911">
                  <c:v>-2.011499000000001</c:v>
                </c:pt>
                <c:pt idx="13912">
                  <c:v>-4.5931309999999996</c:v>
                </c:pt>
                <c:pt idx="13913">
                  <c:v>-9.3000520000000009</c:v>
                </c:pt>
                <c:pt idx="13914">
                  <c:v>-4.5881759999999998</c:v>
                </c:pt>
                <c:pt idx="13915">
                  <c:v>-4.3243999999999936</c:v>
                </c:pt>
                <c:pt idx="13916">
                  <c:v>-4.2145720000000004</c:v>
                </c:pt>
                <c:pt idx="13917">
                  <c:v>-4.2646680000000003</c:v>
                </c:pt>
                <c:pt idx="13918">
                  <c:v>-4.5381970000000003</c:v>
                </c:pt>
                <c:pt idx="13919">
                  <c:v>-4.8141859999999648</c:v>
                </c:pt>
                <c:pt idx="13920">
                  <c:v>-4.8141859999999648</c:v>
                </c:pt>
                <c:pt idx="13921">
                  <c:v>-4.9919229999999999</c:v>
                </c:pt>
                <c:pt idx="13922">
                  <c:v>-4.7521039999999957</c:v>
                </c:pt>
                <c:pt idx="13923">
                  <c:v>-4.7926989999999998</c:v>
                </c:pt>
                <c:pt idx="13924">
                  <c:v>-4.6796499999999996</c:v>
                </c:pt>
                <c:pt idx="13925">
                  <c:v>-4.6796499999999996</c:v>
                </c:pt>
                <c:pt idx="13926">
                  <c:v>-4.7723820000000003</c:v>
                </c:pt>
                <c:pt idx="13927">
                  <c:v>-4.7723820000000003</c:v>
                </c:pt>
                <c:pt idx="13928">
                  <c:v>-4.7098870000000002</c:v>
                </c:pt>
                <c:pt idx="13929">
                  <c:v>-4.6446319999999996</c:v>
                </c:pt>
                <c:pt idx="13930">
                  <c:v>-4.5687189999999998</c:v>
                </c:pt>
                <c:pt idx="13931">
                  <c:v>-4.7225299999999937</c:v>
                </c:pt>
                <c:pt idx="13932">
                  <c:v>-4.5384510000000002</c:v>
                </c:pt>
                <c:pt idx="13933">
                  <c:v>-4.64208299999998</c:v>
                </c:pt>
                <c:pt idx="13934">
                  <c:v>-4.64208299999998</c:v>
                </c:pt>
                <c:pt idx="13935">
                  <c:v>-4.6548669999999799</c:v>
                </c:pt>
                <c:pt idx="13936">
                  <c:v>-4.598922</c:v>
                </c:pt>
                <c:pt idx="13937">
                  <c:v>-4.644641</c:v>
                </c:pt>
                <c:pt idx="13938">
                  <c:v>-4.7184739999999996</c:v>
                </c:pt>
                <c:pt idx="13939">
                  <c:v>-4.8270549999999686</c:v>
                </c:pt>
                <c:pt idx="13940">
                  <c:v>-4.864172999999977</c:v>
                </c:pt>
                <c:pt idx="13941">
                  <c:v>-4.6335299999999977</c:v>
                </c:pt>
                <c:pt idx="13942">
                  <c:v>-4.7020149999999798</c:v>
                </c:pt>
                <c:pt idx="13943">
                  <c:v>-4.7020149999999798</c:v>
                </c:pt>
                <c:pt idx="13944">
                  <c:v>-4.6148599999999771</c:v>
                </c:pt>
                <c:pt idx="13945">
                  <c:v>-4.611567</c:v>
                </c:pt>
                <c:pt idx="13946">
                  <c:v>-4.5202679999999997</c:v>
                </c:pt>
                <c:pt idx="13947">
                  <c:v>-4.7025410000000001</c:v>
                </c:pt>
                <c:pt idx="13948">
                  <c:v>-4.7025410000000001</c:v>
                </c:pt>
                <c:pt idx="13949">
                  <c:v>-4.9335639999999996</c:v>
                </c:pt>
                <c:pt idx="13950">
                  <c:v>-4.4635599999999966</c:v>
                </c:pt>
                <c:pt idx="13951">
                  <c:v>-3.8644240000000001</c:v>
                </c:pt>
                <c:pt idx="13952">
                  <c:v>-6.3653539999999946</c:v>
                </c:pt>
                <c:pt idx="13953">
                  <c:v>-4.9184850000000004</c:v>
                </c:pt>
                <c:pt idx="13954">
                  <c:v>-5.7775660000000002</c:v>
                </c:pt>
                <c:pt idx="13955">
                  <c:v>-5.4538200000000003</c:v>
                </c:pt>
                <c:pt idx="13956">
                  <c:v>-5.4538200000000003</c:v>
                </c:pt>
                <c:pt idx="13957">
                  <c:v>-4.5739549999999998</c:v>
                </c:pt>
                <c:pt idx="13958">
                  <c:v>-9.3000520000000009</c:v>
                </c:pt>
                <c:pt idx="13959">
                  <c:v>-4.5881759999999998</c:v>
                </c:pt>
                <c:pt idx="13960">
                  <c:v>-4.5975469999999996</c:v>
                </c:pt>
                <c:pt idx="13961">
                  <c:v>-4.5975469999999996</c:v>
                </c:pt>
                <c:pt idx="13962">
                  <c:v>-4.1243639999999946</c:v>
                </c:pt>
                <c:pt idx="13963">
                  <c:v>-4.6760339999999987</c:v>
                </c:pt>
                <c:pt idx="13964">
                  <c:v>-4.6760339999999987</c:v>
                </c:pt>
                <c:pt idx="13965">
                  <c:v>-5.0517190000000003</c:v>
                </c:pt>
                <c:pt idx="13966">
                  <c:v>-5.0121809999999769</c:v>
                </c:pt>
                <c:pt idx="13967">
                  <c:v>-4.865837999999977</c:v>
                </c:pt>
                <c:pt idx="13968">
                  <c:v>-4.8144509999999769</c:v>
                </c:pt>
                <c:pt idx="13969">
                  <c:v>-4.5119349999999798</c:v>
                </c:pt>
                <c:pt idx="13970">
                  <c:v>-4.5600769999999997</c:v>
                </c:pt>
                <c:pt idx="13971">
                  <c:v>-4.5600769999999997</c:v>
                </c:pt>
                <c:pt idx="13972">
                  <c:v>-4.7330269999999999</c:v>
                </c:pt>
                <c:pt idx="13973">
                  <c:v>-4.8236520000000001</c:v>
                </c:pt>
                <c:pt idx="13974">
                  <c:v>-4.6057199999999998</c:v>
                </c:pt>
                <c:pt idx="13975">
                  <c:v>-4.5711380000000004</c:v>
                </c:pt>
                <c:pt idx="13976">
                  <c:v>-4.6299979999999996</c:v>
                </c:pt>
                <c:pt idx="13977">
                  <c:v>-4.6414799999999996</c:v>
                </c:pt>
                <c:pt idx="13978">
                  <c:v>-4.64208299999998</c:v>
                </c:pt>
                <c:pt idx="13979">
                  <c:v>-4.6548669999999799</c:v>
                </c:pt>
                <c:pt idx="13980">
                  <c:v>-4.598922</c:v>
                </c:pt>
                <c:pt idx="13981">
                  <c:v>-4.644641</c:v>
                </c:pt>
                <c:pt idx="13982">
                  <c:v>-4.7184739999999996</c:v>
                </c:pt>
                <c:pt idx="13983">
                  <c:v>-4.7184739999999996</c:v>
                </c:pt>
                <c:pt idx="13984">
                  <c:v>-4.5870430000000004</c:v>
                </c:pt>
                <c:pt idx="13985">
                  <c:v>-4.6915169999999771</c:v>
                </c:pt>
                <c:pt idx="13986">
                  <c:v>-4.7017100000000003</c:v>
                </c:pt>
                <c:pt idx="13987">
                  <c:v>-4.7631119999999836</c:v>
                </c:pt>
                <c:pt idx="13988">
                  <c:v>-4.7631119999999836</c:v>
                </c:pt>
                <c:pt idx="13989">
                  <c:v>-4.6553389999999997</c:v>
                </c:pt>
                <c:pt idx="13990">
                  <c:v>-4.8462079999999998</c:v>
                </c:pt>
                <c:pt idx="13991">
                  <c:v>-4.7623879999999996</c:v>
                </c:pt>
                <c:pt idx="13992">
                  <c:v>-4.7357360000000002</c:v>
                </c:pt>
                <c:pt idx="13993">
                  <c:v>-4.7357360000000002</c:v>
                </c:pt>
                <c:pt idx="13994">
                  <c:v>-4.803636</c:v>
                </c:pt>
                <c:pt idx="13995">
                  <c:v>-5.44091499999998</c:v>
                </c:pt>
                <c:pt idx="13996">
                  <c:v>-6.0839549999999996</c:v>
                </c:pt>
                <c:pt idx="13997">
                  <c:v>-5.3343210000000001</c:v>
                </c:pt>
                <c:pt idx="13998">
                  <c:v>-4.9184850000000004</c:v>
                </c:pt>
                <c:pt idx="13999">
                  <c:v>-5.7775660000000002</c:v>
                </c:pt>
                <c:pt idx="14000">
                  <c:v>-5.4538200000000003</c:v>
                </c:pt>
                <c:pt idx="14001">
                  <c:v>-4.5739549999999998</c:v>
                </c:pt>
                <c:pt idx="14002">
                  <c:v>-7.1389089999999999</c:v>
                </c:pt>
                <c:pt idx="14003">
                  <c:v>-5.7679379999999751</c:v>
                </c:pt>
                <c:pt idx="14004">
                  <c:v>-5.2763879999999999</c:v>
                </c:pt>
                <c:pt idx="14005">
                  <c:v>-5.2234139999999956</c:v>
                </c:pt>
                <c:pt idx="14006">
                  <c:v>-4.2751889999999966</c:v>
                </c:pt>
                <c:pt idx="14007">
                  <c:v>-4.2751889999999966</c:v>
                </c:pt>
                <c:pt idx="14008">
                  <c:v>-4.827430999999974</c:v>
                </c:pt>
                <c:pt idx="14009">
                  <c:v>-4.868938999999977</c:v>
                </c:pt>
                <c:pt idx="14010">
                  <c:v>-4.868938999999977</c:v>
                </c:pt>
                <c:pt idx="14011">
                  <c:v>-4.9380680000000003</c:v>
                </c:pt>
                <c:pt idx="14012">
                  <c:v>-4.7044920000000001</c:v>
                </c:pt>
                <c:pt idx="14013">
                  <c:v>-4.8000119999999997</c:v>
                </c:pt>
                <c:pt idx="14014">
                  <c:v>-4.6135719999999791</c:v>
                </c:pt>
                <c:pt idx="14015">
                  <c:v>-4.6117970000000001</c:v>
                </c:pt>
                <c:pt idx="14016">
                  <c:v>-4.7330269999999999</c:v>
                </c:pt>
                <c:pt idx="14017">
                  <c:v>-4.8236520000000001</c:v>
                </c:pt>
                <c:pt idx="14018">
                  <c:v>-4.6057199999999998</c:v>
                </c:pt>
                <c:pt idx="14019">
                  <c:v>-4.5711380000000004</c:v>
                </c:pt>
                <c:pt idx="14020">
                  <c:v>-4.6299979999999996</c:v>
                </c:pt>
                <c:pt idx="14021">
                  <c:v>-4.6414799999999996</c:v>
                </c:pt>
                <c:pt idx="14022">
                  <c:v>-4.7699799999999977</c:v>
                </c:pt>
                <c:pt idx="14023">
                  <c:v>-4.7699799999999977</c:v>
                </c:pt>
                <c:pt idx="14024">
                  <c:v>-4.636126</c:v>
                </c:pt>
                <c:pt idx="14025">
                  <c:v>-4.6645089999999687</c:v>
                </c:pt>
                <c:pt idx="14026">
                  <c:v>-4.5857910000000004</c:v>
                </c:pt>
                <c:pt idx="14027">
                  <c:v>-4.620831999999977</c:v>
                </c:pt>
                <c:pt idx="14028">
                  <c:v>-4.620831999999977</c:v>
                </c:pt>
                <c:pt idx="14029">
                  <c:v>-4.5629059999999741</c:v>
                </c:pt>
                <c:pt idx="14030">
                  <c:v>-4.5721489999999996</c:v>
                </c:pt>
                <c:pt idx="14031">
                  <c:v>-4.4963350000000002</c:v>
                </c:pt>
                <c:pt idx="14032">
                  <c:v>-4.4963350000000002</c:v>
                </c:pt>
                <c:pt idx="14033">
                  <c:v>-4.6968129999999997</c:v>
                </c:pt>
                <c:pt idx="14034">
                  <c:v>-4.6253849999999694</c:v>
                </c:pt>
                <c:pt idx="14035">
                  <c:v>-4.7657099999999977</c:v>
                </c:pt>
                <c:pt idx="14036">
                  <c:v>-4.7357360000000002</c:v>
                </c:pt>
                <c:pt idx="14037">
                  <c:v>-4.7357360000000002</c:v>
                </c:pt>
                <c:pt idx="14038">
                  <c:v>-4.803636</c:v>
                </c:pt>
                <c:pt idx="14039">
                  <c:v>-5.44091499999998</c:v>
                </c:pt>
                <c:pt idx="14040">
                  <c:v>-6.0839549999999996</c:v>
                </c:pt>
                <c:pt idx="14041">
                  <c:v>-5.3343210000000001</c:v>
                </c:pt>
                <c:pt idx="14042">
                  <c:v>-5.0293260000000002</c:v>
                </c:pt>
                <c:pt idx="14043">
                  <c:v>-6.092028</c:v>
                </c:pt>
                <c:pt idx="14044">
                  <c:v>-8.5002129999999987</c:v>
                </c:pt>
                <c:pt idx="14045">
                  <c:v>-7.3018489999999998</c:v>
                </c:pt>
                <c:pt idx="14046">
                  <c:v>-5.4468949999999996</c:v>
                </c:pt>
                <c:pt idx="14047">
                  <c:v>-4.5174010000000004</c:v>
                </c:pt>
                <c:pt idx="14048">
                  <c:v>-4.6422759999999998</c:v>
                </c:pt>
                <c:pt idx="14049">
                  <c:v>-4.827430999999974</c:v>
                </c:pt>
                <c:pt idx="14050">
                  <c:v>-4.868938999999977</c:v>
                </c:pt>
                <c:pt idx="14051">
                  <c:v>-4.9380680000000003</c:v>
                </c:pt>
                <c:pt idx="14052">
                  <c:v>-4.8664209999999999</c:v>
                </c:pt>
                <c:pt idx="14053">
                  <c:v>-4.7044920000000001</c:v>
                </c:pt>
                <c:pt idx="14054">
                  <c:v>-4.8000119999999997</c:v>
                </c:pt>
                <c:pt idx="14055">
                  <c:v>-4.6135719999999791</c:v>
                </c:pt>
                <c:pt idx="14056">
                  <c:v>-4.6117970000000001</c:v>
                </c:pt>
                <c:pt idx="14057">
                  <c:v>-4.5539189999999996</c:v>
                </c:pt>
                <c:pt idx="14058">
                  <c:v>-4.5539189999999996</c:v>
                </c:pt>
                <c:pt idx="14059">
                  <c:v>-4.6398919999999997</c:v>
                </c:pt>
                <c:pt idx="14060">
                  <c:v>-4.5773330000000003</c:v>
                </c:pt>
                <c:pt idx="14061">
                  <c:v>-4.7314749999999997</c:v>
                </c:pt>
                <c:pt idx="14062">
                  <c:v>-4.7405569999999999</c:v>
                </c:pt>
                <c:pt idx="14063">
                  <c:v>-4.5364950000000004</c:v>
                </c:pt>
                <c:pt idx="14064">
                  <c:v>-4.6944189999999741</c:v>
                </c:pt>
                <c:pt idx="14065">
                  <c:v>-4.6944189999999741</c:v>
                </c:pt>
                <c:pt idx="14066">
                  <c:v>-4.635891</c:v>
                </c:pt>
                <c:pt idx="14067">
                  <c:v>-4.61461399999998</c:v>
                </c:pt>
                <c:pt idx="14068">
                  <c:v>-4.854736999999977</c:v>
                </c:pt>
                <c:pt idx="14069">
                  <c:v>-4.727116999999974</c:v>
                </c:pt>
                <c:pt idx="14070">
                  <c:v>-4.727116999999974</c:v>
                </c:pt>
                <c:pt idx="14071">
                  <c:v>-4.4783289999999996</c:v>
                </c:pt>
                <c:pt idx="14072">
                  <c:v>-4.4963350000000002</c:v>
                </c:pt>
                <c:pt idx="14073">
                  <c:v>-4.6968129999999997</c:v>
                </c:pt>
                <c:pt idx="14074">
                  <c:v>-4.6968129999999997</c:v>
                </c:pt>
                <c:pt idx="14075">
                  <c:v>-4.6253849999999694</c:v>
                </c:pt>
                <c:pt idx="14076">
                  <c:v>-4.7657099999999977</c:v>
                </c:pt>
                <c:pt idx="14077">
                  <c:v>-4.9477409999999997</c:v>
                </c:pt>
                <c:pt idx="14078">
                  <c:v>-4.9477409999999997</c:v>
                </c:pt>
                <c:pt idx="14079">
                  <c:v>-5.3376339999999987</c:v>
                </c:pt>
                <c:pt idx="14080">
                  <c:v>-4.485239</c:v>
                </c:pt>
                <c:pt idx="14081">
                  <c:v>-5.2479430000000002</c:v>
                </c:pt>
                <c:pt idx="14082">
                  <c:v>-6.6801259999999791</c:v>
                </c:pt>
                <c:pt idx="14083">
                  <c:v>-8.6335109999999986</c:v>
                </c:pt>
                <c:pt idx="14084">
                  <c:v>-10.473884999999999</c:v>
                </c:pt>
                <c:pt idx="14085">
                  <c:v>-5.5454439999999998</c:v>
                </c:pt>
                <c:pt idx="14086">
                  <c:v>-5.4468949999999996</c:v>
                </c:pt>
                <c:pt idx="14087">
                  <c:v>-4.5174010000000004</c:v>
                </c:pt>
                <c:pt idx="14088">
                  <c:v>-4.6422759999999998</c:v>
                </c:pt>
                <c:pt idx="14089">
                  <c:v>-4.6874539999999847</c:v>
                </c:pt>
                <c:pt idx="14090">
                  <c:v>-4.7191789999999987</c:v>
                </c:pt>
                <c:pt idx="14091">
                  <c:v>-4.8214639999999997</c:v>
                </c:pt>
                <c:pt idx="14092">
                  <c:v>-4.6721329999999996</c:v>
                </c:pt>
                <c:pt idx="14093">
                  <c:v>-4.7012349999999996</c:v>
                </c:pt>
                <c:pt idx="14094">
                  <c:v>-4.6976019999999998</c:v>
                </c:pt>
                <c:pt idx="14095">
                  <c:v>-4.5620409999999998</c:v>
                </c:pt>
                <c:pt idx="14096">
                  <c:v>-4.6559089999999799</c:v>
                </c:pt>
                <c:pt idx="14097">
                  <c:v>-4.5295820000000004</c:v>
                </c:pt>
                <c:pt idx="14098">
                  <c:v>-4.5295820000000004</c:v>
                </c:pt>
                <c:pt idx="14099">
                  <c:v>-4.5514289999999997</c:v>
                </c:pt>
                <c:pt idx="14100">
                  <c:v>-4.66856099999998</c:v>
                </c:pt>
                <c:pt idx="14101">
                  <c:v>-4.5703889999999996</c:v>
                </c:pt>
                <c:pt idx="14102">
                  <c:v>-4.6405989999999999</c:v>
                </c:pt>
                <c:pt idx="14103">
                  <c:v>-4.599755</c:v>
                </c:pt>
                <c:pt idx="14104">
                  <c:v>-4.5912810000000004</c:v>
                </c:pt>
                <c:pt idx="14105">
                  <c:v>-4.5912810000000004</c:v>
                </c:pt>
                <c:pt idx="14106">
                  <c:v>-4.635891</c:v>
                </c:pt>
                <c:pt idx="14107">
                  <c:v>-4.61461399999998</c:v>
                </c:pt>
                <c:pt idx="14108">
                  <c:v>-4.854736999999977</c:v>
                </c:pt>
                <c:pt idx="14109">
                  <c:v>-4.727116999999974</c:v>
                </c:pt>
                <c:pt idx="14110">
                  <c:v>-4.727116999999974</c:v>
                </c:pt>
                <c:pt idx="14111">
                  <c:v>-4.4783289999999996</c:v>
                </c:pt>
                <c:pt idx="14112">
                  <c:v>-4.5164039999999996</c:v>
                </c:pt>
                <c:pt idx="14113">
                  <c:v>-4.6283319999999799</c:v>
                </c:pt>
                <c:pt idx="14114">
                  <c:v>-4.6283319999999799</c:v>
                </c:pt>
                <c:pt idx="14115">
                  <c:v>-4.8033279999999996</c:v>
                </c:pt>
                <c:pt idx="14116">
                  <c:v>-4.6644249999999676</c:v>
                </c:pt>
                <c:pt idx="14117">
                  <c:v>-4.7042479999999998</c:v>
                </c:pt>
                <c:pt idx="14118">
                  <c:v>-5.383921</c:v>
                </c:pt>
                <c:pt idx="14119">
                  <c:v>-5.383921</c:v>
                </c:pt>
                <c:pt idx="14120">
                  <c:v>-4.5175090000000004</c:v>
                </c:pt>
                <c:pt idx="14121">
                  <c:v>-3.7631679999999998</c:v>
                </c:pt>
                <c:pt idx="14122">
                  <c:v>-10.473884999999999</c:v>
                </c:pt>
                <c:pt idx="14123">
                  <c:v>-5.5454439999999998</c:v>
                </c:pt>
                <c:pt idx="14124">
                  <c:v>-3.8123100000000001</c:v>
                </c:pt>
                <c:pt idx="14125">
                  <c:v>-4.4664149999999996</c:v>
                </c:pt>
                <c:pt idx="14126">
                  <c:v>-5.0015879999999999</c:v>
                </c:pt>
                <c:pt idx="14127">
                  <c:v>-4.6290539999999947</c:v>
                </c:pt>
                <c:pt idx="14128">
                  <c:v>-4.6290539999999947</c:v>
                </c:pt>
                <c:pt idx="14129">
                  <c:v>-4.7225089999999996</c:v>
                </c:pt>
                <c:pt idx="14130">
                  <c:v>-4.7032590000000001</c:v>
                </c:pt>
                <c:pt idx="14131">
                  <c:v>-4.5731960000000003</c:v>
                </c:pt>
                <c:pt idx="14132">
                  <c:v>-4.5731960000000003</c:v>
                </c:pt>
                <c:pt idx="14133">
                  <c:v>-4.7038690000000001</c:v>
                </c:pt>
                <c:pt idx="14134">
                  <c:v>-4.5913449999999996</c:v>
                </c:pt>
                <c:pt idx="14135">
                  <c:v>-4.7386670000000004</c:v>
                </c:pt>
                <c:pt idx="14136">
                  <c:v>-4.6630099999999937</c:v>
                </c:pt>
                <c:pt idx="14137">
                  <c:v>-4.7343929999999999</c:v>
                </c:pt>
                <c:pt idx="14138">
                  <c:v>-4.6770759999999791</c:v>
                </c:pt>
                <c:pt idx="14139">
                  <c:v>-4.7021179999999996</c:v>
                </c:pt>
                <c:pt idx="14140">
                  <c:v>-4.7021179999999996</c:v>
                </c:pt>
                <c:pt idx="14141">
                  <c:v>-4.6631739999999846</c:v>
                </c:pt>
                <c:pt idx="14142">
                  <c:v>-4.5703889999999996</c:v>
                </c:pt>
                <c:pt idx="14143">
                  <c:v>-4.6405989999999999</c:v>
                </c:pt>
                <c:pt idx="14144">
                  <c:v>-4.599755</c:v>
                </c:pt>
                <c:pt idx="14145">
                  <c:v>-4.5912810000000004</c:v>
                </c:pt>
                <c:pt idx="14146">
                  <c:v>-4.7078999999999986</c:v>
                </c:pt>
                <c:pt idx="14147">
                  <c:v>-4.7078999999999986</c:v>
                </c:pt>
                <c:pt idx="14148">
                  <c:v>-4.6305779999999999</c:v>
                </c:pt>
                <c:pt idx="14149">
                  <c:v>-4.6410220000000004</c:v>
                </c:pt>
                <c:pt idx="14150">
                  <c:v>-4.7272939999999997</c:v>
                </c:pt>
                <c:pt idx="14151">
                  <c:v>-4.67517599999998</c:v>
                </c:pt>
                <c:pt idx="14152">
                  <c:v>-4.67517599999998</c:v>
                </c:pt>
                <c:pt idx="14153">
                  <c:v>-4.6798200000000003</c:v>
                </c:pt>
                <c:pt idx="14154">
                  <c:v>-4.8041209999999799</c:v>
                </c:pt>
                <c:pt idx="14155">
                  <c:v>-4.8041209999999799</c:v>
                </c:pt>
                <c:pt idx="14156">
                  <c:v>-4.7703540000000002</c:v>
                </c:pt>
                <c:pt idx="14157">
                  <c:v>-4.7528389999999998</c:v>
                </c:pt>
                <c:pt idx="14158">
                  <c:v>-4.6979959999999741</c:v>
                </c:pt>
                <c:pt idx="14159">
                  <c:v>-4.7033870000000002</c:v>
                </c:pt>
                <c:pt idx="14160">
                  <c:v>-4.7033870000000002</c:v>
                </c:pt>
                <c:pt idx="14161">
                  <c:v>-4.5175090000000004</c:v>
                </c:pt>
                <c:pt idx="14162">
                  <c:v>-3.7631679999999998</c:v>
                </c:pt>
                <c:pt idx="14163">
                  <c:v>-4.334479</c:v>
                </c:pt>
                <c:pt idx="14164">
                  <c:v>-4.1136959999999956</c:v>
                </c:pt>
                <c:pt idx="14165">
                  <c:v>-4.8025249999999771</c:v>
                </c:pt>
                <c:pt idx="14166">
                  <c:v>-3.45316</c:v>
                </c:pt>
                <c:pt idx="14167">
                  <c:v>-4.4690510000000003</c:v>
                </c:pt>
                <c:pt idx="14168">
                  <c:v>-4.4690510000000003</c:v>
                </c:pt>
                <c:pt idx="14169">
                  <c:v>-4.9641499999999956</c:v>
                </c:pt>
                <c:pt idx="14170">
                  <c:v>-4.7442719999999996</c:v>
                </c:pt>
                <c:pt idx="14171">
                  <c:v>-5.1725589999999997</c:v>
                </c:pt>
                <c:pt idx="14172">
                  <c:v>-5.149635</c:v>
                </c:pt>
                <c:pt idx="14173">
                  <c:v>-5.149635</c:v>
                </c:pt>
                <c:pt idx="14174">
                  <c:v>-4.7338209999999998</c:v>
                </c:pt>
                <c:pt idx="14175">
                  <c:v>-4.612444999999977</c:v>
                </c:pt>
                <c:pt idx="14176">
                  <c:v>-4.6637099999999947</c:v>
                </c:pt>
                <c:pt idx="14177">
                  <c:v>-4.6637099999999947</c:v>
                </c:pt>
                <c:pt idx="14178">
                  <c:v>-4.5566800000000001</c:v>
                </c:pt>
                <c:pt idx="14179">
                  <c:v>-4.6763859999999999</c:v>
                </c:pt>
                <c:pt idx="14180">
                  <c:v>-4.6630099999999937</c:v>
                </c:pt>
                <c:pt idx="14181">
                  <c:v>-4.7343929999999999</c:v>
                </c:pt>
                <c:pt idx="14182">
                  <c:v>-4.6770759999999791</c:v>
                </c:pt>
                <c:pt idx="14183">
                  <c:v>-4.7021179999999996</c:v>
                </c:pt>
                <c:pt idx="14184">
                  <c:v>-4.7021179999999996</c:v>
                </c:pt>
                <c:pt idx="14185">
                  <c:v>-4.6631739999999846</c:v>
                </c:pt>
                <c:pt idx="14186">
                  <c:v>-4.7249049999999686</c:v>
                </c:pt>
                <c:pt idx="14187">
                  <c:v>-4.5076549999999997</c:v>
                </c:pt>
                <c:pt idx="14188">
                  <c:v>-4.6921689999999998</c:v>
                </c:pt>
                <c:pt idx="14189">
                  <c:v>-4.6260669999999999</c:v>
                </c:pt>
                <c:pt idx="14190">
                  <c:v>-4.7948949999999799</c:v>
                </c:pt>
                <c:pt idx="14191">
                  <c:v>-4.7948949999999799</c:v>
                </c:pt>
                <c:pt idx="14192">
                  <c:v>-4.6960689999999987</c:v>
                </c:pt>
                <c:pt idx="14193">
                  <c:v>-4.6546729999999998</c:v>
                </c:pt>
                <c:pt idx="14194">
                  <c:v>-4.6170419999999996</c:v>
                </c:pt>
                <c:pt idx="14195">
                  <c:v>-4.7358359999999999</c:v>
                </c:pt>
                <c:pt idx="14196">
                  <c:v>-4.7358359999999999</c:v>
                </c:pt>
                <c:pt idx="14197">
                  <c:v>-4.7405809999999997</c:v>
                </c:pt>
                <c:pt idx="14198">
                  <c:v>-4.7927400000000002</c:v>
                </c:pt>
                <c:pt idx="14199">
                  <c:v>-4.8309030000000002</c:v>
                </c:pt>
                <c:pt idx="14200">
                  <c:v>-4.7703540000000002</c:v>
                </c:pt>
                <c:pt idx="14201">
                  <c:v>-4.7528389999999998</c:v>
                </c:pt>
                <c:pt idx="14202">
                  <c:v>-4.6979959999999741</c:v>
                </c:pt>
                <c:pt idx="14203">
                  <c:v>-4.7033870000000002</c:v>
                </c:pt>
                <c:pt idx="14204">
                  <c:v>-4.6180399999999997</c:v>
                </c:pt>
                <c:pt idx="14205">
                  <c:v>-4.6180399999999997</c:v>
                </c:pt>
                <c:pt idx="14206">
                  <c:v>-3.2845490000000002</c:v>
                </c:pt>
                <c:pt idx="14207">
                  <c:v>-3.6871430000000012</c:v>
                </c:pt>
                <c:pt idx="14208">
                  <c:v>-4.62507899999998</c:v>
                </c:pt>
                <c:pt idx="14209">
                  <c:v>-3.2850980000000001</c:v>
                </c:pt>
                <c:pt idx="14210">
                  <c:v>-5.1961409999999999</c:v>
                </c:pt>
                <c:pt idx="14211">
                  <c:v>-4.8981239999999966</c:v>
                </c:pt>
                <c:pt idx="14212">
                  <c:v>-3.9753699999999998</c:v>
                </c:pt>
                <c:pt idx="14213">
                  <c:v>-3.320805999999997</c:v>
                </c:pt>
                <c:pt idx="14214">
                  <c:v>-5.0524969999999998</c:v>
                </c:pt>
                <c:pt idx="14215">
                  <c:v>-4.5031309999999998</c:v>
                </c:pt>
                <c:pt idx="14216">
                  <c:v>-5.315575999999977</c:v>
                </c:pt>
                <c:pt idx="14217">
                  <c:v>-5.315575999999977</c:v>
                </c:pt>
                <c:pt idx="14218">
                  <c:v>-4.7442719999999996</c:v>
                </c:pt>
                <c:pt idx="14219">
                  <c:v>-5.1725589999999997</c:v>
                </c:pt>
                <c:pt idx="14220">
                  <c:v>-5.149635</c:v>
                </c:pt>
                <c:pt idx="14221">
                  <c:v>-4.7338209999999998</c:v>
                </c:pt>
                <c:pt idx="14222">
                  <c:v>-4.612444999999977</c:v>
                </c:pt>
                <c:pt idx="14223">
                  <c:v>-4.6637099999999947</c:v>
                </c:pt>
                <c:pt idx="14224">
                  <c:v>-4.6637099999999947</c:v>
                </c:pt>
                <c:pt idx="14225">
                  <c:v>-4.5566800000000001</c:v>
                </c:pt>
                <c:pt idx="14226">
                  <c:v>-4.6763859999999999</c:v>
                </c:pt>
                <c:pt idx="14227">
                  <c:v>-4.7315060000000004</c:v>
                </c:pt>
                <c:pt idx="14228">
                  <c:v>-4.7547039999999976</c:v>
                </c:pt>
                <c:pt idx="14229">
                  <c:v>-4.7284930000000003</c:v>
                </c:pt>
                <c:pt idx="14230">
                  <c:v>-4.7835549999999998</c:v>
                </c:pt>
                <c:pt idx="14231">
                  <c:v>-4.5236049999999999</c:v>
                </c:pt>
                <c:pt idx="14232">
                  <c:v>-4.5236049999999999</c:v>
                </c:pt>
                <c:pt idx="14233">
                  <c:v>-4.9071769999999999</c:v>
                </c:pt>
                <c:pt idx="14234">
                  <c:v>-4.7473549999999998</c:v>
                </c:pt>
                <c:pt idx="14235">
                  <c:v>-4.9697930000000001</c:v>
                </c:pt>
                <c:pt idx="14236">
                  <c:v>-4.8733919999999999</c:v>
                </c:pt>
                <c:pt idx="14237">
                  <c:v>-4.9582600000000001</c:v>
                </c:pt>
                <c:pt idx="14238">
                  <c:v>-4.7425490000000003</c:v>
                </c:pt>
                <c:pt idx="14239">
                  <c:v>-4.7425490000000003</c:v>
                </c:pt>
                <c:pt idx="14240">
                  <c:v>-4.7063610000000002</c:v>
                </c:pt>
                <c:pt idx="14241">
                  <c:v>-4.6170419999999996</c:v>
                </c:pt>
                <c:pt idx="14242">
                  <c:v>-4.7358359999999999</c:v>
                </c:pt>
                <c:pt idx="14243">
                  <c:v>-4.7358359999999999</c:v>
                </c:pt>
                <c:pt idx="14244">
                  <c:v>-4.7405809999999997</c:v>
                </c:pt>
                <c:pt idx="14245">
                  <c:v>-4.7927400000000002</c:v>
                </c:pt>
                <c:pt idx="14246">
                  <c:v>-4.8309030000000002</c:v>
                </c:pt>
                <c:pt idx="14247">
                  <c:v>-4.8309030000000002</c:v>
                </c:pt>
                <c:pt idx="14248">
                  <c:v>-4.7046469999999996</c:v>
                </c:pt>
                <c:pt idx="14249">
                  <c:v>-4.8833719999999996</c:v>
                </c:pt>
                <c:pt idx="14250">
                  <c:v>-4.8895200000000001</c:v>
                </c:pt>
                <c:pt idx="14251">
                  <c:v>-4.6444039999999847</c:v>
                </c:pt>
                <c:pt idx="14252">
                  <c:v>-4.7992280000000003</c:v>
                </c:pt>
                <c:pt idx="14253">
                  <c:v>-3.2760909999999992</c:v>
                </c:pt>
                <c:pt idx="14254">
                  <c:v>-5.9280229999999996</c:v>
                </c:pt>
                <c:pt idx="14255">
                  <c:v>-4.6849479999999799</c:v>
                </c:pt>
                <c:pt idx="14256">
                  <c:v>-4.2842650000000004</c:v>
                </c:pt>
                <c:pt idx="14257">
                  <c:v>-5.0524969999999998</c:v>
                </c:pt>
                <c:pt idx="14258">
                  <c:v>-4.5031309999999998</c:v>
                </c:pt>
                <c:pt idx="14259">
                  <c:v>-5.315575999999977</c:v>
                </c:pt>
                <c:pt idx="14260">
                  <c:v>-5.315575999999977</c:v>
                </c:pt>
                <c:pt idx="14261">
                  <c:v>-4.6050630000000004</c:v>
                </c:pt>
                <c:pt idx="14262">
                  <c:v>-4.78495099999998</c:v>
                </c:pt>
                <c:pt idx="14263">
                  <c:v>-4.6686439999999987</c:v>
                </c:pt>
                <c:pt idx="14264">
                  <c:v>-4.7726620000000004</c:v>
                </c:pt>
                <c:pt idx="14265">
                  <c:v>-4.6778299999999966</c:v>
                </c:pt>
                <c:pt idx="14266">
                  <c:v>-4.6833179999999999</c:v>
                </c:pt>
                <c:pt idx="14267">
                  <c:v>-4.6833179999999999</c:v>
                </c:pt>
                <c:pt idx="14268">
                  <c:v>-4.7150749999999997</c:v>
                </c:pt>
                <c:pt idx="14269">
                  <c:v>-4.6124879999999742</c:v>
                </c:pt>
                <c:pt idx="14270">
                  <c:v>-4.6764060000000001</c:v>
                </c:pt>
                <c:pt idx="14271">
                  <c:v>-4.87410699999998</c:v>
                </c:pt>
                <c:pt idx="14272">
                  <c:v>-4.784732</c:v>
                </c:pt>
                <c:pt idx="14273">
                  <c:v>-4.6896500000000003</c:v>
                </c:pt>
                <c:pt idx="14274">
                  <c:v>-4.6896500000000003</c:v>
                </c:pt>
                <c:pt idx="14275">
                  <c:v>-4.9299689999999998</c:v>
                </c:pt>
                <c:pt idx="14276">
                  <c:v>-4.8632059999999999</c:v>
                </c:pt>
                <c:pt idx="14277">
                  <c:v>-4.7109990000000002</c:v>
                </c:pt>
                <c:pt idx="14278">
                  <c:v>-4.8733919999999999</c:v>
                </c:pt>
                <c:pt idx="14279">
                  <c:v>-4.9582600000000001</c:v>
                </c:pt>
                <c:pt idx="14280">
                  <c:v>-4.7425490000000003</c:v>
                </c:pt>
                <c:pt idx="14281">
                  <c:v>-4.7425490000000003</c:v>
                </c:pt>
                <c:pt idx="14282">
                  <c:v>-4.7063610000000002</c:v>
                </c:pt>
                <c:pt idx="14283">
                  <c:v>-4.7954559999999997</c:v>
                </c:pt>
                <c:pt idx="14284">
                  <c:v>-4.6384080000000001</c:v>
                </c:pt>
                <c:pt idx="14285">
                  <c:v>-4.71835</c:v>
                </c:pt>
                <c:pt idx="14286">
                  <c:v>-4.71835</c:v>
                </c:pt>
                <c:pt idx="14287">
                  <c:v>-4.7926789999999997</c:v>
                </c:pt>
                <c:pt idx="14288">
                  <c:v>-4.8178059999999769</c:v>
                </c:pt>
                <c:pt idx="14289">
                  <c:v>-4.8843420000000002</c:v>
                </c:pt>
                <c:pt idx="14290">
                  <c:v>-4.8843420000000002</c:v>
                </c:pt>
                <c:pt idx="14291">
                  <c:v>-4.6729139999999791</c:v>
                </c:pt>
                <c:pt idx="14292">
                  <c:v>-4.6436330000000003</c:v>
                </c:pt>
                <c:pt idx="14293">
                  <c:v>-4.6421749999999742</c:v>
                </c:pt>
                <c:pt idx="14294">
                  <c:v>-5.1939439999999966</c:v>
                </c:pt>
                <c:pt idx="14295">
                  <c:v>-5.9280229999999996</c:v>
                </c:pt>
                <c:pt idx="14296">
                  <c:v>-4.6849479999999799</c:v>
                </c:pt>
                <c:pt idx="14297">
                  <c:v>-4.2842650000000004</c:v>
                </c:pt>
                <c:pt idx="14298">
                  <c:v>-3.1119939999999988</c:v>
                </c:pt>
                <c:pt idx="14299">
                  <c:v>-3.6365310000000002</c:v>
                </c:pt>
                <c:pt idx="14300">
                  <c:v>-5.8038879999999997</c:v>
                </c:pt>
                <c:pt idx="14301">
                  <c:v>-5.18278799999998</c:v>
                </c:pt>
                <c:pt idx="14302">
                  <c:v>-4.8025319999999798</c:v>
                </c:pt>
                <c:pt idx="14303">
                  <c:v>-4.8025319999999798</c:v>
                </c:pt>
                <c:pt idx="14304">
                  <c:v>-5.0009699999999997</c:v>
                </c:pt>
                <c:pt idx="14305">
                  <c:v>-4.8290699999999998</c:v>
                </c:pt>
                <c:pt idx="14306">
                  <c:v>-4.6929279999999771</c:v>
                </c:pt>
                <c:pt idx="14307">
                  <c:v>-4.662318999999977</c:v>
                </c:pt>
                <c:pt idx="14308">
                  <c:v>-4.8122780000000001</c:v>
                </c:pt>
                <c:pt idx="14309">
                  <c:v>-4.8460359999999998</c:v>
                </c:pt>
                <c:pt idx="14310">
                  <c:v>-4.8460359999999998</c:v>
                </c:pt>
                <c:pt idx="14311">
                  <c:v>-4.6213119999999996</c:v>
                </c:pt>
                <c:pt idx="14312">
                  <c:v>-4.6027959999999997</c:v>
                </c:pt>
                <c:pt idx="14313">
                  <c:v>-4.7497299999999996</c:v>
                </c:pt>
                <c:pt idx="14314">
                  <c:v>-4.7034479999999999</c:v>
                </c:pt>
                <c:pt idx="14315">
                  <c:v>-4.784732</c:v>
                </c:pt>
                <c:pt idx="14316">
                  <c:v>-4.6896500000000003</c:v>
                </c:pt>
                <c:pt idx="14317">
                  <c:v>-4.9299689999999998</c:v>
                </c:pt>
                <c:pt idx="14318">
                  <c:v>-4.9299689999999998</c:v>
                </c:pt>
                <c:pt idx="14319">
                  <c:v>-4.8632059999999999</c:v>
                </c:pt>
                <c:pt idx="14320">
                  <c:v>-4.7109990000000002</c:v>
                </c:pt>
                <c:pt idx="14321">
                  <c:v>-4.631399</c:v>
                </c:pt>
                <c:pt idx="14322">
                  <c:v>-4.66265799999998</c:v>
                </c:pt>
                <c:pt idx="14323">
                  <c:v>-4.8388390000000001</c:v>
                </c:pt>
                <c:pt idx="14324">
                  <c:v>-4.835521</c:v>
                </c:pt>
                <c:pt idx="14325">
                  <c:v>-4.835521</c:v>
                </c:pt>
                <c:pt idx="14326">
                  <c:v>-4.9425119999999998</c:v>
                </c:pt>
                <c:pt idx="14327">
                  <c:v>-4.8156889999999999</c:v>
                </c:pt>
                <c:pt idx="14328">
                  <c:v>-4.798279</c:v>
                </c:pt>
                <c:pt idx="14329">
                  <c:v>-4.798279</c:v>
                </c:pt>
                <c:pt idx="14330">
                  <c:v>-4.6783060000000001</c:v>
                </c:pt>
                <c:pt idx="14331">
                  <c:v>-4.8505319999999799</c:v>
                </c:pt>
                <c:pt idx="14332">
                  <c:v>-4.8090950000000001</c:v>
                </c:pt>
                <c:pt idx="14333">
                  <c:v>-4.8090950000000001</c:v>
                </c:pt>
                <c:pt idx="14334">
                  <c:v>-4.69284699999998</c:v>
                </c:pt>
                <c:pt idx="14335">
                  <c:v>-4.6436330000000003</c:v>
                </c:pt>
                <c:pt idx="14336">
                  <c:v>-4.6421749999999742</c:v>
                </c:pt>
                <c:pt idx="14337">
                  <c:v>-5.1939439999999966</c:v>
                </c:pt>
                <c:pt idx="14338">
                  <c:v>-2.930778999999998</c:v>
                </c:pt>
                <c:pt idx="14339">
                  <c:v>-2.930778999999998</c:v>
                </c:pt>
                <c:pt idx="14340">
                  <c:v>-4.050034999999979</c:v>
                </c:pt>
                <c:pt idx="14341">
                  <c:v>-4.1520539999999846</c:v>
                </c:pt>
                <c:pt idx="14342">
                  <c:v>-4.3637650000000008</c:v>
                </c:pt>
                <c:pt idx="14343">
                  <c:v>-4.6226359999999742</c:v>
                </c:pt>
                <c:pt idx="14344">
                  <c:v>-3.6313549999999988</c:v>
                </c:pt>
                <c:pt idx="14345">
                  <c:v>-4.9215260000000001</c:v>
                </c:pt>
                <c:pt idx="14346">
                  <c:v>-5.1221229999999798</c:v>
                </c:pt>
                <c:pt idx="14347">
                  <c:v>-5.016553</c:v>
                </c:pt>
                <c:pt idx="14348">
                  <c:v>-4.9261739999999996</c:v>
                </c:pt>
                <c:pt idx="14349">
                  <c:v>-4.9261739999999996</c:v>
                </c:pt>
                <c:pt idx="14350">
                  <c:v>-4.71308499999998</c:v>
                </c:pt>
                <c:pt idx="14351">
                  <c:v>-4.9703030000000004</c:v>
                </c:pt>
                <c:pt idx="14352">
                  <c:v>-4.768554999999977</c:v>
                </c:pt>
                <c:pt idx="14353">
                  <c:v>-4.8560359999999996</c:v>
                </c:pt>
                <c:pt idx="14354">
                  <c:v>-4.8460359999999998</c:v>
                </c:pt>
                <c:pt idx="14355">
                  <c:v>-4.8460359999999998</c:v>
                </c:pt>
                <c:pt idx="14356">
                  <c:v>-4.6213119999999996</c:v>
                </c:pt>
                <c:pt idx="14357">
                  <c:v>-4.6027959999999997</c:v>
                </c:pt>
                <c:pt idx="14358">
                  <c:v>-4.7497299999999996</c:v>
                </c:pt>
                <c:pt idx="14359">
                  <c:v>-4.7034479999999999</c:v>
                </c:pt>
                <c:pt idx="14360">
                  <c:v>-4.7247899999999996</c:v>
                </c:pt>
                <c:pt idx="14361">
                  <c:v>-4.7356400000000001</c:v>
                </c:pt>
                <c:pt idx="14362">
                  <c:v>-4.8613590000000002</c:v>
                </c:pt>
                <c:pt idx="14363">
                  <c:v>-4.8613590000000002</c:v>
                </c:pt>
                <c:pt idx="14364">
                  <c:v>-4.7440899999999999</c:v>
                </c:pt>
                <c:pt idx="14365">
                  <c:v>-5.0916139999999999</c:v>
                </c:pt>
                <c:pt idx="14366">
                  <c:v>-4.8930039999999986</c:v>
                </c:pt>
                <c:pt idx="14367">
                  <c:v>-4.7000209999999987</c:v>
                </c:pt>
                <c:pt idx="14368">
                  <c:v>-4.8382420000000002</c:v>
                </c:pt>
                <c:pt idx="14369">
                  <c:v>-4.7727300000000001</c:v>
                </c:pt>
                <c:pt idx="14370">
                  <c:v>-4.7727300000000001</c:v>
                </c:pt>
                <c:pt idx="14371">
                  <c:v>-4.6797630000000003</c:v>
                </c:pt>
                <c:pt idx="14372">
                  <c:v>-4.7320849999999997</c:v>
                </c:pt>
                <c:pt idx="14373">
                  <c:v>-4.826543</c:v>
                </c:pt>
                <c:pt idx="14374">
                  <c:v>-4.826543</c:v>
                </c:pt>
                <c:pt idx="14375">
                  <c:v>-4.6783060000000001</c:v>
                </c:pt>
                <c:pt idx="14376">
                  <c:v>-4.8505319999999799</c:v>
                </c:pt>
                <c:pt idx="14377">
                  <c:v>-4.8090950000000001</c:v>
                </c:pt>
                <c:pt idx="14378">
                  <c:v>-4.69284699999998</c:v>
                </c:pt>
                <c:pt idx="14379">
                  <c:v>-4.69284699999998</c:v>
                </c:pt>
                <c:pt idx="14380">
                  <c:v>-4.2255199999999791</c:v>
                </c:pt>
                <c:pt idx="14381">
                  <c:v>-4.5948409999999997</c:v>
                </c:pt>
                <c:pt idx="14382">
                  <c:v>-4.7102320000000004</c:v>
                </c:pt>
                <c:pt idx="14383">
                  <c:v>-4.0082690000000003</c:v>
                </c:pt>
                <c:pt idx="14384">
                  <c:v>-4.0082690000000003</c:v>
                </c:pt>
                <c:pt idx="14385">
                  <c:v>-4.1249829999999656</c:v>
                </c:pt>
                <c:pt idx="14386">
                  <c:v>-4.5877109999999997</c:v>
                </c:pt>
                <c:pt idx="14387">
                  <c:v>-5.0042790000000004</c:v>
                </c:pt>
                <c:pt idx="14388">
                  <c:v>-5.024864999999977</c:v>
                </c:pt>
                <c:pt idx="14389">
                  <c:v>-4.6224679999999791</c:v>
                </c:pt>
                <c:pt idx="14390">
                  <c:v>-4.9215260000000001</c:v>
                </c:pt>
                <c:pt idx="14391">
                  <c:v>-5.1221229999999798</c:v>
                </c:pt>
                <c:pt idx="14392">
                  <c:v>-5.016553</c:v>
                </c:pt>
                <c:pt idx="14393">
                  <c:v>-4.7930000000000001</c:v>
                </c:pt>
                <c:pt idx="14394">
                  <c:v>-4.8539749999999771</c:v>
                </c:pt>
                <c:pt idx="14395">
                  <c:v>-4.71308499999998</c:v>
                </c:pt>
                <c:pt idx="14396">
                  <c:v>-4.71308499999998</c:v>
                </c:pt>
                <c:pt idx="14397">
                  <c:v>-4.9703030000000004</c:v>
                </c:pt>
                <c:pt idx="14398">
                  <c:v>-4.768554999999977</c:v>
                </c:pt>
                <c:pt idx="14399">
                  <c:v>-4.8560359999999996</c:v>
                </c:pt>
                <c:pt idx="14400">
                  <c:v>-4.7326930000000003</c:v>
                </c:pt>
                <c:pt idx="14401">
                  <c:v>-4.5598879999999999</c:v>
                </c:pt>
                <c:pt idx="14402">
                  <c:v>-4.5598879999999999</c:v>
                </c:pt>
                <c:pt idx="14403">
                  <c:v>-4.640988999999978</c:v>
                </c:pt>
                <c:pt idx="14404">
                  <c:v>-4.9508809999999999</c:v>
                </c:pt>
                <c:pt idx="14405">
                  <c:v>-4.8280349999999741</c:v>
                </c:pt>
                <c:pt idx="14406">
                  <c:v>-4.7639579999999997</c:v>
                </c:pt>
                <c:pt idx="14407">
                  <c:v>-4.8153959999999998</c:v>
                </c:pt>
                <c:pt idx="14408">
                  <c:v>-4.8219739999999947</c:v>
                </c:pt>
                <c:pt idx="14409">
                  <c:v>-5.057416999999977</c:v>
                </c:pt>
                <c:pt idx="14410">
                  <c:v>-5.057416999999977</c:v>
                </c:pt>
                <c:pt idx="14411">
                  <c:v>-5.418577</c:v>
                </c:pt>
                <c:pt idx="14412">
                  <c:v>-5.3557119999999996</c:v>
                </c:pt>
                <c:pt idx="14413">
                  <c:v>-4.8400920000000003</c:v>
                </c:pt>
                <c:pt idx="14414">
                  <c:v>-4.91031</c:v>
                </c:pt>
                <c:pt idx="14415">
                  <c:v>-4.7727300000000001</c:v>
                </c:pt>
                <c:pt idx="14416">
                  <c:v>-4.7727300000000001</c:v>
                </c:pt>
                <c:pt idx="14417">
                  <c:v>-4.6797630000000003</c:v>
                </c:pt>
                <c:pt idx="14418">
                  <c:v>-4.7320849999999997</c:v>
                </c:pt>
                <c:pt idx="14419">
                  <c:v>-4.826543</c:v>
                </c:pt>
                <c:pt idx="14420">
                  <c:v>-4.6765619999999997</c:v>
                </c:pt>
                <c:pt idx="14421">
                  <c:v>-4.6765619999999997</c:v>
                </c:pt>
                <c:pt idx="14422">
                  <c:v>-4.9637320000000003</c:v>
                </c:pt>
                <c:pt idx="14423">
                  <c:v>-4.606814999999977</c:v>
                </c:pt>
                <c:pt idx="14424">
                  <c:v>-4.566719</c:v>
                </c:pt>
                <c:pt idx="14425">
                  <c:v>-4.5996170000000003</c:v>
                </c:pt>
                <c:pt idx="14426">
                  <c:v>-4.0041039999999946</c:v>
                </c:pt>
                <c:pt idx="14427">
                  <c:v>-4.9929990000000002</c:v>
                </c:pt>
                <c:pt idx="14428">
                  <c:v>-4.8309899999999999</c:v>
                </c:pt>
                <c:pt idx="14429">
                  <c:v>-4.5877109999999997</c:v>
                </c:pt>
                <c:pt idx="14430">
                  <c:v>-4.5877109999999997</c:v>
                </c:pt>
                <c:pt idx="14431">
                  <c:v>-5.0042790000000004</c:v>
                </c:pt>
                <c:pt idx="14432">
                  <c:v>-5.024864999999977</c:v>
                </c:pt>
                <c:pt idx="14433">
                  <c:v>-4.6224679999999791</c:v>
                </c:pt>
                <c:pt idx="14434">
                  <c:v>-5.257676</c:v>
                </c:pt>
                <c:pt idx="14435">
                  <c:v>-5.1562169999999998</c:v>
                </c:pt>
                <c:pt idx="14436">
                  <c:v>-4.7930000000000001</c:v>
                </c:pt>
                <c:pt idx="14437">
                  <c:v>-4.8539749999999771</c:v>
                </c:pt>
                <c:pt idx="14438">
                  <c:v>-4.5392749999999999</c:v>
                </c:pt>
                <c:pt idx="14439">
                  <c:v>-4.5392749999999999</c:v>
                </c:pt>
                <c:pt idx="14440">
                  <c:v>-4.5132770000000004</c:v>
                </c:pt>
                <c:pt idx="14441">
                  <c:v>-5.1015180000000004</c:v>
                </c:pt>
                <c:pt idx="14442">
                  <c:v>-4.9149289999999999</c:v>
                </c:pt>
                <c:pt idx="14443">
                  <c:v>-4.5978329999999996</c:v>
                </c:pt>
                <c:pt idx="14444">
                  <c:v>-4.5978329999999996</c:v>
                </c:pt>
                <c:pt idx="14445">
                  <c:v>-5.1916159999999998</c:v>
                </c:pt>
                <c:pt idx="14446">
                  <c:v>-4.655348</c:v>
                </c:pt>
                <c:pt idx="14447">
                  <c:v>-4.8794440000000003</c:v>
                </c:pt>
                <c:pt idx="14448">
                  <c:v>-4.7097980000000002</c:v>
                </c:pt>
                <c:pt idx="14449">
                  <c:v>-4.7318579999999999</c:v>
                </c:pt>
                <c:pt idx="14450">
                  <c:v>-5.1741609999999998</c:v>
                </c:pt>
                <c:pt idx="14451">
                  <c:v>-5.057416999999977</c:v>
                </c:pt>
                <c:pt idx="14452">
                  <c:v>-5.418577</c:v>
                </c:pt>
                <c:pt idx="14453">
                  <c:v>-5.3557119999999996</c:v>
                </c:pt>
                <c:pt idx="14454">
                  <c:v>-4.8400920000000003</c:v>
                </c:pt>
                <c:pt idx="14455">
                  <c:v>-4.91031</c:v>
                </c:pt>
                <c:pt idx="14456">
                  <c:v>-4.6514069999999998</c:v>
                </c:pt>
                <c:pt idx="14457">
                  <c:v>-4.6514069999999998</c:v>
                </c:pt>
                <c:pt idx="14458">
                  <c:v>-4.7797479999999997</c:v>
                </c:pt>
                <c:pt idx="14459">
                  <c:v>-4.7381489999999999</c:v>
                </c:pt>
                <c:pt idx="14460">
                  <c:v>-4.835114999999977</c:v>
                </c:pt>
                <c:pt idx="14461">
                  <c:v>-4.5737870000000003</c:v>
                </c:pt>
                <c:pt idx="14462">
                  <c:v>-4.5737870000000003</c:v>
                </c:pt>
                <c:pt idx="14463">
                  <c:v>-5.0034099999999997</c:v>
                </c:pt>
                <c:pt idx="14464">
                  <c:v>-4.9055590000000002</c:v>
                </c:pt>
                <c:pt idx="14465">
                  <c:v>-4.6950909999999997</c:v>
                </c:pt>
                <c:pt idx="14466">
                  <c:v>-4.4916590000000003</c:v>
                </c:pt>
                <c:pt idx="14467">
                  <c:v>-4.4916590000000003</c:v>
                </c:pt>
                <c:pt idx="14468">
                  <c:v>-4.5275919999999799</c:v>
                </c:pt>
                <c:pt idx="14469">
                  <c:v>-4.5996170000000003</c:v>
                </c:pt>
                <c:pt idx="14470">
                  <c:v>-4.0041039999999946</c:v>
                </c:pt>
                <c:pt idx="14471">
                  <c:v>-4.9929990000000002</c:v>
                </c:pt>
                <c:pt idx="14472">
                  <c:v>-4.8309899999999999</c:v>
                </c:pt>
                <c:pt idx="14473">
                  <c:v>-4.7206419999999998</c:v>
                </c:pt>
                <c:pt idx="14474">
                  <c:v>-4.5928439999999986</c:v>
                </c:pt>
                <c:pt idx="14475">
                  <c:v>-4.5928439999999986</c:v>
                </c:pt>
                <c:pt idx="14476">
                  <c:v>-5.1596070000000003</c:v>
                </c:pt>
                <c:pt idx="14477">
                  <c:v>-3.3469929999999981</c:v>
                </c:pt>
                <c:pt idx="14478">
                  <c:v>-5.1233589999999998</c:v>
                </c:pt>
                <c:pt idx="14479">
                  <c:v>-4.7800219999999998</c:v>
                </c:pt>
                <c:pt idx="14480">
                  <c:v>-4.8378959999999998</c:v>
                </c:pt>
                <c:pt idx="14481">
                  <c:v>-4.7767340000000003</c:v>
                </c:pt>
                <c:pt idx="14482">
                  <c:v>-4.5623299999999984</c:v>
                </c:pt>
                <c:pt idx="14483">
                  <c:v>-4.8870179999999799</c:v>
                </c:pt>
                <c:pt idx="14484">
                  <c:v>-4.8870179999999799</c:v>
                </c:pt>
                <c:pt idx="14485">
                  <c:v>-4.9886119999999998</c:v>
                </c:pt>
                <c:pt idx="14486">
                  <c:v>-5.1577369999999769</c:v>
                </c:pt>
                <c:pt idx="14487">
                  <c:v>-4.8356510000000004</c:v>
                </c:pt>
                <c:pt idx="14488">
                  <c:v>-4.6340189999999799</c:v>
                </c:pt>
                <c:pt idx="14489">
                  <c:v>-4.655348</c:v>
                </c:pt>
                <c:pt idx="14490">
                  <c:v>-4.8794440000000003</c:v>
                </c:pt>
                <c:pt idx="14491">
                  <c:v>-4.7097980000000002</c:v>
                </c:pt>
                <c:pt idx="14492">
                  <c:v>-4.7318579999999999</c:v>
                </c:pt>
                <c:pt idx="14493">
                  <c:v>-5.1741609999999998</c:v>
                </c:pt>
                <c:pt idx="14494">
                  <c:v>-4.9495060000000004</c:v>
                </c:pt>
                <c:pt idx="14495">
                  <c:v>-4.9495060000000004</c:v>
                </c:pt>
                <c:pt idx="14496">
                  <c:v>-4.8967770000000002</c:v>
                </c:pt>
                <c:pt idx="14497">
                  <c:v>-4.9568060000000003</c:v>
                </c:pt>
                <c:pt idx="14498">
                  <c:v>-4.9919859999999998</c:v>
                </c:pt>
                <c:pt idx="14499">
                  <c:v>-4.5620509999999799</c:v>
                </c:pt>
                <c:pt idx="14500">
                  <c:v>-4.5620509999999799</c:v>
                </c:pt>
                <c:pt idx="14501">
                  <c:v>-4.7443410000000004</c:v>
                </c:pt>
                <c:pt idx="14502">
                  <c:v>-4.7747760000000001</c:v>
                </c:pt>
                <c:pt idx="14503">
                  <c:v>-4.7806610000000003</c:v>
                </c:pt>
                <c:pt idx="14504">
                  <c:v>-4.5485939999999996</c:v>
                </c:pt>
                <c:pt idx="14505">
                  <c:v>-4.5485939999999996</c:v>
                </c:pt>
                <c:pt idx="14506">
                  <c:v>-4.8462769999999997</c:v>
                </c:pt>
                <c:pt idx="14507">
                  <c:v>-4.9055590000000002</c:v>
                </c:pt>
                <c:pt idx="14508">
                  <c:v>-4.6950909999999997</c:v>
                </c:pt>
                <c:pt idx="14509">
                  <c:v>-4.4916590000000003</c:v>
                </c:pt>
                <c:pt idx="14510">
                  <c:v>-4.4916590000000003</c:v>
                </c:pt>
                <c:pt idx="14511">
                  <c:v>-4.5275919999999799</c:v>
                </c:pt>
                <c:pt idx="14512">
                  <c:v>-4.5580870000000004</c:v>
                </c:pt>
                <c:pt idx="14513">
                  <c:v>-4.4026680000000002</c:v>
                </c:pt>
                <c:pt idx="14514">
                  <c:v>-4.8692890000000002</c:v>
                </c:pt>
                <c:pt idx="14515">
                  <c:v>-4.1869610000000002</c:v>
                </c:pt>
                <c:pt idx="14516">
                  <c:v>-5.1454949999999799</c:v>
                </c:pt>
                <c:pt idx="14517">
                  <c:v>-5.0555539999999954</c:v>
                </c:pt>
                <c:pt idx="14518">
                  <c:v>-4.8372859999999998</c:v>
                </c:pt>
                <c:pt idx="14519">
                  <c:v>-4.8372859999999998</c:v>
                </c:pt>
                <c:pt idx="14520">
                  <c:v>-4.4860069999999999</c:v>
                </c:pt>
                <c:pt idx="14521">
                  <c:v>-4.5958179999999844</c:v>
                </c:pt>
                <c:pt idx="14522">
                  <c:v>-4.5985509999999996</c:v>
                </c:pt>
                <c:pt idx="14523">
                  <c:v>-4.811928</c:v>
                </c:pt>
                <c:pt idx="14524">
                  <c:v>-4.811928</c:v>
                </c:pt>
                <c:pt idx="14525">
                  <c:v>-4.9886119999999998</c:v>
                </c:pt>
                <c:pt idx="14526">
                  <c:v>-5.1577369999999769</c:v>
                </c:pt>
                <c:pt idx="14527">
                  <c:v>-4.8356510000000004</c:v>
                </c:pt>
                <c:pt idx="14528">
                  <c:v>-4.6340189999999799</c:v>
                </c:pt>
                <c:pt idx="14529">
                  <c:v>-4.8261859999999741</c:v>
                </c:pt>
                <c:pt idx="14530">
                  <c:v>-4.8117029999999996</c:v>
                </c:pt>
                <c:pt idx="14531">
                  <c:v>-5.15691999999998</c:v>
                </c:pt>
                <c:pt idx="14532">
                  <c:v>-4.9323519999999998</c:v>
                </c:pt>
                <c:pt idx="14533">
                  <c:v>-4.9923460000000004</c:v>
                </c:pt>
                <c:pt idx="14534">
                  <c:v>-4.7421920000000002</c:v>
                </c:pt>
                <c:pt idx="14535">
                  <c:v>-4.7421920000000002</c:v>
                </c:pt>
                <c:pt idx="14536">
                  <c:v>-5.0239829999999799</c:v>
                </c:pt>
                <c:pt idx="14537">
                  <c:v>-4.9579469999999999</c:v>
                </c:pt>
                <c:pt idx="14538">
                  <c:v>-5.0904420000000004</c:v>
                </c:pt>
                <c:pt idx="14539">
                  <c:v>-4.7503029999999997</c:v>
                </c:pt>
                <c:pt idx="14540">
                  <c:v>-4.5181420000000001</c:v>
                </c:pt>
                <c:pt idx="14541">
                  <c:v>-4.5181420000000001</c:v>
                </c:pt>
                <c:pt idx="14542">
                  <c:v>-4.7443410000000004</c:v>
                </c:pt>
                <c:pt idx="14543">
                  <c:v>-4.7747760000000001</c:v>
                </c:pt>
                <c:pt idx="14544">
                  <c:v>-4.7806610000000003</c:v>
                </c:pt>
                <c:pt idx="14545">
                  <c:v>-4.5485939999999996</c:v>
                </c:pt>
                <c:pt idx="14546">
                  <c:v>-4.8462769999999997</c:v>
                </c:pt>
                <c:pt idx="14547">
                  <c:v>-4.8462769999999997</c:v>
                </c:pt>
                <c:pt idx="14548">
                  <c:v>-4.8392200000000001</c:v>
                </c:pt>
                <c:pt idx="14549">
                  <c:v>-4.7113949999999987</c:v>
                </c:pt>
                <c:pt idx="14550">
                  <c:v>-4.5104259999999998</c:v>
                </c:pt>
                <c:pt idx="14551">
                  <c:v>-4.5516319999999997</c:v>
                </c:pt>
                <c:pt idx="14552">
                  <c:v>-4.5516319999999997</c:v>
                </c:pt>
                <c:pt idx="14553">
                  <c:v>-4.7314689999999997</c:v>
                </c:pt>
                <c:pt idx="14554">
                  <c:v>-4.7252080000000003</c:v>
                </c:pt>
                <c:pt idx="14555">
                  <c:v>-4.8363350000000001</c:v>
                </c:pt>
                <c:pt idx="14556">
                  <c:v>-4.232647</c:v>
                </c:pt>
                <c:pt idx="14557">
                  <c:v>-4.5201339999999854</c:v>
                </c:pt>
                <c:pt idx="14558">
                  <c:v>-4.7085290000000004</c:v>
                </c:pt>
                <c:pt idx="14559">
                  <c:v>-4.7085290000000004</c:v>
                </c:pt>
                <c:pt idx="14560">
                  <c:v>-5.1454949999999799</c:v>
                </c:pt>
                <c:pt idx="14561">
                  <c:v>-4.587535999999977</c:v>
                </c:pt>
                <c:pt idx="14562">
                  <c:v>-4.6673509999999743</c:v>
                </c:pt>
                <c:pt idx="14563">
                  <c:v>-4.8372859999999998</c:v>
                </c:pt>
                <c:pt idx="14564">
                  <c:v>-4.4860069999999999</c:v>
                </c:pt>
                <c:pt idx="14565">
                  <c:v>-4.5958179999999844</c:v>
                </c:pt>
                <c:pt idx="14566">
                  <c:v>-4.5985509999999996</c:v>
                </c:pt>
                <c:pt idx="14567">
                  <c:v>-4.811928</c:v>
                </c:pt>
                <c:pt idx="14568">
                  <c:v>-4.811928</c:v>
                </c:pt>
                <c:pt idx="14569">
                  <c:v>-4.7788700000000004</c:v>
                </c:pt>
                <c:pt idx="14570">
                  <c:v>-4.8715650000000004</c:v>
                </c:pt>
                <c:pt idx="14571">
                  <c:v>-5.0470969999999999</c:v>
                </c:pt>
                <c:pt idx="14572">
                  <c:v>-4.8163729999999996</c:v>
                </c:pt>
                <c:pt idx="14573">
                  <c:v>-4.7140149999999741</c:v>
                </c:pt>
                <c:pt idx="14574">
                  <c:v>-4.7140149999999741</c:v>
                </c:pt>
                <c:pt idx="14575">
                  <c:v>-4.8343889999999998</c:v>
                </c:pt>
                <c:pt idx="14576">
                  <c:v>-4.670547</c:v>
                </c:pt>
                <c:pt idx="14577">
                  <c:v>-4.701219</c:v>
                </c:pt>
                <c:pt idx="14578">
                  <c:v>-4.7370960000000002</c:v>
                </c:pt>
                <c:pt idx="14579">
                  <c:v>-5.1994300000000004</c:v>
                </c:pt>
                <c:pt idx="14580">
                  <c:v>-4.9428979999999996</c:v>
                </c:pt>
                <c:pt idx="14581">
                  <c:v>-4.9851830000000001</c:v>
                </c:pt>
                <c:pt idx="14582">
                  <c:v>-4.9851830000000001</c:v>
                </c:pt>
                <c:pt idx="14583">
                  <c:v>-4.8328990000000003</c:v>
                </c:pt>
                <c:pt idx="14584">
                  <c:v>-4.9579469999999999</c:v>
                </c:pt>
                <c:pt idx="14585">
                  <c:v>-5.0904420000000004</c:v>
                </c:pt>
                <c:pt idx="14586">
                  <c:v>-4.7503029999999997</c:v>
                </c:pt>
                <c:pt idx="14587">
                  <c:v>-4.5181420000000001</c:v>
                </c:pt>
                <c:pt idx="14588">
                  <c:v>-4.5989459999999998</c:v>
                </c:pt>
                <c:pt idx="14589">
                  <c:v>-4.5989459999999998</c:v>
                </c:pt>
                <c:pt idx="14590">
                  <c:v>-4.4477860000000007</c:v>
                </c:pt>
                <c:pt idx="14591">
                  <c:v>-4.4073010000000004</c:v>
                </c:pt>
                <c:pt idx="14592">
                  <c:v>-4.6023569999999836</c:v>
                </c:pt>
                <c:pt idx="14593">
                  <c:v>-4.5976379999999999</c:v>
                </c:pt>
                <c:pt idx="14594">
                  <c:v>-4.7546059999999999</c:v>
                </c:pt>
                <c:pt idx="14595">
                  <c:v>-4.7546059999999999</c:v>
                </c:pt>
                <c:pt idx="14596">
                  <c:v>-4.5161689999999997</c:v>
                </c:pt>
                <c:pt idx="14597">
                  <c:v>-4.5427770000000001</c:v>
                </c:pt>
                <c:pt idx="14598">
                  <c:v>-4.3912800000000001</c:v>
                </c:pt>
                <c:pt idx="14599">
                  <c:v>-4.3632179999999998</c:v>
                </c:pt>
                <c:pt idx="14600">
                  <c:v>-4.3632179999999998</c:v>
                </c:pt>
                <c:pt idx="14601">
                  <c:v>-3.9990640000000011</c:v>
                </c:pt>
                <c:pt idx="14602">
                  <c:v>-4.0088500000000007</c:v>
                </c:pt>
                <c:pt idx="14603">
                  <c:v>-4.3042139999999947</c:v>
                </c:pt>
                <c:pt idx="14604">
                  <c:v>-4.5201339999999854</c:v>
                </c:pt>
                <c:pt idx="14605">
                  <c:v>-4.7085290000000004</c:v>
                </c:pt>
                <c:pt idx="14606">
                  <c:v>-4.7085290000000004</c:v>
                </c:pt>
                <c:pt idx="14607">
                  <c:v>-4.5877949999999998</c:v>
                </c:pt>
                <c:pt idx="14608">
                  <c:v>-4.587535999999977</c:v>
                </c:pt>
                <c:pt idx="14609">
                  <c:v>-4.6673509999999743</c:v>
                </c:pt>
                <c:pt idx="14610">
                  <c:v>-4.7719279999999999</c:v>
                </c:pt>
                <c:pt idx="14611">
                  <c:v>-4.7719279999999999</c:v>
                </c:pt>
                <c:pt idx="14612">
                  <c:v>-4.5999290000000004</c:v>
                </c:pt>
                <c:pt idx="14613">
                  <c:v>-4.7909869999999799</c:v>
                </c:pt>
                <c:pt idx="14614">
                  <c:v>-4.7850289999999998</c:v>
                </c:pt>
                <c:pt idx="14615">
                  <c:v>-4.7850289999999998</c:v>
                </c:pt>
                <c:pt idx="14616">
                  <c:v>-4.9267529999999997</c:v>
                </c:pt>
                <c:pt idx="14617">
                  <c:v>-5.030125</c:v>
                </c:pt>
                <c:pt idx="14618">
                  <c:v>-5.0691629999999996</c:v>
                </c:pt>
                <c:pt idx="14619">
                  <c:v>-5.2502779999999998</c:v>
                </c:pt>
                <c:pt idx="14620">
                  <c:v>-5.1886640000000002</c:v>
                </c:pt>
                <c:pt idx="14621">
                  <c:v>-5.1886640000000002</c:v>
                </c:pt>
                <c:pt idx="14622">
                  <c:v>-4.8507829999999998</c:v>
                </c:pt>
                <c:pt idx="14623">
                  <c:v>-4.8396819999999998</c:v>
                </c:pt>
                <c:pt idx="14624">
                  <c:v>-4.7253849999999771</c:v>
                </c:pt>
                <c:pt idx="14625">
                  <c:v>-4.7370960000000002</c:v>
                </c:pt>
                <c:pt idx="14626">
                  <c:v>-5.1994300000000004</c:v>
                </c:pt>
                <c:pt idx="14627">
                  <c:v>-4.9428979999999996</c:v>
                </c:pt>
                <c:pt idx="14628">
                  <c:v>-4.9851830000000001</c:v>
                </c:pt>
                <c:pt idx="14629">
                  <c:v>-4.9851830000000001</c:v>
                </c:pt>
                <c:pt idx="14630">
                  <c:v>-4.8328990000000003</c:v>
                </c:pt>
                <c:pt idx="14631">
                  <c:v>-4.8073249999999996</c:v>
                </c:pt>
                <c:pt idx="14632">
                  <c:v>-5.0261990000000001</c:v>
                </c:pt>
                <c:pt idx="14633">
                  <c:v>-4.9107269999999996</c:v>
                </c:pt>
                <c:pt idx="14634">
                  <c:v>-4.7851400000000002</c:v>
                </c:pt>
                <c:pt idx="14635">
                  <c:v>-4.7851400000000002</c:v>
                </c:pt>
                <c:pt idx="14636">
                  <c:v>-4.6814650000000002</c:v>
                </c:pt>
                <c:pt idx="14637">
                  <c:v>-4.5611249999999997</c:v>
                </c:pt>
                <c:pt idx="14638">
                  <c:v>-4.6674119999999686</c:v>
                </c:pt>
                <c:pt idx="14639">
                  <c:v>-4.3553429999999986</c:v>
                </c:pt>
                <c:pt idx="14640">
                  <c:v>-4.3553429999999986</c:v>
                </c:pt>
                <c:pt idx="14641">
                  <c:v>-4.2995839999999976</c:v>
                </c:pt>
                <c:pt idx="14642">
                  <c:v>-4.5908730000000002</c:v>
                </c:pt>
                <c:pt idx="14643">
                  <c:v>-4.3912800000000001</c:v>
                </c:pt>
                <c:pt idx="14644">
                  <c:v>-4.3632179999999998</c:v>
                </c:pt>
                <c:pt idx="14645">
                  <c:v>-3.9990640000000011</c:v>
                </c:pt>
                <c:pt idx="14646">
                  <c:v>-3.9990640000000011</c:v>
                </c:pt>
                <c:pt idx="14647">
                  <c:v>-4.0088500000000007</c:v>
                </c:pt>
                <c:pt idx="14648">
                  <c:v>-4.3042139999999947</c:v>
                </c:pt>
                <c:pt idx="14649">
                  <c:v>-4.6101329999999798</c:v>
                </c:pt>
                <c:pt idx="14650">
                  <c:v>-4.3218299999999976</c:v>
                </c:pt>
                <c:pt idx="14651">
                  <c:v>-4.8011169999999996</c:v>
                </c:pt>
                <c:pt idx="14652">
                  <c:v>-4.7970829999999998</c:v>
                </c:pt>
                <c:pt idx="14653">
                  <c:v>-4.7845839999999846</c:v>
                </c:pt>
                <c:pt idx="14654">
                  <c:v>-4.9936069999999999</c:v>
                </c:pt>
                <c:pt idx="14655">
                  <c:v>-4.8470779999999998</c:v>
                </c:pt>
                <c:pt idx="14656">
                  <c:v>-5.19137</c:v>
                </c:pt>
                <c:pt idx="14657">
                  <c:v>-5.19137</c:v>
                </c:pt>
                <c:pt idx="14658">
                  <c:v>-4.9034649999999997</c:v>
                </c:pt>
                <c:pt idx="14659">
                  <c:v>-4.9413229999999997</c:v>
                </c:pt>
                <c:pt idx="14660">
                  <c:v>-4.849424</c:v>
                </c:pt>
                <c:pt idx="14661">
                  <c:v>-4.8508430000000002</c:v>
                </c:pt>
                <c:pt idx="14662">
                  <c:v>-4.8508430000000002</c:v>
                </c:pt>
                <c:pt idx="14663">
                  <c:v>-5.0414919999999999</c:v>
                </c:pt>
                <c:pt idx="14664">
                  <c:v>-4.9872569999999996</c:v>
                </c:pt>
                <c:pt idx="14665">
                  <c:v>-5.2502779999999998</c:v>
                </c:pt>
                <c:pt idx="14666">
                  <c:v>-5.1886640000000002</c:v>
                </c:pt>
                <c:pt idx="14667">
                  <c:v>-4.8507829999999998</c:v>
                </c:pt>
                <c:pt idx="14668">
                  <c:v>-4.8507829999999998</c:v>
                </c:pt>
                <c:pt idx="14669">
                  <c:v>-4.8396819999999998</c:v>
                </c:pt>
                <c:pt idx="14670">
                  <c:v>-4.7253849999999771</c:v>
                </c:pt>
                <c:pt idx="14671">
                  <c:v>-4.7371619999999997</c:v>
                </c:pt>
                <c:pt idx="14672">
                  <c:v>-5.0070709999999998</c:v>
                </c:pt>
                <c:pt idx="14673">
                  <c:v>-4.91113</c:v>
                </c:pt>
                <c:pt idx="14674">
                  <c:v>-4.7689249999999799</c:v>
                </c:pt>
                <c:pt idx="14675">
                  <c:v>-4.6600229999999998</c:v>
                </c:pt>
                <c:pt idx="14676">
                  <c:v>-4.6600229999999998</c:v>
                </c:pt>
                <c:pt idx="14677">
                  <c:v>-4.9422670000000002</c:v>
                </c:pt>
                <c:pt idx="14678">
                  <c:v>-4.5148659999999996</c:v>
                </c:pt>
                <c:pt idx="14679">
                  <c:v>-4.5137929999999997</c:v>
                </c:pt>
                <c:pt idx="14680">
                  <c:v>-4.4066890000000001</c:v>
                </c:pt>
                <c:pt idx="14681">
                  <c:v>-4.47654</c:v>
                </c:pt>
                <c:pt idx="14682">
                  <c:v>-4.47654</c:v>
                </c:pt>
                <c:pt idx="14683">
                  <c:v>-4.5014750000000001</c:v>
                </c:pt>
                <c:pt idx="14684">
                  <c:v>-4.5116230000000002</c:v>
                </c:pt>
                <c:pt idx="14685">
                  <c:v>-4.6674119999999686</c:v>
                </c:pt>
                <c:pt idx="14686">
                  <c:v>-4.3553429999999986</c:v>
                </c:pt>
                <c:pt idx="14687">
                  <c:v>-4.2995839999999976</c:v>
                </c:pt>
                <c:pt idx="14688">
                  <c:v>-4.2995839999999976</c:v>
                </c:pt>
                <c:pt idx="14689">
                  <c:v>-4.5908730000000002</c:v>
                </c:pt>
                <c:pt idx="14690">
                  <c:v>-4.4642210000000002</c:v>
                </c:pt>
                <c:pt idx="14691">
                  <c:v>-4.6779299999999937</c:v>
                </c:pt>
                <c:pt idx="14692">
                  <c:v>-4.7258449999999996</c:v>
                </c:pt>
                <c:pt idx="14693">
                  <c:v>-4.7258449999999996</c:v>
                </c:pt>
                <c:pt idx="14694">
                  <c:v>-4.7196210000000001</c:v>
                </c:pt>
                <c:pt idx="14695">
                  <c:v>-4.5940299999999956</c:v>
                </c:pt>
                <c:pt idx="14696">
                  <c:v>-4.777666</c:v>
                </c:pt>
                <c:pt idx="14697">
                  <c:v>-4.6921489999999997</c:v>
                </c:pt>
                <c:pt idx="14698">
                  <c:v>-4.6014059999999999</c:v>
                </c:pt>
                <c:pt idx="14699">
                  <c:v>-5.0419210000000003</c:v>
                </c:pt>
                <c:pt idx="14700">
                  <c:v>-5.1835610000000001</c:v>
                </c:pt>
                <c:pt idx="14701">
                  <c:v>-5.2695809999999996</c:v>
                </c:pt>
                <c:pt idx="14702">
                  <c:v>-5.0727539999999998</c:v>
                </c:pt>
                <c:pt idx="14703">
                  <c:v>-4.9507240000000001</c:v>
                </c:pt>
                <c:pt idx="14704">
                  <c:v>-4.9507240000000001</c:v>
                </c:pt>
                <c:pt idx="14705">
                  <c:v>-5.0295769999999997</c:v>
                </c:pt>
                <c:pt idx="14706">
                  <c:v>-4.8287230000000001</c:v>
                </c:pt>
                <c:pt idx="14707">
                  <c:v>-4.849424</c:v>
                </c:pt>
                <c:pt idx="14708">
                  <c:v>-4.8508430000000002</c:v>
                </c:pt>
                <c:pt idx="14709">
                  <c:v>-4.8508430000000002</c:v>
                </c:pt>
                <c:pt idx="14710">
                  <c:v>-5.0414919999999999</c:v>
                </c:pt>
                <c:pt idx="14711">
                  <c:v>-4.9872569999999996</c:v>
                </c:pt>
                <c:pt idx="14712">
                  <c:v>-4.9805910000000004</c:v>
                </c:pt>
                <c:pt idx="14713">
                  <c:v>-4.8995499999999996</c:v>
                </c:pt>
                <c:pt idx="14714">
                  <c:v>-4.9587630000000003</c:v>
                </c:pt>
                <c:pt idx="14715">
                  <c:v>-4.9587630000000003</c:v>
                </c:pt>
                <c:pt idx="14716">
                  <c:v>-4.9657660000000003</c:v>
                </c:pt>
                <c:pt idx="14717">
                  <c:v>-4.9297560000000002</c:v>
                </c:pt>
                <c:pt idx="14718">
                  <c:v>-5.018783</c:v>
                </c:pt>
                <c:pt idx="14719">
                  <c:v>-5.0675189999999741</c:v>
                </c:pt>
                <c:pt idx="14720">
                  <c:v>-5.0574019999999997</c:v>
                </c:pt>
                <c:pt idx="14721">
                  <c:v>-4.937208</c:v>
                </c:pt>
                <c:pt idx="14722">
                  <c:v>-5.0384229999999999</c:v>
                </c:pt>
                <c:pt idx="14723">
                  <c:v>-5.0384229999999999</c:v>
                </c:pt>
                <c:pt idx="14724">
                  <c:v>-4.9137529999999998</c:v>
                </c:pt>
                <c:pt idx="14725">
                  <c:v>-4.8006219999999997</c:v>
                </c:pt>
                <c:pt idx="14726">
                  <c:v>-4.916703</c:v>
                </c:pt>
                <c:pt idx="14727">
                  <c:v>-4.5137929999999997</c:v>
                </c:pt>
                <c:pt idx="14728">
                  <c:v>-4.4066890000000001</c:v>
                </c:pt>
                <c:pt idx="14729">
                  <c:v>-4.47654</c:v>
                </c:pt>
                <c:pt idx="14730">
                  <c:v>-4.47654</c:v>
                </c:pt>
                <c:pt idx="14731">
                  <c:v>-4.5014750000000001</c:v>
                </c:pt>
                <c:pt idx="14732">
                  <c:v>-4.5116230000000002</c:v>
                </c:pt>
                <c:pt idx="14733">
                  <c:v>-4.5889129999999998</c:v>
                </c:pt>
                <c:pt idx="14734">
                  <c:v>-4.6009719999999996</c:v>
                </c:pt>
                <c:pt idx="14735">
                  <c:v>-4.334873</c:v>
                </c:pt>
                <c:pt idx="14736">
                  <c:v>-4.334873</c:v>
                </c:pt>
                <c:pt idx="14737">
                  <c:v>-4.3144690000000008</c:v>
                </c:pt>
                <c:pt idx="14738">
                  <c:v>-4.3461010000000009</c:v>
                </c:pt>
                <c:pt idx="14739">
                  <c:v>-4.4106709999999998</c:v>
                </c:pt>
                <c:pt idx="14740">
                  <c:v>-4.5198330000000002</c:v>
                </c:pt>
                <c:pt idx="14741">
                  <c:v>-4.5501680000000002</c:v>
                </c:pt>
                <c:pt idx="14742">
                  <c:v>-4.5501680000000002</c:v>
                </c:pt>
                <c:pt idx="14743">
                  <c:v>-4.771579</c:v>
                </c:pt>
                <c:pt idx="14744">
                  <c:v>-4.9167889999999996</c:v>
                </c:pt>
                <c:pt idx="14745">
                  <c:v>-5.1788049999999997</c:v>
                </c:pt>
                <c:pt idx="14746">
                  <c:v>-5.0631839999999846</c:v>
                </c:pt>
                <c:pt idx="14747">
                  <c:v>-4.6921489999999997</c:v>
                </c:pt>
                <c:pt idx="14748">
                  <c:v>-4.999066</c:v>
                </c:pt>
                <c:pt idx="14749">
                  <c:v>-4.999066</c:v>
                </c:pt>
                <c:pt idx="14750">
                  <c:v>-5.165334999999974</c:v>
                </c:pt>
                <c:pt idx="14751">
                  <c:v>-5.2695809999999996</c:v>
                </c:pt>
                <c:pt idx="14752">
                  <c:v>-5.0727539999999998</c:v>
                </c:pt>
                <c:pt idx="14753">
                  <c:v>-4.9507240000000001</c:v>
                </c:pt>
                <c:pt idx="14754">
                  <c:v>-5.0295769999999997</c:v>
                </c:pt>
                <c:pt idx="14755">
                  <c:v>-5.0295769999999997</c:v>
                </c:pt>
                <c:pt idx="14756">
                  <c:v>-4.8287230000000001</c:v>
                </c:pt>
                <c:pt idx="14757">
                  <c:v>-4.8369119999999999</c:v>
                </c:pt>
                <c:pt idx="14758">
                  <c:v>-4.8864510000000001</c:v>
                </c:pt>
                <c:pt idx="14759">
                  <c:v>-4.8864510000000001</c:v>
                </c:pt>
                <c:pt idx="14760">
                  <c:v>-5.0956760000000001</c:v>
                </c:pt>
                <c:pt idx="14761">
                  <c:v>-4.8979279999999799</c:v>
                </c:pt>
                <c:pt idx="14762">
                  <c:v>-5.0325759999999997</c:v>
                </c:pt>
                <c:pt idx="14763">
                  <c:v>-5.0260579999999999</c:v>
                </c:pt>
                <c:pt idx="14764">
                  <c:v>-5.0781679999999998</c:v>
                </c:pt>
                <c:pt idx="14765">
                  <c:v>-5.0781679999999998</c:v>
                </c:pt>
                <c:pt idx="14766">
                  <c:v>-4.830241</c:v>
                </c:pt>
                <c:pt idx="14767">
                  <c:v>-4.975689</c:v>
                </c:pt>
                <c:pt idx="14768">
                  <c:v>-4.9348839999999976</c:v>
                </c:pt>
                <c:pt idx="14769">
                  <c:v>-4.8572299999999986</c:v>
                </c:pt>
                <c:pt idx="14770">
                  <c:v>-4.937208</c:v>
                </c:pt>
                <c:pt idx="14771">
                  <c:v>-5.0384229999999999</c:v>
                </c:pt>
                <c:pt idx="14772">
                  <c:v>-5.0384229999999999</c:v>
                </c:pt>
                <c:pt idx="14773">
                  <c:v>-4.9137529999999998</c:v>
                </c:pt>
                <c:pt idx="14774">
                  <c:v>-4.8006219999999997</c:v>
                </c:pt>
                <c:pt idx="14775">
                  <c:v>-4.916703</c:v>
                </c:pt>
                <c:pt idx="14776">
                  <c:v>-4.685784999999977</c:v>
                </c:pt>
                <c:pt idx="14777">
                  <c:v>-4.6614829999999836</c:v>
                </c:pt>
                <c:pt idx="14778">
                  <c:v>-4.5937260000000002</c:v>
                </c:pt>
                <c:pt idx="14779">
                  <c:v>-4.5937260000000002</c:v>
                </c:pt>
                <c:pt idx="14780">
                  <c:v>-4.6056349999999799</c:v>
                </c:pt>
                <c:pt idx="14781">
                  <c:v>-4.5953980000000003</c:v>
                </c:pt>
                <c:pt idx="14782">
                  <c:v>-4.5000010000000001</c:v>
                </c:pt>
                <c:pt idx="14783">
                  <c:v>-4.5997269999999997</c:v>
                </c:pt>
                <c:pt idx="14784">
                  <c:v>-4.1926769999999998</c:v>
                </c:pt>
                <c:pt idx="14785">
                  <c:v>-4.1926769999999998</c:v>
                </c:pt>
                <c:pt idx="14786">
                  <c:v>-4.0949509999999769</c:v>
                </c:pt>
                <c:pt idx="14787">
                  <c:v>-4.2919780000000003</c:v>
                </c:pt>
                <c:pt idx="14788">
                  <c:v>-4.3230649999999997</c:v>
                </c:pt>
                <c:pt idx="14789">
                  <c:v>-4.771579</c:v>
                </c:pt>
                <c:pt idx="14790">
                  <c:v>-4.771579</c:v>
                </c:pt>
                <c:pt idx="14791">
                  <c:v>-4.9167889999999996</c:v>
                </c:pt>
                <c:pt idx="14792">
                  <c:v>-5.1788049999999997</c:v>
                </c:pt>
                <c:pt idx="14793">
                  <c:v>-5.0631839999999846</c:v>
                </c:pt>
                <c:pt idx="14794">
                  <c:v>-5.1488440000000004</c:v>
                </c:pt>
                <c:pt idx="14795">
                  <c:v>-4.999066</c:v>
                </c:pt>
                <c:pt idx="14796">
                  <c:v>-5.165334999999974</c:v>
                </c:pt>
                <c:pt idx="14797">
                  <c:v>-5.165334999999974</c:v>
                </c:pt>
                <c:pt idx="14798">
                  <c:v>-5.3007390000000001</c:v>
                </c:pt>
                <c:pt idx="14799">
                  <c:v>-5.0995730000000004</c:v>
                </c:pt>
                <c:pt idx="14800">
                  <c:v>-5.3079779999999799</c:v>
                </c:pt>
                <c:pt idx="14801">
                  <c:v>-5.3079779999999799</c:v>
                </c:pt>
                <c:pt idx="14802">
                  <c:v>-5.2920039999999986</c:v>
                </c:pt>
                <c:pt idx="14803">
                  <c:v>-5.1579019999999769</c:v>
                </c:pt>
                <c:pt idx="14804">
                  <c:v>-5.0084169999999997</c:v>
                </c:pt>
                <c:pt idx="14805">
                  <c:v>-5.1802149999999996</c:v>
                </c:pt>
                <c:pt idx="14806">
                  <c:v>-5.1802149999999996</c:v>
                </c:pt>
                <c:pt idx="14807">
                  <c:v>-5.0212979999999998</c:v>
                </c:pt>
                <c:pt idx="14808">
                  <c:v>-5.3754960000000001</c:v>
                </c:pt>
                <c:pt idx="14809">
                  <c:v>-5.2177099999999994</c:v>
                </c:pt>
                <c:pt idx="14810">
                  <c:v>-4.9537149999999999</c:v>
                </c:pt>
                <c:pt idx="14811">
                  <c:v>-5.0781679999999998</c:v>
                </c:pt>
                <c:pt idx="14812">
                  <c:v>-5.0781679999999998</c:v>
                </c:pt>
                <c:pt idx="14813">
                  <c:v>-4.830241</c:v>
                </c:pt>
                <c:pt idx="14814">
                  <c:v>-4.975689</c:v>
                </c:pt>
                <c:pt idx="14815">
                  <c:v>-4.9348839999999976</c:v>
                </c:pt>
                <c:pt idx="14816">
                  <c:v>-4.8572299999999986</c:v>
                </c:pt>
                <c:pt idx="14817">
                  <c:v>-4.7780329999999998</c:v>
                </c:pt>
                <c:pt idx="14818">
                  <c:v>-4.7456129999999996</c:v>
                </c:pt>
                <c:pt idx="14819">
                  <c:v>-4.8334039999999998</c:v>
                </c:pt>
                <c:pt idx="14820">
                  <c:v>-4.8334039999999998</c:v>
                </c:pt>
                <c:pt idx="14821">
                  <c:v>-4.6713849999999999</c:v>
                </c:pt>
                <c:pt idx="14822">
                  <c:v>-4.7194830000000003</c:v>
                </c:pt>
                <c:pt idx="14823">
                  <c:v>-4.6452179999999998</c:v>
                </c:pt>
                <c:pt idx="14824">
                  <c:v>-4.3776910000000004</c:v>
                </c:pt>
                <c:pt idx="14825">
                  <c:v>-4.652844999999977</c:v>
                </c:pt>
                <c:pt idx="14826">
                  <c:v>-4.6161479999999999</c:v>
                </c:pt>
                <c:pt idx="14827">
                  <c:v>-4.6161479999999999</c:v>
                </c:pt>
                <c:pt idx="14828">
                  <c:v>-4.5441379999999798</c:v>
                </c:pt>
                <c:pt idx="14829">
                  <c:v>-4.5931549999999799</c:v>
                </c:pt>
                <c:pt idx="14830">
                  <c:v>-4.4990790000000001</c:v>
                </c:pt>
                <c:pt idx="14831">
                  <c:v>-4.3444039999999946</c:v>
                </c:pt>
                <c:pt idx="14832">
                  <c:v>-4.1926769999999998</c:v>
                </c:pt>
                <c:pt idx="14833">
                  <c:v>-4.1926769999999998</c:v>
                </c:pt>
                <c:pt idx="14834">
                  <c:v>-4.0949509999999769</c:v>
                </c:pt>
                <c:pt idx="14835">
                  <c:v>-4.2919780000000003</c:v>
                </c:pt>
                <c:pt idx="14836">
                  <c:v>-4.3230649999999997</c:v>
                </c:pt>
                <c:pt idx="14837">
                  <c:v>-4.6386250000000002</c:v>
                </c:pt>
                <c:pt idx="14838">
                  <c:v>-4.6386250000000002</c:v>
                </c:pt>
                <c:pt idx="14839">
                  <c:v>-4.9433610000000003</c:v>
                </c:pt>
                <c:pt idx="14840">
                  <c:v>-4.7807570000000004</c:v>
                </c:pt>
                <c:pt idx="14841">
                  <c:v>-5.222905999999977</c:v>
                </c:pt>
                <c:pt idx="14842">
                  <c:v>-5.3903159999999799</c:v>
                </c:pt>
                <c:pt idx="14843">
                  <c:v>-4.9618209999999996</c:v>
                </c:pt>
                <c:pt idx="14844">
                  <c:v>-5.1540529999999798</c:v>
                </c:pt>
                <c:pt idx="14845">
                  <c:v>-5.1540529999999798</c:v>
                </c:pt>
                <c:pt idx="14846">
                  <c:v>-5.3053710000000001</c:v>
                </c:pt>
                <c:pt idx="14847">
                  <c:v>-4.9916900000000002</c:v>
                </c:pt>
                <c:pt idx="14848">
                  <c:v>-5.2545919999999997</c:v>
                </c:pt>
                <c:pt idx="14849">
                  <c:v>-5.1914369999999996</c:v>
                </c:pt>
                <c:pt idx="14850">
                  <c:v>-5.1914369999999996</c:v>
                </c:pt>
                <c:pt idx="14851">
                  <c:v>-5.153454999999977</c:v>
                </c:pt>
                <c:pt idx="14852">
                  <c:v>-4.9872560000000004</c:v>
                </c:pt>
                <c:pt idx="14853">
                  <c:v>-5.2114989999999999</c:v>
                </c:pt>
                <c:pt idx="14854">
                  <c:v>-5.0170199999999996</c:v>
                </c:pt>
                <c:pt idx="14855">
                  <c:v>-5.1802149999999996</c:v>
                </c:pt>
                <c:pt idx="14856">
                  <c:v>-5.0212979999999998</c:v>
                </c:pt>
                <c:pt idx="14857">
                  <c:v>-5.3754960000000001</c:v>
                </c:pt>
                <c:pt idx="14858">
                  <c:v>-5.2177099999999994</c:v>
                </c:pt>
                <c:pt idx="14859">
                  <c:v>-4.9537149999999999</c:v>
                </c:pt>
                <c:pt idx="14860">
                  <c:v>-4.7828520000000001</c:v>
                </c:pt>
                <c:pt idx="14861">
                  <c:v>-5.2128610000000002</c:v>
                </c:pt>
                <c:pt idx="14862">
                  <c:v>-5.2128610000000002</c:v>
                </c:pt>
                <c:pt idx="14863">
                  <c:v>-4.9548680000000003</c:v>
                </c:pt>
                <c:pt idx="14864">
                  <c:v>-4.8064799999999996</c:v>
                </c:pt>
                <c:pt idx="14865">
                  <c:v>-4.7724260000000003</c:v>
                </c:pt>
                <c:pt idx="14866">
                  <c:v>-4.8449249999999742</c:v>
                </c:pt>
                <c:pt idx="14867">
                  <c:v>-4.7049620000000001</c:v>
                </c:pt>
                <c:pt idx="14868">
                  <c:v>-4.7600899999999999</c:v>
                </c:pt>
                <c:pt idx="14869">
                  <c:v>-4.7692839999999999</c:v>
                </c:pt>
                <c:pt idx="14870">
                  <c:v>-4.7692839999999999</c:v>
                </c:pt>
                <c:pt idx="14871">
                  <c:v>-4.6463200000000002</c:v>
                </c:pt>
                <c:pt idx="14872">
                  <c:v>-4.7251409999999998</c:v>
                </c:pt>
                <c:pt idx="14873">
                  <c:v>-4.7781940000000001</c:v>
                </c:pt>
                <c:pt idx="14874">
                  <c:v>-4.6171959999999741</c:v>
                </c:pt>
                <c:pt idx="14875">
                  <c:v>-4.6161479999999999</c:v>
                </c:pt>
                <c:pt idx="14876">
                  <c:v>-4.5441379999999798</c:v>
                </c:pt>
                <c:pt idx="14877">
                  <c:v>-4.5441379999999798</c:v>
                </c:pt>
                <c:pt idx="14878">
                  <c:v>-4.5931549999999799</c:v>
                </c:pt>
                <c:pt idx="14879">
                  <c:v>-4.4990790000000001</c:v>
                </c:pt>
                <c:pt idx="14880">
                  <c:v>-4.3444039999999946</c:v>
                </c:pt>
                <c:pt idx="14881">
                  <c:v>-4.2162050000000004</c:v>
                </c:pt>
                <c:pt idx="14882">
                  <c:v>-4.2011149999999997</c:v>
                </c:pt>
                <c:pt idx="14883">
                  <c:v>-4.2011149999999997</c:v>
                </c:pt>
                <c:pt idx="14884">
                  <c:v>-4.5012109999999996</c:v>
                </c:pt>
                <c:pt idx="14885">
                  <c:v>-4.4975780000000007</c:v>
                </c:pt>
                <c:pt idx="14886">
                  <c:v>-4.5540819999999798</c:v>
                </c:pt>
                <c:pt idx="14887">
                  <c:v>-4.5714290000000002</c:v>
                </c:pt>
                <c:pt idx="14888">
                  <c:v>-4.7897980000000002</c:v>
                </c:pt>
                <c:pt idx="14889">
                  <c:v>-4.7897980000000002</c:v>
                </c:pt>
                <c:pt idx="14890">
                  <c:v>-4.6877469999999999</c:v>
                </c:pt>
                <c:pt idx="14891">
                  <c:v>-5.2738259999999997</c:v>
                </c:pt>
                <c:pt idx="14892">
                  <c:v>-5.1928309999999769</c:v>
                </c:pt>
                <c:pt idx="14893">
                  <c:v>-5.2692800000000002</c:v>
                </c:pt>
                <c:pt idx="14894">
                  <c:v>-5.1741639999999984</c:v>
                </c:pt>
                <c:pt idx="14895">
                  <c:v>-4.9273959999999999</c:v>
                </c:pt>
                <c:pt idx="14896">
                  <c:v>-4.9273959999999999</c:v>
                </c:pt>
                <c:pt idx="14897">
                  <c:v>-5.198982999999977</c:v>
                </c:pt>
                <c:pt idx="14898">
                  <c:v>-5.1674919999999798</c:v>
                </c:pt>
                <c:pt idx="14899">
                  <c:v>-5.1914369999999996</c:v>
                </c:pt>
                <c:pt idx="14900">
                  <c:v>-5.153454999999977</c:v>
                </c:pt>
                <c:pt idx="14901">
                  <c:v>-5.153454999999977</c:v>
                </c:pt>
                <c:pt idx="14902">
                  <c:v>-4.9872560000000004</c:v>
                </c:pt>
                <c:pt idx="14903">
                  <c:v>-5.2114989999999999</c:v>
                </c:pt>
                <c:pt idx="14904">
                  <c:v>-5.0170199999999996</c:v>
                </c:pt>
                <c:pt idx="14905">
                  <c:v>-5.1799429999999997</c:v>
                </c:pt>
                <c:pt idx="14906">
                  <c:v>-5.1799429999999997</c:v>
                </c:pt>
                <c:pt idx="14907">
                  <c:v>-5.4495829999999996</c:v>
                </c:pt>
                <c:pt idx="14908">
                  <c:v>-5.1005449999999799</c:v>
                </c:pt>
                <c:pt idx="14909">
                  <c:v>-5.2549119999999769</c:v>
                </c:pt>
                <c:pt idx="14910">
                  <c:v>-5.457115999999977</c:v>
                </c:pt>
                <c:pt idx="14911">
                  <c:v>-5.1567299999999996</c:v>
                </c:pt>
                <c:pt idx="14912">
                  <c:v>-5.1567299999999996</c:v>
                </c:pt>
                <c:pt idx="14913">
                  <c:v>-4.9248029999999998</c:v>
                </c:pt>
                <c:pt idx="14914">
                  <c:v>-4.8642119999999771</c:v>
                </c:pt>
                <c:pt idx="14915">
                  <c:v>-4.8630179999999799</c:v>
                </c:pt>
                <c:pt idx="14916">
                  <c:v>-4.8004069999999999</c:v>
                </c:pt>
                <c:pt idx="14917">
                  <c:v>-4.3120589999999996</c:v>
                </c:pt>
                <c:pt idx="14918">
                  <c:v>-4.4963899999999999</c:v>
                </c:pt>
                <c:pt idx="14919">
                  <c:v>-4.6463200000000002</c:v>
                </c:pt>
                <c:pt idx="14920">
                  <c:v>-4.6463200000000002</c:v>
                </c:pt>
                <c:pt idx="14921">
                  <c:v>-4.7251409999999998</c:v>
                </c:pt>
                <c:pt idx="14922">
                  <c:v>-4.7781940000000001</c:v>
                </c:pt>
                <c:pt idx="14923">
                  <c:v>-4.6171959999999741</c:v>
                </c:pt>
                <c:pt idx="14924">
                  <c:v>-4.5689889999999798</c:v>
                </c:pt>
                <c:pt idx="14925">
                  <c:v>-4.4821829999999956</c:v>
                </c:pt>
                <c:pt idx="14926">
                  <c:v>-4.4803579999999998</c:v>
                </c:pt>
                <c:pt idx="14927">
                  <c:v>-4.4803579999999998</c:v>
                </c:pt>
                <c:pt idx="14928">
                  <c:v>-4.5234500000000004</c:v>
                </c:pt>
                <c:pt idx="14929">
                  <c:v>-4.3098429999999999</c:v>
                </c:pt>
                <c:pt idx="14930">
                  <c:v>-4.5804339999999986</c:v>
                </c:pt>
                <c:pt idx="14931">
                  <c:v>-4.370844</c:v>
                </c:pt>
                <c:pt idx="14932">
                  <c:v>-4.370844</c:v>
                </c:pt>
                <c:pt idx="14933">
                  <c:v>-4.4762370000000002</c:v>
                </c:pt>
                <c:pt idx="14934">
                  <c:v>-4.3557809999999799</c:v>
                </c:pt>
                <c:pt idx="14935">
                  <c:v>-4.4255279999999999</c:v>
                </c:pt>
                <c:pt idx="14936">
                  <c:v>-4.2228499999999984</c:v>
                </c:pt>
                <c:pt idx="14937">
                  <c:v>-4.6577259999999781</c:v>
                </c:pt>
                <c:pt idx="14938">
                  <c:v>-4.7514089999999998</c:v>
                </c:pt>
                <c:pt idx="14939">
                  <c:v>-5.4136680000000004</c:v>
                </c:pt>
                <c:pt idx="14940">
                  <c:v>-5.4277499999999996</c:v>
                </c:pt>
                <c:pt idx="14941">
                  <c:v>-5.0056310000000002</c:v>
                </c:pt>
                <c:pt idx="14942">
                  <c:v>-4.8094139999999976</c:v>
                </c:pt>
                <c:pt idx="14943">
                  <c:v>-5.1741639999999984</c:v>
                </c:pt>
                <c:pt idx="14944">
                  <c:v>-4.9273959999999999</c:v>
                </c:pt>
                <c:pt idx="14945">
                  <c:v>-4.9273959999999999</c:v>
                </c:pt>
                <c:pt idx="14946">
                  <c:v>-5.198982999999977</c:v>
                </c:pt>
                <c:pt idx="14947">
                  <c:v>-5.1674919999999798</c:v>
                </c:pt>
                <c:pt idx="14948">
                  <c:v>-5.218464</c:v>
                </c:pt>
                <c:pt idx="14949">
                  <c:v>-4.9959239999999996</c:v>
                </c:pt>
                <c:pt idx="14950">
                  <c:v>-4.9959239999999996</c:v>
                </c:pt>
                <c:pt idx="14951">
                  <c:v>-5.0727650000000004</c:v>
                </c:pt>
                <c:pt idx="14952">
                  <c:v>-4.7713489999999998</c:v>
                </c:pt>
                <c:pt idx="14953">
                  <c:v>-4.9585439999999998</c:v>
                </c:pt>
                <c:pt idx="14954">
                  <c:v>-4.8772520000000004</c:v>
                </c:pt>
                <c:pt idx="14955">
                  <c:v>-4.8772520000000004</c:v>
                </c:pt>
                <c:pt idx="14956">
                  <c:v>-4.9985099999999996</c:v>
                </c:pt>
                <c:pt idx="14957">
                  <c:v>-4.916804</c:v>
                </c:pt>
                <c:pt idx="14958">
                  <c:v>-5.1965589999999997</c:v>
                </c:pt>
                <c:pt idx="14959">
                  <c:v>-5.1674899999999742</c:v>
                </c:pt>
                <c:pt idx="14960">
                  <c:v>-4.8642119999999771</c:v>
                </c:pt>
                <c:pt idx="14961">
                  <c:v>-4.8630179999999799</c:v>
                </c:pt>
                <c:pt idx="14962">
                  <c:v>-4.8004069999999999</c:v>
                </c:pt>
                <c:pt idx="14963">
                  <c:v>-4.3120589999999996</c:v>
                </c:pt>
                <c:pt idx="14964">
                  <c:v>-4.4963899999999999</c:v>
                </c:pt>
                <c:pt idx="14965">
                  <c:v>-4.7346409999999999</c:v>
                </c:pt>
                <c:pt idx="14966">
                  <c:v>-4.7346409999999999</c:v>
                </c:pt>
                <c:pt idx="14967">
                  <c:v>-4.5773409999999997</c:v>
                </c:pt>
                <c:pt idx="14968">
                  <c:v>-4.5631039999999956</c:v>
                </c:pt>
                <c:pt idx="14969">
                  <c:v>-4.7538260000000001</c:v>
                </c:pt>
                <c:pt idx="14970">
                  <c:v>-4.5425279999999999</c:v>
                </c:pt>
                <c:pt idx="14971">
                  <c:v>-4.7010480000000001</c:v>
                </c:pt>
                <c:pt idx="14972">
                  <c:v>-4.4908300000000008</c:v>
                </c:pt>
                <c:pt idx="14973">
                  <c:v>-4.4908300000000008</c:v>
                </c:pt>
                <c:pt idx="14974">
                  <c:v>-4.1946999999999974</c:v>
                </c:pt>
                <c:pt idx="14975">
                  <c:v>-4.5237679999999996</c:v>
                </c:pt>
                <c:pt idx="14976">
                  <c:v>-4.3609099999999836</c:v>
                </c:pt>
                <c:pt idx="14977">
                  <c:v>-4.4206120000000002</c:v>
                </c:pt>
                <c:pt idx="14978">
                  <c:v>-4.4206120000000002</c:v>
                </c:pt>
                <c:pt idx="14979">
                  <c:v>-4.4762370000000002</c:v>
                </c:pt>
                <c:pt idx="14980">
                  <c:v>-4.3557809999999799</c:v>
                </c:pt>
                <c:pt idx="14981">
                  <c:v>-4.4255279999999999</c:v>
                </c:pt>
                <c:pt idx="14982">
                  <c:v>-4.2228499999999984</c:v>
                </c:pt>
                <c:pt idx="14983">
                  <c:v>-4.6577259999999781</c:v>
                </c:pt>
                <c:pt idx="14984">
                  <c:v>-5.4136680000000004</c:v>
                </c:pt>
                <c:pt idx="14985">
                  <c:v>-5.4136680000000004</c:v>
                </c:pt>
                <c:pt idx="14986">
                  <c:v>-5.4277499999999996</c:v>
                </c:pt>
                <c:pt idx="14987">
                  <c:v>-5.0056310000000002</c:v>
                </c:pt>
                <c:pt idx="14988">
                  <c:v>-4.8094139999999976</c:v>
                </c:pt>
                <c:pt idx="14989">
                  <c:v>-5.1088559999999799</c:v>
                </c:pt>
                <c:pt idx="14990">
                  <c:v>-5.0944479999999999</c:v>
                </c:pt>
                <c:pt idx="14991">
                  <c:v>-4.8265479999999998</c:v>
                </c:pt>
                <c:pt idx="14992">
                  <c:v>-4.8265479999999998</c:v>
                </c:pt>
                <c:pt idx="14993">
                  <c:v>-4.9839510000000002</c:v>
                </c:pt>
                <c:pt idx="14994">
                  <c:v>-5.0109349999999742</c:v>
                </c:pt>
                <c:pt idx="14995">
                  <c:v>-4.9479139999999946</c:v>
                </c:pt>
                <c:pt idx="14996">
                  <c:v>-4.9479139999999946</c:v>
                </c:pt>
                <c:pt idx="14997">
                  <c:v>-4.8020389999999997</c:v>
                </c:pt>
                <c:pt idx="14998">
                  <c:v>-5.2255339999999846</c:v>
                </c:pt>
                <c:pt idx="14999">
                  <c:v>-5.0415650000000003</c:v>
                </c:pt>
                <c:pt idx="15000">
                  <c:v>-4.8618439999999996</c:v>
                </c:pt>
                <c:pt idx="15001">
                  <c:v>-4.8618439999999996</c:v>
                </c:pt>
                <c:pt idx="15002">
                  <c:v>-5.0634430000000004</c:v>
                </c:pt>
                <c:pt idx="15003">
                  <c:v>-4.916804</c:v>
                </c:pt>
                <c:pt idx="15004">
                  <c:v>-5.1965589999999997</c:v>
                </c:pt>
                <c:pt idx="15005">
                  <c:v>-5.1674899999999742</c:v>
                </c:pt>
                <c:pt idx="15006">
                  <c:v>-5.4711679999999996</c:v>
                </c:pt>
                <c:pt idx="15007">
                  <c:v>-5.4711679999999996</c:v>
                </c:pt>
                <c:pt idx="15008">
                  <c:v>-4.7555249999999791</c:v>
                </c:pt>
                <c:pt idx="15009">
                  <c:v>-4.9750209999999999</c:v>
                </c:pt>
                <c:pt idx="15010">
                  <c:v>-5.0637020000000001</c:v>
                </c:pt>
                <c:pt idx="15011">
                  <c:v>-4.8772659999999997</c:v>
                </c:pt>
                <c:pt idx="15012">
                  <c:v>-4.795725</c:v>
                </c:pt>
                <c:pt idx="15013">
                  <c:v>-4.795725</c:v>
                </c:pt>
                <c:pt idx="15014">
                  <c:v>-4.5040950000000004</c:v>
                </c:pt>
                <c:pt idx="15015">
                  <c:v>-4.3505529999999997</c:v>
                </c:pt>
                <c:pt idx="15016">
                  <c:v>-4.1067339999999994</c:v>
                </c:pt>
                <c:pt idx="15017">
                  <c:v>-4.4565149999999996</c:v>
                </c:pt>
                <c:pt idx="15018">
                  <c:v>-4.5765589999999996</c:v>
                </c:pt>
                <c:pt idx="15019">
                  <c:v>-4.5863250000000004</c:v>
                </c:pt>
                <c:pt idx="15020">
                  <c:v>-4.1946999999999974</c:v>
                </c:pt>
                <c:pt idx="15021">
                  <c:v>-4.5237679999999996</c:v>
                </c:pt>
                <c:pt idx="15022">
                  <c:v>-4.3609099999999836</c:v>
                </c:pt>
                <c:pt idx="15023">
                  <c:v>-4.4206120000000002</c:v>
                </c:pt>
                <c:pt idx="15024">
                  <c:v>-4.3885879999999799</c:v>
                </c:pt>
                <c:pt idx="15025">
                  <c:v>-4.3885879999999799</c:v>
                </c:pt>
                <c:pt idx="15026">
                  <c:v>-4.3452970000000004</c:v>
                </c:pt>
                <c:pt idx="15027">
                  <c:v>-4.3415780000000002</c:v>
                </c:pt>
                <c:pt idx="15028">
                  <c:v>-4.4803009999999999</c:v>
                </c:pt>
                <c:pt idx="15029">
                  <c:v>-4.9863910000000002</c:v>
                </c:pt>
                <c:pt idx="15030">
                  <c:v>-4.891642</c:v>
                </c:pt>
                <c:pt idx="15031">
                  <c:v>-5.1142509999999799</c:v>
                </c:pt>
                <c:pt idx="15032">
                  <c:v>-5.1142509999999799</c:v>
                </c:pt>
                <c:pt idx="15033">
                  <c:v>-5.2985319999999998</c:v>
                </c:pt>
                <c:pt idx="15034">
                  <c:v>-4.5623349999999769</c:v>
                </c:pt>
                <c:pt idx="15035">
                  <c:v>-4.6002090000000004</c:v>
                </c:pt>
                <c:pt idx="15036">
                  <c:v>-4.6152999999999986</c:v>
                </c:pt>
                <c:pt idx="15037">
                  <c:v>-4.5219889999999996</c:v>
                </c:pt>
                <c:pt idx="15038">
                  <c:v>-4.5219889999999996</c:v>
                </c:pt>
                <c:pt idx="15039">
                  <c:v>-4.5286280000000003</c:v>
                </c:pt>
                <c:pt idx="15040">
                  <c:v>-4.6566349999999996</c:v>
                </c:pt>
                <c:pt idx="15041">
                  <c:v>-4.8581989999999999</c:v>
                </c:pt>
                <c:pt idx="15042">
                  <c:v>-4.8800470000000002</c:v>
                </c:pt>
                <c:pt idx="15043">
                  <c:v>-4.8800470000000002</c:v>
                </c:pt>
                <c:pt idx="15044">
                  <c:v>-5.2255339999999846</c:v>
                </c:pt>
                <c:pt idx="15045">
                  <c:v>-5.0415650000000003</c:v>
                </c:pt>
                <c:pt idx="15046">
                  <c:v>-4.8618439999999996</c:v>
                </c:pt>
                <c:pt idx="15047">
                  <c:v>-5.0634430000000004</c:v>
                </c:pt>
                <c:pt idx="15048">
                  <c:v>-5.0634430000000004</c:v>
                </c:pt>
                <c:pt idx="15049">
                  <c:v>-5.0827020000000003</c:v>
                </c:pt>
                <c:pt idx="15050">
                  <c:v>-5.0852979999999999</c:v>
                </c:pt>
                <c:pt idx="15051">
                  <c:v>-5.0577829999999997</c:v>
                </c:pt>
                <c:pt idx="15052">
                  <c:v>-5.3394399999999997</c:v>
                </c:pt>
                <c:pt idx="15053">
                  <c:v>-5.2437290000000001</c:v>
                </c:pt>
                <c:pt idx="15054">
                  <c:v>-4.9028130000000001</c:v>
                </c:pt>
                <c:pt idx="15055">
                  <c:v>-4.9028130000000001</c:v>
                </c:pt>
                <c:pt idx="15056">
                  <c:v>-4.8505549999999742</c:v>
                </c:pt>
                <c:pt idx="15057">
                  <c:v>-4.7070699999999999</c:v>
                </c:pt>
                <c:pt idx="15058">
                  <c:v>-5.1652699999999996</c:v>
                </c:pt>
                <c:pt idx="15059">
                  <c:v>-5.164865999999976</c:v>
                </c:pt>
                <c:pt idx="15060">
                  <c:v>-4.6107799999999957</c:v>
                </c:pt>
                <c:pt idx="15061">
                  <c:v>-4.8259859999999657</c:v>
                </c:pt>
                <c:pt idx="15062">
                  <c:v>-4.6667709999999998</c:v>
                </c:pt>
                <c:pt idx="15063">
                  <c:v>-4.6667709999999998</c:v>
                </c:pt>
                <c:pt idx="15064">
                  <c:v>-4.5040950000000004</c:v>
                </c:pt>
                <c:pt idx="15065">
                  <c:v>-4.3505529999999997</c:v>
                </c:pt>
                <c:pt idx="15066">
                  <c:v>-4.1067339999999994</c:v>
                </c:pt>
                <c:pt idx="15067">
                  <c:v>-4.4565149999999996</c:v>
                </c:pt>
                <c:pt idx="15068">
                  <c:v>-4.5765589999999996</c:v>
                </c:pt>
                <c:pt idx="15069">
                  <c:v>-4.5863250000000004</c:v>
                </c:pt>
                <c:pt idx="15070">
                  <c:v>-4.5863250000000004</c:v>
                </c:pt>
                <c:pt idx="15071">
                  <c:v>-4.3291459999999997</c:v>
                </c:pt>
                <c:pt idx="15072">
                  <c:v>-4.3788489999999998</c:v>
                </c:pt>
                <c:pt idx="15073">
                  <c:v>-4.5938420000000004</c:v>
                </c:pt>
                <c:pt idx="15074">
                  <c:v>-4.7383009999999999</c:v>
                </c:pt>
                <c:pt idx="15075">
                  <c:v>-4.7383009999999999</c:v>
                </c:pt>
                <c:pt idx="15076">
                  <c:v>-4.6086109999999998</c:v>
                </c:pt>
                <c:pt idx="15077">
                  <c:v>-4.3702420000000002</c:v>
                </c:pt>
                <c:pt idx="15078">
                  <c:v>-5.3952</c:v>
                </c:pt>
                <c:pt idx="15079">
                  <c:v>-5.3590939999999998</c:v>
                </c:pt>
                <c:pt idx="15080">
                  <c:v>-4.9700759999999997</c:v>
                </c:pt>
                <c:pt idx="15081">
                  <c:v>-5.0940919999999998</c:v>
                </c:pt>
                <c:pt idx="15082">
                  <c:v>-5.0940919999999998</c:v>
                </c:pt>
                <c:pt idx="15083">
                  <c:v>-4.8903650000000001</c:v>
                </c:pt>
                <c:pt idx="15084">
                  <c:v>-4.6159339999999771</c:v>
                </c:pt>
                <c:pt idx="15085">
                  <c:v>-4.428242</c:v>
                </c:pt>
                <c:pt idx="15086">
                  <c:v>-4.6191739999999957</c:v>
                </c:pt>
                <c:pt idx="15087">
                  <c:v>-4.4934419999999999</c:v>
                </c:pt>
                <c:pt idx="15088">
                  <c:v>-4.5286280000000003</c:v>
                </c:pt>
                <c:pt idx="15089">
                  <c:v>-4.5286280000000003</c:v>
                </c:pt>
                <c:pt idx="15090">
                  <c:v>-4.6566349999999996</c:v>
                </c:pt>
                <c:pt idx="15091">
                  <c:v>-4.8581989999999999</c:v>
                </c:pt>
                <c:pt idx="15092">
                  <c:v>-4.8800470000000002</c:v>
                </c:pt>
                <c:pt idx="15093">
                  <c:v>-4.8800470000000002</c:v>
                </c:pt>
                <c:pt idx="15094">
                  <c:v>-4.8851559999999798</c:v>
                </c:pt>
                <c:pt idx="15095">
                  <c:v>-4.9064940000000004</c:v>
                </c:pt>
                <c:pt idx="15096">
                  <c:v>-4.8133210000000002</c:v>
                </c:pt>
                <c:pt idx="15097">
                  <c:v>-4.7417299999999996</c:v>
                </c:pt>
                <c:pt idx="15098">
                  <c:v>-4.7417299999999996</c:v>
                </c:pt>
                <c:pt idx="15099">
                  <c:v>-4.9302229999999998</c:v>
                </c:pt>
                <c:pt idx="15100">
                  <c:v>-5.1192070000000003</c:v>
                </c:pt>
                <c:pt idx="15101">
                  <c:v>-4.8530139999999946</c:v>
                </c:pt>
                <c:pt idx="15102">
                  <c:v>-5.049309</c:v>
                </c:pt>
                <c:pt idx="15103">
                  <c:v>-5.1176539999999946</c:v>
                </c:pt>
                <c:pt idx="15104">
                  <c:v>-4.837567</c:v>
                </c:pt>
                <c:pt idx="15105">
                  <c:v>-5.0661399999999999</c:v>
                </c:pt>
                <c:pt idx="15106">
                  <c:v>-5.0661399999999999</c:v>
                </c:pt>
                <c:pt idx="15107">
                  <c:v>-4.748983</c:v>
                </c:pt>
                <c:pt idx="15108">
                  <c:v>-5.1652699999999996</c:v>
                </c:pt>
                <c:pt idx="15109">
                  <c:v>-5.164865999999976</c:v>
                </c:pt>
                <c:pt idx="15110">
                  <c:v>-4.6107799999999957</c:v>
                </c:pt>
                <c:pt idx="15111">
                  <c:v>-4.8259859999999657</c:v>
                </c:pt>
                <c:pt idx="15112">
                  <c:v>-4.6667709999999998</c:v>
                </c:pt>
                <c:pt idx="15113">
                  <c:v>-4.2858619999999998</c:v>
                </c:pt>
                <c:pt idx="15114">
                  <c:v>-4.2858619999999998</c:v>
                </c:pt>
                <c:pt idx="15115">
                  <c:v>-4.0525539999999944</c:v>
                </c:pt>
                <c:pt idx="15116">
                  <c:v>-4.1860199999999956</c:v>
                </c:pt>
                <c:pt idx="15117">
                  <c:v>-4.4020289999999997</c:v>
                </c:pt>
                <c:pt idx="15118">
                  <c:v>-4.4020289999999997</c:v>
                </c:pt>
                <c:pt idx="15119">
                  <c:v>-4.3338229999999998</c:v>
                </c:pt>
                <c:pt idx="15120">
                  <c:v>-4.4575990000000001</c:v>
                </c:pt>
                <c:pt idx="15121">
                  <c:v>-4.4780540000000002</c:v>
                </c:pt>
                <c:pt idx="15122">
                  <c:v>-4.5645859999999647</c:v>
                </c:pt>
                <c:pt idx="15123">
                  <c:v>-4.1954530000000014</c:v>
                </c:pt>
                <c:pt idx="15124">
                  <c:v>-4.1954530000000014</c:v>
                </c:pt>
                <c:pt idx="15125">
                  <c:v>-5.122551999999974</c:v>
                </c:pt>
                <c:pt idx="15126">
                  <c:v>-5.4005669999999997</c:v>
                </c:pt>
                <c:pt idx="15127">
                  <c:v>-4.878158</c:v>
                </c:pt>
                <c:pt idx="15128">
                  <c:v>-4.8903650000000001</c:v>
                </c:pt>
                <c:pt idx="15129">
                  <c:v>-4.8903650000000001</c:v>
                </c:pt>
                <c:pt idx="15130">
                  <c:v>-4.6159339999999771</c:v>
                </c:pt>
                <c:pt idx="15131">
                  <c:v>-4.428242</c:v>
                </c:pt>
                <c:pt idx="15132">
                  <c:v>-4.6191739999999957</c:v>
                </c:pt>
                <c:pt idx="15133">
                  <c:v>-4.4934419999999999</c:v>
                </c:pt>
                <c:pt idx="15134">
                  <c:v>-4.3653209999999998</c:v>
                </c:pt>
                <c:pt idx="15135">
                  <c:v>-4.3653209999999998</c:v>
                </c:pt>
                <c:pt idx="15136">
                  <c:v>-4.3974980000000006</c:v>
                </c:pt>
                <c:pt idx="15137">
                  <c:v>-4.6918859999999771</c:v>
                </c:pt>
                <c:pt idx="15138">
                  <c:v>-4.70092</c:v>
                </c:pt>
                <c:pt idx="15139">
                  <c:v>-4.7881099999999996</c:v>
                </c:pt>
                <c:pt idx="15140">
                  <c:v>-4.7881099999999996</c:v>
                </c:pt>
                <c:pt idx="15141">
                  <c:v>-5.0584159999999798</c:v>
                </c:pt>
                <c:pt idx="15142">
                  <c:v>-5.1357280000000003</c:v>
                </c:pt>
                <c:pt idx="15143">
                  <c:v>-4.7500869999999997</c:v>
                </c:pt>
                <c:pt idx="15144">
                  <c:v>-5.0035119999999997</c:v>
                </c:pt>
                <c:pt idx="15145">
                  <c:v>-5.0035119999999997</c:v>
                </c:pt>
                <c:pt idx="15146">
                  <c:v>-5.137534999999974</c:v>
                </c:pt>
                <c:pt idx="15147">
                  <c:v>-4.80227</c:v>
                </c:pt>
                <c:pt idx="15148">
                  <c:v>-5.049309</c:v>
                </c:pt>
                <c:pt idx="15149">
                  <c:v>-5.1176539999999946</c:v>
                </c:pt>
                <c:pt idx="15150">
                  <c:v>-4.837567</c:v>
                </c:pt>
                <c:pt idx="15151">
                  <c:v>-5.0661399999999999</c:v>
                </c:pt>
                <c:pt idx="15152">
                  <c:v>-5.0661399999999999</c:v>
                </c:pt>
                <c:pt idx="15153">
                  <c:v>-4.748983</c:v>
                </c:pt>
                <c:pt idx="15154">
                  <c:v>-4.9054089999999997</c:v>
                </c:pt>
                <c:pt idx="15155">
                  <c:v>-5.2459859999999798</c:v>
                </c:pt>
                <c:pt idx="15156">
                  <c:v>-4.8481730000000001</c:v>
                </c:pt>
                <c:pt idx="15157">
                  <c:v>-4.5930059999999999</c:v>
                </c:pt>
                <c:pt idx="15158">
                  <c:v>-4.5930059999999999</c:v>
                </c:pt>
                <c:pt idx="15159">
                  <c:v>-4.3709500000000006</c:v>
                </c:pt>
                <c:pt idx="15160">
                  <c:v>-4.9053180000000003</c:v>
                </c:pt>
                <c:pt idx="15161">
                  <c:v>-4.0931820000000014</c:v>
                </c:pt>
                <c:pt idx="15162">
                  <c:v>-4.0931820000000014</c:v>
                </c:pt>
                <c:pt idx="15163">
                  <c:v>-4.6727359999999791</c:v>
                </c:pt>
                <c:pt idx="15164">
                  <c:v>-4.4780540000000002</c:v>
                </c:pt>
                <c:pt idx="15165">
                  <c:v>-4.5645859999999647</c:v>
                </c:pt>
                <c:pt idx="15166">
                  <c:v>-4.1954530000000014</c:v>
                </c:pt>
                <c:pt idx="15167">
                  <c:v>-4.1954530000000014</c:v>
                </c:pt>
                <c:pt idx="15168">
                  <c:v>-5.0953390000000001</c:v>
                </c:pt>
                <c:pt idx="15169">
                  <c:v>-5.122551999999974</c:v>
                </c:pt>
                <c:pt idx="15170">
                  <c:v>-5.4005669999999997</c:v>
                </c:pt>
                <c:pt idx="15171">
                  <c:v>-4.878158</c:v>
                </c:pt>
                <c:pt idx="15172">
                  <c:v>-5.1633230000000001</c:v>
                </c:pt>
                <c:pt idx="15173">
                  <c:v>-4.7486579999999998</c:v>
                </c:pt>
                <c:pt idx="15174">
                  <c:v>-4.7486579999999998</c:v>
                </c:pt>
                <c:pt idx="15175">
                  <c:v>-4.6814099999999996</c:v>
                </c:pt>
                <c:pt idx="15176">
                  <c:v>-4.7184970000000002</c:v>
                </c:pt>
                <c:pt idx="15177">
                  <c:v>-4.595472</c:v>
                </c:pt>
                <c:pt idx="15178">
                  <c:v>-4.5160299999999998</c:v>
                </c:pt>
                <c:pt idx="15179">
                  <c:v>-4.5160299999999998</c:v>
                </c:pt>
                <c:pt idx="15180">
                  <c:v>-4.427284999999979</c:v>
                </c:pt>
                <c:pt idx="15181">
                  <c:v>-4.6577409999999997</c:v>
                </c:pt>
                <c:pt idx="15182">
                  <c:v>-4.76905</c:v>
                </c:pt>
                <c:pt idx="15183">
                  <c:v>-4.7959319999999996</c:v>
                </c:pt>
                <c:pt idx="15184">
                  <c:v>-4.7959319999999996</c:v>
                </c:pt>
                <c:pt idx="15185">
                  <c:v>-4.6803809999999997</c:v>
                </c:pt>
                <c:pt idx="15186">
                  <c:v>-4.6404019999999999</c:v>
                </c:pt>
                <c:pt idx="15187">
                  <c:v>-4.7500869999999997</c:v>
                </c:pt>
                <c:pt idx="15188">
                  <c:v>-5.0035119999999997</c:v>
                </c:pt>
                <c:pt idx="15189">
                  <c:v>-5.137534999999974</c:v>
                </c:pt>
                <c:pt idx="15190">
                  <c:v>-5.137534999999974</c:v>
                </c:pt>
                <c:pt idx="15191">
                  <c:v>-4.80227</c:v>
                </c:pt>
                <c:pt idx="15192">
                  <c:v>-5.1682199999999998</c:v>
                </c:pt>
                <c:pt idx="15193">
                  <c:v>-5.1940269999999771</c:v>
                </c:pt>
                <c:pt idx="15194">
                  <c:v>-4.8787950000000002</c:v>
                </c:pt>
                <c:pt idx="15195">
                  <c:v>-4.9148899999999998</c:v>
                </c:pt>
                <c:pt idx="15196">
                  <c:v>-4.9523820000000001</c:v>
                </c:pt>
                <c:pt idx="15197">
                  <c:v>-4.9523820000000001</c:v>
                </c:pt>
                <c:pt idx="15198">
                  <c:v>-4.9490259999999999</c:v>
                </c:pt>
                <c:pt idx="15199">
                  <c:v>-5.0125199999999799</c:v>
                </c:pt>
                <c:pt idx="15200">
                  <c:v>-5.1725829999999799</c:v>
                </c:pt>
                <c:pt idx="15201">
                  <c:v>-4.6556159999999771</c:v>
                </c:pt>
                <c:pt idx="15202">
                  <c:v>-4.7760389999999999</c:v>
                </c:pt>
                <c:pt idx="15203">
                  <c:v>-5.088546</c:v>
                </c:pt>
                <c:pt idx="15204">
                  <c:v>-4.8227509999999798</c:v>
                </c:pt>
                <c:pt idx="15205">
                  <c:v>-4.8227509999999798</c:v>
                </c:pt>
                <c:pt idx="15206">
                  <c:v>-4.8883330000000003</c:v>
                </c:pt>
                <c:pt idx="15207">
                  <c:v>-4.0931820000000014</c:v>
                </c:pt>
                <c:pt idx="15208">
                  <c:v>-4.6727359999999791</c:v>
                </c:pt>
                <c:pt idx="15209">
                  <c:v>-4.4292439999999997</c:v>
                </c:pt>
                <c:pt idx="15210">
                  <c:v>-4.4346579999999998</c:v>
                </c:pt>
                <c:pt idx="15211">
                  <c:v>-4.4588979999999996</c:v>
                </c:pt>
                <c:pt idx="15212">
                  <c:v>-5.3502859999999997</c:v>
                </c:pt>
                <c:pt idx="15213">
                  <c:v>-4.8137819999999998</c:v>
                </c:pt>
                <c:pt idx="15214">
                  <c:v>-4.2741859999999798</c:v>
                </c:pt>
                <c:pt idx="15215">
                  <c:v>-4.3969319999999996</c:v>
                </c:pt>
                <c:pt idx="15216">
                  <c:v>-4.3969319999999996</c:v>
                </c:pt>
                <c:pt idx="15217">
                  <c:v>-4.2539020000000001</c:v>
                </c:pt>
                <c:pt idx="15218">
                  <c:v>-4.4052100000000003</c:v>
                </c:pt>
                <c:pt idx="15219">
                  <c:v>-4.686553</c:v>
                </c:pt>
                <c:pt idx="15220">
                  <c:v>-4.5102950000000002</c:v>
                </c:pt>
                <c:pt idx="15221">
                  <c:v>-4.4616170000000004</c:v>
                </c:pt>
                <c:pt idx="15222">
                  <c:v>-4.4616170000000004</c:v>
                </c:pt>
                <c:pt idx="15223">
                  <c:v>-4.6577409999999997</c:v>
                </c:pt>
                <c:pt idx="15224">
                  <c:v>-4.76905</c:v>
                </c:pt>
                <c:pt idx="15225">
                  <c:v>-4.7959319999999996</c:v>
                </c:pt>
                <c:pt idx="15226">
                  <c:v>-4.7959319999999996</c:v>
                </c:pt>
                <c:pt idx="15227">
                  <c:v>-4.6803809999999997</c:v>
                </c:pt>
                <c:pt idx="15228">
                  <c:v>-4.6404019999999999</c:v>
                </c:pt>
                <c:pt idx="15229">
                  <c:v>-4.7569920000000003</c:v>
                </c:pt>
                <c:pt idx="15230">
                  <c:v>-4.8409449999999996</c:v>
                </c:pt>
                <c:pt idx="15231">
                  <c:v>-4.7304779999999997</c:v>
                </c:pt>
                <c:pt idx="15232">
                  <c:v>-5.0357969999999996</c:v>
                </c:pt>
                <c:pt idx="15233">
                  <c:v>-4.902603</c:v>
                </c:pt>
                <c:pt idx="15234">
                  <c:v>-5.1084459999999998</c:v>
                </c:pt>
                <c:pt idx="15235">
                  <c:v>-4.9141739999999956</c:v>
                </c:pt>
                <c:pt idx="15236">
                  <c:v>-5.0203920000000002</c:v>
                </c:pt>
                <c:pt idx="15237">
                  <c:v>-5.0203920000000002</c:v>
                </c:pt>
                <c:pt idx="15238">
                  <c:v>-4.9696309999999997</c:v>
                </c:pt>
                <c:pt idx="15239">
                  <c:v>-4.9186880000000004</c:v>
                </c:pt>
                <c:pt idx="15240">
                  <c:v>-4.9594230000000001</c:v>
                </c:pt>
                <c:pt idx="15241">
                  <c:v>-4.8516269999999997</c:v>
                </c:pt>
                <c:pt idx="15242">
                  <c:v>-4.7760389999999999</c:v>
                </c:pt>
                <c:pt idx="15243">
                  <c:v>-5.088546</c:v>
                </c:pt>
                <c:pt idx="15244">
                  <c:v>-4.8227509999999798</c:v>
                </c:pt>
                <c:pt idx="15245">
                  <c:v>-4.8227509999999798</c:v>
                </c:pt>
                <c:pt idx="15246">
                  <c:v>-4.8883330000000003</c:v>
                </c:pt>
                <c:pt idx="15247">
                  <c:v>-4.748278</c:v>
                </c:pt>
                <c:pt idx="15248">
                  <c:v>-4.5136659999999997</c:v>
                </c:pt>
                <c:pt idx="15249">
                  <c:v>-4.6685869999999676</c:v>
                </c:pt>
                <c:pt idx="15250">
                  <c:v>-4.8334630000000001</c:v>
                </c:pt>
                <c:pt idx="15251">
                  <c:v>-4.8334630000000001</c:v>
                </c:pt>
                <c:pt idx="15252">
                  <c:v>-4.6362209999999999</c:v>
                </c:pt>
                <c:pt idx="15253">
                  <c:v>-4.578214</c:v>
                </c:pt>
                <c:pt idx="15254">
                  <c:v>-4.3860189999999957</c:v>
                </c:pt>
                <c:pt idx="15255">
                  <c:v>-5.0231309999999798</c:v>
                </c:pt>
                <c:pt idx="15256">
                  <c:v>-5.2142600000000003</c:v>
                </c:pt>
                <c:pt idx="15257">
                  <c:v>-5.2142600000000003</c:v>
                </c:pt>
                <c:pt idx="15258">
                  <c:v>-5.3429419999999999</c:v>
                </c:pt>
                <c:pt idx="15259">
                  <c:v>-5.115418999999978</c:v>
                </c:pt>
                <c:pt idx="15260">
                  <c:v>-4.9039669999999997</c:v>
                </c:pt>
                <c:pt idx="15261">
                  <c:v>-4.7339359999999999</c:v>
                </c:pt>
                <c:pt idx="15262">
                  <c:v>-4.6383549999999998</c:v>
                </c:pt>
                <c:pt idx="15263">
                  <c:v>-4.6383549999999998</c:v>
                </c:pt>
                <c:pt idx="15264">
                  <c:v>-4.6650149999999648</c:v>
                </c:pt>
                <c:pt idx="15265">
                  <c:v>-4.4052100000000003</c:v>
                </c:pt>
                <c:pt idx="15266">
                  <c:v>-4.686553</c:v>
                </c:pt>
                <c:pt idx="15267">
                  <c:v>-4.5102950000000002</c:v>
                </c:pt>
                <c:pt idx="15268">
                  <c:v>-4.4616170000000004</c:v>
                </c:pt>
                <c:pt idx="15269">
                  <c:v>-4.4616170000000004</c:v>
                </c:pt>
                <c:pt idx="15270">
                  <c:v>-4.4849189999999997</c:v>
                </c:pt>
                <c:pt idx="15271">
                  <c:v>-4.6343819999999791</c:v>
                </c:pt>
                <c:pt idx="15272">
                  <c:v>-4.6506730000000003</c:v>
                </c:pt>
                <c:pt idx="15273">
                  <c:v>-4.5734050000000002</c:v>
                </c:pt>
                <c:pt idx="15274">
                  <c:v>-4.5734050000000002</c:v>
                </c:pt>
                <c:pt idx="15275">
                  <c:v>-4.64477099999998</c:v>
                </c:pt>
                <c:pt idx="15276">
                  <c:v>-4.9495100000000001</c:v>
                </c:pt>
                <c:pt idx="15277">
                  <c:v>-4.8397209999999999</c:v>
                </c:pt>
                <c:pt idx="15278">
                  <c:v>-4.674111999999977</c:v>
                </c:pt>
                <c:pt idx="15279">
                  <c:v>-4.6928449999999771</c:v>
                </c:pt>
                <c:pt idx="15280">
                  <c:v>-4.6928449999999771</c:v>
                </c:pt>
                <c:pt idx="15281">
                  <c:v>-5.0837000000000003</c:v>
                </c:pt>
                <c:pt idx="15282">
                  <c:v>-4.8651549999999686</c:v>
                </c:pt>
                <c:pt idx="15283">
                  <c:v>-5.027581999999974</c:v>
                </c:pt>
                <c:pt idx="15284">
                  <c:v>-4.7512249999999998</c:v>
                </c:pt>
                <c:pt idx="15285">
                  <c:v>-5.0203920000000002</c:v>
                </c:pt>
                <c:pt idx="15286">
                  <c:v>-4.9696309999999997</c:v>
                </c:pt>
                <c:pt idx="15287">
                  <c:v>-4.9696309999999997</c:v>
                </c:pt>
                <c:pt idx="15288">
                  <c:v>-4.9186880000000004</c:v>
                </c:pt>
                <c:pt idx="15289">
                  <c:v>-4.9594230000000001</c:v>
                </c:pt>
                <c:pt idx="15290">
                  <c:v>-4.8516269999999997</c:v>
                </c:pt>
                <c:pt idx="15291">
                  <c:v>-4.8562510000000003</c:v>
                </c:pt>
                <c:pt idx="15292">
                  <c:v>-5.1719480000000004</c:v>
                </c:pt>
                <c:pt idx="15293">
                  <c:v>-4.6460990000000004</c:v>
                </c:pt>
                <c:pt idx="15294">
                  <c:v>-4.6460990000000004</c:v>
                </c:pt>
                <c:pt idx="15295">
                  <c:v>-4.6845549999999658</c:v>
                </c:pt>
                <c:pt idx="15296">
                  <c:v>-4.5593190000000003</c:v>
                </c:pt>
                <c:pt idx="15297">
                  <c:v>-4.6061230000000002</c:v>
                </c:pt>
                <c:pt idx="15298">
                  <c:v>-4.6813130000000003</c:v>
                </c:pt>
                <c:pt idx="15299">
                  <c:v>-4.6506470000000002</c:v>
                </c:pt>
                <c:pt idx="15300">
                  <c:v>-4.7039270000000002</c:v>
                </c:pt>
                <c:pt idx="15301">
                  <c:v>-4.7039270000000002</c:v>
                </c:pt>
                <c:pt idx="15302">
                  <c:v>-4.4751399999999997</c:v>
                </c:pt>
                <c:pt idx="15303">
                  <c:v>-4.8468039999999997</c:v>
                </c:pt>
                <c:pt idx="15304">
                  <c:v>-5.0214299999999996</c:v>
                </c:pt>
                <c:pt idx="15305">
                  <c:v>-5.0394909999999999</c:v>
                </c:pt>
                <c:pt idx="15306">
                  <c:v>-5.0394909999999999</c:v>
                </c:pt>
                <c:pt idx="15307">
                  <c:v>-5.0980910000000002</c:v>
                </c:pt>
                <c:pt idx="15308">
                  <c:v>-5.0211399999999999</c:v>
                </c:pt>
                <c:pt idx="15309">
                  <c:v>-5.115418999999978</c:v>
                </c:pt>
                <c:pt idx="15310">
                  <c:v>-4.9039669999999997</c:v>
                </c:pt>
                <c:pt idx="15311">
                  <c:v>-4.7339359999999999</c:v>
                </c:pt>
                <c:pt idx="15312">
                  <c:v>-4.6383549999999998</c:v>
                </c:pt>
                <c:pt idx="15313">
                  <c:v>-4.6650149999999648</c:v>
                </c:pt>
                <c:pt idx="15314">
                  <c:v>-4.6650149999999648</c:v>
                </c:pt>
                <c:pt idx="15315">
                  <c:v>-4.4158519999999966</c:v>
                </c:pt>
                <c:pt idx="15316">
                  <c:v>-4.2445430000000002</c:v>
                </c:pt>
                <c:pt idx="15317">
                  <c:v>-4.434934999999979</c:v>
                </c:pt>
                <c:pt idx="15318">
                  <c:v>-4.6269049999999741</c:v>
                </c:pt>
                <c:pt idx="15319">
                  <c:v>-4.6269049999999741</c:v>
                </c:pt>
                <c:pt idx="15320">
                  <c:v>-4.7728890000000002</c:v>
                </c:pt>
                <c:pt idx="15321">
                  <c:v>-4.557302</c:v>
                </c:pt>
                <c:pt idx="15322">
                  <c:v>-4.5312060000000001</c:v>
                </c:pt>
                <c:pt idx="15323">
                  <c:v>-4.5312060000000001</c:v>
                </c:pt>
                <c:pt idx="15324">
                  <c:v>-4.5019839999999984</c:v>
                </c:pt>
                <c:pt idx="15325">
                  <c:v>-4.7460579999999997</c:v>
                </c:pt>
                <c:pt idx="15326">
                  <c:v>-4.6933230000000004</c:v>
                </c:pt>
                <c:pt idx="15327">
                  <c:v>-4.7885790000000004</c:v>
                </c:pt>
                <c:pt idx="15328">
                  <c:v>-4.6928449999999771</c:v>
                </c:pt>
                <c:pt idx="15329">
                  <c:v>-4.6928449999999771</c:v>
                </c:pt>
                <c:pt idx="15330">
                  <c:v>-5.0837000000000003</c:v>
                </c:pt>
                <c:pt idx="15331">
                  <c:v>-4.8651549999999686</c:v>
                </c:pt>
                <c:pt idx="15332">
                  <c:v>-5.027581999999974</c:v>
                </c:pt>
                <c:pt idx="15333">
                  <c:v>-4.7512249999999998</c:v>
                </c:pt>
                <c:pt idx="15334">
                  <c:v>-4.7915320000000001</c:v>
                </c:pt>
                <c:pt idx="15335">
                  <c:v>-4.9096650000000004</c:v>
                </c:pt>
                <c:pt idx="15336">
                  <c:v>-4.9276669999999996</c:v>
                </c:pt>
                <c:pt idx="15337">
                  <c:v>-4.883642</c:v>
                </c:pt>
                <c:pt idx="15338">
                  <c:v>-5.1338119999999998</c:v>
                </c:pt>
                <c:pt idx="15339">
                  <c:v>-4.7187570000000001</c:v>
                </c:pt>
                <c:pt idx="15340">
                  <c:v>-4.6674969999999742</c:v>
                </c:pt>
                <c:pt idx="15341">
                  <c:v>-4.6674969999999742</c:v>
                </c:pt>
                <c:pt idx="15342">
                  <c:v>-4.6318520000000003</c:v>
                </c:pt>
                <c:pt idx="15343">
                  <c:v>-4.4613309999999986</c:v>
                </c:pt>
                <c:pt idx="15344">
                  <c:v>-4.9170629999999997</c:v>
                </c:pt>
                <c:pt idx="15345">
                  <c:v>-4.7439809999999998</c:v>
                </c:pt>
                <c:pt idx="15346">
                  <c:v>-4.7039270000000002</c:v>
                </c:pt>
                <c:pt idx="15347">
                  <c:v>-4.7039270000000002</c:v>
                </c:pt>
                <c:pt idx="15348">
                  <c:v>-4.7300139999999997</c:v>
                </c:pt>
                <c:pt idx="15349">
                  <c:v>-4.8468039999999997</c:v>
                </c:pt>
                <c:pt idx="15350">
                  <c:v>-5.0214299999999996</c:v>
                </c:pt>
                <c:pt idx="15351">
                  <c:v>-5.0394909999999999</c:v>
                </c:pt>
                <c:pt idx="15352">
                  <c:v>-5.0394909999999999</c:v>
                </c:pt>
                <c:pt idx="15353">
                  <c:v>-5.0980910000000002</c:v>
                </c:pt>
                <c:pt idx="15354">
                  <c:v>-5.0211399999999999</c:v>
                </c:pt>
                <c:pt idx="15355">
                  <c:v>-5.0032389999999998</c:v>
                </c:pt>
                <c:pt idx="15356">
                  <c:v>-5.2053250000000002</c:v>
                </c:pt>
                <c:pt idx="15357">
                  <c:v>-4.8316119999999998</c:v>
                </c:pt>
                <c:pt idx="15358">
                  <c:v>-4.5776000000000003</c:v>
                </c:pt>
                <c:pt idx="15359">
                  <c:v>-4.4958390000000001</c:v>
                </c:pt>
                <c:pt idx="15360">
                  <c:v>-4.4958390000000001</c:v>
                </c:pt>
                <c:pt idx="15361">
                  <c:v>-4.7717419999999997</c:v>
                </c:pt>
                <c:pt idx="15362">
                  <c:v>-5.1816279999999999</c:v>
                </c:pt>
                <c:pt idx="15363">
                  <c:v>-4.4989880000000007</c:v>
                </c:pt>
                <c:pt idx="15364">
                  <c:v>-4.4852349999999976</c:v>
                </c:pt>
                <c:pt idx="15365">
                  <c:v>-4.5910399999999996</c:v>
                </c:pt>
                <c:pt idx="15366">
                  <c:v>-4.5910399999999996</c:v>
                </c:pt>
                <c:pt idx="15367">
                  <c:v>-4.5979219999999996</c:v>
                </c:pt>
                <c:pt idx="15368">
                  <c:v>-4.5903179999999999</c:v>
                </c:pt>
                <c:pt idx="15369">
                  <c:v>-4.5312060000000001</c:v>
                </c:pt>
                <c:pt idx="15370">
                  <c:v>-4.5019839999999984</c:v>
                </c:pt>
                <c:pt idx="15371">
                  <c:v>-4.5019839999999984</c:v>
                </c:pt>
                <c:pt idx="15372">
                  <c:v>-4.7460579999999997</c:v>
                </c:pt>
                <c:pt idx="15373">
                  <c:v>-4.6933230000000004</c:v>
                </c:pt>
                <c:pt idx="15374">
                  <c:v>-4.7885790000000004</c:v>
                </c:pt>
                <c:pt idx="15375">
                  <c:v>-4.8349759999999771</c:v>
                </c:pt>
                <c:pt idx="15376">
                  <c:v>-4.6835399999999998</c:v>
                </c:pt>
                <c:pt idx="15377">
                  <c:v>-4.6835399999999998</c:v>
                </c:pt>
                <c:pt idx="15378">
                  <c:v>-4.7155439999999986</c:v>
                </c:pt>
                <c:pt idx="15379">
                  <c:v>-4.6520969999999799</c:v>
                </c:pt>
                <c:pt idx="15380">
                  <c:v>-4.6974099999999837</c:v>
                </c:pt>
                <c:pt idx="15381">
                  <c:v>-4.7755280000000004</c:v>
                </c:pt>
                <c:pt idx="15382">
                  <c:v>-4.9767400000000004</c:v>
                </c:pt>
                <c:pt idx="15383">
                  <c:v>-4.9175000000000004</c:v>
                </c:pt>
                <c:pt idx="15384">
                  <c:v>-4.7077660000000003</c:v>
                </c:pt>
                <c:pt idx="15385">
                  <c:v>-4.7077660000000003</c:v>
                </c:pt>
                <c:pt idx="15386">
                  <c:v>-4.7935179999999997</c:v>
                </c:pt>
                <c:pt idx="15387">
                  <c:v>-4.7716880000000002</c:v>
                </c:pt>
                <c:pt idx="15388">
                  <c:v>-4.8140839999999789</c:v>
                </c:pt>
                <c:pt idx="15389">
                  <c:v>-4.9256169999999999</c:v>
                </c:pt>
                <c:pt idx="15390">
                  <c:v>-4.6674969999999742</c:v>
                </c:pt>
                <c:pt idx="15391">
                  <c:v>-4.6674969999999742</c:v>
                </c:pt>
                <c:pt idx="15392">
                  <c:v>-4.6318520000000003</c:v>
                </c:pt>
                <c:pt idx="15393">
                  <c:v>-4.4613309999999986</c:v>
                </c:pt>
                <c:pt idx="15394">
                  <c:v>-4.9170629999999997</c:v>
                </c:pt>
                <c:pt idx="15395">
                  <c:v>-4.7439809999999998</c:v>
                </c:pt>
                <c:pt idx="15396">
                  <c:v>-4.7067509999999997</c:v>
                </c:pt>
                <c:pt idx="15397">
                  <c:v>-4.7300139999999997</c:v>
                </c:pt>
                <c:pt idx="15398">
                  <c:v>-4.9596429999999998</c:v>
                </c:pt>
                <c:pt idx="15399">
                  <c:v>-5.0135849999999769</c:v>
                </c:pt>
                <c:pt idx="15400">
                  <c:v>-5.0572020000000002</c:v>
                </c:pt>
                <c:pt idx="15401">
                  <c:v>-5.0572020000000002</c:v>
                </c:pt>
                <c:pt idx="15402">
                  <c:v>-5.2723610000000001</c:v>
                </c:pt>
                <c:pt idx="15403">
                  <c:v>-5.2195429999999998</c:v>
                </c:pt>
                <c:pt idx="15404">
                  <c:v>-4.8376830000000002</c:v>
                </c:pt>
                <c:pt idx="15405">
                  <c:v>-4.7706160000000004</c:v>
                </c:pt>
                <c:pt idx="15406">
                  <c:v>-4.6376660000000003</c:v>
                </c:pt>
                <c:pt idx="15407">
                  <c:v>-5.0075819999999798</c:v>
                </c:pt>
                <c:pt idx="15408">
                  <c:v>-5.0075819999999798</c:v>
                </c:pt>
                <c:pt idx="15409">
                  <c:v>-5.2035339999999994</c:v>
                </c:pt>
                <c:pt idx="15410">
                  <c:v>-4.9984310000000001</c:v>
                </c:pt>
                <c:pt idx="15411">
                  <c:v>-5.1098720000000002</c:v>
                </c:pt>
                <c:pt idx="15412">
                  <c:v>-4.4852349999999976</c:v>
                </c:pt>
                <c:pt idx="15413">
                  <c:v>-4.5910399999999996</c:v>
                </c:pt>
                <c:pt idx="15414">
                  <c:v>-4.5910399999999996</c:v>
                </c:pt>
                <c:pt idx="15415">
                  <c:v>-4.5979219999999996</c:v>
                </c:pt>
                <c:pt idx="15416">
                  <c:v>-4.5903179999999999</c:v>
                </c:pt>
                <c:pt idx="15417">
                  <c:v>-4.2781279999999997</c:v>
                </c:pt>
                <c:pt idx="15418">
                  <c:v>-4.4917230000000004</c:v>
                </c:pt>
                <c:pt idx="15419">
                  <c:v>-4.4917230000000004</c:v>
                </c:pt>
                <c:pt idx="15420">
                  <c:v>-4.5078060000000004</c:v>
                </c:pt>
                <c:pt idx="15421">
                  <c:v>-4.6400339999999947</c:v>
                </c:pt>
                <c:pt idx="15422">
                  <c:v>-4.6097770000000002</c:v>
                </c:pt>
                <c:pt idx="15423">
                  <c:v>-4.6871359999999687</c:v>
                </c:pt>
                <c:pt idx="15424">
                  <c:v>-4.7325299999999997</c:v>
                </c:pt>
                <c:pt idx="15425">
                  <c:v>-4.7919349999999996</c:v>
                </c:pt>
                <c:pt idx="15426">
                  <c:v>-4.7919349999999996</c:v>
                </c:pt>
                <c:pt idx="15427">
                  <c:v>-4.763325</c:v>
                </c:pt>
                <c:pt idx="15428">
                  <c:v>-4.8340649999999998</c:v>
                </c:pt>
                <c:pt idx="15429">
                  <c:v>-4.7900179999999999</c:v>
                </c:pt>
                <c:pt idx="15430">
                  <c:v>-5.0497569999999996</c:v>
                </c:pt>
                <c:pt idx="15431">
                  <c:v>-4.8948359999999687</c:v>
                </c:pt>
                <c:pt idx="15432">
                  <c:v>-4.7077660000000003</c:v>
                </c:pt>
                <c:pt idx="15433">
                  <c:v>-4.7077660000000003</c:v>
                </c:pt>
                <c:pt idx="15434">
                  <c:v>-4.7935179999999997</c:v>
                </c:pt>
                <c:pt idx="15435">
                  <c:v>-4.7716880000000002</c:v>
                </c:pt>
                <c:pt idx="15436">
                  <c:v>-4.8140839999999789</c:v>
                </c:pt>
                <c:pt idx="15437">
                  <c:v>-4.9256169999999999</c:v>
                </c:pt>
                <c:pt idx="15438">
                  <c:v>-4.6331470000000001</c:v>
                </c:pt>
                <c:pt idx="15439">
                  <c:v>-4.6331470000000001</c:v>
                </c:pt>
                <c:pt idx="15440">
                  <c:v>-4.3471859999999749</c:v>
                </c:pt>
                <c:pt idx="15441">
                  <c:v>-4.569026</c:v>
                </c:pt>
                <c:pt idx="15442">
                  <c:v>-4.6379469999999996</c:v>
                </c:pt>
                <c:pt idx="15443">
                  <c:v>-4.6118670000000002</c:v>
                </c:pt>
                <c:pt idx="15444">
                  <c:v>-4.5712910000000004</c:v>
                </c:pt>
                <c:pt idx="15445">
                  <c:v>-4.6979869999999648</c:v>
                </c:pt>
                <c:pt idx="15446">
                  <c:v>-4.6637109999999771</c:v>
                </c:pt>
                <c:pt idx="15447">
                  <c:v>-4.8663429999999996</c:v>
                </c:pt>
                <c:pt idx="15448">
                  <c:v>-4.7933659999999998</c:v>
                </c:pt>
                <c:pt idx="15449">
                  <c:v>-5.0555569999999799</c:v>
                </c:pt>
                <c:pt idx="15450">
                  <c:v>-5.0555569999999799</c:v>
                </c:pt>
                <c:pt idx="15451">
                  <c:v>-5.2190880000000002</c:v>
                </c:pt>
                <c:pt idx="15452">
                  <c:v>-4.76398199999998</c:v>
                </c:pt>
                <c:pt idx="15453">
                  <c:v>-4.8830099999999996</c:v>
                </c:pt>
                <c:pt idx="15454">
                  <c:v>-4.9077970000000004</c:v>
                </c:pt>
                <c:pt idx="15455">
                  <c:v>-4.6376660000000003</c:v>
                </c:pt>
                <c:pt idx="15456">
                  <c:v>-5.0075819999999798</c:v>
                </c:pt>
                <c:pt idx="15457">
                  <c:v>-5.0075819999999798</c:v>
                </c:pt>
                <c:pt idx="15458">
                  <c:v>-5.2035339999999994</c:v>
                </c:pt>
                <c:pt idx="15459">
                  <c:v>-4.9984310000000001</c:v>
                </c:pt>
                <c:pt idx="15460">
                  <c:v>-5.1098720000000002</c:v>
                </c:pt>
                <c:pt idx="15461">
                  <c:v>-4.8192469999999998</c:v>
                </c:pt>
                <c:pt idx="15462">
                  <c:v>-4.6026619999999987</c:v>
                </c:pt>
                <c:pt idx="15463">
                  <c:v>-4.6026619999999987</c:v>
                </c:pt>
                <c:pt idx="15464">
                  <c:v>-4.9598370000000003</c:v>
                </c:pt>
                <c:pt idx="15465">
                  <c:v>-4.6762269999999999</c:v>
                </c:pt>
                <c:pt idx="15466">
                  <c:v>-4.7783569999999997</c:v>
                </c:pt>
                <c:pt idx="15467">
                  <c:v>-4.6881809999999771</c:v>
                </c:pt>
                <c:pt idx="15468">
                  <c:v>-4.6881809999999771</c:v>
                </c:pt>
                <c:pt idx="15469">
                  <c:v>-4.5744499999999997</c:v>
                </c:pt>
                <c:pt idx="15470">
                  <c:v>-4.6327720000000001</c:v>
                </c:pt>
                <c:pt idx="15471">
                  <c:v>-4.8316340000000002</c:v>
                </c:pt>
                <c:pt idx="15472">
                  <c:v>-4.82294299999998</c:v>
                </c:pt>
                <c:pt idx="15473">
                  <c:v>-4.6530719999999999</c:v>
                </c:pt>
                <c:pt idx="15474">
                  <c:v>-4.763325</c:v>
                </c:pt>
                <c:pt idx="15475">
                  <c:v>-4.8340649999999998</c:v>
                </c:pt>
                <c:pt idx="15476">
                  <c:v>-4.7900179999999999</c:v>
                </c:pt>
                <c:pt idx="15477">
                  <c:v>-5.0497569999999996</c:v>
                </c:pt>
                <c:pt idx="15478">
                  <c:v>-4.8948359999999687</c:v>
                </c:pt>
                <c:pt idx="15479">
                  <c:v>-5.0252650000000001</c:v>
                </c:pt>
                <c:pt idx="15480">
                  <c:v>-4.8151229999999998</c:v>
                </c:pt>
                <c:pt idx="15481">
                  <c:v>-4.8151229999999998</c:v>
                </c:pt>
                <c:pt idx="15482">
                  <c:v>-4.5405739999999994</c:v>
                </c:pt>
                <c:pt idx="15483">
                  <c:v>-4.5262599999999997</c:v>
                </c:pt>
                <c:pt idx="15484">
                  <c:v>-4.703843</c:v>
                </c:pt>
                <c:pt idx="15485">
                  <c:v>-4.3377949999999998</c:v>
                </c:pt>
                <c:pt idx="15486">
                  <c:v>-4.5799609999999999</c:v>
                </c:pt>
                <c:pt idx="15487">
                  <c:v>-4.5799609999999999</c:v>
                </c:pt>
                <c:pt idx="15488">
                  <c:v>-4.5268090000000001</c:v>
                </c:pt>
                <c:pt idx="15489">
                  <c:v>-4.6607399999999997</c:v>
                </c:pt>
                <c:pt idx="15490">
                  <c:v>-4.9087810000000003</c:v>
                </c:pt>
                <c:pt idx="15491">
                  <c:v>-4.6643659999999771</c:v>
                </c:pt>
                <c:pt idx="15492">
                  <c:v>-4.6643659999999771</c:v>
                </c:pt>
                <c:pt idx="15493">
                  <c:v>-4.7543530000000001</c:v>
                </c:pt>
                <c:pt idx="15494">
                  <c:v>-4.72786499999998</c:v>
                </c:pt>
                <c:pt idx="15495">
                  <c:v>-4.7821559999999996</c:v>
                </c:pt>
                <c:pt idx="15496">
                  <c:v>-4.7571469999999998</c:v>
                </c:pt>
                <c:pt idx="15497">
                  <c:v>-5.0555569999999799</c:v>
                </c:pt>
                <c:pt idx="15498">
                  <c:v>-5.0555569999999799</c:v>
                </c:pt>
                <c:pt idx="15499">
                  <c:v>-5.2190880000000002</c:v>
                </c:pt>
                <c:pt idx="15500">
                  <c:v>-4.76398199999998</c:v>
                </c:pt>
                <c:pt idx="15501">
                  <c:v>-4.8830099999999996</c:v>
                </c:pt>
                <c:pt idx="15502">
                  <c:v>-4.9077970000000004</c:v>
                </c:pt>
                <c:pt idx="15503">
                  <c:v>-4.883699</c:v>
                </c:pt>
                <c:pt idx="15504">
                  <c:v>-4.8957759999999997</c:v>
                </c:pt>
                <c:pt idx="15505">
                  <c:v>-4.8957759999999997</c:v>
                </c:pt>
                <c:pt idx="15506">
                  <c:v>-4.8159589999999799</c:v>
                </c:pt>
                <c:pt idx="15507">
                  <c:v>-4.8582109999999998</c:v>
                </c:pt>
                <c:pt idx="15508">
                  <c:v>-4.842835999999977</c:v>
                </c:pt>
                <c:pt idx="15509">
                  <c:v>-4.6179829999999686</c:v>
                </c:pt>
                <c:pt idx="15510">
                  <c:v>-4.9817989999999996</c:v>
                </c:pt>
                <c:pt idx="15511">
                  <c:v>-4.9817989999999996</c:v>
                </c:pt>
                <c:pt idx="15512">
                  <c:v>-4.5112180000000004</c:v>
                </c:pt>
                <c:pt idx="15513">
                  <c:v>-4.9094749999999996</c:v>
                </c:pt>
                <c:pt idx="15514">
                  <c:v>-5.0517989999999999</c:v>
                </c:pt>
                <c:pt idx="15515">
                  <c:v>-4.9316820000000003</c:v>
                </c:pt>
                <c:pt idx="15516">
                  <c:v>-4.9316820000000003</c:v>
                </c:pt>
                <c:pt idx="15517">
                  <c:v>-4.5744499999999997</c:v>
                </c:pt>
                <c:pt idx="15518">
                  <c:v>-4.6327720000000001</c:v>
                </c:pt>
                <c:pt idx="15519">
                  <c:v>-4.8316340000000002</c:v>
                </c:pt>
                <c:pt idx="15520">
                  <c:v>-4.82294299999998</c:v>
                </c:pt>
                <c:pt idx="15521">
                  <c:v>-4.6530719999999999</c:v>
                </c:pt>
                <c:pt idx="15522">
                  <c:v>-4.6530719999999999</c:v>
                </c:pt>
                <c:pt idx="15523">
                  <c:v>-4.7948939999999967</c:v>
                </c:pt>
                <c:pt idx="15524">
                  <c:v>-4.81587699999998</c:v>
                </c:pt>
                <c:pt idx="15525">
                  <c:v>-4.7782920000000004</c:v>
                </c:pt>
                <c:pt idx="15526">
                  <c:v>-4.5138809999999996</c:v>
                </c:pt>
                <c:pt idx="15527">
                  <c:v>-4.5930220000000004</c:v>
                </c:pt>
                <c:pt idx="15528">
                  <c:v>-4.8254079999999799</c:v>
                </c:pt>
                <c:pt idx="15529">
                  <c:v>-4.8254079999999799</c:v>
                </c:pt>
                <c:pt idx="15530">
                  <c:v>-4.7818759999999987</c:v>
                </c:pt>
                <c:pt idx="15531">
                  <c:v>-4.3662679999999998</c:v>
                </c:pt>
                <c:pt idx="15532">
                  <c:v>-4.570316</c:v>
                </c:pt>
                <c:pt idx="15533">
                  <c:v>-4.8170189999999771</c:v>
                </c:pt>
                <c:pt idx="15534">
                  <c:v>-4.5968070000000001</c:v>
                </c:pt>
                <c:pt idx="15535">
                  <c:v>-4.5469419999999996</c:v>
                </c:pt>
                <c:pt idx="15536">
                  <c:v>-4.5268090000000001</c:v>
                </c:pt>
                <c:pt idx="15537">
                  <c:v>-4.6607399999999997</c:v>
                </c:pt>
                <c:pt idx="15538">
                  <c:v>-4.687436999999977</c:v>
                </c:pt>
                <c:pt idx="15539">
                  <c:v>-4.7256710000000002</c:v>
                </c:pt>
                <c:pt idx="15540">
                  <c:v>-4.7543530000000001</c:v>
                </c:pt>
                <c:pt idx="15541">
                  <c:v>-4.7543530000000001</c:v>
                </c:pt>
                <c:pt idx="15542">
                  <c:v>-4.72786499999998</c:v>
                </c:pt>
                <c:pt idx="15543">
                  <c:v>-4.7821559999999996</c:v>
                </c:pt>
                <c:pt idx="15544">
                  <c:v>-4.7571469999999998</c:v>
                </c:pt>
                <c:pt idx="15545">
                  <c:v>-4.8882149999999998</c:v>
                </c:pt>
                <c:pt idx="15546">
                  <c:v>-5.0905299999999976</c:v>
                </c:pt>
                <c:pt idx="15547">
                  <c:v>-5.0905299999999976</c:v>
                </c:pt>
                <c:pt idx="15548">
                  <c:v>-4.9084320000000004</c:v>
                </c:pt>
                <c:pt idx="15549">
                  <c:v>-4.5555919999999999</c:v>
                </c:pt>
                <c:pt idx="15550">
                  <c:v>-4.6980339999999847</c:v>
                </c:pt>
                <c:pt idx="15551">
                  <c:v>-5.0536640000000004</c:v>
                </c:pt>
                <c:pt idx="15552">
                  <c:v>-5.011228</c:v>
                </c:pt>
                <c:pt idx="15553">
                  <c:v>-4.473725</c:v>
                </c:pt>
                <c:pt idx="15554">
                  <c:v>-4.473725</c:v>
                </c:pt>
                <c:pt idx="15555">
                  <c:v>-4.6596489999999999</c:v>
                </c:pt>
                <c:pt idx="15556">
                  <c:v>-4.7618809999999998</c:v>
                </c:pt>
                <c:pt idx="15557">
                  <c:v>-5.0235469999999998</c:v>
                </c:pt>
                <c:pt idx="15558">
                  <c:v>-4.9373139999999998</c:v>
                </c:pt>
                <c:pt idx="15559">
                  <c:v>-4.8934039999999976</c:v>
                </c:pt>
                <c:pt idx="15560">
                  <c:v>-4.9817989999999996</c:v>
                </c:pt>
                <c:pt idx="15561">
                  <c:v>-4.5112180000000004</c:v>
                </c:pt>
                <c:pt idx="15562">
                  <c:v>-4.9094749999999996</c:v>
                </c:pt>
                <c:pt idx="15563">
                  <c:v>-5.0517989999999999</c:v>
                </c:pt>
                <c:pt idx="15564">
                  <c:v>-4.9316820000000003</c:v>
                </c:pt>
                <c:pt idx="15565">
                  <c:v>-4.8362540000000003</c:v>
                </c:pt>
                <c:pt idx="15566">
                  <c:v>-4.8362540000000003</c:v>
                </c:pt>
                <c:pt idx="15567">
                  <c:v>-4.9748330000000003</c:v>
                </c:pt>
                <c:pt idx="15568">
                  <c:v>-4.6349399999999799</c:v>
                </c:pt>
                <c:pt idx="15569">
                  <c:v>-4.7903580000000003</c:v>
                </c:pt>
                <c:pt idx="15570">
                  <c:v>-4.6088209999999998</c:v>
                </c:pt>
                <c:pt idx="15571">
                  <c:v>-4.60538099999998</c:v>
                </c:pt>
                <c:pt idx="15572">
                  <c:v>-4.689025</c:v>
                </c:pt>
                <c:pt idx="15573">
                  <c:v>-4.689025</c:v>
                </c:pt>
                <c:pt idx="15574">
                  <c:v>-4.6696869999999997</c:v>
                </c:pt>
                <c:pt idx="15575">
                  <c:v>-4.6069069999999996</c:v>
                </c:pt>
                <c:pt idx="15576">
                  <c:v>-4.6109639999999956</c:v>
                </c:pt>
                <c:pt idx="15577">
                  <c:v>-4.7724690000000001</c:v>
                </c:pt>
                <c:pt idx="15578">
                  <c:v>-4.7826310000000003</c:v>
                </c:pt>
                <c:pt idx="15579">
                  <c:v>-4.7826310000000003</c:v>
                </c:pt>
                <c:pt idx="15580">
                  <c:v>-4.922282</c:v>
                </c:pt>
                <c:pt idx="15581">
                  <c:v>-4.3662679999999998</c:v>
                </c:pt>
                <c:pt idx="15582">
                  <c:v>-4.570316</c:v>
                </c:pt>
                <c:pt idx="15583">
                  <c:v>-4.8170189999999771</c:v>
                </c:pt>
                <c:pt idx="15584">
                  <c:v>-4.5968070000000001</c:v>
                </c:pt>
                <c:pt idx="15585">
                  <c:v>-4.5469419999999996</c:v>
                </c:pt>
                <c:pt idx="15586">
                  <c:v>-4.4959969999999956</c:v>
                </c:pt>
                <c:pt idx="15587">
                  <c:v>-4.8640279999999798</c:v>
                </c:pt>
                <c:pt idx="15588">
                  <c:v>-4.687436999999977</c:v>
                </c:pt>
                <c:pt idx="15589">
                  <c:v>-4.7256710000000002</c:v>
                </c:pt>
                <c:pt idx="15590">
                  <c:v>-4.7784120000000003</c:v>
                </c:pt>
                <c:pt idx="15591">
                  <c:v>-4.7784120000000003</c:v>
                </c:pt>
                <c:pt idx="15592">
                  <c:v>-4.6766779999999999</c:v>
                </c:pt>
                <c:pt idx="15593">
                  <c:v>-4.8768710000000004</c:v>
                </c:pt>
                <c:pt idx="15594">
                  <c:v>-4.906339</c:v>
                </c:pt>
                <c:pt idx="15595">
                  <c:v>-4.876627</c:v>
                </c:pt>
                <c:pt idx="15596">
                  <c:v>-5.0127240000000004</c:v>
                </c:pt>
                <c:pt idx="15597">
                  <c:v>-5.0127240000000004</c:v>
                </c:pt>
                <c:pt idx="15598">
                  <c:v>-4.566897</c:v>
                </c:pt>
                <c:pt idx="15599">
                  <c:v>-4.9642419999999996</c:v>
                </c:pt>
                <c:pt idx="15600">
                  <c:v>-4.9309430000000001</c:v>
                </c:pt>
                <c:pt idx="15601">
                  <c:v>-4.6891990000000003</c:v>
                </c:pt>
                <c:pt idx="15602">
                  <c:v>-4.8795599999999997</c:v>
                </c:pt>
                <c:pt idx="15603">
                  <c:v>-4.4959749999999996</c:v>
                </c:pt>
                <c:pt idx="15604">
                  <c:v>-4.473725</c:v>
                </c:pt>
                <c:pt idx="15605">
                  <c:v>-4.6596489999999999</c:v>
                </c:pt>
                <c:pt idx="15606">
                  <c:v>-4.7618809999999998</c:v>
                </c:pt>
                <c:pt idx="15607">
                  <c:v>-5.0235469999999998</c:v>
                </c:pt>
                <c:pt idx="15608">
                  <c:v>-4.9373139999999998</c:v>
                </c:pt>
                <c:pt idx="15609">
                  <c:v>-4.8934039999999976</c:v>
                </c:pt>
                <c:pt idx="15610">
                  <c:v>-4.8934039999999976</c:v>
                </c:pt>
                <c:pt idx="15611">
                  <c:v>-4.8583139999999956</c:v>
                </c:pt>
                <c:pt idx="15612">
                  <c:v>-4.7122299999999999</c:v>
                </c:pt>
                <c:pt idx="15613">
                  <c:v>-5.0037669999999999</c:v>
                </c:pt>
                <c:pt idx="15614">
                  <c:v>-4.7888590000000004</c:v>
                </c:pt>
                <c:pt idx="15615">
                  <c:v>-4.7278999999999947</c:v>
                </c:pt>
                <c:pt idx="15616">
                  <c:v>-4.7278999999999947</c:v>
                </c:pt>
                <c:pt idx="15617">
                  <c:v>-4.9945949999999799</c:v>
                </c:pt>
                <c:pt idx="15618">
                  <c:v>-5.2583929999999999</c:v>
                </c:pt>
                <c:pt idx="15619">
                  <c:v>-5.1008699999999996</c:v>
                </c:pt>
                <c:pt idx="15620">
                  <c:v>-4.8541889999999741</c:v>
                </c:pt>
                <c:pt idx="15621">
                  <c:v>-4.6137420000000002</c:v>
                </c:pt>
                <c:pt idx="15622">
                  <c:v>-4.6426559999999997</c:v>
                </c:pt>
                <c:pt idx="15623">
                  <c:v>-4.9973089999999996</c:v>
                </c:pt>
                <c:pt idx="15624">
                  <c:v>-4.9973089999999996</c:v>
                </c:pt>
                <c:pt idx="15625">
                  <c:v>-4.6069069999999996</c:v>
                </c:pt>
                <c:pt idx="15626">
                  <c:v>-4.6109639999999956</c:v>
                </c:pt>
                <c:pt idx="15627">
                  <c:v>-4.7724690000000001</c:v>
                </c:pt>
                <c:pt idx="15628">
                  <c:v>-4.7826310000000003</c:v>
                </c:pt>
                <c:pt idx="15629">
                  <c:v>-4.922282</c:v>
                </c:pt>
                <c:pt idx="15630">
                  <c:v>-4.922282</c:v>
                </c:pt>
                <c:pt idx="15631">
                  <c:v>-4.8161019999999999</c:v>
                </c:pt>
                <c:pt idx="15632">
                  <c:v>-4.349126</c:v>
                </c:pt>
                <c:pt idx="15633">
                  <c:v>-4.4060379999999997</c:v>
                </c:pt>
                <c:pt idx="15634">
                  <c:v>-4.5182270000000004</c:v>
                </c:pt>
                <c:pt idx="15635">
                  <c:v>-4.3936449999999976</c:v>
                </c:pt>
                <c:pt idx="15636">
                  <c:v>-4.8404090000000002</c:v>
                </c:pt>
                <c:pt idx="15637">
                  <c:v>-4.5804790000000004</c:v>
                </c:pt>
                <c:pt idx="15638">
                  <c:v>-4.8977269999999997</c:v>
                </c:pt>
                <c:pt idx="15639">
                  <c:v>-4.8434629999999999</c:v>
                </c:pt>
                <c:pt idx="15640">
                  <c:v>-4.7663489999999999</c:v>
                </c:pt>
                <c:pt idx="15641">
                  <c:v>-4.785736</c:v>
                </c:pt>
                <c:pt idx="15642">
                  <c:v>-4.785736</c:v>
                </c:pt>
                <c:pt idx="15643">
                  <c:v>-4.7393130000000001</c:v>
                </c:pt>
                <c:pt idx="15644">
                  <c:v>-4.9642419999999996</c:v>
                </c:pt>
                <c:pt idx="15645">
                  <c:v>-4.9309430000000001</c:v>
                </c:pt>
                <c:pt idx="15646">
                  <c:v>-4.6891990000000003</c:v>
                </c:pt>
                <c:pt idx="15647">
                  <c:v>-4.8795599999999997</c:v>
                </c:pt>
                <c:pt idx="15648">
                  <c:v>-4.4959749999999996</c:v>
                </c:pt>
                <c:pt idx="15649">
                  <c:v>-4.4959749999999996</c:v>
                </c:pt>
                <c:pt idx="15650">
                  <c:v>-4.5309970000000002</c:v>
                </c:pt>
                <c:pt idx="15651">
                  <c:v>-4.5873339999999976</c:v>
                </c:pt>
                <c:pt idx="15652">
                  <c:v>-4.6879679999999997</c:v>
                </c:pt>
                <c:pt idx="15653">
                  <c:v>-4.8024539999999956</c:v>
                </c:pt>
                <c:pt idx="15654">
                  <c:v>-4.936966</c:v>
                </c:pt>
                <c:pt idx="15655">
                  <c:v>-4.936966</c:v>
                </c:pt>
                <c:pt idx="15656">
                  <c:v>-5.0305080000000002</c:v>
                </c:pt>
                <c:pt idx="15657">
                  <c:v>-4.8438299999999996</c:v>
                </c:pt>
                <c:pt idx="15658">
                  <c:v>-4.8441689999999999</c:v>
                </c:pt>
                <c:pt idx="15659">
                  <c:v>-4.6762090000000001</c:v>
                </c:pt>
                <c:pt idx="15660">
                  <c:v>-4.9522300000000001</c:v>
                </c:pt>
                <c:pt idx="15661">
                  <c:v>-5.001989</c:v>
                </c:pt>
                <c:pt idx="15662">
                  <c:v>-5.001989</c:v>
                </c:pt>
                <c:pt idx="15663">
                  <c:v>-5.2661759999999997</c:v>
                </c:pt>
                <c:pt idx="15664">
                  <c:v>-5.1008699999999996</c:v>
                </c:pt>
                <c:pt idx="15665">
                  <c:v>-4.8541889999999741</c:v>
                </c:pt>
                <c:pt idx="15666">
                  <c:v>-4.6137420000000002</c:v>
                </c:pt>
                <c:pt idx="15667">
                  <c:v>-4.6426559999999997</c:v>
                </c:pt>
                <c:pt idx="15668">
                  <c:v>-4.9973089999999996</c:v>
                </c:pt>
                <c:pt idx="15669">
                  <c:v>-4.9973089999999996</c:v>
                </c:pt>
                <c:pt idx="15670">
                  <c:v>-4.743805</c:v>
                </c:pt>
                <c:pt idx="15671">
                  <c:v>-4.586608</c:v>
                </c:pt>
                <c:pt idx="15672">
                  <c:v>-4.3899109999999997</c:v>
                </c:pt>
                <c:pt idx="15673">
                  <c:v>-4.5394750000000004</c:v>
                </c:pt>
                <c:pt idx="15674">
                  <c:v>-4.4991760000000003</c:v>
                </c:pt>
                <c:pt idx="15675">
                  <c:v>-4.4991760000000003</c:v>
                </c:pt>
                <c:pt idx="15676">
                  <c:v>-4.7788529999999998</c:v>
                </c:pt>
                <c:pt idx="15677">
                  <c:v>-4.8268469999999999</c:v>
                </c:pt>
                <c:pt idx="15678">
                  <c:v>-4.8036019999999997</c:v>
                </c:pt>
                <c:pt idx="15679">
                  <c:v>-4.4440270000000002</c:v>
                </c:pt>
                <c:pt idx="15680">
                  <c:v>-4.4170750000000014</c:v>
                </c:pt>
                <c:pt idx="15681">
                  <c:v>-4.843718</c:v>
                </c:pt>
                <c:pt idx="15682">
                  <c:v>-4.7021199999999999</c:v>
                </c:pt>
                <c:pt idx="15683">
                  <c:v>-4.9356770000000001</c:v>
                </c:pt>
                <c:pt idx="15684">
                  <c:v>-4.9402499999999998</c:v>
                </c:pt>
                <c:pt idx="15685">
                  <c:v>-4.6557009999999996</c:v>
                </c:pt>
                <c:pt idx="15686">
                  <c:v>-4.6557009999999996</c:v>
                </c:pt>
                <c:pt idx="15687">
                  <c:v>-4.8977269999999997</c:v>
                </c:pt>
                <c:pt idx="15688">
                  <c:v>-4.8434629999999999</c:v>
                </c:pt>
                <c:pt idx="15689">
                  <c:v>-4.7663489999999999</c:v>
                </c:pt>
                <c:pt idx="15690">
                  <c:v>-4.785736</c:v>
                </c:pt>
                <c:pt idx="15691">
                  <c:v>-4.785736</c:v>
                </c:pt>
                <c:pt idx="15692">
                  <c:v>-4.7393130000000001</c:v>
                </c:pt>
                <c:pt idx="15693">
                  <c:v>-4.61786699999998</c:v>
                </c:pt>
                <c:pt idx="15694">
                  <c:v>-4.7408469999999996</c:v>
                </c:pt>
                <c:pt idx="15695">
                  <c:v>-4.8154059999999799</c:v>
                </c:pt>
                <c:pt idx="15696">
                  <c:v>-4.8033359999999998</c:v>
                </c:pt>
                <c:pt idx="15697">
                  <c:v>-4.6296460000000002</c:v>
                </c:pt>
                <c:pt idx="15698">
                  <c:v>-4.6130199999999997</c:v>
                </c:pt>
                <c:pt idx="15699">
                  <c:v>-4.7338250000000004</c:v>
                </c:pt>
                <c:pt idx="15700">
                  <c:v>-4.7782549999999997</c:v>
                </c:pt>
                <c:pt idx="15701">
                  <c:v>-4.8452380000000002</c:v>
                </c:pt>
                <c:pt idx="15702">
                  <c:v>-4.8347480000000003</c:v>
                </c:pt>
                <c:pt idx="15703">
                  <c:v>-4.8347480000000003</c:v>
                </c:pt>
                <c:pt idx="15704">
                  <c:v>-4.7589339999999947</c:v>
                </c:pt>
                <c:pt idx="15705">
                  <c:v>-4.8441689999999999</c:v>
                </c:pt>
                <c:pt idx="15706">
                  <c:v>-4.6762090000000001</c:v>
                </c:pt>
                <c:pt idx="15707">
                  <c:v>-4.9522300000000001</c:v>
                </c:pt>
                <c:pt idx="15708">
                  <c:v>-5.001989</c:v>
                </c:pt>
                <c:pt idx="15709">
                  <c:v>-5.001989</c:v>
                </c:pt>
                <c:pt idx="15710">
                  <c:v>-5.2661759999999997</c:v>
                </c:pt>
                <c:pt idx="15711">
                  <c:v>-5.3582260000000002</c:v>
                </c:pt>
                <c:pt idx="15712">
                  <c:v>-5.1519999999999966</c:v>
                </c:pt>
                <c:pt idx="15713">
                  <c:v>-5.2478920000000002</c:v>
                </c:pt>
                <c:pt idx="15714">
                  <c:v>-4.9409689999999999</c:v>
                </c:pt>
                <c:pt idx="15715">
                  <c:v>-5.1060889999999999</c:v>
                </c:pt>
                <c:pt idx="15716">
                  <c:v>-4.67743799999998</c:v>
                </c:pt>
                <c:pt idx="15717">
                  <c:v>-4.67743799999998</c:v>
                </c:pt>
                <c:pt idx="15718">
                  <c:v>-4.5332949999999999</c:v>
                </c:pt>
                <c:pt idx="15719">
                  <c:v>-4.1485210000000006</c:v>
                </c:pt>
                <c:pt idx="15720">
                  <c:v>-4.809539</c:v>
                </c:pt>
                <c:pt idx="15721">
                  <c:v>-4.7559359999999771</c:v>
                </c:pt>
                <c:pt idx="15722">
                  <c:v>-4.7219329999999999</c:v>
                </c:pt>
                <c:pt idx="15723">
                  <c:v>-4.7219329999999999</c:v>
                </c:pt>
                <c:pt idx="15724">
                  <c:v>-4.8687969999999998</c:v>
                </c:pt>
                <c:pt idx="15725">
                  <c:v>-4.6716439999999997</c:v>
                </c:pt>
                <c:pt idx="15726">
                  <c:v>-4.4440270000000002</c:v>
                </c:pt>
                <c:pt idx="15727">
                  <c:v>-4.7975059999999798</c:v>
                </c:pt>
                <c:pt idx="15728">
                  <c:v>-4.8776679999999999</c:v>
                </c:pt>
                <c:pt idx="15729">
                  <c:v>-4.843718</c:v>
                </c:pt>
                <c:pt idx="15730">
                  <c:v>-4.7021199999999999</c:v>
                </c:pt>
                <c:pt idx="15731">
                  <c:v>-4.9356770000000001</c:v>
                </c:pt>
                <c:pt idx="15732">
                  <c:v>-4.9402499999999998</c:v>
                </c:pt>
                <c:pt idx="15733">
                  <c:v>-4.6557009999999996</c:v>
                </c:pt>
                <c:pt idx="15734">
                  <c:v>-4.6557009999999996</c:v>
                </c:pt>
                <c:pt idx="15735">
                  <c:v>-4.7965650000000002</c:v>
                </c:pt>
                <c:pt idx="15736">
                  <c:v>-5.0466990000000003</c:v>
                </c:pt>
                <c:pt idx="15737">
                  <c:v>-4.8475769999999798</c:v>
                </c:pt>
                <c:pt idx="15738">
                  <c:v>-4.7287109999999997</c:v>
                </c:pt>
                <c:pt idx="15739">
                  <c:v>-4.7096049999999998</c:v>
                </c:pt>
                <c:pt idx="15740">
                  <c:v>-4.7096049999999998</c:v>
                </c:pt>
                <c:pt idx="15741">
                  <c:v>-4.7062229999999996</c:v>
                </c:pt>
                <c:pt idx="15742">
                  <c:v>-4.6876059999999997</c:v>
                </c:pt>
                <c:pt idx="15743">
                  <c:v>-4.6721399999999997</c:v>
                </c:pt>
                <c:pt idx="15744">
                  <c:v>-4.6329059999999771</c:v>
                </c:pt>
                <c:pt idx="15745">
                  <c:v>-4.62394799999998</c:v>
                </c:pt>
                <c:pt idx="15746">
                  <c:v>-4.62394799999998</c:v>
                </c:pt>
                <c:pt idx="15747">
                  <c:v>-4.6820459999999997</c:v>
                </c:pt>
                <c:pt idx="15748">
                  <c:v>-4.6490780000000003</c:v>
                </c:pt>
                <c:pt idx="15749">
                  <c:v>-4.6836890000000002</c:v>
                </c:pt>
                <c:pt idx="15750">
                  <c:v>-4.7782549999999997</c:v>
                </c:pt>
                <c:pt idx="15751">
                  <c:v>-4.8452380000000002</c:v>
                </c:pt>
                <c:pt idx="15752">
                  <c:v>-4.8347480000000003</c:v>
                </c:pt>
                <c:pt idx="15753">
                  <c:v>-4.8347480000000003</c:v>
                </c:pt>
                <c:pt idx="15754">
                  <c:v>-4.7589339999999947</c:v>
                </c:pt>
                <c:pt idx="15755">
                  <c:v>-4.6682449999999998</c:v>
                </c:pt>
                <c:pt idx="15756">
                  <c:v>-4.7333600000000002</c:v>
                </c:pt>
                <c:pt idx="15757">
                  <c:v>-4.7150590000000001</c:v>
                </c:pt>
                <c:pt idx="15758">
                  <c:v>-4.7874359999999836</c:v>
                </c:pt>
                <c:pt idx="15759">
                  <c:v>-4.85562</c:v>
                </c:pt>
                <c:pt idx="15760">
                  <c:v>-4.85562</c:v>
                </c:pt>
                <c:pt idx="15761">
                  <c:v>-4.8005620000000002</c:v>
                </c:pt>
                <c:pt idx="15762">
                  <c:v>-4.8911899999999999</c:v>
                </c:pt>
                <c:pt idx="15763">
                  <c:v>-4.9284720000000002</c:v>
                </c:pt>
                <c:pt idx="15764">
                  <c:v>-4.8465809999999996</c:v>
                </c:pt>
                <c:pt idx="15765">
                  <c:v>-4.36477899999998</c:v>
                </c:pt>
                <c:pt idx="15766">
                  <c:v>-4.4645189999999761</c:v>
                </c:pt>
                <c:pt idx="15767">
                  <c:v>-4.4645189999999761</c:v>
                </c:pt>
                <c:pt idx="15768">
                  <c:v>-4.5852810000000002</c:v>
                </c:pt>
                <c:pt idx="15769">
                  <c:v>-4.4931450000000002</c:v>
                </c:pt>
                <c:pt idx="15770">
                  <c:v>-4.809539</c:v>
                </c:pt>
                <c:pt idx="15771">
                  <c:v>-4.7559359999999771</c:v>
                </c:pt>
                <c:pt idx="15772">
                  <c:v>-4.7219329999999999</c:v>
                </c:pt>
                <c:pt idx="15773">
                  <c:v>-4.8687969999999998</c:v>
                </c:pt>
                <c:pt idx="15774">
                  <c:v>-4.8687969999999998</c:v>
                </c:pt>
                <c:pt idx="15775">
                  <c:v>-4.6716439999999997</c:v>
                </c:pt>
                <c:pt idx="15776">
                  <c:v>-4.8232720000000002</c:v>
                </c:pt>
                <c:pt idx="15777">
                  <c:v>-4.7975059999999798</c:v>
                </c:pt>
                <c:pt idx="15778">
                  <c:v>-4.8776679999999999</c:v>
                </c:pt>
                <c:pt idx="15779">
                  <c:v>-4.7413699999999999</c:v>
                </c:pt>
                <c:pt idx="15780">
                  <c:v>-4.7938929999999997</c:v>
                </c:pt>
                <c:pt idx="15781">
                  <c:v>-4.7329489999999996</c:v>
                </c:pt>
                <c:pt idx="15782">
                  <c:v>-4.7499580000000003</c:v>
                </c:pt>
                <c:pt idx="15783">
                  <c:v>-4.8759610000000002</c:v>
                </c:pt>
                <c:pt idx="15784">
                  <c:v>-4.7079490000000002</c:v>
                </c:pt>
                <c:pt idx="15785">
                  <c:v>-4.7079490000000002</c:v>
                </c:pt>
                <c:pt idx="15786">
                  <c:v>-4.5123559999999996</c:v>
                </c:pt>
                <c:pt idx="15787">
                  <c:v>-4.6310609999999999</c:v>
                </c:pt>
                <c:pt idx="15788">
                  <c:v>-4.563809</c:v>
                </c:pt>
                <c:pt idx="15789">
                  <c:v>-4.576956</c:v>
                </c:pt>
                <c:pt idx="15790">
                  <c:v>-4.576956</c:v>
                </c:pt>
                <c:pt idx="15791">
                  <c:v>-4.7405139999999957</c:v>
                </c:pt>
                <c:pt idx="15792">
                  <c:v>-4.6401739999999947</c:v>
                </c:pt>
                <c:pt idx="15793">
                  <c:v>-4.5884960000000001</c:v>
                </c:pt>
                <c:pt idx="15794">
                  <c:v>-4.6329059999999771</c:v>
                </c:pt>
                <c:pt idx="15795">
                  <c:v>-4.62394799999998</c:v>
                </c:pt>
                <c:pt idx="15796">
                  <c:v>-4.62394799999998</c:v>
                </c:pt>
                <c:pt idx="15797">
                  <c:v>-4.6820459999999997</c:v>
                </c:pt>
                <c:pt idx="15798">
                  <c:v>-4.6490780000000003</c:v>
                </c:pt>
                <c:pt idx="15799">
                  <c:v>-4.6836890000000002</c:v>
                </c:pt>
                <c:pt idx="15800">
                  <c:v>-4.684024999999977</c:v>
                </c:pt>
                <c:pt idx="15801">
                  <c:v>-4.8810289999999998</c:v>
                </c:pt>
                <c:pt idx="15802">
                  <c:v>-4.8201539999999836</c:v>
                </c:pt>
                <c:pt idx="15803">
                  <c:v>-4.8201539999999836</c:v>
                </c:pt>
                <c:pt idx="15804">
                  <c:v>-4.9069839999999996</c:v>
                </c:pt>
                <c:pt idx="15805">
                  <c:v>-4.5578149999999731</c:v>
                </c:pt>
                <c:pt idx="15806">
                  <c:v>-4.6801059999999799</c:v>
                </c:pt>
                <c:pt idx="15807">
                  <c:v>-4.7944499999999977</c:v>
                </c:pt>
                <c:pt idx="15808">
                  <c:v>-4.8423049999999996</c:v>
                </c:pt>
                <c:pt idx="15809">
                  <c:v>-4.7881669999999996</c:v>
                </c:pt>
                <c:pt idx="15810">
                  <c:v>-4.7881669999999996</c:v>
                </c:pt>
                <c:pt idx="15811">
                  <c:v>-4.8775239999999966</c:v>
                </c:pt>
                <c:pt idx="15812">
                  <c:v>-4.838063</c:v>
                </c:pt>
                <c:pt idx="15813">
                  <c:v>-4.8316970000000001</c:v>
                </c:pt>
                <c:pt idx="15814">
                  <c:v>-4.7807120000000003</c:v>
                </c:pt>
                <c:pt idx="15815">
                  <c:v>-4.36477899999998</c:v>
                </c:pt>
                <c:pt idx="15816">
                  <c:v>-4.4645189999999761</c:v>
                </c:pt>
                <c:pt idx="15817">
                  <c:v>-4.5852810000000002</c:v>
                </c:pt>
                <c:pt idx="15818">
                  <c:v>-4.5852810000000002</c:v>
                </c:pt>
                <c:pt idx="15819">
                  <c:v>-4.4931450000000002</c:v>
                </c:pt>
                <c:pt idx="15820">
                  <c:v>-4.7348439999999998</c:v>
                </c:pt>
                <c:pt idx="15821">
                  <c:v>-4.6905849999999649</c:v>
                </c:pt>
                <c:pt idx="15822">
                  <c:v>-4.5974569999999799</c:v>
                </c:pt>
                <c:pt idx="15823">
                  <c:v>-4.5511039999999996</c:v>
                </c:pt>
                <c:pt idx="15824">
                  <c:v>-4.5511039999999996</c:v>
                </c:pt>
                <c:pt idx="15825">
                  <c:v>-4.9696150000000001</c:v>
                </c:pt>
                <c:pt idx="15826">
                  <c:v>-4.9696150000000001</c:v>
                </c:pt>
                <c:pt idx="15827">
                  <c:v>-4.9173730000000004</c:v>
                </c:pt>
                <c:pt idx="15828">
                  <c:v>-4.9190300000000002</c:v>
                </c:pt>
                <c:pt idx="15829">
                  <c:v>-4.8197460000000003</c:v>
                </c:pt>
                <c:pt idx="15830">
                  <c:v>-4.6987939999999977</c:v>
                </c:pt>
                <c:pt idx="15831">
                  <c:v>-4.6919420000000001</c:v>
                </c:pt>
                <c:pt idx="15832">
                  <c:v>-4.8031670000000002</c:v>
                </c:pt>
                <c:pt idx="15833">
                  <c:v>-4.7107970000000003</c:v>
                </c:pt>
                <c:pt idx="15834">
                  <c:v>-4.6571749999999694</c:v>
                </c:pt>
                <c:pt idx="15835">
                  <c:v>-4.6571749999999694</c:v>
                </c:pt>
                <c:pt idx="15836">
                  <c:v>-4.80251399999998</c:v>
                </c:pt>
                <c:pt idx="15837">
                  <c:v>-4.71469</c:v>
                </c:pt>
                <c:pt idx="15838">
                  <c:v>-4.563809</c:v>
                </c:pt>
                <c:pt idx="15839">
                  <c:v>-4.576956</c:v>
                </c:pt>
                <c:pt idx="15840">
                  <c:v>-4.576956</c:v>
                </c:pt>
                <c:pt idx="15841">
                  <c:v>-4.7405139999999957</c:v>
                </c:pt>
                <c:pt idx="15842">
                  <c:v>-4.6401739999999947</c:v>
                </c:pt>
                <c:pt idx="15843">
                  <c:v>-4.5884960000000001</c:v>
                </c:pt>
                <c:pt idx="15844">
                  <c:v>-4.518294</c:v>
                </c:pt>
                <c:pt idx="15845">
                  <c:v>-4.5430320000000002</c:v>
                </c:pt>
                <c:pt idx="15846">
                  <c:v>-4.6415099999999967</c:v>
                </c:pt>
                <c:pt idx="15847">
                  <c:v>-4.6415099999999967</c:v>
                </c:pt>
                <c:pt idx="15848">
                  <c:v>-4.5075329999999996</c:v>
                </c:pt>
                <c:pt idx="15849">
                  <c:v>-4.5409649999999999</c:v>
                </c:pt>
                <c:pt idx="15850">
                  <c:v>-4.7262459999999997</c:v>
                </c:pt>
                <c:pt idx="15851">
                  <c:v>-4.9790029999999996</c:v>
                </c:pt>
                <c:pt idx="15852">
                  <c:v>-5.1854959999999997</c:v>
                </c:pt>
                <c:pt idx="15853">
                  <c:v>-5.1854959999999997</c:v>
                </c:pt>
                <c:pt idx="15854">
                  <c:v>-5.3851719999999998</c:v>
                </c:pt>
                <c:pt idx="15855">
                  <c:v>-4.9833350000000003</c:v>
                </c:pt>
                <c:pt idx="15856">
                  <c:v>-4.9895719999999999</c:v>
                </c:pt>
                <c:pt idx="15857">
                  <c:v>-4.6813669999999998</c:v>
                </c:pt>
                <c:pt idx="15858">
                  <c:v>-4.7339919999999998</c:v>
                </c:pt>
                <c:pt idx="15859">
                  <c:v>-4.7881669999999996</c:v>
                </c:pt>
                <c:pt idx="15860">
                  <c:v>-4.8775239999999966</c:v>
                </c:pt>
                <c:pt idx="15861">
                  <c:v>-4.8775239999999966</c:v>
                </c:pt>
                <c:pt idx="15862">
                  <c:v>-4.838063</c:v>
                </c:pt>
                <c:pt idx="15863">
                  <c:v>-4.8316970000000001</c:v>
                </c:pt>
                <c:pt idx="15864">
                  <c:v>-4.7807120000000003</c:v>
                </c:pt>
                <c:pt idx="15865">
                  <c:v>-5.1414669999999996</c:v>
                </c:pt>
                <c:pt idx="15866">
                  <c:v>-5.0211579999999998</c:v>
                </c:pt>
                <c:pt idx="15867">
                  <c:v>-4.6458709999999996</c:v>
                </c:pt>
                <c:pt idx="15868">
                  <c:v>-4.6458709999999996</c:v>
                </c:pt>
                <c:pt idx="15869">
                  <c:v>-4.4974380000000007</c:v>
                </c:pt>
                <c:pt idx="15870">
                  <c:v>-4.7251430000000001</c:v>
                </c:pt>
                <c:pt idx="15871">
                  <c:v>-4.7467319999999997</c:v>
                </c:pt>
                <c:pt idx="15872">
                  <c:v>-4.4472819999999986</c:v>
                </c:pt>
                <c:pt idx="15873">
                  <c:v>-4.3603590000000008</c:v>
                </c:pt>
                <c:pt idx="15874">
                  <c:v>-4.7913040000000002</c:v>
                </c:pt>
                <c:pt idx="15875">
                  <c:v>-4.7913040000000002</c:v>
                </c:pt>
                <c:pt idx="15876">
                  <c:v>-4.8079259999999771</c:v>
                </c:pt>
                <c:pt idx="15877">
                  <c:v>-4.6560589999999999</c:v>
                </c:pt>
                <c:pt idx="15878">
                  <c:v>-4.7511200000000002</c:v>
                </c:pt>
                <c:pt idx="15879">
                  <c:v>-4.6294430000000002</c:v>
                </c:pt>
                <c:pt idx="15880">
                  <c:v>-4.6684919999999996</c:v>
                </c:pt>
                <c:pt idx="15881">
                  <c:v>-4.8031670000000002</c:v>
                </c:pt>
                <c:pt idx="15882">
                  <c:v>-4.7107970000000003</c:v>
                </c:pt>
                <c:pt idx="15883">
                  <c:v>-4.6571749999999694</c:v>
                </c:pt>
                <c:pt idx="15884">
                  <c:v>-4.6571749999999694</c:v>
                </c:pt>
                <c:pt idx="15885">
                  <c:v>-4.80251399999998</c:v>
                </c:pt>
                <c:pt idx="15886">
                  <c:v>-4.71469</c:v>
                </c:pt>
                <c:pt idx="15887">
                  <c:v>-4.7919799999999997</c:v>
                </c:pt>
                <c:pt idx="15888">
                  <c:v>-4.6003369999999997</c:v>
                </c:pt>
                <c:pt idx="15889">
                  <c:v>-4.6003369999999997</c:v>
                </c:pt>
                <c:pt idx="15890">
                  <c:v>-4.6315759999999999</c:v>
                </c:pt>
                <c:pt idx="15891">
                  <c:v>-4.614172999999977</c:v>
                </c:pt>
                <c:pt idx="15892">
                  <c:v>-4.6806020000000004</c:v>
                </c:pt>
                <c:pt idx="15893">
                  <c:v>-4.6687319999999799</c:v>
                </c:pt>
                <c:pt idx="15894">
                  <c:v>-4.6194579999999998</c:v>
                </c:pt>
                <c:pt idx="15895">
                  <c:v>-4.6312499999999996</c:v>
                </c:pt>
                <c:pt idx="15896">
                  <c:v>-4.6312499999999996</c:v>
                </c:pt>
                <c:pt idx="15897">
                  <c:v>-4.7501790000000002</c:v>
                </c:pt>
                <c:pt idx="15898">
                  <c:v>-4.6106069999999999</c:v>
                </c:pt>
                <c:pt idx="15899">
                  <c:v>-4.8255699999999946</c:v>
                </c:pt>
                <c:pt idx="15900">
                  <c:v>-4.8044059999999771</c:v>
                </c:pt>
                <c:pt idx="15901">
                  <c:v>-5.0729939999999996</c:v>
                </c:pt>
                <c:pt idx="15902">
                  <c:v>-5.3851719999999998</c:v>
                </c:pt>
                <c:pt idx="15903">
                  <c:v>-5.3851719999999998</c:v>
                </c:pt>
                <c:pt idx="15904">
                  <c:v>-4.9833350000000003</c:v>
                </c:pt>
                <c:pt idx="15905">
                  <c:v>-4.9895719999999999</c:v>
                </c:pt>
                <c:pt idx="15906">
                  <c:v>-4.6813669999999998</c:v>
                </c:pt>
                <c:pt idx="15907">
                  <c:v>-4.7339919999999998</c:v>
                </c:pt>
                <c:pt idx="15908">
                  <c:v>-4.7671409999999996</c:v>
                </c:pt>
                <c:pt idx="15909">
                  <c:v>-4.8857749999999998</c:v>
                </c:pt>
                <c:pt idx="15910">
                  <c:v>-4.8857749999999998</c:v>
                </c:pt>
                <c:pt idx="15911">
                  <c:v>-5.2029099999999966</c:v>
                </c:pt>
                <c:pt idx="15912">
                  <c:v>-4.7438209999999996</c:v>
                </c:pt>
                <c:pt idx="15913">
                  <c:v>-4.7979659999999997</c:v>
                </c:pt>
                <c:pt idx="15914">
                  <c:v>-4.8288679999999999</c:v>
                </c:pt>
                <c:pt idx="15915">
                  <c:v>-4.8740709999999998</c:v>
                </c:pt>
                <c:pt idx="15916">
                  <c:v>-4.7816349999999996</c:v>
                </c:pt>
                <c:pt idx="15917">
                  <c:v>-4.7574630000000004</c:v>
                </c:pt>
                <c:pt idx="15918">
                  <c:v>-4.7574630000000004</c:v>
                </c:pt>
                <c:pt idx="15919">
                  <c:v>-4.9692949999999998</c:v>
                </c:pt>
                <c:pt idx="15920">
                  <c:v>-5.1449149999999628</c:v>
                </c:pt>
                <c:pt idx="15921">
                  <c:v>-4.6578659999999799</c:v>
                </c:pt>
                <c:pt idx="15922">
                  <c:v>-4.8496420000000002</c:v>
                </c:pt>
                <c:pt idx="15923">
                  <c:v>-4.7027169999999998</c:v>
                </c:pt>
                <c:pt idx="15924">
                  <c:v>-4.8079259999999771</c:v>
                </c:pt>
                <c:pt idx="15925">
                  <c:v>-4.8079259999999771</c:v>
                </c:pt>
                <c:pt idx="15926">
                  <c:v>-4.6560589999999999</c:v>
                </c:pt>
                <c:pt idx="15927">
                  <c:v>-4.7511200000000002</c:v>
                </c:pt>
                <c:pt idx="15928">
                  <c:v>-4.6294430000000002</c:v>
                </c:pt>
                <c:pt idx="15929">
                  <c:v>-4.6684919999999996</c:v>
                </c:pt>
                <c:pt idx="15930">
                  <c:v>-4.8425119999999771</c:v>
                </c:pt>
                <c:pt idx="15931">
                  <c:v>-4.7739240000000001</c:v>
                </c:pt>
                <c:pt idx="15932">
                  <c:v>-4.7911640000000002</c:v>
                </c:pt>
                <c:pt idx="15933">
                  <c:v>-4.6791640000000001</c:v>
                </c:pt>
                <c:pt idx="15934">
                  <c:v>-4.6791640000000001</c:v>
                </c:pt>
                <c:pt idx="15935">
                  <c:v>-4.6666109999999996</c:v>
                </c:pt>
                <c:pt idx="15936">
                  <c:v>-4.707897</c:v>
                </c:pt>
                <c:pt idx="15937">
                  <c:v>-4.6430400000000001</c:v>
                </c:pt>
                <c:pt idx="15938">
                  <c:v>-4.669403</c:v>
                </c:pt>
                <c:pt idx="15939">
                  <c:v>-4.669403</c:v>
                </c:pt>
                <c:pt idx="15940">
                  <c:v>-4.6858949999999799</c:v>
                </c:pt>
                <c:pt idx="15941">
                  <c:v>-4.8240689999999997</c:v>
                </c:pt>
                <c:pt idx="15942">
                  <c:v>-4.9990269999999999</c:v>
                </c:pt>
                <c:pt idx="15943">
                  <c:v>-4.8653559999999798</c:v>
                </c:pt>
                <c:pt idx="15944">
                  <c:v>-4.7250299999999976</c:v>
                </c:pt>
                <c:pt idx="15945">
                  <c:v>-4.6312499999999996</c:v>
                </c:pt>
                <c:pt idx="15946">
                  <c:v>-4.7501790000000002</c:v>
                </c:pt>
                <c:pt idx="15947">
                  <c:v>-4.6106069999999999</c:v>
                </c:pt>
                <c:pt idx="15948">
                  <c:v>-4.8255699999999946</c:v>
                </c:pt>
                <c:pt idx="15949">
                  <c:v>-4.8044059999999771</c:v>
                </c:pt>
                <c:pt idx="15950">
                  <c:v>-5.0729939999999996</c:v>
                </c:pt>
                <c:pt idx="15951">
                  <c:v>-4.9417749999999998</c:v>
                </c:pt>
                <c:pt idx="15952">
                  <c:v>-4.78790599999998</c:v>
                </c:pt>
                <c:pt idx="15953">
                  <c:v>-4.69651299999998</c:v>
                </c:pt>
                <c:pt idx="15954">
                  <c:v>-4.6492019999999998</c:v>
                </c:pt>
                <c:pt idx="15955">
                  <c:v>-4.8140119999999742</c:v>
                </c:pt>
                <c:pt idx="15956">
                  <c:v>-4.9508470000000004</c:v>
                </c:pt>
                <c:pt idx="15957">
                  <c:v>-4.917694</c:v>
                </c:pt>
                <c:pt idx="15958">
                  <c:v>-4.917694</c:v>
                </c:pt>
                <c:pt idx="15959">
                  <c:v>-4.8392720000000002</c:v>
                </c:pt>
                <c:pt idx="15960">
                  <c:v>-4.6131919999999997</c:v>
                </c:pt>
                <c:pt idx="15961">
                  <c:v>-4.4735169999999966</c:v>
                </c:pt>
                <c:pt idx="15962">
                  <c:v>-4.7574630000000004</c:v>
                </c:pt>
                <c:pt idx="15963">
                  <c:v>-4.9692949999999998</c:v>
                </c:pt>
                <c:pt idx="15964">
                  <c:v>-4.9692949999999998</c:v>
                </c:pt>
                <c:pt idx="15965">
                  <c:v>-5.1449149999999628</c:v>
                </c:pt>
                <c:pt idx="15966">
                  <c:v>-4.6578659999999799</c:v>
                </c:pt>
                <c:pt idx="15967">
                  <c:v>-5.1323530000000002</c:v>
                </c:pt>
                <c:pt idx="15968">
                  <c:v>-4.8496420000000002</c:v>
                </c:pt>
                <c:pt idx="15969">
                  <c:v>-4.7027169999999998</c:v>
                </c:pt>
                <c:pt idx="15970">
                  <c:v>-4.9257720000000003</c:v>
                </c:pt>
                <c:pt idx="15971">
                  <c:v>-4.8709039999999986</c:v>
                </c:pt>
                <c:pt idx="15972">
                  <c:v>-4.8709039999999986</c:v>
                </c:pt>
                <c:pt idx="15973">
                  <c:v>-4.894698</c:v>
                </c:pt>
                <c:pt idx="15974">
                  <c:v>-4.7657230000000004</c:v>
                </c:pt>
                <c:pt idx="15975">
                  <c:v>-4.8729399999999998</c:v>
                </c:pt>
                <c:pt idx="15976">
                  <c:v>-4.8335400000000002</c:v>
                </c:pt>
                <c:pt idx="15977">
                  <c:v>-4.8128199999999799</c:v>
                </c:pt>
                <c:pt idx="15978">
                  <c:v>-4.8301020000000001</c:v>
                </c:pt>
                <c:pt idx="15979">
                  <c:v>-4.7188480000000004</c:v>
                </c:pt>
                <c:pt idx="15980">
                  <c:v>-4.7188480000000004</c:v>
                </c:pt>
                <c:pt idx="15981">
                  <c:v>-4.7461339999999996</c:v>
                </c:pt>
                <c:pt idx="15982">
                  <c:v>-4.9200730000000004</c:v>
                </c:pt>
                <c:pt idx="15983">
                  <c:v>-4.7875499999999986</c:v>
                </c:pt>
                <c:pt idx="15984">
                  <c:v>-4.8780539999999997</c:v>
                </c:pt>
                <c:pt idx="15985">
                  <c:v>-4.669403</c:v>
                </c:pt>
                <c:pt idx="15986">
                  <c:v>-4.6858949999999799</c:v>
                </c:pt>
                <c:pt idx="15987">
                  <c:v>-4.8240689999999997</c:v>
                </c:pt>
                <c:pt idx="15988">
                  <c:v>-4.9990269999999999</c:v>
                </c:pt>
                <c:pt idx="15989">
                  <c:v>-4.8653559999999798</c:v>
                </c:pt>
                <c:pt idx="15990">
                  <c:v>-4.7250299999999976</c:v>
                </c:pt>
                <c:pt idx="15991">
                  <c:v>-4.791239</c:v>
                </c:pt>
                <c:pt idx="15992">
                  <c:v>-4.791239</c:v>
                </c:pt>
                <c:pt idx="15993">
                  <c:v>-5.0391009999999996</c:v>
                </c:pt>
                <c:pt idx="15994">
                  <c:v>-5.0055039999999984</c:v>
                </c:pt>
                <c:pt idx="15995">
                  <c:v>-5.0713509999999999</c:v>
                </c:pt>
                <c:pt idx="15996">
                  <c:v>-5.1084579999999997</c:v>
                </c:pt>
                <c:pt idx="15997">
                  <c:v>-5.0165949999999997</c:v>
                </c:pt>
                <c:pt idx="15998">
                  <c:v>-5.0165949999999997</c:v>
                </c:pt>
                <c:pt idx="15999">
                  <c:v>-5.0855359999999799</c:v>
                </c:pt>
                <c:pt idx="16000">
                  <c:v>-4.9001469999999996</c:v>
                </c:pt>
                <c:pt idx="16001">
                  <c:v>-4.9556630000000004</c:v>
                </c:pt>
                <c:pt idx="16002">
                  <c:v>-4.8061179999999997</c:v>
                </c:pt>
                <c:pt idx="16003">
                  <c:v>-5.0346460000000004</c:v>
                </c:pt>
                <c:pt idx="16004">
                  <c:v>-5.2748470000000003</c:v>
                </c:pt>
                <c:pt idx="16005">
                  <c:v>-5.0203720000000001</c:v>
                </c:pt>
                <c:pt idx="16006">
                  <c:v>-4.8392720000000002</c:v>
                </c:pt>
                <c:pt idx="16007">
                  <c:v>-4.8392720000000002</c:v>
                </c:pt>
                <c:pt idx="16008">
                  <c:v>-4.6131919999999997</c:v>
                </c:pt>
                <c:pt idx="16009">
                  <c:v>-4.4735169999999966</c:v>
                </c:pt>
                <c:pt idx="16010">
                  <c:v>-4.718756</c:v>
                </c:pt>
                <c:pt idx="16011">
                  <c:v>-4.4658730000000002</c:v>
                </c:pt>
                <c:pt idx="16012">
                  <c:v>-4.4658730000000002</c:v>
                </c:pt>
                <c:pt idx="16013">
                  <c:v>-4.6816820000000003</c:v>
                </c:pt>
                <c:pt idx="16014">
                  <c:v>-5.0669729999999999</c:v>
                </c:pt>
                <c:pt idx="16015">
                  <c:v>-5.0466499999999996</c:v>
                </c:pt>
                <c:pt idx="16016">
                  <c:v>-5.0064890000000002</c:v>
                </c:pt>
                <c:pt idx="16017">
                  <c:v>-4.9142380000000001</c:v>
                </c:pt>
                <c:pt idx="16018">
                  <c:v>-4.9803290000000002</c:v>
                </c:pt>
                <c:pt idx="16019">
                  <c:v>-4.9803290000000002</c:v>
                </c:pt>
                <c:pt idx="16020">
                  <c:v>-4.830368</c:v>
                </c:pt>
                <c:pt idx="16021">
                  <c:v>-4.9319059999999997</c:v>
                </c:pt>
                <c:pt idx="16022">
                  <c:v>-4.8425389999999799</c:v>
                </c:pt>
                <c:pt idx="16023">
                  <c:v>-4.7910630000000003</c:v>
                </c:pt>
                <c:pt idx="16024">
                  <c:v>-4.6925189999999741</c:v>
                </c:pt>
                <c:pt idx="16025">
                  <c:v>-4.6534009999999997</c:v>
                </c:pt>
                <c:pt idx="16026">
                  <c:v>-4.7895279999999998</c:v>
                </c:pt>
                <c:pt idx="16027">
                  <c:v>-4.7188480000000004</c:v>
                </c:pt>
                <c:pt idx="16028">
                  <c:v>-4.7461339999999996</c:v>
                </c:pt>
                <c:pt idx="16029">
                  <c:v>-4.9200730000000004</c:v>
                </c:pt>
                <c:pt idx="16030">
                  <c:v>-4.7875499999999986</c:v>
                </c:pt>
                <c:pt idx="16031">
                  <c:v>-4.8780539999999997</c:v>
                </c:pt>
                <c:pt idx="16032">
                  <c:v>-4.9380119999999996</c:v>
                </c:pt>
                <c:pt idx="16033">
                  <c:v>-4.9380119999999996</c:v>
                </c:pt>
                <c:pt idx="16034">
                  <c:v>-4.9056860000000002</c:v>
                </c:pt>
                <c:pt idx="16035">
                  <c:v>-4.5160200000000001</c:v>
                </c:pt>
                <c:pt idx="16036">
                  <c:v>-4.7497490000000004</c:v>
                </c:pt>
                <c:pt idx="16037">
                  <c:v>-4.8830539999999996</c:v>
                </c:pt>
                <c:pt idx="16038">
                  <c:v>-5.0243399999999996</c:v>
                </c:pt>
                <c:pt idx="16039">
                  <c:v>-5.0243399999999996</c:v>
                </c:pt>
                <c:pt idx="16040">
                  <c:v>-5.0033139999999996</c:v>
                </c:pt>
                <c:pt idx="16041">
                  <c:v>-4.8590790000000004</c:v>
                </c:pt>
                <c:pt idx="16042">
                  <c:v>-4.8293419999999996</c:v>
                </c:pt>
                <c:pt idx="16043">
                  <c:v>-4.6816719999999998</c:v>
                </c:pt>
                <c:pt idx="16044">
                  <c:v>-4.7503919999999997</c:v>
                </c:pt>
                <c:pt idx="16045">
                  <c:v>-4.7503919999999997</c:v>
                </c:pt>
                <c:pt idx="16046">
                  <c:v>-4.6880239999999986</c:v>
                </c:pt>
                <c:pt idx="16047">
                  <c:v>-4.9001469999999996</c:v>
                </c:pt>
                <c:pt idx="16048">
                  <c:v>-4.9556630000000004</c:v>
                </c:pt>
                <c:pt idx="16049">
                  <c:v>-4.8061179999999997</c:v>
                </c:pt>
                <c:pt idx="16050">
                  <c:v>-5.0346460000000004</c:v>
                </c:pt>
                <c:pt idx="16051">
                  <c:v>-5.2748470000000003</c:v>
                </c:pt>
                <c:pt idx="16052">
                  <c:v>-5.0203720000000001</c:v>
                </c:pt>
                <c:pt idx="16053">
                  <c:v>-4.7661119999999997</c:v>
                </c:pt>
                <c:pt idx="16054">
                  <c:v>-5.2534390000000002</c:v>
                </c:pt>
                <c:pt idx="16055">
                  <c:v>-5.2534390000000002</c:v>
                </c:pt>
                <c:pt idx="16056">
                  <c:v>-5.1781180000000004</c:v>
                </c:pt>
                <c:pt idx="16057">
                  <c:v>-4.3397920000000001</c:v>
                </c:pt>
                <c:pt idx="16058">
                  <c:v>-4.7109519999999998</c:v>
                </c:pt>
                <c:pt idx="16059">
                  <c:v>-4.6645459999999694</c:v>
                </c:pt>
                <c:pt idx="16060">
                  <c:v>-4.9200010000000001</c:v>
                </c:pt>
                <c:pt idx="16061">
                  <c:v>-4.8944229999999997</c:v>
                </c:pt>
                <c:pt idx="16062">
                  <c:v>-4.9443159999999997</c:v>
                </c:pt>
                <c:pt idx="16063">
                  <c:v>-4.8819819999999998</c:v>
                </c:pt>
                <c:pt idx="16064">
                  <c:v>-4.7866540000000004</c:v>
                </c:pt>
                <c:pt idx="16065">
                  <c:v>-4.7866540000000004</c:v>
                </c:pt>
                <c:pt idx="16066">
                  <c:v>-4.9319059999999997</c:v>
                </c:pt>
                <c:pt idx="16067">
                  <c:v>-4.8425389999999799</c:v>
                </c:pt>
                <c:pt idx="16068">
                  <c:v>-4.7910630000000003</c:v>
                </c:pt>
                <c:pt idx="16069">
                  <c:v>-4.6925189999999741</c:v>
                </c:pt>
                <c:pt idx="16070">
                  <c:v>-4.6534009999999997</c:v>
                </c:pt>
                <c:pt idx="16071">
                  <c:v>-4.7895279999999998</c:v>
                </c:pt>
                <c:pt idx="16072">
                  <c:v>-4.7895279999999998</c:v>
                </c:pt>
                <c:pt idx="16073">
                  <c:v>-4.6836159999999998</c:v>
                </c:pt>
                <c:pt idx="16074">
                  <c:v>-4.7637099999999997</c:v>
                </c:pt>
                <c:pt idx="16075">
                  <c:v>-4.888528</c:v>
                </c:pt>
                <c:pt idx="16076">
                  <c:v>-4.8513099999999998</c:v>
                </c:pt>
                <c:pt idx="16077">
                  <c:v>-4.9686430000000001</c:v>
                </c:pt>
                <c:pt idx="16078">
                  <c:v>-4.9686430000000001</c:v>
                </c:pt>
                <c:pt idx="16079">
                  <c:v>-4.9584710000000003</c:v>
                </c:pt>
                <c:pt idx="16080">
                  <c:v>-5.2509239999999986</c:v>
                </c:pt>
                <c:pt idx="16081">
                  <c:v>-4.9565229999999998</c:v>
                </c:pt>
                <c:pt idx="16082">
                  <c:v>-4.8247749999999741</c:v>
                </c:pt>
                <c:pt idx="16083">
                  <c:v>-5.31702699999998</c:v>
                </c:pt>
                <c:pt idx="16084">
                  <c:v>-5.31702699999998</c:v>
                </c:pt>
                <c:pt idx="16085">
                  <c:v>-5.3130039999999976</c:v>
                </c:pt>
                <c:pt idx="16086">
                  <c:v>-4.8590790000000004</c:v>
                </c:pt>
                <c:pt idx="16087">
                  <c:v>-4.8293419999999996</c:v>
                </c:pt>
                <c:pt idx="16088">
                  <c:v>-4.6816719999999998</c:v>
                </c:pt>
                <c:pt idx="16089">
                  <c:v>-4.7503919999999997</c:v>
                </c:pt>
                <c:pt idx="16090">
                  <c:v>-4.6880239999999986</c:v>
                </c:pt>
                <c:pt idx="16091">
                  <c:v>-4.6880239999999986</c:v>
                </c:pt>
                <c:pt idx="16092">
                  <c:v>-4.8925019999999799</c:v>
                </c:pt>
                <c:pt idx="16093">
                  <c:v>-4.9683419999999998</c:v>
                </c:pt>
                <c:pt idx="16094">
                  <c:v>-4.7707629999999996</c:v>
                </c:pt>
                <c:pt idx="16095">
                  <c:v>-5.6119529999999997</c:v>
                </c:pt>
                <c:pt idx="16096">
                  <c:v>-5.1455089999999997</c:v>
                </c:pt>
                <c:pt idx="16097">
                  <c:v>-5.0062670000000002</c:v>
                </c:pt>
                <c:pt idx="16098">
                  <c:v>-4.7973970000000001</c:v>
                </c:pt>
                <c:pt idx="16099">
                  <c:v>-4.7973970000000001</c:v>
                </c:pt>
                <c:pt idx="16100">
                  <c:v>-4.8859749999999771</c:v>
                </c:pt>
                <c:pt idx="16101">
                  <c:v>-4.4442350000000008</c:v>
                </c:pt>
                <c:pt idx="16102">
                  <c:v>-4.6652189999999791</c:v>
                </c:pt>
                <c:pt idx="16103">
                  <c:v>-4.8944229999999997</c:v>
                </c:pt>
                <c:pt idx="16104">
                  <c:v>-4.9443159999999997</c:v>
                </c:pt>
                <c:pt idx="16105">
                  <c:v>-4.8819819999999998</c:v>
                </c:pt>
                <c:pt idx="16106">
                  <c:v>-4.7866540000000004</c:v>
                </c:pt>
                <c:pt idx="16107">
                  <c:v>-4.7866540000000004</c:v>
                </c:pt>
                <c:pt idx="16108">
                  <c:v>-4.7011599999999998</c:v>
                </c:pt>
                <c:pt idx="16109">
                  <c:v>-4.6133559999999791</c:v>
                </c:pt>
                <c:pt idx="16110">
                  <c:v>-4.712593</c:v>
                </c:pt>
                <c:pt idx="16111">
                  <c:v>-4.7864089999999999</c:v>
                </c:pt>
                <c:pt idx="16112">
                  <c:v>-4.7717780000000003</c:v>
                </c:pt>
                <c:pt idx="16113">
                  <c:v>-4.7403820000000003</c:v>
                </c:pt>
                <c:pt idx="16114">
                  <c:v>-4.7332609999999997</c:v>
                </c:pt>
                <c:pt idx="16115">
                  <c:v>-4.7332609999999997</c:v>
                </c:pt>
                <c:pt idx="16116">
                  <c:v>-4.88456599999998</c:v>
                </c:pt>
                <c:pt idx="16117">
                  <c:v>-4.8714870000000001</c:v>
                </c:pt>
                <c:pt idx="16118">
                  <c:v>-4.8524620000000001</c:v>
                </c:pt>
                <c:pt idx="16119">
                  <c:v>-4.9957419999999999</c:v>
                </c:pt>
                <c:pt idx="16120">
                  <c:v>-4.9291999999999998</c:v>
                </c:pt>
                <c:pt idx="16121">
                  <c:v>-4.9291999999999998</c:v>
                </c:pt>
                <c:pt idx="16122">
                  <c:v>-5.0522780000000003</c:v>
                </c:pt>
                <c:pt idx="16123">
                  <c:v>-4.9565229999999998</c:v>
                </c:pt>
                <c:pt idx="16124">
                  <c:v>-4.8247749999999741</c:v>
                </c:pt>
                <c:pt idx="16125">
                  <c:v>-5.31702699999998</c:v>
                </c:pt>
                <c:pt idx="16126">
                  <c:v>-5.31702699999998</c:v>
                </c:pt>
                <c:pt idx="16127">
                  <c:v>-5.3130039999999976</c:v>
                </c:pt>
                <c:pt idx="16128">
                  <c:v>-5.0879539999999954</c:v>
                </c:pt>
                <c:pt idx="16129">
                  <c:v>-4.9142859999999997</c:v>
                </c:pt>
                <c:pt idx="16130">
                  <c:v>-4.9630270000000003</c:v>
                </c:pt>
                <c:pt idx="16131">
                  <c:v>-5.1332310000000003</c:v>
                </c:pt>
                <c:pt idx="16132">
                  <c:v>-4.831683</c:v>
                </c:pt>
                <c:pt idx="16133">
                  <c:v>-4.831683</c:v>
                </c:pt>
                <c:pt idx="16134">
                  <c:v>-4.9053849999999999</c:v>
                </c:pt>
                <c:pt idx="16135">
                  <c:v>-4.9742189999999997</c:v>
                </c:pt>
                <c:pt idx="16136">
                  <c:v>-5.29434</c:v>
                </c:pt>
                <c:pt idx="16137">
                  <c:v>-5.4068990000000001</c:v>
                </c:pt>
                <c:pt idx="16138">
                  <c:v>-5.0636239999999999</c:v>
                </c:pt>
                <c:pt idx="16139">
                  <c:v>-4.7831839999999977</c:v>
                </c:pt>
                <c:pt idx="16140">
                  <c:v>-4.9166359999999996</c:v>
                </c:pt>
                <c:pt idx="16141">
                  <c:v>-4.7998960000000004</c:v>
                </c:pt>
                <c:pt idx="16142">
                  <c:v>-5.10459299999998</c:v>
                </c:pt>
                <c:pt idx="16143">
                  <c:v>-5.10459299999998</c:v>
                </c:pt>
                <c:pt idx="16144">
                  <c:v>-4.8859749999999771</c:v>
                </c:pt>
                <c:pt idx="16145">
                  <c:v>-4.4442350000000008</c:v>
                </c:pt>
                <c:pt idx="16146">
                  <c:v>-5.0949279999999799</c:v>
                </c:pt>
                <c:pt idx="16147">
                  <c:v>-5.0034530000000004</c:v>
                </c:pt>
                <c:pt idx="16148">
                  <c:v>-4.9459970000000002</c:v>
                </c:pt>
                <c:pt idx="16149">
                  <c:v>-4.9625379999999799</c:v>
                </c:pt>
                <c:pt idx="16150">
                  <c:v>-4.7893860000000004</c:v>
                </c:pt>
                <c:pt idx="16151">
                  <c:v>-4.7893860000000004</c:v>
                </c:pt>
                <c:pt idx="16152">
                  <c:v>-4.7506500000000003</c:v>
                </c:pt>
                <c:pt idx="16153">
                  <c:v>-4.7691020000000002</c:v>
                </c:pt>
                <c:pt idx="16154">
                  <c:v>-4.6633509999999792</c:v>
                </c:pt>
                <c:pt idx="16155">
                  <c:v>-4.6575809999999658</c:v>
                </c:pt>
                <c:pt idx="16156">
                  <c:v>-4.6890320000000001</c:v>
                </c:pt>
                <c:pt idx="16157">
                  <c:v>-4.6687309999999771</c:v>
                </c:pt>
                <c:pt idx="16158">
                  <c:v>-4.6687309999999771</c:v>
                </c:pt>
                <c:pt idx="16159">
                  <c:v>-4.7626989999999987</c:v>
                </c:pt>
                <c:pt idx="16160">
                  <c:v>-4.8714870000000001</c:v>
                </c:pt>
                <c:pt idx="16161">
                  <c:v>-4.8524620000000001</c:v>
                </c:pt>
                <c:pt idx="16162">
                  <c:v>-4.9957419999999999</c:v>
                </c:pt>
                <c:pt idx="16163">
                  <c:v>-4.9291999999999998</c:v>
                </c:pt>
                <c:pt idx="16164">
                  <c:v>-4.9291999999999998</c:v>
                </c:pt>
                <c:pt idx="16165">
                  <c:v>-5.0522780000000003</c:v>
                </c:pt>
                <c:pt idx="16166">
                  <c:v>-4.9060290000000002</c:v>
                </c:pt>
                <c:pt idx="16167">
                  <c:v>-4.807677</c:v>
                </c:pt>
                <c:pt idx="16168">
                  <c:v>-4.727068</c:v>
                </c:pt>
                <c:pt idx="16169">
                  <c:v>-5.0341129999999996</c:v>
                </c:pt>
                <c:pt idx="16170">
                  <c:v>-5.2808739999999998</c:v>
                </c:pt>
                <c:pt idx="16171">
                  <c:v>-4.7189139999999936</c:v>
                </c:pt>
                <c:pt idx="16172">
                  <c:v>-4.4509969999999974</c:v>
                </c:pt>
                <c:pt idx="16173">
                  <c:v>-4.6839029999999999</c:v>
                </c:pt>
                <c:pt idx="16174">
                  <c:v>-4.6839029999999999</c:v>
                </c:pt>
                <c:pt idx="16175">
                  <c:v>-4.7625979999999997</c:v>
                </c:pt>
                <c:pt idx="16176">
                  <c:v>-4.823950999999977</c:v>
                </c:pt>
                <c:pt idx="16177">
                  <c:v>-5.2182979999999999</c:v>
                </c:pt>
                <c:pt idx="16178">
                  <c:v>-5.0636239999999999</c:v>
                </c:pt>
                <c:pt idx="16179">
                  <c:v>-4.7831839999999977</c:v>
                </c:pt>
                <c:pt idx="16180">
                  <c:v>-4.9166359999999996</c:v>
                </c:pt>
                <c:pt idx="16181">
                  <c:v>-4.7998960000000004</c:v>
                </c:pt>
                <c:pt idx="16182">
                  <c:v>-5.10459299999998</c:v>
                </c:pt>
                <c:pt idx="16183">
                  <c:v>-5.1022730000000003</c:v>
                </c:pt>
                <c:pt idx="16184">
                  <c:v>-5.1022730000000003</c:v>
                </c:pt>
                <c:pt idx="16185">
                  <c:v>-4.4402489999999997</c:v>
                </c:pt>
                <c:pt idx="16186">
                  <c:v>-5.1052179999999998</c:v>
                </c:pt>
                <c:pt idx="16187">
                  <c:v>-5.0985739999999966</c:v>
                </c:pt>
                <c:pt idx="16188">
                  <c:v>-4.9411259999999997</c:v>
                </c:pt>
                <c:pt idx="16189">
                  <c:v>-4.9108530000000004</c:v>
                </c:pt>
                <c:pt idx="16190">
                  <c:v>-4.7862090000000004</c:v>
                </c:pt>
                <c:pt idx="16191">
                  <c:v>-4.7862090000000004</c:v>
                </c:pt>
                <c:pt idx="16192">
                  <c:v>-4.7792589999999997</c:v>
                </c:pt>
                <c:pt idx="16193">
                  <c:v>-4.6633509999999792</c:v>
                </c:pt>
                <c:pt idx="16194">
                  <c:v>-4.6575809999999658</c:v>
                </c:pt>
                <c:pt idx="16195">
                  <c:v>-4.6890320000000001</c:v>
                </c:pt>
                <c:pt idx="16196">
                  <c:v>-4.6687309999999771</c:v>
                </c:pt>
                <c:pt idx="16197">
                  <c:v>-4.7626989999999987</c:v>
                </c:pt>
                <c:pt idx="16198">
                  <c:v>-4.7626989999999987</c:v>
                </c:pt>
                <c:pt idx="16199">
                  <c:v>-4.9202599999999999</c:v>
                </c:pt>
                <c:pt idx="16200">
                  <c:v>-4.9315730000000002</c:v>
                </c:pt>
                <c:pt idx="16201">
                  <c:v>-4.9185699999999999</c:v>
                </c:pt>
                <c:pt idx="16202">
                  <c:v>-4.8042579999999999</c:v>
                </c:pt>
                <c:pt idx="16203">
                  <c:v>-4.8563090000000004</c:v>
                </c:pt>
                <c:pt idx="16204">
                  <c:v>-4.8563090000000004</c:v>
                </c:pt>
                <c:pt idx="16205">
                  <c:v>-4.9691200000000002</c:v>
                </c:pt>
                <c:pt idx="16206">
                  <c:v>-5.33293799999998</c:v>
                </c:pt>
                <c:pt idx="16207">
                  <c:v>-5.5255009999999798</c:v>
                </c:pt>
                <c:pt idx="16208">
                  <c:v>-5.1875730000000004</c:v>
                </c:pt>
                <c:pt idx="16209">
                  <c:v>-5.1875730000000004</c:v>
                </c:pt>
                <c:pt idx="16210">
                  <c:v>-5.3987470000000002</c:v>
                </c:pt>
                <c:pt idx="16211">
                  <c:v>-5.7791160000000001</c:v>
                </c:pt>
                <c:pt idx="16212">
                  <c:v>-5.4257819999999999</c:v>
                </c:pt>
                <c:pt idx="16213">
                  <c:v>-4.4509969999999974</c:v>
                </c:pt>
                <c:pt idx="16214">
                  <c:v>-4.6839029999999999</c:v>
                </c:pt>
                <c:pt idx="16215">
                  <c:v>-4.7625979999999997</c:v>
                </c:pt>
                <c:pt idx="16216">
                  <c:v>-4.823950999999977</c:v>
                </c:pt>
                <c:pt idx="16217">
                  <c:v>-4.823950999999977</c:v>
                </c:pt>
                <c:pt idx="16218">
                  <c:v>-5.2182979999999999</c:v>
                </c:pt>
                <c:pt idx="16219">
                  <c:v>-5.2137019999999996</c:v>
                </c:pt>
                <c:pt idx="16220">
                  <c:v>-5.3131919999999999</c:v>
                </c:pt>
                <c:pt idx="16221">
                  <c:v>-5.2217219999999998</c:v>
                </c:pt>
                <c:pt idx="16222">
                  <c:v>-4.7340239999999998</c:v>
                </c:pt>
                <c:pt idx="16223">
                  <c:v>-5.4074739999999997</c:v>
                </c:pt>
                <c:pt idx="16224">
                  <c:v>-5.4074739999999997</c:v>
                </c:pt>
                <c:pt idx="16225">
                  <c:v>-5.0985739999999966</c:v>
                </c:pt>
                <c:pt idx="16226">
                  <c:v>-4.9411259999999997</c:v>
                </c:pt>
                <c:pt idx="16227">
                  <c:v>-4.9108530000000004</c:v>
                </c:pt>
                <c:pt idx="16228">
                  <c:v>-4.7862090000000004</c:v>
                </c:pt>
                <c:pt idx="16229">
                  <c:v>-4.7862090000000004</c:v>
                </c:pt>
                <c:pt idx="16230">
                  <c:v>-4.7792589999999997</c:v>
                </c:pt>
                <c:pt idx="16231">
                  <c:v>-4.6508289999999999</c:v>
                </c:pt>
                <c:pt idx="16232">
                  <c:v>-4.6084179999999799</c:v>
                </c:pt>
                <c:pt idx="16233">
                  <c:v>-4.7090800000000002</c:v>
                </c:pt>
                <c:pt idx="16234">
                  <c:v>-4.7761630000000004</c:v>
                </c:pt>
                <c:pt idx="16235">
                  <c:v>-4.8322859999999999</c:v>
                </c:pt>
                <c:pt idx="16236">
                  <c:v>-4.8322859999999999</c:v>
                </c:pt>
                <c:pt idx="16237">
                  <c:v>-5.0986940000000001</c:v>
                </c:pt>
                <c:pt idx="16238">
                  <c:v>-5.1732670000000001</c:v>
                </c:pt>
                <c:pt idx="16239">
                  <c:v>-4.861567</c:v>
                </c:pt>
                <c:pt idx="16240">
                  <c:v>-4.8069769999999998</c:v>
                </c:pt>
                <c:pt idx="16241">
                  <c:v>-5.3046039999999977</c:v>
                </c:pt>
                <c:pt idx="16242">
                  <c:v>-5.3046039999999977</c:v>
                </c:pt>
                <c:pt idx="16243">
                  <c:v>-4.8035670000000001</c:v>
                </c:pt>
                <c:pt idx="16244">
                  <c:v>-5.1429369999999741</c:v>
                </c:pt>
                <c:pt idx="16245">
                  <c:v>-5.4215910000000003</c:v>
                </c:pt>
                <c:pt idx="16246">
                  <c:v>-5.1875730000000004</c:v>
                </c:pt>
                <c:pt idx="16247">
                  <c:v>-5.3987470000000002</c:v>
                </c:pt>
                <c:pt idx="16248">
                  <c:v>-5.3987470000000002</c:v>
                </c:pt>
                <c:pt idx="16249">
                  <c:v>-5.7791160000000001</c:v>
                </c:pt>
                <c:pt idx="16250">
                  <c:v>-5.4257819999999999</c:v>
                </c:pt>
                <c:pt idx="16251">
                  <c:v>-5.1538789999999999</c:v>
                </c:pt>
                <c:pt idx="16252">
                  <c:v>-5.0615030000000001</c:v>
                </c:pt>
                <c:pt idx="16253">
                  <c:v>-5.9666990000000002</c:v>
                </c:pt>
                <c:pt idx="16254">
                  <c:v>-5.7375730000000003</c:v>
                </c:pt>
                <c:pt idx="16255">
                  <c:v>-5.4279709999999799</c:v>
                </c:pt>
                <c:pt idx="16256">
                  <c:v>-5.4279709999999799</c:v>
                </c:pt>
                <c:pt idx="16257">
                  <c:v>-4.8509089999999997</c:v>
                </c:pt>
                <c:pt idx="16258">
                  <c:v>-4.7303649999999999</c:v>
                </c:pt>
                <c:pt idx="16259">
                  <c:v>-4.5909490000000002</c:v>
                </c:pt>
                <c:pt idx="16260">
                  <c:v>-5.1989919999999996</c:v>
                </c:pt>
                <c:pt idx="16261">
                  <c:v>-4.9055169999999997</c:v>
                </c:pt>
                <c:pt idx="16262">
                  <c:v>-5.05321</c:v>
                </c:pt>
                <c:pt idx="16263">
                  <c:v>-4.8530309999999997</c:v>
                </c:pt>
                <c:pt idx="16264">
                  <c:v>-4.7369409999999998</c:v>
                </c:pt>
                <c:pt idx="16265">
                  <c:v>-4.7688939999999986</c:v>
                </c:pt>
                <c:pt idx="16266">
                  <c:v>-4.7688939999999986</c:v>
                </c:pt>
                <c:pt idx="16267">
                  <c:v>-4.639195</c:v>
                </c:pt>
                <c:pt idx="16268">
                  <c:v>-4.7111010000000002</c:v>
                </c:pt>
                <c:pt idx="16269">
                  <c:v>-4.7514349999999999</c:v>
                </c:pt>
                <c:pt idx="16270">
                  <c:v>-4.6550769999999799</c:v>
                </c:pt>
                <c:pt idx="16271">
                  <c:v>-4.8602309999999997</c:v>
                </c:pt>
                <c:pt idx="16272">
                  <c:v>-4.9994880000000004</c:v>
                </c:pt>
                <c:pt idx="16273">
                  <c:v>-4.9994880000000004</c:v>
                </c:pt>
                <c:pt idx="16274">
                  <c:v>-5.0636020000000004</c:v>
                </c:pt>
                <c:pt idx="16275">
                  <c:v>-4.7366710000000003</c:v>
                </c:pt>
                <c:pt idx="16276">
                  <c:v>-4.8069769999999998</c:v>
                </c:pt>
                <c:pt idx="16277">
                  <c:v>-5.3046039999999977</c:v>
                </c:pt>
                <c:pt idx="16278">
                  <c:v>-4.8035670000000001</c:v>
                </c:pt>
                <c:pt idx="16279">
                  <c:v>-4.8035670000000001</c:v>
                </c:pt>
                <c:pt idx="16280">
                  <c:v>-5.1429369999999741</c:v>
                </c:pt>
                <c:pt idx="16281">
                  <c:v>-5.4215910000000003</c:v>
                </c:pt>
                <c:pt idx="16282">
                  <c:v>-5.0896720000000002</c:v>
                </c:pt>
                <c:pt idx="16283">
                  <c:v>-5.236561</c:v>
                </c:pt>
                <c:pt idx="16284">
                  <c:v>-5.236561</c:v>
                </c:pt>
                <c:pt idx="16285">
                  <c:v>-5.4042960000000004</c:v>
                </c:pt>
                <c:pt idx="16286">
                  <c:v>-4.4708810000000003</c:v>
                </c:pt>
                <c:pt idx="16287">
                  <c:v>-4.670909</c:v>
                </c:pt>
                <c:pt idx="16288">
                  <c:v>-4.6782700000000004</c:v>
                </c:pt>
                <c:pt idx="16289">
                  <c:v>-5.8026799999999996</c:v>
                </c:pt>
                <c:pt idx="16290">
                  <c:v>-5.1037429999999997</c:v>
                </c:pt>
                <c:pt idx="16291">
                  <c:v>-5.274858</c:v>
                </c:pt>
                <c:pt idx="16292">
                  <c:v>-5.274858</c:v>
                </c:pt>
                <c:pt idx="16293">
                  <c:v>-4.7730079999999999</c:v>
                </c:pt>
                <c:pt idx="16294">
                  <c:v>-4.7303649999999999</c:v>
                </c:pt>
                <c:pt idx="16295">
                  <c:v>-4.5909490000000002</c:v>
                </c:pt>
                <c:pt idx="16296">
                  <c:v>-5.1989919999999996</c:v>
                </c:pt>
                <c:pt idx="16297">
                  <c:v>-4.7970199999999998</c:v>
                </c:pt>
                <c:pt idx="16298">
                  <c:v>-4.6764029999999996</c:v>
                </c:pt>
                <c:pt idx="16299">
                  <c:v>-4.72045599999998</c:v>
                </c:pt>
                <c:pt idx="16300">
                  <c:v>-4.4811340000000008</c:v>
                </c:pt>
                <c:pt idx="16301">
                  <c:v>-4.4811340000000008</c:v>
                </c:pt>
                <c:pt idx="16302">
                  <c:v>-4.5198499999999999</c:v>
                </c:pt>
                <c:pt idx="16303">
                  <c:v>-4.6519719999999998</c:v>
                </c:pt>
                <c:pt idx="16304">
                  <c:v>-4.6897229999999999</c:v>
                </c:pt>
                <c:pt idx="16305">
                  <c:v>-4.8602309999999997</c:v>
                </c:pt>
                <c:pt idx="16306">
                  <c:v>-4.9994880000000004</c:v>
                </c:pt>
                <c:pt idx="16307">
                  <c:v>-4.9994880000000004</c:v>
                </c:pt>
                <c:pt idx="16308">
                  <c:v>-5.0636020000000004</c:v>
                </c:pt>
                <c:pt idx="16309">
                  <c:v>-4.7366710000000003</c:v>
                </c:pt>
                <c:pt idx="16310">
                  <c:v>-4.9453329999999998</c:v>
                </c:pt>
                <c:pt idx="16311">
                  <c:v>-5.2717599999999996</c:v>
                </c:pt>
                <c:pt idx="16312">
                  <c:v>-5.5798170000000002</c:v>
                </c:pt>
                <c:pt idx="16313">
                  <c:v>-5.5798170000000002</c:v>
                </c:pt>
                <c:pt idx="16314">
                  <c:v>-5.2364369999999996</c:v>
                </c:pt>
                <c:pt idx="16315">
                  <c:v>-5.7042020000000004</c:v>
                </c:pt>
                <c:pt idx="16316">
                  <c:v>-5.1856249999999999</c:v>
                </c:pt>
                <c:pt idx="16317">
                  <c:v>-5.1423139999999936</c:v>
                </c:pt>
                <c:pt idx="16318">
                  <c:v>-5.1037429999999997</c:v>
                </c:pt>
                <c:pt idx="16319">
                  <c:v>-5.274858</c:v>
                </c:pt>
                <c:pt idx="16320">
                  <c:v>-4.7730079999999999</c:v>
                </c:pt>
                <c:pt idx="16321">
                  <c:v>-4.6407290000000003</c:v>
                </c:pt>
                <c:pt idx="16322">
                  <c:v>-4.72045599999998</c:v>
                </c:pt>
                <c:pt idx="16323">
                  <c:v>-4.4811340000000008</c:v>
                </c:pt>
                <c:pt idx="16324">
                  <c:v>-4.5198499999999999</c:v>
                </c:pt>
                <c:pt idx="16325">
                  <c:v>-4.5198499999999999</c:v>
                </c:pt>
                <c:pt idx="16326">
                  <c:v>-4.6519719999999998</c:v>
                </c:pt>
                <c:pt idx="16327">
                  <c:v>-4.6897229999999999</c:v>
                </c:pt>
                <c:pt idx="16328">
                  <c:v>-4.9218770000000003</c:v>
                </c:pt>
                <c:pt idx="16329">
                  <c:v>-5.0648409999999799</c:v>
                </c:pt>
                <c:pt idx="16330">
                  <c:v>-4.6412550000000001</c:v>
                </c:pt>
                <c:pt idx="16331">
                  <c:v>-4.6412550000000001</c:v>
                </c:pt>
                <c:pt idx="16332">
                  <c:v>-4.5512230000000002</c:v>
                </c:pt>
                <c:pt idx="16333">
                  <c:v>-4.8874230000000001</c:v>
                </c:pt>
                <c:pt idx="16334">
                  <c:v>-5.1860309999999998</c:v>
                </c:pt>
                <c:pt idx="16335">
                  <c:v>-5.2572669999999997</c:v>
                </c:pt>
                <c:pt idx="16336">
                  <c:v>-5.1572509999999996</c:v>
                </c:pt>
                <c:pt idx="16337">
                  <c:v>-5.2843260000000001</c:v>
                </c:pt>
                <c:pt idx="16338">
                  <c:v>-4.9023459999999996</c:v>
                </c:pt>
                <c:pt idx="16339">
                  <c:v>-5.4720389999999997</c:v>
                </c:pt>
                <c:pt idx="16340">
                  <c:v>-5.1856249999999999</c:v>
                </c:pt>
                <c:pt idx="16341">
                  <c:v>-5.1423139999999936</c:v>
                </c:pt>
                <c:pt idx="16342">
                  <c:v>-5.7860829999999996</c:v>
                </c:pt>
                <c:pt idx="16343">
                  <c:v>-4.1124919999999996</c:v>
                </c:pt>
                <c:pt idx="16344">
                  <c:v>-5.102474999999977</c:v>
                </c:pt>
                <c:pt idx="16345">
                  <c:v>-5.102474999999977</c:v>
                </c:pt>
                <c:pt idx="16346">
                  <c:v>-5.1820930000000001</c:v>
                </c:pt>
                <c:pt idx="16347">
                  <c:v>-4.6407290000000003</c:v>
                </c:pt>
                <c:pt idx="16348">
                  <c:v>-4.6743779999999999</c:v>
                </c:pt>
                <c:pt idx="16349">
                  <c:v>-4.8390209999999998</c:v>
                </c:pt>
                <c:pt idx="16350">
                  <c:v>-4.8390209999999998</c:v>
                </c:pt>
                <c:pt idx="16351">
                  <c:v>-4.7737699999999998</c:v>
                </c:pt>
                <c:pt idx="16352">
                  <c:v>-4.8662729999999996</c:v>
                </c:pt>
                <c:pt idx="16353">
                  <c:v>-5.0939889999999997</c:v>
                </c:pt>
                <c:pt idx="16354">
                  <c:v>-5.3940709999999799</c:v>
                </c:pt>
                <c:pt idx="16355">
                  <c:v>-5.0944149999999686</c:v>
                </c:pt>
                <c:pt idx="16356">
                  <c:v>-5.0944149999999686</c:v>
                </c:pt>
                <c:pt idx="16357">
                  <c:v>-4.825399</c:v>
                </c:pt>
                <c:pt idx="16358">
                  <c:v>-5.5183650000000002</c:v>
                </c:pt>
                <c:pt idx="16359">
                  <c:v>-5.1572509999999996</c:v>
                </c:pt>
                <c:pt idx="16360">
                  <c:v>-5.2843260000000001</c:v>
                </c:pt>
                <c:pt idx="16361">
                  <c:v>-4.9023459999999996</c:v>
                </c:pt>
                <c:pt idx="16362">
                  <c:v>-5.7898909999999999</c:v>
                </c:pt>
                <c:pt idx="16363">
                  <c:v>-5.7898909999999999</c:v>
                </c:pt>
                <c:pt idx="16364">
                  <c:v>-6.1276899999999799</c:v>
                </c:pt>
                <c:pt idx="16365">
                  <c:v>-5.5040639999999996</c:v>
                </c:pt>
                <c:pt idx="16366">
                  <c:v>-5.4731300000000003</c:v>
                </c:pt>
                <c:pt idx="16367">
                  <c:v>-5.2389169999999998</c:v>
                </c:pt>
                <c:pt idx="16368">
                  <c:v>-5.0129099999999944</c:v>
                </c:pt>
                <c:pt idx="16369">
                  <c:v>-4.3209479999999996</c:v>
                </c:pt>
                <c:pt idx="16370">
                  <c:v>-4.3209479999999996</c:v>
                </c:pt>
                <c:pt idx="16371">
                  <c:v>-4.8058959999999997</c:v>
                </c:pt>
                <c:pt idx="16372">
                  <c:v>-4.7498589999999998</c:v>
                </c:pt>
                <c:pt idx="16373">
                  <c:v>-4.8718760000000003</c:v>
                </c:pt>
                <c:pt idx="16374">
                  <c:v>-4.914110999999977</c:v>
                </c:pt>
                <c:pt idx="16375">
                  <c:v>-4.7953039999999998</c:v>
                </c:pt>
                <c:pt idx="16376">
                  <c:v>-4.7953039999999998</c:v>
                </c:pt>
                <c:pt idx="16377">
                  <c:v>-4.6915439999999977</c:v>
                </c:pt>
                <c:pt idx="16378">
                  <c:v>-5.0372479999999999</c:v>
                </c:pt>
                <c:pt idx="16379">
                  <c:v>-5.3010520000000003</c:v>
                </c:pt>
                <c:pt idx="16380">
                  <c:v>-5.3360440000000002</c:v>
                </c:pt>
                <c:pt idx="16381">
                  <c:v>-4.825399</c:v>
                </c:pt>
                <c:pt idx="16382">
                  <c:v>-4.825399</c:v>
                </c:pt>
                <c:pt idx="16383">
                  <c:v>-5.5183650000000002</c:v>
                </c:pt>
                <c:pt idx="16384">
                  <c:v>-5.7231199999999998</c:v>
                </c:pt>
                <c:pt idx="16385">
                  <c:v>-6.144196999999977</c:v>
                </c:pt>
                <c:pt idx="16386">
                  <c:v>-5.713908</c:v>
                </c:pt>
                <c:pt idx="16387">
                  <c:v>-5.9676070000000001</c:v>
                </c:pt>
                <c:pt idx="16388">
                  <c:v>-5.3771299999999966</c:v>
                </c:pt>
                <c:pt idx="16389">
                  <c:v>-4.2282469999999996</c:v>
                </c:pt>
                <c:pt idx="16390">
                  <c:v>-4.2282469999999996</c:v>
                </c:pt>
                <c:pt idx="16391">
                  <c:v>-5.4618399999999996</c:v>
                </c:pt>
                <c:pt idx="16392">
                  <c:v>-4.3508569999999791</c:v>
                </c:pt>
                <c:pt idx="16393">
                  <c:v>-5.1095499999999996</c:v>
                </c:pt>
                <c:pt idx="16394">
                  <c:v>-4.2026149999999998</c:v>
                </c:pt>
                <c:pt idx="16395">
                  <c:v>-4.3209479999999996</c:v>
                </c:pt>
                <c:pt idx="16396">
                  <c:v>-4.3209479999999996</c:v>
                </c:pt>
                <c:pt idx="16397">
                  <c:v>-4.8095559999999997</c:v>
                </c:pt>
                <c:pt idx="16398">
                  <c:v>-4.7013689999999997</c:v>
                </c:pt>
                <c:pt idx="16399">
                  <c:v>-4.8138739999999967</c:v>
                </c:pt>
                <c:pt idx="16400">
                  <c:v>-4.6915439999999977</c:v>
                </c:pt>
                <c:pt idx="16401">
                  <c:v>-4.6915439999999977</c:v>
                </c:pt>
                <c:pt idx="16402">
                  <c:v>-5.0372479999999999</c:v>
                </c:pt>
                <c:pt idx="16403">
                  <c:v>-5.3010520000000003</c:v>
                </c:pt>
                <c:pt idx="16404">
                  <c:v>-5.3360440000000002</c:v>
                </c:pt>
                <c:pt idx="16405">
                  <c:v>-5.4310900000000002</c:v>
                </c:pt>
                <c:pt idx="16406">
                  <c:v>-5.2948949999999799</c:v>
                </c:pt>
                <c:pt idx="16407">
                  <c:v>-5.2716060000000002</c:v>
                </c:pt>
                <c:pt idx="16408">
                  <c:v>-5.2716060000000002</c:v>
                </c:pt>
                <c:pt idx="16409">
                  <c:v>-5.3927069999999997</c:v>
                </c:pt>
                <c:pt idx="16410">
                  <c:v>-5.3818809999999999</c:v>
                </c:pt>
                <c:pt idx="16411">
                  <c:v>-5.2296360000000002</c:v>
                </c:pt>
                <c:pt idx="16412">
                  <c:v>-4.9291919999999996</c:v>
                </c:pt>
                <c:pt idx="16413">
                  <c:v>-4.4568989999999999</c:v>
                </c:pt>
                <c:pt idx="16414">
                  <c:v>-4.3874809999999762</c:v>
                </c:pt>
                <c:pt idx="16415">
                  <c:v>-4.3874809999999762</c:v>
                </c:pt>
                <c:pt idx="16416">
                  <c:v>-4.3508569999999791</c:v>
                </c:pt>
                <c:pt idx="16417">
                  <c:v>-5.1095499999999996</c:v>
                </c:pt>
                <c:pt idx="16418">
                  <c:v>-4.2026149999999998</c:v>
                </c:pt>
                <c:pt idx="16419">
                  <c:v>-4.2848919999999966</c:v>
                </c:pt>
                <c:pt idx="16420">
                  <c:v>-4.7013689999999997</c:v>
                </c:pt>
                <c:pt idx="16421">
                  <c:v>-4.8138739999999967</c:v>
                </c:pt>
                <c:pt idx="16422">
                  <c:v>-5.087313</c:v>
                </c:pt>
                <c:pt idx="16423">
                  <c:v>-5.087313</c:v>
                </c:pt>
                <c:pt idx="16424">
                  <c:v>-5.5058230000000004</c:v>
                </c:pt>
                <c:pt idx="16425">
                  <c:v>-5.2257499999999997</c:v>
                </c:pt>
                <c:pt idx="16426">
                  <c:v>-5.105117999999977</c:v>
                </c:pt>
                <c:pt idx="16427">
                  <c:v>-4.633845</c:v>
                </c:pt>
                <c:pt idx="16428">
                  <c:v>-4.8069359999999799</c:v>
                </c:pt>
                <c:pt idx="16429">
                  <c:v>-4.8069359999999799</c:v>
                </c:pt>
                <c:pt idx="16430">
                  <c:v>-4.4497590000000002</c:v>
                </c:pt>
                <c:pt idx="16431">
                  <c:v>-4.8889299999999967</c:v>
                </c:pt>
                <c:pt idx="16432">
                  <c:v>-5.164724999999974</c:v>
                </c:pt>
                <c:pt idx="16433">
                  <c:v>-5.164724999999974</c:v>
                </c:pt>
                <c:pt idx="16434">
                  <c:v>-5.3818809999999999</c:v>
                </c:pt>
                <c:pt idx="16435">
                  <c:v>-5.2296360000000002</c:v>
                </c:pt>
                <c:pt idx="16436">
                  <c:v>-4.9291919999999996</c:v>
                </c:pt>
                <c:pt idx="16437">
                  <c:v>-4.4568989999999999</c:v>
                </c:pt>
                <c:pt idx="16438">
                  <c:v>-4.3874809999999762</c:v>
                </c:pt>
                <c:pt idx="16439">
                  <c:v>-4.3874809999999762</c:v>
                </c:pt>
                <c:pt idx="16440">
                  <c:v>-4.8829449999999799</c:v>
                </c:pt>
                <c:pt idx="16441">
                  <c:v>-4.9431419999999999</c:v>
                </c:pt>
                <c:pt idx="16442">
                  <c:v>-4.4086869999999996</c:v>
                </c:pt>
                <c:pt idx="16443">
                  <c:v>-4.21136</c:v>
                </c:pt>
                <c:pt idx="16444">
                  <c:v>-4.5814700000000004</c:v>
                </c:pt>
                <c:pt idx="16445">
                  <c:v>-4.1172009999999997</c:v>
                </c:pt>
              </c:numCache>
            </c:numRef>
          </c:yVal>
          <c:smooth val="0"/>
        </c:ser>
        <c:ser>
          <c:idx val="1"/>
          <c:order val="1"/>
          <c:tx>
            <c:v>P503</c:v>
          </c:tx>
          <c:spPr>
            <a:ln w="47625">
              <a:noFill/>
            </a:ln>
          </c:spPr>
          <c:marker>
            <c:symbol val="circle"/>
            <c:size val="9"/>
            <c:spPr>
              <a:solidFill>
                <a:schemeClr val="tx1"/>
              </a:solidFill>
              <a:ln>
                <a:solidFill>
                  <a:schemeClr val="tx1"/>
                </a:solidFill>
              </a:ln>
            </c:spPr>
          </c:marker>
          <c:xVal>
            <c:numRef>
              <c:f>plots!$M$42</c:f>
              <c:numCache>
                <c:formatCode>General</c:formatCode>
                <c:ptCount val="1"/>
                <c:pt idx="0">
                  <c:v>-2.9863646453830799</c:v>
                </c:pt>
              </c:numCache>
            </c:numRef>
          </c:xVal>
          <c:yVal>
            <c:numRef>
              <c:f>plots!$N$42</c:f>
              <c:numCache>
                <c:formatCode>General</c:formatCode>
                <c:ptCount val="1"/>
                <c:pt idx="0">
                  <c:v>-4.5761008703895456</c:v>
                </c:pt>
              </c:numCache>
            </c:numRef>
          </c:yVal>
          <c:smooth val="0"/>
        </c:ser>
        <c:dLbls>
          <c:showLegendKey val="0"/>
          <c:showVal val="0"/>
          <c:showCatName val="0"/>
          <c:showSerName val="0"/>
          <c:showPercent val="0"/>
          <c:showBubbleSize val="0"/>
        </c:dLbls>
        <c:axId val="286824760"/>
        <c:axId val="286823976"/>
      </c:scatterChart>
      <c:valAx>
        <c:axId val="286824760"/>
        <c:scaling>
          <c:orientation val="minMax"/>
          <c:max val="-2"/>
          <c:min val="-5"/>
        </c:scaling>
        <c:delete val="0"/>
        <c:axPos val="b"/>
        <c:numFmt formatCode="General" sourceLinked="1"/>
        <c:majorTickMark val="out"/>
        <c:minorTickMark val="none"/>
        <c:tickLblPos val="low"/>
        <c:crossAx val="286823976"/>
        <c:crossesAt val="-12"/>
        <c:crossBetween val="midCat"/>
      </c:valAx>
      <c:valAx>
        <c:axId val="286823976"/>
        <c:scaling>
          <c:orientation val="minMax"/>
          <c:max val="0"/>
          <c:min val="-12"/>
        </c:scaling>
        <c:delete val="0"/>
        <c:axPos val="l"/>
        <c:majorGridlines/>
        <c:numFmt formatCode="@" sourceLinked="1"/>
        <c:majorTickMark val="out"/>
        <c:minorTickMark val="none"/>
        <c:tickLblPos val="low"/>
        <c:crossAx val="286824760"/>
        <c:crossesAt val="-5"/>
        <c:crossBetween val="midCat"/>
      </c:valAx>
    </c:plotArea>
    <c:legend>
      <c:legendPos val="r"/>
      <c:layout/>
      <c:overlay val="0"/>
    </c:legend>
    <c:plotVisOnly val="1"/>
    <c:dispBlanksAs val="gap"/>
    <c:showDLblsOverMax val="0"/>
  </c:chart>
  <c:spPr>
    <a:solidFill>
      <a:schemeClr val="bg1"/>
    </a:solid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26505-AImp</c:v>
          </c:tx>
          <c:spPr>
            <a:ln w="47625">
              <a:noFill/>
            </a:ln>
          </c:spPr>
          <c:marker>
            <c:symbol val="diamond"/>
            <c:size val="2"/>
            <c:spPr>
              <a:solidFill>
                <a:schemeClr val="tx1">
                  <a:lumMod val="50000"/>
                  <a:lumOff val="50000"/>
                </a:schemeClr>
              </a:solidFill>
              <a:ln>
                <a:solidFill>
                  <a:schemeClr val="tx1">
                    <a:lumMod val="50000"/>
                    <a:lumOff val="50000"/>
                  </a:schemeClr>
                </a:solidFill>
              </a:ln>
            </c:spPr>
          </c:marker>
          <c:xVal>
            <c:numRef>
              <c:f>plots!$AD$2:$AD$7855</c:f>
              <c:numCache>
                <c:formatCode>General</c:formatCode>
                <c:ptCount val="7854"/>
                <c:pt idx="0">
                  <c:v>7.5923548478025236</c:v>
                </c:pt>
                <c:pt idx="1">
                  <c:v>7.5967470776643946</c:v>
                </c:pt>
                <c:pt idx="2">
                  <c:v>7.5846870500709658</c:v>
                </c:pt>
                <c:pt idx="3">
                  <c:v>7.5682356408640068</c:v>
                </c:pt>
                <c:pt idx="4">
                  <c:v>7.5726278707258734</c:v>
                </c:pt>
                <c:pt idx="5">
                  <c:v>7.5770201005877382</c:v>
                </c:pt>
                <c:pt idx="6">
                  <c:v>7.581411482201271</c:v>
                </c:pt>
                <c:pt idx="7">
                  <c:v>7.5858037120631403</c:v>
                </c:pt>
                <c:pt idx="8">
                  <c:v>7.5901959419249936</c:v>
                </c:pt>
                <c:pt idx="9">
                  <c:v>7.5945881717868646</c:v>
                </c:pt>
                <c:pt idx="10">
                  <c:v>7.5517842316570336</c:v>
                </c:pt>
                <c:pt idx="11">
                  <c:v>7.5561764615189144</c:v>
                </c:pt>
                <c:pt idx="12">
                  <c:v>7.5649600729943076</c:v>
                </c:pt>
                <c:pt idx="13">
                  <c:v>7.5693523028561778</c:v>
                </c:pt>
                <c:pt idx="14">
                  <c:v>7.5737445327180444</c:v>
                </c:pt>
                <c:pt idx="15">
                  <c:v>7.5825281441934438</c:v>
                </c:pt>
                <c:pt idx="16">
                  <c:v>7.5913126039171761</c:v>
                </c:pt>
                <c:pt idx="17">
                  <c:v>7.5397250523119519</c:v>
                </c:pt>
                <c:pt idx="18">
                  <c:v>7.5441172821738176</c:v>
                </c:pt>
                <c:pt idx="19">
                  <c:v>7.5485086637873504</c:v>
                </c:pt>
                <c:pt idx="20">
                  <c:v>7.5529008936492046</c:v>
                </c:pt>
                <c:pt idx="21">
                  <c:v>7.5572931235110818</c:v>
                </c:pt>
                <c:pt idx="22">
                  <c:v>7.5616845051246164</c:v>
                </c:pt>
                <c:pt idx="23">
                  <c:v>7.5660767349864786</c:v>
                </c:pt>
                <c:pt idx="24">
                  <c:v>7.570468964848347</c:v>
                </c:pt>
                <c:pt idx="25">
                  <c:v>7.5880370360474636</c:v>
                </c:pt>
                <c:pt idx="26">
                  <c:v>7.5924284176610106</c:v>
                </c:pt>
                <c:pt idx="27">
                  <c:v>7.5276658729668444</c:v>
                </c:pt>
                <c:pt idx="28">
                  <c:v>7.5320572545803914</c:v>
                </c:pt>
                <c:pt idx="29">
                  <c:v>7.5364494844422598</c:v>
                </c:pt>
                <c:pt idx="30">
                  <c:v>7.5496253257795303</c:v>
                </c:pt>
                <c:pt idx="31">
                  <c:v>7.5540175556413844</c:v>
                </c:pt>
                <c:pt idx="32">
                  <c:v>7.5584089372549226</c:v>
                </c:pt>
                <c:pt idx="33">
                  <c:v>7.5628011671167661</c:v>
                </c:pt>
                <c:pt idx="34">
                  <c:v>7.567193396978654</c:v>
                </c:pt>
                <c:pt idx="35">
                  <c:v>7.5803692383159209</c:v>
                </c:pt>
                <c:pt idx="36">
                  <c:v>7.5847614681777848</c:v>
                </c:pt>
                <c:pt idx="37">
                  <c:v>7.5891528497913194</c:v>
                </c:pt>
                <c:pt idx="38">
                  <c:v>7.5156058453734316</c:v>
                </c:pt>
                <c:pt idx="39">
                  <c:v>7.5199980752352964</c:v>
                </c:pt>
                <c:pt idx="40">
                  <c:v>7.524390305097163</c:v>
                </c:pt>
                <c:pt idx="41">
                  <c:v>7.5287816867106967</c:v>
                </c:pt>
                <c:pt idx="42">
                  <c:v>7.5375661464344281</c:v>
                </c:pt>
                <c:pt idx="43">
                  <c:v>7.5419575280479387</c:v>
                </c:pt>
                <c:pt idx="44">
                  <c:v>7.5463497579098302</c:v>
                </c:pt>
                <c:pt idx="45">
                  <c:v>7.5507419877716933</c:v>
                </c:pt>
                <c:pt idx="46">
                  <c:v>7.555133369385203</c:v>
                </c:pt>
                <c:pt idx="47">
                  <c:v>7.5595255992470856</c:v>
                </c:pt>
                <c:pt idx="48">
                  <c:v>7.5639178291089229</c:v>
                </c:pt>
                <c:pt idx="49">
                  <c:v>7.5770936704462253</c:v>
                </c:pt>
                <c:pt idx="50">
                  <c:v>7.5814859003080866</c:v>
                </c:pt>
                <c:pt idx="51">
                  <c:v>7.585877281921622</c:v>
                </c:pt>
                <c:pt idx="52">
                  <c:v>7.5902695117834877</c:v>
                </c:pt>
                <c:pt idx="53">
                  <c:v>7.5035466660283374</c:v>
                </c:pt>
                <c:pt idx="54">
                  <c:v>7.5255061188409833</c:v>
                </c:pt>
                <c:pt idx="55">
                  <c:v>7.5298983487028677</c:v>
                </c:pt>
                <c:pt idx="56">
                  <c:v>7.5342905785647343</c:v>
                </c:pt>
                <c:pt idx="57">
                  <c:v>7.538681960178268</c:v>
                </c:pt>
                <c:pt idx="58">
                  <c:v>7.5430741900401399</c:v>
                </c:pt>
                <c:pt idx="59">
                  <c:v>7.5474664199019994</c:v>
                </c:pt>
                <c:pt idx="60">
                  <c:v>7.5518578015155304</c:v>
                </c:pt>
                <c:pt idx="61">
                  <c:v>7.5606422612392636</c:v>
                </c:pt>
                <c:pt idx="62">
                  <c:v>7.5650336428527956</c:v>
                </c:pt>
                <c:pt idx="63">
                  <c:v>7.5694258727146639</c:v>
                </c:pt>
                <c:pt idx="64">
                  <c:v>7.5738181025765314</c:v>
                </c:pt>
                <c:pt idx="65">
                  <c:v>7.5782103324383954</c:v>
                </c:pt>
                <c:pt idx="66">
                  <c:v>7.58260171405193</c:v>
                </c:pt>
                <c:pt idx="67">
                  <c:v>7.5869939439137939</c:v>
                </c:pt>
                <c:pt idx="68">
                  <c:v>7.4870952568213784</c:v>
                </c:pt>
                <c:pt idx="69">
                  <c:v>7.4914866384349086</c:v>
                </c:pt>
                <c:pt idx="70">
                  <c:v>7.5090547096340439</c:v>
                </c:pt>
                <c:pt idx="71">
                  <c:v>7.5354063923085732</c:v>
                </c:pt>
                <c:pt idx="72">
                  <c:v>7.5397986221704398</c:v>
                </c:pt>
                <c:pt idx="73">
                  <c:v>7.5485822336458366</c:v>
                </c:pt>
                <c:pt idx="74">
                  <c:v>7.5529744635076854</c:v>
                </c:pt>
                <c:pt idx="75">
                  <c:v>7.5573666933695698</c:v>
                </c:pt>
                <c:pt idx="76">
                  <c:v>7.5617580749831026</c:v>
                </c:pt>
                <c:pt idx="77">
                  <c:v>7.5749347645686944</c:v>
                </c:pt>
                <c:pt idx="78">
                  <c:v>7.5793261461822361</c:v>
                </c:pt>
                <c:pt idx="79">
                  <c:v>7.5837183760441</c:v>
                </c:pt>
                <c:pt idx="80">
                  <c:v>7.5881106059059658</c:v>
                </c:pt>
                <c:pt idx="81">
                  <c:v>7.4750352292279336</c:v>
                </c:pt>
                <c:pt idx="82">
                  <c:v>7.4794274590898171</c:v>
                </c:pt>
                <c:pt idx="83">
                  <c:v>7.4838196889516819</c:v>
                </c:pt>
                <c:pt idx="84">
                  <c:v>7.4882110705652156</c:v>
                </c:pt>
                <c:pt idx="85">
                  <c:v>7.4926033004270822</c:v>
                </c:pt>
                <c:pt idx="86">
                  <c:v>7.4969955302889346</c:v>
                </c:pt>
                <c:pt idx="87">
                  <c:v>7.50577914176435</c:v>
                </c:pt>
                <c:pt idx="88">
                  <c:v>7.5101713716261944</c:v>
                </c:pt>
                <c:pt idx="89">
                  <c:v>7.5189549831016116</c:v>
                </c:pt>
                <c:pt idx="90">
                  <c:v>7.5233472129634782</c:v>
                </c:pt>
                <c:pt idx="91">
                  <c:v>7.5277394428253439</c:v>
                </c:pt>
                <c:pt idx="92">
                  <c:v>7.5321308244388776</c:v>
                </c:pt>
                <c:pt idx="93">
                  <c:v>7.5628747369752398</c:v>
                </c:pt>
                <c:pt idx="94">
                  <c:v>7.5804428081744044</c:v>
                </c:pt>
                <c:pt idx="95">
                  <c:v>7.5848350380362373</c:v>
                </c:pt>
                <c:pt idx="96">
                  <c:v>7.4673682797447238</c:v>
                </c:pt>
                <c:pt idx="97">
                  <c:v>7.4717596613582602</c:v>
                </c:pt>
                <c:pt idx="98">
                  <c:v>7.4761518912201304</c:v>
                </c:pt>
                <c:pt idx="99">
                  <c:v>7.480544121081989</c:v>
                </c:pt>
                <c:pt idx="100">
                  <c:v>7.4893277325573901</c:v>
                </c:pt>
                <c:pt idx="101">
                  <c:v>7.4937199624192541</c:v>
                </c:pt>
                <c:pt idx="102">
                  <c:v>7.4981113440327878</c:v>
                </c:pt>
                <c:pt idx="103">
                  <c:v>7.5025035738946553</c:v>
                </c:pt>
                <c:pt idx="104">
                  <c:v>7.5068958037565174</c:v>
                </c:pt>
                <c:pt idx="105">
                  <c:v>7.5156794152319177</c:v>
                </c:pt>
                <c:pt idx="106">
                  <c:v>7.5200716450937843</c:v>
                </c:pt>
                <c:pt idx="107">
                  <c:v>7.5244638749556456</c:v>
                </c:pt>
                <c:pt idx="108">
                  <c:v>7.5464233277683137</c:v>
                </c:pt>
                <c:pt idx="109">
                  <c:v>7.5508155576301599</c:v>
                </c:pt>
                <c:pt idx="110">
                  <c:v>7.555206939243714</c:v>
                </c:pt>
                <c:pt idx="111">
                  <c:v>7.5639913989674454</c:v>
                </c:pt>
                <c:pt idx="112">
                  <c:v>7.5771672403047106</c:v>
                </c:pt>
                <c:pt idx="113">
                  <c:v>7.5815594701665763</c:v>
                </c:pt>
                <c:pt idx="114">
                  <c:v>7.5859508517801064</c:v>
                </c:pt>
                <c:pt idx="115">
                  <c:v>7.4465251702745823</c:v>
                </c:pt>
                <c:pt idx="116">
                  <c:v>7.4728768529491116</c:v>
                </c:pt>
                <c:pt idx="117">
                  <c:v>7.47726908281098</c:v>
                </c:pt>
                <c:pt idx="118">
                  <c:v>7.4816604644245102</c:v>
                </c:pt>
                <c:pt idx="119">
                  <c:v>7.4860526942863803</c:v>
                </c:pt>
                <c:pt idx="120">
                  <c:v>7.4904449241482416</c:v>
                </c:pt>
                <c:pt idx="121">
                  <c:v>7.4948363057617771</c:v>
                </c:pt>
                <c:pt idx="122">
                  <c:v>7.4992285356236499</c:v>
                </c:pt>
                <c:pt idx="123">
                  <c:v>7.5036207654855076</c:v>
                </c:pt>
                <c:pt idx="124">
                  <c:v>7.5080129953473751</c:v>
                </c:pt>
                <c:pt idx="125">
                  <c:v>7.5124043769608777</c:v>
                </c:pt>
                <c:pt idx="126">
                  <c:v>7.5167966068227736</c:v>
                </c:pt>
                <c:pt idx="127">
                  <c:v>7.5211888366846376</c:v>
                </c:pt>
                <c:pt idx="128">
                  <c:v>7.5255802182981437</c:v>
                </c:pt>
                <c:pt idx="129">
                  <c:v>7.5387560596354346</c:v>
                </c:pt>
                <c:pt idx="130">
                  <c:v>7.5431482894973039</c:v>
                </c:pt>
                <c:pt idx="131">
                  <c:v>7.5475405193591696</c:v>
                </c:pt>
                <c:pt idx="132">
                  <c:v>7.5519319009727006</c:v>
                </c:pt>
                <c:pt idx="133">
                  <c:v>7.5563241308345681</c:v>
                </c:pt>
                <c:pt idx="134">
                  <c:v>7.560716360696409</c:v>
                </c:pt>
                <c:pt idx="135">
                  <c:v>7.5651085905583004</c:v>
                </c:pt>
                <c:pt idx="136">
                  <c:v>7.5694999721718341</c:v>
                </c:pt>
                <c:pt idx="137">
                  <c:v>7.5738922020336998</c:v>
                </c:pt>
                <c:pt idx="138">
                  <c:v>7.5782844318955647</c:v>
                </c:pt>
                <c:pt idx="139">
                  <c:v>7.5826758135090966</c:v>
                </c:pt>
                <c:pt idx="140">
                  <c:v>7.4432496024048902</c:v>
                </c:pt>
                <c:pt idx="141">
                  <c:v>7.4476418322667541</c:v>
                </c:pt>
                <c:pt idx="142">
                  <c:v>7.4520332138802878</c:v>
                </c:pt>
                <c:pt idx="143">
                  <c:v>7.4608176736040166</c:v>
                </c:pt>
                <c:pt idx="144">
                  <c:v>7.4871693562785486</c:v>
                </c:pt>
                <c:pt idx="145">
                  <c:v>7.4959529677539436</c:v>
                </c:pt>
                <c:pt idx="146">
                  <c:v>7.5003451976158138</c:v>
                </c:pt>
                <c:pt idx="147">
                  <c:v>7.5047374274776786</c:v>
                </c:pt>
                <c:pt idx="148">
                  <c:v>7.5091288090912141</c:v>
                </c:pt>
                <c:pt idx="149">
                  <c:v>7.5135210389530798</c:v>
                </c:pt>
                <c:pt idx="150">
                  <c:v>7.5179132688149197</c:v>
                </c:pt>
                <c:pt idx="151">
                  <c:v>7.5223046504284534</c:v>
                </c:pt>
                <c:pt idx="152">
                  <c:v>7.5266968802903458</c:v>
                </c:pt>
                <c:pt idx="153">
                  <c:v>7.5310891101522097</c:v>
                </c:pt>
                <c:pt idx="154">
                  <c:v>7.53987272162761</c:v>
                </c:pt>
                <c:pt idx="155">
                  <c:v>7.5442649514894757</c:v>
                </c:pt>
                <c:pt idx="156">
                  <c:v>7.5486563331030103</c:v>
                </c:pt>
                <c:pt idx="157">
                  <c:v>7.553048562964876</c:v>
                </c:pt>
                <c:pt idx="158">
                  <c:v>7.5662244043021403</c:v>
                </c:pt>
                <c:pt idx="159">
                  <c:v>7.5706166341640051</c:v>
                </c:pt>
                <c:pt idx="160">
                  <c:v>7.5837924755012702</c:v>
                </c:pt>
                <c:pt idx="161">
                  <c:v>7.4224059633360389</c:v>
                </c:pt>
                <c:pt idx="162">
                  <c:v>7.4355818046733271</c:v>
                </c:pt>
                <c:pt idx="163">
                  <c:v>7.4399740345351928</c:v>
                </c:pt>
                <c:pt idx="164">
                  <c:v>7.4443662643970576</c:v>
                </c:pt>
                <c:pt idx="165">
                  <c:v>7.4487576460105904</c:v>
                </c:pt>
                <c:pt idx="166">
                  <c:v>7.4531498758724579</c:v>
                </c:pt>
                <c:pt idx="167">
                  <c:v>7.4707179470715888</c:v>
                </c:pt>
                <c:pt idx="168">
                  <c:v>7.483893788408853</c:v>
                </c:pt>
                <c:pt idx="169">
                  <c:v>7.4882851700223867</c:v>
                </c:pt>
                <c:pt idx="170">
                  <c:v>7.4926773998842551</c:v>
                </c:pt>
                <c:pt idx="171">
                  <c:v>7.497069629746119</c:v>
                </c:pt>
                <c:pt idx="172">
                  <c:v>7.5014618596079847</c:v>
                </c:pt>
                <c:pt idx="173">
                  <c:v>7.5058532412215184</c:v>
                </c:pt>
                <c:pt idx="174">
                  <c:v>7.5146377009452454</c:v>
                </c:pt>
                <c:pt idx="175">
                  <c:v>7.523421312420651</c:v>
                </c:pt>
                <c:pt idx="176">
                  <c:v>7.5278135422824928</c:v>
                </c:pt>
                <c:pt idx="177">
                  <c:v>7.5322049238960487</c:v>
                </c:pt>
                <c:pt idx="178">
                  <c:v>7.5453807652333138</c:v>
                </c:pt>
                <c:pt idx="179">
                  <c:v>7.5497729950951804</c:v>
                </c:pt>
                <c:pt idx="180">
                  <c:v>7.5541652249570346</c:v>
                </c:pt>
                <c:pt idx="181">
                  <c:v>7.5585574548189056</c:v>
                </c:pt>
                <c:pt idx="182">
                  <c:v>7.5629488364324233</c:v>
                </c:pt>
                <c:pt idx="183">
                  <c:v>7.4103467839909696</c:v>
                </c:pt>
                <c:pt idx="184">
                  <c:v>7.4147381656045024</c:v>
                </c:pt>
                <c:pt idx="185">
                  <c:v>7.4191303954663681</c:v>
                </c:pt>
                <c:pt idx="186">
                  <c:v>7.4235226253282338</c:v>
                </c:pt>
                <c:pt idx="187">
                  <c:v>7.4279140069417373</c:v>
                </c:pt>
                <c:pt idx="188">
                  <c:v>7.4323062368036332</c:v>
                </c:pt>
                <c:pt idx="189">
                  <c:v>7.4454820781408966</c:v>
                </c:pt>
                <c:pt idx="190">
                  <c:v>7.4498743080027641</c:v>
                </c:pt>
                <c:pt idx="191">
                  <c:v>7.4542665378646298</c:v>
                </c:pt>
                <c:pt idx="192">
                  <c:v>7.4586579194781661</c:v>
                </c:pt>
                <c:pt idx="193">
                  <c:v>7.4630501493400301</c:v>
                </c:pt>
                <c:pt idx="194">
                  <c:v>7.4718337608154277</c:v>
                </c:pt>
                <c:pt idx="195">
                  <c:v>7.4762259906772961</c:v>
                </c:pt>
                <c:pt idx="196">
                  <c:v>7.4850096021526928</c:v>
                </c:pt>
                <c:pt idx="197">
                  <c:v>7.4894018320145603</c:v>
                </c:pt>
                <c:pt idx="198">
                  <c:v>7.4937940618764252</c:v>
                </c:pt>
                <c:pt idx="199">
                  <c:v>7.4981862917382847</c:v>
                </c:pt>
                <c:pt idx="200">
                  <c:v>7.511362133075556</c:v>
                </c:pt>
                <c:pt idx="201">
                  <c:v>7.5201457445509554</c:v>
                </c:pt>
                <c:pt idx="202">
                  <c:v>7.5245379744128007</c:v>
                </c:pt>
                <c:pt idx="203">
                  <c:v>7.5464974272254857</c:v>
                </c:pt>
                <c:pt idx="204">
                  <c:v>7.5508896570873336</c:v>
                </c:pt>
                <c:pt idx="205">
                  <c:v>7.5552818869492144</c:v>
                </c:pt>
                <c:pt idx="206">
                  <c:v>7.5640654984246156</c:v>
                </c:pt>
                <c:pt idx="207">
                  <c:v>7.5684577282864636</c:v>
                </c:pt>
                <c:pt idx="208">
                  <c:v>7.58163356962375</c:v>
                </c:pt>
                <c:pt idx="209">
                  <c:v>7.3982867563975336</c:v>
                </c:pt>
                <c:pt idx="210">
                  <c:v>7.4114625977348103</c:v>
                </c:pt>
                <c:pt idx="211">
                  <c:v>7.4158548275966636</c:v>
                </c:pt>
                <c:pt idx="212">
                  <c:v>7.42024705745854</c:v>
                </c:pt>
                <c:pt idx="213">
                  <c:v>7.4246384390720737</c:v>
                </c:pt>
                <c:pt idx="214">
                  <c:v>7.4290306689339376</c:v>
                </c:pt>
                <c:pt idx="215">
                  <c:v>7.4378151286576699</c:v>
                </c:pt>
                <c:pt idx="216">
                  <c:v>7.4465987401330702</c:v>
                </c:pt>
                <c:pt idx="217">
                  <c:v>7.450990969994935</c:v>
                </c:pt>
                <c:pt idx="218">
                  <c:v>7.4553823516084696</c:v>
                </c:pt>
                <c:pt idx="219">
                  <c:v>7.4597745814703371</c:v>
                </c:pt>
                <c:pt idx="220">
                  <c:v>7.4685581929457339</c:v>
                </c:pt>
                <c:pt idx="221">
                  <c:v>7.4729504228075996</c:v>
                </c:pt>
                <c:pt idx="222">
                  <c:v>7.4773426526694671</c:v>
                </c:pt>
                <c:pt idx="223">
                  <c:v>7.4905184940067304</c:v>
                </c:pt>
                <c:pt idx="224">
                  <c:v>7.4993021054821298</c:v>
                </c:pt>
                <c:pt idx="225">
                  <c:v>7.5036943353439947</c:v>
                </c:pt>
                <c:pt idx="226">
                  <c:v>7.5124779468193754</c:v>
                </c:pt>
                <c:pt idx="227">
                  <c:v>7.5168701766812616</c:v>
                </c:pt>
                <c:pt idx="228">
                  <c:v>7.5212624065431299</c:v>
                </c:pt>
                <c:pt idx="229">
                  <c:v>7.5300460180185249</c:v>
                </c:pt>
                <c:pt idx="230">
                  <c:v>7.5344382478803844</c:v>
                </c:pt>
                <c:pt idx="231">
                  <c:v>7.5388296294939261</c:v>
                </c:pt>
                <c:pt idx="232">
                  <c:v>7.5432218593557856</c:v>
                </c:pt>
                <c:pt idx="233">
                  <c:v>7.5476140892176584</c:v>
                </c:pt>
                <c:pt idx="234">
                  <c:v>7.5520063190795206</c:v>
                </c:pt>
                <c:pt idx="235">
                  <c:v>7.5563977006930561</c:v>
                </c:pt>
                <c:pt idx="236">
                  <c:v>7.5607899305549218</c:v>
                </c:pt>
                <c:pt idx="237">
                  <c:v>7.5651821604167653</c:v>
                </c:pt>
                <c:pt idx="238">
                  <c:v>7.5695735420303212</c:v>
                </c:pt>
                <c:pt idx="239">
                  <c:v>7.573965771892186</c:v>
                </c:pt>
                <c:pt idx="240">
                  <c:v>7.3818353471905747</c:v>
                </c:pt>
                <c:pt idx="241">
                  <c:v>7.3862275770524466</c:v>
                </c:pt>
                <c:pt idx="242">
                  <c:v>7.3906198069143096</c:v>
                </c:pt>
                <c:pt idx="243">
                  <c:v>7.3950111885278469</c:v>
                </c:pt>
                <c:pt idx="244">
                  <c:v>7.3994034183897126</c:v>
                </c:pt>
                <c:pt idx="245">
                  <c:v>7.4037956482515783</c:v>
                </c:pt>
                <c:pt idx="246">
                  <c:v>7.4081870298651076</c:v>
                </c:pt>
                <c:pt idx="247">
                  <c:v>7.4169714895888426</c:v>
                </c:pt>
                <c:pt idx="248">
                  <c:v>7.421362871202378</c:v>
                </c:pt>
                <c:pt idx="249">
                  <c:v>7.4257551010642429</c:v>
                </c:pt>
                <c:pt idx="250">
                  <c:v>7.4301473309261077</c:v>
                </c:pt>
                <c:pt idx="251">
                  <c:v>7.4345395607879636</c:v>
                </c:pt>
                <c:pt idx="252">
                  <c:v>7.438930942401508</c:v>
                </c:pt>
                <c:pt idx="253">
                  <c:v>7.4433231722633799</c:v>
                </c:pt>
                <c:pt idx="254">
                  <c:v>7.4477154021252376</c:v>
                </c:pt>
                <c:pt idx="255">
                  <c:v>7.452106783738774</c:v>
                </c:pt>
                <c:pt idx="256">
                  <c:v>7.4564990136006397</c:v>
                </c:pt>
                <c:pt idx="257">
                  <c:v>7.4608912434625037</c:v>
                </c:pt>
                <c:pt idx="258">
                  <c:v>7.4652826250760382</c:v>
                </c:pt>
                <c:pt idx="259">
                  <c:v>7.469674854937904</c:v>
                </c:pt>
                <c:pt idx="260">
                  <c:v>7.4740670847997697</c:v>
                </c:pt>
                <c:pt idx="261">
                  <c:v>7.4872429261370339</c:v>
                </c:pt>
                <c:pt idx="262">
                  <c:v>7.5179868386733943</c:v>
                </c:pt>
                <c:pt idx="263">
                  <c:v>7.5223782202869636</c:v>
                </c:pt>
                <c:pt idx="264">
                  <c:v>7.5267704501488302</c:v>
                </c:pt>
                <c:pt idx="265">
                  <c:v>7.5311626800107003</c:v>
                </c:pt>
                <c:pt idx="266">
                  <c:v>7.5355540616242296</c:v>
                </c:pt>
                <c:pt idx="267">
                  <c:v>7.5399462914860953</c:v>
                </c:pt>
                <c:pt idx="268">
                  <c:v>7.5443385213479397</c:v>
                </c:pt>
                <c:pt idx="269">
                  <c:v>7.5487307512098258</c:v>
                </c:pt>
                <c:pt idx="270">
                  <c:v>7.5531221328233604</c:v>
                </c:pt>
                <c:pt idx="271">
                  <c:v>7.5575143626851862</c:v>
                </c:pt>
                <c:pt idx="272">
                  <c:v>7.5619065925470874</c:v>
                </c:pt>
                <c:pt idx="273">
                  <c:v>7.56629797416063</c:v>
                </c:pt>
                <c:pt idx="274">
                  <c:v>7.5794738154978916</c:v>
                </c:pt>
                <c:pt idx="275">
                  <c:v>7.3697761678454681</c:v>
                </c:pt>
                <c:pt idx="276">
                  <c:v>7.3741675494590018</c:v>
                </c:pt>
                <c:pt idx="277">
                  <c:v>7.3785597793208879</c:v>
                </c:pt>
                <c:pt idx="278">
                  <c:v>7.3829520091827536</c:v>
                </c:pt>
                <c:pt idx="279">
                  <c:v>7.3873442390446176</c:v>
                </c:pt>
                <c:pt idx="280">
                  <c:v>7.3917356206581486</c:v>
                </c:pt>
                <c:pt idx="281">
                  <c:v>7.3961278505200037</c:v>
                </c:pt>
                <c:pt idx="282">
                  <c:v>7.4005200803818871</c:v>
                </c:pt>
                <c:pt idx="283">
                  <c:v>7.4049114619953933</c:v>
                </c:pt>
                <c:pt idx="284">
                  <c:v>7.4180873033326851</c:v>
                </c:pt>
                <c:pt idx="285">
                  <c:v>7.422479533194549</c:v>
                </c:pt>
                <c:pt idx="286">
                  <c:v>7.4268717630564147</c:v>
                </c:pt>
                <c:pt idx="287">
                  <c:v>7.4312639929182804</c:v>
                </c:pt>
                <c:pt idx="288">
                  <c:v>7.4444398342555456</c:v>
                </c:pt>
                <c:pt idx="289">
                  <c:v>7.448831215869081</c:v>
                </c:pt>
                <c:pt idx="290">
                  <c:v>7.4576156755928107</c:v>
                </c:pt>
                <c:pt idx="291">
                  <c:v>7.4620070572063346</c:v>
                </c:pt>
                <c:pt idx="292">
                  <c:v>7.4707915169300749</c:v>
                </c:pt>
                <c:pt idx="293">
                  <c:v>7.4751828985436104</c:v>
                </c:pt>
                <c:pt idx="294">
                  <c:v>7.479575128405477</c:v>
                </c:pt>
                <c:pt idx="295">
                  <c:v>7.4839673582673409</c:v>
                </c:pt>
                <c:pt idx="296">
                  <c:v>7.5059268110800046</c:v>
                </c:pt>
                <c:pt idx="297">
                  <c:v>7.510319040941873</c:v>
                </c:pt>
                <c:pt idx="298">
                  <c:v>7.5147112708037236</c:v>
                </c:pt>
                <c:pt idx="299">
                  <c:v>7.5191026524172706</c:v>
                </c:pt>
                <c:pt idx="300">
                  <c:v>7.5234948822791363</c:v>
                </c:pt>
                <c:pt idx="301">
                  <c:v>7.5278871121409816</c:v>
                </c:pt>
                <c:pt idx="302">
                  <c:v>7.5322784937545402</c:v>
                </c:pt>
                <c:pt idx="303">
                  <c:v>7.545455183340132</c:v>
                </c:pt>
                <c:pt idx="304">
                  <c:v>7.5542387948155323</c:v>
                </c:pt>
                <c:pt idx="305">
                  <c:v>7.558631024677398</c:v>
                </c:pt>
                <c:pt idx="306">
                  <c:v>7.5630224062909317</c:v>
                </c:pt>
                <c:pt idx="307">
                  <c:v>7.567414636152761</c:v>
                </c:pt>
                <c:pt idx="308">
                  <c:v>7.571806866014664</c:v>
                </c:pt>
                <c:pt idx="309">
                  <c:v>7.5761982476281986</c:v>
                </c:pt>
                <c:pt idx="310">
                  <c:v>7.3533247586385251</c:v>
                </c:pt>
                <c:pt idx="311">
                  <c:v>7.3577161402520597</c:v>
                </c:pt>
                <c:pt idx="312">
                  <c:v>7.3621083701139236</c:v>
                </c:pt>
                <c:pt idx="313">
                  <c:v>7.366500599975768</c:v>
                </c:pt>
                <c:pt idx="314">
                  <c:v>7.3708919815893301</c:v>
                </c:pt>
                <c:pt idx="315">
                  <c:v>7.3752842114511896</c:v>
                </c:pt>
                <c:pt idx="316">
                  <c:v>7.3796764413130571</c:v>
                </c:pt>
                <c:pt idx="317">
                  <c:v>7.3840686711749211</c:v>
                </c:pt>
                <c:pt idx="318">
                  <c:v>7.3884600527884556</c:v>
                </c:pt>
                <c:pt idx="319">
                  <c:v>7.4148117354629894</c:v>
                </c:pt>
                <c:pt idx="320">
                  <c:v>7.4192039653248596</c:v>
                </c:pt>
                <c:pt idx="321">
                  <c:v>7.4235961951867182</c:v>
                </c:pt>
                <c:pt idx="322">
                  <c:v>7.4279884250485839</c:v>
                </c:pt>
                <c:pt idx="323">
                  <c:v>7.4367720365239833</c:v>
                </c:pt>
                <c:pt idx="324">
                  <c:v>7.4411642663858446</c:v>
                </c:pt>
                <c:pt idx="325">
                  <c:v>7.4499478778612476</c:v>
                </c:pt>
                <c:pt idx="326">
                  <c:v>7.4543401077231151</c:v>
                </c:pt>
                <c:pt idx="327">
                  <c:v>7.458731489336647</c:v>
                </c:pt>
                <c:pt idx="328">
                  <c:v>7.4631237191985136</c:v>
                </c:pt>
                <c:pt idx="329">
                  <c:v>7.4675159490603544</c:v>
                </c:pt>
                <c:pt idx="330">
                  <c:v>7.471907330673913</c:v>
                </c:pt>
                <c:pt idx="331">
                  <c:v>7.4850840202595066</c:v>
                </c:pt>
                <c:pt idx="332">
                  <c:v>7.4894754018730429</c:v>
                </c:pt>
                <c:pt idx="333">
                  <c:v>7.4982598615967753</c:v>
                </c:pt>
                <c:pt idx="334">
                  <c:v>7.502651243210309</c:v>
                </c:pt>
                <c:pt idx="335">
                  <c:v>7.50704347307218</c:v>
                </c:pt>
                <c:pt idx="336">
                  <c:v>7.5114357029340404</c:v>
                </c:pt>
                <c:pt idx="337">
                  <c:v>7.5158270845475741</c:v>
                </c:pt>
                <c:pt idx="338">
                  <c:v>7.5202193144094398</c:v>
                </c:pt>
                <c:pt idx="339">
                  <c:v>7.5290029258848401</c:v>
                </c:pt>
                <c:pt idx="340">
                  <c:v>7.533395155746704</c:v>
                </c:pt>
                <c:pt idx="341">
                  <c:v>7.5377873856085724</c:v>
                </c:pt>
                <c:pt idx="342">
                  <c:v>7.5465709970839701</c:v>
                </c:pt>
                <c:pt idx="343">
                  <c:v>7.5509632269458358</c:v>
                </c:pt>
                <c:pt idx="344">
                  <c:v>7.5553554568076846</c:v>
                </c:pt>
                <c:pt idx="345">
                  <c:v>7.5597468384212352</c:v>
                </c:pt>
                <c:pt idx="346">
                  <c:v>7.577314909620366</c:v>
                </c:pt>
                <c:pt idx="347">
                  <c:v>7.3412647310451007</c:v>
                </c:pt>
                <c:pt idx="348">
                  <c:v>7.3456569609069646</c:v>
                </c:pt>
                <c:pt idx="349">
                  <c:v>7.3500491907688303</c:v>
                </c:pt>
                <c:pt idx="350">
                  <c:v>7.3588328022442306</c:v>
                </c:pt>
                <c:pt idx="351">
                  <c:v>7.3632250321060946</c:v>
                </c:pt>
                <c:pt idx="352">
                  <c:v>7.3676164137196318</c:v>
                </c:pt>
                <c:pt idx="353">
                  <c:v>7.3720086435814967</c:v>
                </c:pt>
                <c:pt idx="354">
                  <c:v>7.3764008734433633</c:v>
                </c:pt>
                <c:pt idx="355">
                  <c:v>7.3807931033052281</c:v>
                </c:pt>
                <c:pt idx="356">
                  <c:v>7.3851844849187627</c:v>
                </c:pt>
                <c:pt idx="357">
                  <c:v>7.3895767147806302</c:v>
                </c:pt>
                <c:pt idx="358">
                  <c:v>7.3939689446424941</c:v>
                </c:pt>
                <c:pt idx="359">
                  <c:v>7.4027525561178846</c:v>
                </c:pt>
                <c:pt idx="360">
                  <c:v>7.4115361675932947</c:v>
                </c:pt>
                <c:pt idx="361">
                  <c:v>7.4159283974551586</c:v>
                </c:pt>
                <c:pt idx="362">
                  <c:v>7.4291042387924238</c:v>
                </c:pt>
                <c:pt idx="363">
                  <c:v>7.4334964686542904</c:v>
                </c:pt>
                <c:pt idx="364">
                  <c:v>7.4378886985161552</c:v>
                </c:pt>
                <c:pt idx="365">
                  <c:v>7.4422800801296898</c:v>
                </c:pt>
                <c:pt idx="366">
                  <c:v>7.4466723099915599</c:v>
                </c:pt>
                <c:pt idx="367">
                  <c:v>7.4510645398534203</c:v>
                </c:pt>
                <c:pt idx="368">
                  <c:v>7.4554559214669336</c:v>
                </c:pt>
                <c:pt idx="369">
                  <c:v>7.4598481513288197</c:v>
                </c:pt>
                <c:pt idx="370">
                  <c:v>7.4905920638652157</c:v>
                </c:pt>
                <c:pt idx="371">
                  <c:v>7.4949842937270637</c:v>
                </c:pt>
                <c:pt idx="372">
                  <c:v>7.4993756753406151</c:v>
                </c:pt>
                <c:pt idx="373">
                  <c:v>7.5037679052024817</c:v>
                </c:pt>
                <c:pt idx="374">
                  <c:v>7.5081601350643501</c:v>
                </c:pt>
                <c:pt idx="375">
                  <c:v>7.5125515166778589</c:v>
                </c:pt>
                <c:pt idx="376">
                  <c:v>7.516943746539746</c:v>
                </c:pt>
                <c:pt idx="377">
                  <c:v>7.5213359764016046</c:v>
                </c:pt>
                <c:pt idx="378">
                  <c:v>7.5257273580151436</c:v>
                </c:pt>
                <c:pt idx="379">
                  <c:v>7.5432954292142771</c:v>
                </c:pt>
                <c:pt idx="380">
                  <c:v>7.5476876590761366</c:v>
                </c:pt>
                <c:pt idx="381">
                  <c:v>7.560863500413407</c:v>
                </c:pt>
                <c:pt idx="382">
                  <c:v>7.5652557302752754</c:v>
                </c:pt>
                <c:pt idx="383">
                  <c:v>7.56964711188881</c:v>
                </c:pt>
                <c:pt idx="384">
                  <c:v>7.5740393417506722</c:v>
                </c:pt>
                <c:pt idx="385">
                  <c:v>7.3292055517000056</c:v>
                </c:pt>
                <c:pt idx="386">
                  <c:v>7.3335977815618731</c:v>
                </c:pt>
                <c:pt idx="387">
                  <c:v>7.3379891631753864</c:v>
                </c:pt>
                <c:pt idx="388">
                  <c:v>7.3423813930372717</c:v>
                </c:pt>
                <c:pt idx="389">
                  <c:v>7.34677362289914</c:v>
                </c:pt>
                <c:pt idx="390">
                  <c:v>7.3511650045126702</c:v>
                </c:pt>
                <c:pt idx="391">
                  <c:v>7.3555572343745368</c:v>
                </c:pt>
                <c:pt idx="392">
                  <c:v>7.3599494642364016</c:v>
                </c:pt>
                <c:pt idx="393">
                  <c:v>7.3643408458499247</c:v>
                </c:pt>
                <c:pt idx="394">
                  <c:v>7.3687330757118019</c:v>
                </c:pt>
                <c:pt idx="395">
                  <c:v>7.3731253055736703</c:v>
                </c:pt>
                <c:pt idx="396">
                  <c:v>7.3775175354355236</c:v>
                </c:pt>
                <c:pt idx="397">
                  <c:v>7.381908917049067</c:v>
                </c:pt>
                <c:pt idx="398">
                  <c:v>7.3863011469109328</c:v>
                </c:pt>
                <c:pt idx="399">
                  <c:v>7.4038692181100627</c:v>
                </c:pt>
                <c:pt idx="400">
                  <c:v>7.4082605997236</c:v>
                </c:pt>
                <c:pt idx="401">
                  <c:v>7.4126528295854426</c:v>
                </c:pt>
                <c:pt idx="402">
                  <c:v>7.4170450594473287</c:v>
                </c:pt>
                <c:pt idx="403">
                  <c:v>7.4214372893091944</c:v>
                </c:pt>
                <c:pt idx="404">
                  <c:v>7.4258286709227281</c:v>
                </c:pt>
                <c:pt idx="405">
                  <c:v>7.4433967421218581</c:v>
                </c:pt>
                <c:pt idx="406">
                  <c:v>7.4477889719837238</c:v>
                </c:pt>
                <c:pt idx="407">
                  <c:v>7.4521803535972362</c:v>
                </c:pt>
                <c:pt idx="408">
                  <c:v>7.4565725834591303</c:v>
                </c:pt>
                <c:pt idx="409">
                  <c:v>7.4609648133209836</c:v>
                </c:pt>
                <c:pt idx="410">
                  <c:v>7.4653561949345297</c:v>
                </c:pt>
                <c:pt idx="411">
                  <c:v>7.4697484247963901</c:v>
                </c:pt>
                <c:pt idx="412">
                  <c:v>7.4741406546582549</c:v>
                </c:pt>
                <c:pt idx="413">
                  <c:v>7.4785328845201198</c:v>
                </c:pt>
                <c:pt idx="414">
                  <c:v>7.4829242661336446</c:v>
                </c:pt>
                <c:pt idx="415">
                  <c:v>7.4873164959955201</c:v>
                </c:pt>
                <c:pt idx="416">
                  <c:v>7.500492337332787</c:v>
                </c:pt>
                <c:pt idx="417">
                  <c:v>7.5312362498691829</c:v>
                </c:pt>
                <c:pt idx="418">
                  <c:v>7.5531957026818448</c:v>
                </c:pt>
                <c:pt idx="419">
                  <c:v>7.5575879325436954</c:v>
                </c:pt>
                <c:pt idx="420">
                  <c:v>7.5619801624055736</c:v>
                </c:pt>
                <c:pt idx="421">
                  <c:v>7.3391058251675769</c:v>
                </c:pt>
                <c:pt idx="422">
                  <c:v>7.3434980550294409</c:v>
                </c:pt>
                <c:pt idx="423">
                  <c:v>7.3478894366429746</c:v>
                </c:pt>
                <c:pt idx="424">
                  <c:v>7.3522816665048376</c:v>
                </c:pt>
                <c:pt idx="425">
                  <c:v>7.3610652779802246</c:v>
                </c:pt>
                <c:pt idx="426">
                  <c:v>7.3654575078421036</c:v>
                </c:pt>
                <c:pt idx="427">
                  <c:v>7.3698497377039729</c:v>
                </c:pt>
                <c:pt idx="428">
                  <c:v>7.3786333491793723</c:v>
                </c:pt>
                <c:pt idx="429">
                  <c:v>7.3830255790412336</c:v>
                </c:pt>
                <c:pt idx="430">
                  <c:v>7.3962014203785031</c:v>
                </c:pt>
                <c:pt idx="431">
                  <c:v>7.4049850318538946</c:v>
                </c:pt>
                <c:pt idx="432">
                  <c:v>7.4093772617157683</c:v>
                </c:pt>
                <c:pt idx="433">
                  <c:v>7.4137694915776402</c:v>
                </c:pt>
                <c:pt idx="434">
                  <c:v>7.4225531030530334</c:v>
                </c:pt>
                <c:pt idx="435">
                  <c:v>7.4357289443903003</c:v>
                </c:pt>
                <c:pt idx="436">
                  <c:v>7.4401211742521696</c:v>
                </c:pt>
                <c:pt idx="437">
                  <c:v>7.4576892454512951</c:v>
                </c:pt>
                <c:pt idx="438">
                  <c:v>7.4620806270648288</c:v>
                </c:pt>
                <c:pt idx="439">
                  <c:v>7.4664728569266936</c:v>
                </c:pt>
                <c:pt idx="440">
                  <c:v>7.4708650867885602</c:v>
                </c:pt>
                <c:pt idx="441">
                  <c:v>7.475257316650425</c:v>
                </c:pt>
                <c:pt idx="442">
                  <c:v>7.4840409281258253</c:v>
                </c:pt>
                <c:pt idx="443">
                  <c:v>7.5060003809384899</c:v>
                </c:pt>
                <c:pt idx="444">
                  <c:v>7.5103926108003547</c:v>
                </c:pt>
                <c:pt idx="445">
                  <c:v>7.5147848406621911</c:v>
                </c:pt>
                <c:pt idx="446">
                  <c:v>7.5191762222757346</c:v>
                </c:pt>
                <c:pt idx="447">
                  <c:v>7.5235684521376198</c:v>
                </c:pt>
                <c:pt idx="448">
                  <c:v>7.5279606819994864</c:v>
                </c:pt>
                <c:pt idx="449">
                  <c:v>7.5367442934748903</c:v>
                </c:pt>
                <c:pt idx="450">
                  <c:v>7.5411365233367436</c:v>
                </c:pt>
                <c:pt idx="451">
                  <c:v>7.5587045945358842</c:v>
                </c:pt>
                <c:pt idx="452">
                  <c:v>7.5630959761493877</c:v>
                </c:pt>
                <c:pt idx="453">
                  <c:v>7.5674882060112552</c:v>
                </c:pt>
                <c:pt idx="454">
                  <c:v>7.5718804358731502</c:v>
                </c:pt>
                <c:pt idx="455">
                  <c:v>7.309478574623351</c:v>
                </c:pt>
                <c:pt idx="456">
                  <c:v>7.3138708044851981</c:v>
                </c:pt>
                <c:pt idx="457">
                  <c:v>7.3182621860987522</c:v>
                </c:pt>
                <c:pt idx="458">
                  <c:v>7.3270466458224837</c:v>
                </c:pt>
                <c:pt idx="459">
                  <c:v>7.3314380274360156</c:v>
                </c:pt>
                <c:pt idx="460">
                  <c:v>7.3533983284970139</c:v>
                </c:pt>
                <c:pt idx="461">
                  <c:v>7.3577897101105476</c:v>
                </c:pt>
                <c:pt idx="462">
                  <c:v>7.362181939972384</c:v>
                </c:pt>
                <c:pt idx="463">
                  <c:v>7.3665741698342746</c:v>
                </c:pt>
                <c:pt idx="464">
                  <c:v>7.3753577813096802</c:v>
                </c:pt>
                <c:pt idx="465">
                  <c:v>7.3797500111715451</c:v>
                </c:pt>
                <c:pt idx="466">
                  <c:v>7.3885336226469436</c:v>
                </c:pt>
                <c:pt idx="467">
                  <c:v>7.3929258525087747</c:v>
                </c:pt>
                <c:pt idx="468">
                  <c:v>7.3973180823706741</c:v>
                </c:pt>
                <c:pt idx="469">
                  <c:v>7.4017094639842096</c:v>
                </c:pt>
                <c:pt idx="470">
                  <c:v>7.4148861535698058</c:v>
                </c:pt>
                <c:pt idx="471">
                  <c:v>7.4192775351833404</c:v>
                </c:pt>
                <c:pt idx="472">
                  <c:v>7.423669765045207</c:v>
                </c:pt>
                <c:pt idx="473">
                  <c:v>7.4280619949070701</c:v>
                </c:pt>
                <c:pt idx="474">
                  <c:v>7.4368456063824704</c:v>
                </c:pt>
                <c:pt idx="475">
                  <c:v>7.4412378362443361</c:v>
                </c:pt>
                <c:pt idx="476">
                  <c:v>7.4456292178578698</c:v>
                </c:pt>
                <c:pt idx="477">
                  <c:v>7.4631972890570006</c:v>
                </c:pt>
                <c:pt idx="478">
                  <c:v>7.4851575901179936</c:v>
                </c:pt>
                <c:pt idx="479">
                  <c:v>7.5071170429306617</c:v>
                </c:pt>
                <c:pt idx="480">
                  <c:v>7.5115092727925266</c:v>
                </c:pt>
                <c:pt idx="481">
                  <c:v>7.5159006544060407</c:v>
                </c:pt>
                <c:pt idx="482">
                  <c:v>7.520292884267926</c:v>
                </c:pt>
                <c:pt idx="483">
                  <c:v>7.5246851141297846</c:v>
                </c:pt>
                <c:pt idx="484">
                  <c:v>7.5290773439916583</c:v>
                </c:pt>
                <c:pt idx="485">
                  <c:v>7.5334687256051911</c:v>
                </c:pt>
                <c:pt idx="486">
                  <c:v>7.5378609554670577</c:v>
                </c:pt>
                <c:pt idx="487">
                  <c:v>7.5466445669424536</c:v>
                </c:pt>
                <c:pt idx="488">
                  <c:v>7.5510367968043219</c:v>
                </c:pt>
                <c:pt idx="489">
                  <c:v>7.559820408279724</c:v>
                </c:pt>
                <c:pt idx="490">
                  <c:v>7.3018107768917746</c:v>
                </c:pt>
                <c:pt idx="491">
                  <c:v>7.3062030067536581</c:v>
                </c:pt>
                <c:pt idx="492">
                  <c:v>7.3105952366154803</c:v>
                </c:pt>
                <c:pt idx="493">
                  <c:v>7.3149866182290211</c:v>
                </c:pt>
                <c:pt idx="494">
                  <c:v>7.3369469192900496</c:v>
                </c:pt>
                <c:pt idx="495">
                  <c:v>7.341338300903586</c:v>
                </c:pt>
                <c:pt idx="496">
                  <c:v>7.3632986019645834</c:v>
                </c:pt>
                <c:pt idx="497">
                  <c:v>7.3676908318264251</c:v>
                </c:pt>
                <c:pt idx="498">
                  <c:v>7.3720822134399766</c:v>
                </c:pt>
                <c:pt idx="499">
                  <c:v>7.3764744433018476</c:v>
                </c:pt>
                <c:pt idx="500">
                  <c:v>7.3852580547772479</c:v>
                </c:pt>
                <c:pt idx="501">
                  <c:v>7.3896502846391128</c:v>
                </c:pt>
                <c:pt idx="502">
                  <c:v>7.3984338961145149</c:v>
                </c:pt>
                <c:pt idx="503">
                  <c:v>7.4116105857001102</c:v>
                </c:pt>
                <c:pt idx="504">
                  <c:v>7.4423536499881751</c:v>
                </c:pt>
                <c:pt idx="505">
                  <c:v>7.4467458798500399</c:v>
                </c:pt>
                <c:pt idx="506">
                  <c:v>7.4511381097119047</c:v>
                </c:pt>
                <c:pt idx="507">
                  <c:v>7.4555294913254402</c:v>
                </c:pt>
                <c:pt idx="508">
                  <c:v>7.4643139510491707</c:v>
                </c:pt>
                <c:pt idx="509">
                  <c:v>7.46870618091104</c:v>
                </c:pt>
                <c:pt idx="510">
                  <c:v>7.4730975625245701</c:v>
                </c:pt>
                <c:pt idx="511">
                  <c:v>7.477489792386435</c:v>
                </c:pt>
                <c:pt idx="512">
                  <c:v>7.4906656337237019</c:v>
                </c:pt>
                <c:pt idx="513">
                  <c:v>7.5038414750609661</c:v>
                </c:pt>
                <c:pt idx="514">
                  <c:v>7.50823370492283</c:v>
                </c:pt>
                <c:pt idx="515">
                  <c:v>7.5126250865363646</c:v>
                </c:pt>
                <c:pt idx="516">
                  <c:v>7.5170173163982028</c:v>
                </c:pt>
                <c:pt idx="517">
                  <c:v>7.5214095462600854</c:v>
                </c:pt>
                <c:pt idx="518">
                  <c:v>7.5258017761219396</c:v>
                </c:pt>
                <c:pt idx="519">
                  <c:v>7.5301931577354946</c:v>
                </c:pt>
                <c:pt idx="520">
                  <c:v>7.5345853875973416</c:v>
                </c:pt>
                <c:pt idx="521">
                  <c:v>7.5433689990727597</c:v>
                </c:pt>
                <c:pt idx="522">
                  <c:v>7.5477612289346281</c:v>
                </c:pt>
                <c:pt idx="523">
                  <c:v>7.5521534587964734</c:v>
                </c:pt>
                <c:pt idx="524">
                  <c:v>7.5565448404100266</c:v>
                </c:pt>
                <c:pt idx="525">
                  <c:v>7.5609370702718746</c:v>
                </c:pt>
                <c:pt idx="526">
                  <c:v>7.5697215299956238</c:v>
                </c:pt>
                <c:pt idx="527">
                  <c:v>7.2765757562094304</c:v>
                </c:pt>
                <c:pt idx="528">
                  <c:v>7.280967137822965</c:v>
                </c:pt>
                <c:pt idx="529">
                  <c:v>7.2941429791602266</c:v>
                </c:pt>
                <c:pt idx="530">
                  <c:v>7.3029274388839607</c:v>
                </c:pt>
                <c:pt idx="531">
                  <c:v>7.3073196687458246</c:v>
                </c:pt>
                <c:pt idx="532">
                  <c:v>7.3161032802212267</c:v>
                </c:pt>
                <c:pt idx="533">
                  <c:v>7.3204955100830746</c:v>
                </c:pt>
                <c:pt idx="534">
                  <c:v>7.324886891696603</c:v>
                </c:pt>
                <c:pt idx="535">
                  <c:v>7.3292791215584927</c:v>
                </c:pt>
                <c:pt idx="536">
                  <c:v>7.3336713514203558</c:v>
                </c:pt>
                <c:pt idx="537">
                  <c:v>7.3380627330338921</c:v>
                </c:pt>
                <c:pt idx="538">
                  <c:v>7.3512385743711572</c:v>
                </c:pt>
                <c:pt idx="539">
                  <c:v>7.355630804233023</c:v>
                </c:pt>
                <c:pt idx="540">
                  <c:v>7.3600230340948878</c:v>
                </c:pt>
                <c:pt idx="541">
                  <c:v>7.3731988754321538</c:v>
                </c:pt>
                <c:pt idx="542">
                  <c:v>7.3775911052940204</c:v>
                </c:pt>
                <c:pt idx="543">
                  <c:v>7.3819824869075497</c:v>
                </c:pt>
                <c:pt idx="544">
                  <c:v>7.3863747167694136</c:v>
                </c:pt>
                <c:pt idx="545">
                  <c:v>7.3907669466312846</c:v>
                </c:pt>
                <c:pt idx="546">
                  <c:v>7.4127263994439501</c:v>
                </c:pt>
                <c:pt idx="547">
                  <c:v>7.4171186293057927</c:v>
                </c:pt>
                <c:pt idx="548">
                  <c:v>7.4390780821184803</c:v>
                </c:pt>
                <c:pt idx="549">
                  <c:v>7.443470311980346</c:v>
                </c:pt>
                <c:pt idx="550">
                  <c:v>7.4478625418422109</c:v>
                </c:pt>
                <c:pt idx="551">
                  <c:v>7.4610383831794751</c:v>
                </c:pt>
                <c:pt idx="552">
                  <c:v>7.4654306130413417</c:v>
                </c:pt>
                <c:pt idx="553">
                  <c:v>7.4873900658540071</c:v>
                </c:pt>
                <c:pt idx="554">
                  <c:v>7.5005659071912696</c:v>
                </c:pt>
                <c:pt idx="555">
                  <c:v>7.5049581370531371</c:v>
                </c:pt>
                <c:pt idx="556">
                  <c:v>7.5093495186666699</c:v>
                </c:pt>
                <c:pt idx="557">
                  <c:v>7.5137417485285356</c:v>
                </c:pt>
                <c:pt idx="558">
                  <c:v>7.53130981972767</c:v>
                </c:pt>
                <c:pt idx="559">
                  <c:v>7.5488778909267999</c:v>
                </c:pt>
                <c:pt idx="560">
                  <c:v>7.5532692725403328</c:v>
                </c:pt>
                <c:pt idx="561">
                  <c:v>7.5576615024021967</c:v>
                </c:pt>
                <c:pt idx="562">
                  <c:v>7.2689079584778664</c:v>
                </c:pt>
                <c:pt idx="563">
                  <c:v>7.2733001883397401</c:v>
                </c:pt>
                <c:pt idx="564">
                  <c:v>7.2908674112905381</c:v>
                </c:pt>
                <c:pt idx="565">
                  <c:v>7.312827712351532</c:v>
                </c:pt>
                <c:pt idx="566">
                  <c:v>7.3172199422133977</c:v>
                </c:pt>
                <c:pt idx="567">
                  <c:v>7.3216113238269296</c:v>
                </c:pt>
                <c:pt idx="568">
                  <c:v>7.3260035536887846</c:v>
                </c:pt>
                <c:pt idx="569">
                  <c:v>7.3435716248879279</c:v>
                </c:pt>
                <c:pt idx="570">
                  <c:v>7.3479630065014616</c:v>
                </c:pt>
                <c:pt idx="571">
                  <c:v>7.3567474662251886</c:v>
                </c:pt>
                <c:pt idx="572">
                  <c:v>7.3611396960870437</c:v>
                </c:pt>
                <c:pt idx="573">
                  <c:v>7.365531077700564</c:v>
                </c:pt>
                <c:pt idx="574">
                  <c:v>7.3699233075624546</c:v>
                </c:pt>
                <c:pt idx="575">
                  <c:v>7.3787069190378576</c:v>
                </c:pt>
                <c:pt idx="576">
                  <c:v>7.3830991488997233</c:v>
                </c:pt>
                <c:pt idx="577">
                  <c:v>7.3874913787615846</c:v>
                </c:pt>
                <c:pt idx="578">
                  <c:v>7.400667220098855</c:v>
                </c:pt>
                <c:pt idx="579">
                  <c:v>7.4358025142487838</c:v>
                </c:pt>
                <c:pt idx="580">
                  <c:v>7.4489783555860489</c:v>
                </c:pt>
                <c:pt idx="581">
                  <c:v>7.4533705854479164</c:v>
                </c:pt>
                <c:pt idx="582">
                  <c:v>7.4577628153097804</c:v>
                </c:pt>
                <c:pt idx="583">
                  <c:v>7.4621550451716461</c:v>
                </c:pt>
                <c:pt idx="584">
                  <c:v>7.4665464267851798</c:v>
                </c:pt>
                <c:pt idx="585">
                  <c:v>7.4709386566470446</c:v>
                </c:pt>
                <c:pt idx="586">
                  <c:v>7.4753308865089094</c:v>
                </c:pt>
                <c:pt idx="587">
                  <c:v>7.4885067278461763</c:v>
                </c:pt>
                <c:pt idx="588">
                  <c:v>7.49289810945971</c:v>
                </c:pt>
                <c:pt idx="589">
                  <c:v>7.5016825691834406</c:v>
                </c:pt>
                <c:pt idx="590">
                  <c:v>7.5060739507969751</c:v>
                </c:pt>
                <c:pt idx="591">
                  <c:v>7.51046618065884</c:v>
                </c:pt>
                <c:pt idx="592">
                  <c:v>7.5148584105207066</c:v>
                </c:pt>
                <c:pt idx="593">
                  <c:v>7.5280342518579362</c:v>
                </c:pt>
                <c:pt idx="594">
                  <c:v>7.5412100931952359</c:v>
                </c:pt>
                <c:pt idx="595">
                  <c:v>7.5456023230571061</c:v>
                </c:pt>
                <c:pt idx="596">
                  <c:v>7.2480643194090462</c:v>
                </c:pt>
                <c:pt idx="597">
                  <c:v>7.2524565492708879</c:v>
                </c:pt>
                <c:pt idx="598">
                  <c:v>7.2744160020835764</c:v>
                </c:pt>
                <c:pt idx="599">
                  <c:v>7.2875918434208424</c:v>
                </c:pt>
                <c:pt idx="600">
                  <c:v>7.3051599146199706</c:v>
                </c:pt>
                <c:pt idx="601">
                  <c:v>7.3271202156809636</c:v>
                </c:pt>
                <c:pt idx="602">
                  <c:v>7.3315115972945026</c:v>
                </c:pt>
                <c:pt idx="603">
                  <c:v>7.3359038271563666</c:v>
                </c:pt>
                <c:pt idx="604">
                  <c:v>7.3402960570182341</c:v>
                </c:pt>
                <c:pt idx="605">
                  <c:v>7.3446874386317678</c:v>
                </c:pt>
                <c:pt idx="606">
                  <c:v>7.3578641282173596</c:v>
                </c:pt>
                <c:pt idx="607">
                  <c:v>7.3622555098308791</c:v>
                </c:pt>
                <c:pt idx="608">
                  <c:v>7.3886071925054297</c:v>
                </c:pt>
                <c:pt idx="609">
                  <c:v>7.3929994223672946</c:v>
                </c:pt>
                <c:pt idx="610">
                  <c:v>7.4017838820910304</c:v>
                </c:pt>
                <c:pt idx="611">
                  <c:v>7.4149597234282876</c:v>
                </c:pt>
                <c:pt idx="612">
                  <c:v>7.4193511050418302</c:v>
                </c:pt>
                <c:pt idx="613">
                  <c:v>7.4237433349036897</c:v>
                </c:pt>
                <c:pt idx="614">
                  <c:v>7.4281355647655296</c:v>
                </c:pt>
                <c:pt idx="615">
                  <c:v>7.4325269463790846</c:v>
                </c:pt>
                <c:pt idx="616">
                  <c:v>7.4369191762409557</c:v>
                </c:pt>
                <c:pt idx="617">
                  <c:v>7.4413114061028196</c:v>
                </c:pt>
                <c:pt idx="618">
                  <c:v>7.4500950175782226</c:v>
                </c:pt>
                <c:pt idx="619">
                  <c:v>7.4544872474400643</c:v>
                </c:pt>
                <c:pt idx="620">
                  <c:v>7.4632708589154664</c:v>
                </c:pt>
                <c:pt idx="621">
                  <c:v>7.4764467002527502</c:v>
                </c:pt>
                <c:pt idx="622">
                  <c:v>7.4808389301146176</c:v>
                </c:pt>
                <c:pt idx="623">
                  <c:v>7.4852311599764816</c:v>
                </c:pt>
                <c:pt idx="624">
                  <c:v>7.4940147714518774</c:v>
                </c:pt>
                <c:pt idx="625">
                  <c:v>7.507190612789147</c:v>
                </c:pt>
                <c:pt idx="626">
                  <c:v>7.5115828426510136</c:v>
                </c:pt>
                <c:pt idx="627">
                  <c:v>7.5203664541264086</c:v>
                </c:pt>
                <c:pt idx="628">
                  <c:v>7.5247586839882779</c:v>
                </c:pt>
                <c:pt idx="629">
                  <c:v>7.2447887515393514</c:v>
                </c:pt>
                <c:pt idx="630">
                  <c:v>7.2491809814012171</c:v>
                </c:pt>
                <c:pt idx="631">
                  <c:v>7.2535732112630829</c:v>
                </c:pt>
                <c:pt idx="632">
                  <c:v>7.2579645928766174</c:v>
                </c:pt>
                <c:pt idx="633">
                  <c:v>7.2623568227384636</c:v>
                </c:pt>
                <c:pt idx="634">
                  <c:v>7.2667490526003471</c:v>
                </c:pt>
                <c:pt idx="635">
                  <c:v>7.2755326640757456</c:v>
                </c:pt>
                <c:pt idx="636">
                  <c:v>7.2799248939376131</c:v>
                </c:pt>
                <c:pt idx="637">
                  <c:v>7.2843162755511468</c:v>
                </c:pt>
                <c:pt idx="638">
                  <c:v>7.3018843467502572</c:v>
                </c:pt>
                <c:pt idx="639">
                  <c:v>7.3062765766121416</c:v>
                </c:pt>
                <c:pt idx="640">
                  <c:v>7.3282360294248079</c:v>
                </c:pt>
                <c:pt idx="641">
                  <c:v>7.3326282592866736</c:v>
                </c:pt>
                <c:pt idx="642">
                  <c:v>7.3370204891485402</c:v>
                </c:pt>
                <c:pt idx="643">
                  <c:v>7.3414118707620686</c:v>
                </c:pt>
                <c:pt idx="644">
                  <c:v>7.3458041006239387</c:v>
                </c:pt>
                <c:pt idx="645">
                  <c:v>7.3545885603476346</c:v>
                </c:pt>
                <c:pt idx="646">
                  <c:v>7.3589799419612039</c:v>
                </c:pt>
                <c:pt idx="647">
                  <c:v>7.3677644016849353</c:v>
                </c:pt>
                <c:pt idx="648">
                  <c:v>7.372155783298469</c:v>
                </c:pt>
                <c:pt idx="649">
                  <c:v>7.3853316246357359</c:v>
                </c:pt>
                <c:pt idx="650">
                  <c:v>7.3897238544975998</c:v>
                </c:pt>
                <c:pt idx="651">
                  <c:v>7.3941160843594647</c:v>
                </c:pt>
                <c:pt idx="652">
                  <c:v>7.3985083142213313</c:v>
                </c:pt>
                <c:pt idx="653">
                  <c:v>7.4028996958348703</c:v>
                </c:pt>
                <c:pt idx="654">
                  <c:v>7.4160755371721319</c:v>
                </c:pt>
                <c:pt idx="655">
                  <c:v>7.4204677670339958</c:v>
                </c:pt>
                <c:pt idx="656">
                  <c:v>7.4248599968958606</c:v>
                </c:pt>
                <c:pt idx="657">
                  <c:v>7.4380358382331258</c:v>
                </c:pt>
                <c:pt idx="658">
                  <c:v>7.4468194497085269</c:v>
                </c:pt>
                <c:pt idx="659">
                  <c:v>7.4512116795703918</c:v>
                </c:pt>
                <c:pt idx="660">
                  <c:v>7.4599952910457876</c:v>
                </c:pt>
                <c:pt idx="661">
                  <c:v>7.4731711323830581</c:v>
                </c:pt>
                <c:pt idx="662">
                  <c:v>7.4775633622449229</c:v>
                </c:pt>
                <c:pt idx="663">
                  <c:v>7.4819555921067877</c:v>
                </c:pt>
                <c:pt idx="664">
                  <c:v>7.4907392035821871</c:v>
                </c:pt>
                <c:pt idx="665">
                  <c:v>7.4951314334440529</c:v>
                </c:pt>
                <c:pt idx="666">
                  <c:v>7.4995228150575857</c:v>
                </c:pt>
                <c:pt idx="667">
                  <c:v>7.5039150449194354</c:v>
                </c:pt>
                <c:pt idx="668">
                  <c:v>7.5083072747813198</c:v>
                </c:pt>
                <c:pt idx="669">
                  <c:v>7.5126995046431828</c:v>
                </c:pt>
                <c:pt idx="670">
                  <c:v>7.5170908862566952</c:v>
                </c:pt>
                <c:pt idx="671">
                  <c:v>7.2327301017929422</c:v>
                </c:pt>
                <c:pt idx="672">
                  <c:v>7.237122331654807</c:v>
                </c:pt>
                <c:pt idx="673">
                  <c:v>7.2415137132683407</c:v>
                </c:pt>
                <c:pt idx="674">
                  <c:v>7.2459059431302064</c:v>
                </c:pt>
                <c:pt idx="675">
                  <c:v>7.2502981729920721</c:v>
                </c:pt>
                <c:pt idx="676">
                  <c:v>7.2546895546056067</c:v>
                </c:pt>
                <c:pt idx="677">
                  <c:v>7.2590817844674698</c:v>
                </c:pt>
                <c:pt idx="678">
                  <c:v>7.2634740143293381</c:v>
                </c:pt>
                <c:pt idx="679">
                  <c:v>7.267865395942871</c:v>
                </c:pt>
                <c:pt idx="680">
                  <c:v>7.2722576258047402</c:v>
                </c:pt>
                <c:pt idx="681">
                  <c:v>7.2766498556666104</c:v>
                </c:pt>
                <c:pt idx="682">
                  <c:v>7.294217926865711</c:v>
                </c:pt>
                <c:pt idx="683">
                  <c:v>7.2986093084792669</c:v>
                </c:pt>
                <c:pt idx="684">
                  <c:v>7.3030015383411326</c:v>
                </c:pt>
                <c:pt idx="685">
                  <c:v>7.3073937682029966</c:v>
                </c:pt>
                <c:pt idx="686">
                  <c:v>7.3293532210156638</c:v>
                </c:pt>
                <c:pt idx="687">
                  <c:v>7.3337454508775304</c:v>
                </c:pt>
                <c:pt idx="688">
                  <c:v>7.3381368324910596</c:v>
                </c:pt>
                <c:pt idx="689">
                  <c:v>7.355704903690194</c:v>
                </c:pt>
                <c:pt idx="690">
                  <c:v>7.3600971335520597</c:v>
                </c:pt>
                <c:pt idx="691">
                  <c:v>7.3732729748893302</c:v>
                </c:pt>
                <c:pt idx="692">
                  <c:v>7.3776652047511897</c:v>
                </c:pt>
                <c:pt idx="693">
                  <c:v>7.4040168874256951</c:v>
                </c:pt>
                <c:pt idx="694">
                  <c:v>7.4084091172875857</c:v>
                </c:pt>
                <c:pt idx="695">
                  <c:v>7.4259763402383836</c:v>
                </c:pt>
                <c:pt idx="696">
                  <c:v>7.4303685701002511</c:v>
                </c:pt>
                <c:pt idx="697">
                  <c:v>7.443544411437518</c:v>
                </c:pt>
                <c:pt idx="698">
                  <c:v>7.46989609411205</c:v>
                </c:pt>
                <c:pt idx="699">
                  <c:v>7.474288323973914</c:v>
                </c:pt>
                <c:pt idx="700">
                  <c:v>7.4786805538357779</c:v>
                </c:pt>
                <c:pt idx="701">
                  <c:v>7.4830719354493107</c:v>
                </c:pt>
                <c:pt idx="702">
                  <c:v>7.48746416531118</c:v>
                </c:pt>
                <c:pt idx="703">
                  <c:v>7.4918563951730421</c:v>
                </c:pt>
                <c:pt idx="704">
                  <c:v>7.4962477767865758</c:v>
                </c:pt>
                <c:pt idx="705">
                  <c:v>7.5006400066484424</c:v>
                </c:pt>
                <c:pt idx="706">
                  <c:v>7.5050322365103046</c:v>
                </c:pt>
                <c:pt idx="707">
                  <c:v>7.2074942328622464</c:v>
                </c:pt>
                <c:pt idx="708">
                  <c:v>7.2118864627241166</c:v>
                </c:pt>
                <c:pt idx="709">
                  <c:v>7.2162786925859832</c:v>
                </c:pt>
                <c:pt idx="710">
                  <c:v>7.233846763785114</c:v>
                </c:pt>
                <c:pt idx="711">
                  <c:v>7.2382381453986504</c:v>
                </c:pt>
                <c:pt idx="712">
                  <c:v>7.2733742877969094</c:v>
                </c:pt>
                <c:pt idx="713">
                  <c:v>7.2821578992723088</c:v>
                </c:pt>
                <c:pt idx="714">
                  <c:v>7.2865501291341719</c:v>
                </c:pt>
                <c:pt idx="715">
                  <c:v>7.2909423589960376</c:v>
                </c:pt>
                <c:pt idx="716">
                  <c:v>7.295333740609574</c:v>
                </c:pt>
                <c:pt idx="717">
                  <c:v>7.2997259704714397</c:v>
                </c:pt>
                <c:pt idx="718">
                  <c:v>7.30850958194684</c:v>
                </c:pt>
                <c:pt idx="719">
                  <c:v>7.3260776531459646</c:v>
                </c:pt>
                <c:pt idx="720">
                  <c:v>7.3304698830078401</c:v>
                </c:pt>
                <c:pt idx="721">
                  <c:v>7.3348612646213702</c:v>
                </c:pt>
                <c:pt idx="722">
                  <c:v>7.3392534944832404</c:v>
                </c:pt>
                <c:pt idx="723">
                  <c:v>7.356821565682365</c:v>
                </c:pt>
                <c:pt idx="724">
                  <c:v>7.3743896368814772</c:v>
                </c:pt>
                <c:pt idx="725">
                  <c:v>7.3787810184950287</c:v>
                </c:pt>
                <c:pt idx="726">
                  <c:v>7.3831732483568846</c:v>
                </c:pt>
                <c:pt idx="727">
                  <c:v>7.3875654782187388</c:v>
                </c:pt>
                <c:pt idx="728">
                  <c:v>7.3919577080806267</c:v>
                </c:pt>
                <c:pt idx="729">
                  <c:v>7.3963490896941604</c:v>
                </c:pt>
                <c:pt idx="730">
                  <c:v>7.4007413195560261</c:v>
                </c:pt>
                <c:pt idx="731">
                  <c:v>7.4051335494178856</c:v>
                </c:pt>
                <c:pt idx="732">
                  <c:v>7.4095249310314282</c:v>
                </c:pt>
                <c:pt idx="733">
                  <c:v>7.431485232092423</c:v>
                </c:pt>
                <c:pt idx="734">
                  <c:v>7.4490533032915529</c:v>
                </c:pt>
                <c:pt idx="735">
                  <c:v>7.4534446849050866</c:v>
                </c:pt>
                <c:pt idx="736">
                  <c:v>7.4578369147669354</c:v>
                </c:pt>
                <c:pt idx="737">
                  <c:v>7.4666205262423526</c:v>
                </c:pt>
                <c:pt idx="738">
                  <c:v>7.4710127561042201</c:v>
                </c:pt>
                <c:pt idx="739">
                  <c:v>7.475404985966084</c:v>
                </c:pt>
                <c:pt idx="740">
                  <c:v>7.4797963675796169</c:v>
                </c:pt>
                <c:pt idx="741">
                  <c:v>7.4841885974414746</c:v>
                </c:pt>
                <c:pt idx="742">
                  <c:v>7.4885808273033456</c:v>
                </c:pt>
                <c:pt idx="743">
                  <c:v>7.4929722089168767</c:v>
                </c:pt>
                <c:pt idx="744">
                  <c:v>7.1954350535171372</c:v>
                </c:pt>
                <c:pt idx="745">
                  <c:v>7.1998272833790216</c:v>
                </c:pt>
                <c:pt idx="746">
                  <c:v>7.2042186649925561</c:v>
                </c:pt>
                <c:pt idx="747">
                  <c:v>7.2130031247162867</c:v>
                </c:pt>
                <c:pt idx="748">
                  <c:v>7.2173945063298008</c:v>
                </c:pt>
                <c:pt idx="749">
                  <c:v>7.2217867361916852</c:v>
                </c:pt>
                <c:pt idx="750">
                  <c:v>7.2261789660535456</c:v>
                </c:pt>
                <c:pt idx="751">
                  <c:v>7.2305711959154184</c:v>
                </c:pt>
                <c:pt idx="752">
                  <c:v>7.2349625775289308</c:v>
                </c:pt>
                <c:pt idx="753">
                  <c:v>7.2393548073908178</c:v>
                </c:pt>
                <c:pt idx="754">
                  <c:v>7.2437470372526827</c:v>
                </c:pt>
                <c:pt idx="755">
                  <c:v>7.2481384188662146</c:v>
                </c:pt>
                <c:pt idx="756">
                  <c:v>7.2525306487280599</c:v>
                </c:pt>
                <c:pt idx="757">
                  <c:v>7.2569228785899336</c:v>
                </c:pt>
                <c:pt idx="758">
                  <c:v>7.2700987199272138</c:v>
                </c:pt>
                <c:pt idx="759">
                  <c:v>7.2744901015407466</c:v>
                </c:pt>
                <c:pt idx="760">
                  <c:v>7.2832745612644771</c:v>
                </c:pt>
                <c:pt idx="761">
                  <c:v>7.28766679112635</c:v>
                </c:pt>
                <c:pt idx="762">
                  <c:v>7.2920581727398783</c:v>
                </c:pt>
                <c:pt idx="763">
                  <c:v>7.296450402601744</c:v>
                </c:pt>
                <c:pt idx="764">
                  <c:v>7.3052340140771426</c:v>
                </c:pt>
                <c:pt idx="765">
                  <c:v>7.3096262439390101</c:v>
                </c:pt>
                <c:pt idx="766">
                  <c:v>7.3140184738008696</c:v>
                </c:pt>
                <c:pt idx="767">
                  <c:v>7.3228020852762743</c:v>
                </c:pt>
                <c:pt idx="768">
                  <c:v>7.3271943151381356</c:v>
                </c:pt>
                <c:pt idx="769">
                  <c:v>7.3491537679508037</c:v>
                </c:pt>
                <c:pt idx="770">
                  <c:v>7.3535459978126703</c:v>
                </c:pt>
                <c:pt idx="771">
                  <c:v>7.3579382276745138</c:v>
                </c:pt>
                <c:pt idx="772">
                  <c:v>7.3623296092880697</c:v>
                </c:pt>
                <c:pt idx="773">
                  <c:v>7.3667218391499336</c:v>
                </c:pt>
                <c:pt idx="774">
                  <c:v>7.3711140690117807</c:v>
                </c:pt>
                <c:pt idx="775">
                  <c:v>7.3755054506253366</c:v>
                </c:pt>
                <c:pt idx="776">
                  <c:v>7.3798976804871996</c:v>
                </c:pt>
                <c:pt idx="777">
                  <c:v>7.3886821402109319</c:v>
                </c:pt>
                <c:pt idx="778">
                  <c:v>7.3930735218244648</c:v>
                </c:pt>
                <c:pt idx="779">
                  <c:v>7.3974657516863296</c:v>
                </c:pt>
                <c:pt idx="780">
                  <c:v>7.4018579815481971</c:v>
                </c:pt>
                <c:pt idx="781">
                  <c:v>7.4062493631617397</c:v>
                </c:pt>
                <c:pt idx="782">
                  <c:v>7.4106415930236</c:v>
                </c:pt>
                <c:pt idx="783">
                  <c:v>7.4194252044989959</c:v>
                </c:pt>
                <c:pt idx="784">
                  <c:v>7.4238174343608607</c:v>
                </c:pt>
                <c:pt idx="785">
                  <c:v>7.42820966422273</c:v>
                </c:pt>
                <c:pt idx="786">
                  <c:v>7.4326010458362601</c:v>
                </c:pt>
                <c:pt idx="787">
                  <c:v>7.4413855055599916</c:v>
                </c:pt>
                <c:pt idx="788">
                  <c:v>7.4501691170353919</c:v>
                </c:pt>
                <c:pt idx="789">
                  <c:v>7.454561346897238</c:v>
                </c:pt>
                <c:pt idx="790">
                  <c:v>7.1833758741720608</c:v>
                </c:pt>
                <c:pt idx="791">
                  <c:v>7.1877672557855936</c:v>
                </c:pt>
                <c:pt idx="792">
                  <c:v>7.192159485647462</c:v>
                </c:pt>
                <c:pt idx="793">
                  <c:v>7.1965517155093268</c:v>
                </c:pt>
                <c:pt idx="794">
                  <c:v>7.2053353269847271</c:v>
                </c:pt>
                <c:pt idx="795">
                  <c:v>7.2097275568465866</c:v>
                </c:pt>
                <c:pt idx="796">
                  <c:v>7.2141189384601274</c:v>
                </c:pt>
                <c:pt idx="797">
                  <c:v>7.2185111683219736</c:v>
                </c:pt>
                <c:pt idx="798">
                  <c:v>7.2272956280457237</c:v>
                </c:pt>
                <c:pt idx="799">
                  <c:v>7.2316870096592574</c:v>
                </c:pt>
                <c:pt idx="800">
                  <c:v>7.2360792395211231</c:v>
                </c:pt>
                <c:pt idx="801">
                  <c:v>7.2404714693829888</c:v>
                </c:pt>
                <c:pt idx="802">
                  <c:v>7.2448628509965216</c:v>
                </c:pt>
                <c:pt idx="803">
                  <c:v>7.2580386923337867</c:v>
                </c:pt>
                <c:pt idx="804">
                  <c:v>7.2624309221956436</c:v>
                </c:pt>
                <c:pt idx="805">
                  <c:v>7.2668231520575199</c:v>
                </c:pt>
                <c:pt idx="806">
                  <c:v>7.2712145336710527</c:v>
                </c:pt>
                <c:pt idx="807">
                  <c:v>7.2799989933947904</c:v>
                </c:pt>
                <c:pt idx="808">
                  <c:v>7.2843912232566499</c:v>
                </c:pt>
                <c:pt idx="809">
                  <c:v>7.2887826048701827</c:v>
                </c:pt>
                <c:pt idx="810">
                  <c:v>7.2931748347320466</c:v>
                </c:pt>
                <c:pt idx="811">
                  <c:v>7.297567064593915</c:v>
                </c:pt>
                <c:pt idx="812">
                  <c:v>7.3063506760693064</c:v>
                </c:pt>
                <c:pt idx="813">
                  <c:v>7.3107429059311801</c:v>
                </c:pt>
                <c:pt idx="814">
                  <c:v>7.3195265174065636</c:v>
                </c:pt>
                <c:pt idx="815">
                  <c:v>7.3239187472684133</c:v>
                </c:pt>
                <c:pt idx="816">
                  <c:v>7.3458782000811098</c:v>
                </c:pt>
                <c:pt idx="817">
                  <c:v>7.3590540414183749</c:v>
                </c:pt>
                <c:pt idx="818">
                  <c:v>7.3634462712802247</c:v>
                </c:pt>
                <c:pt idx="819">
                  <c:v>7.372229882755641</c:v>
                </c:pt>
                <c:pt idx="820">
                  <c:v>7.3766221126175102</c:v>
                </c:pt>
                <c:pt idx="821">
                  <c:v>7.3810143424793706</c:v>
                </c:pt>
                <c:pt idx="822">
                  <c:v>7.3854065723412337</c:v>
                </c:pt>
                <c:pt idx="823">
                  <c:v>7.3985824136784997</c:v>
                </c:pt>
                <c:pt idx="824">
                  <c:v>7.4029737952920396</c:v>
                </c:pt>
                <c:pt idx="825">
                  <c:v>7.4073660251539009</c:v>
                </c:pt>
                <c:pt idx="826">
                  <c:v>7.4117582550157666</c:v>
                </c:pt>
                <c:pt idx="827">
                  <c:v>7.4161496366293012</c:v>
                </c:pt>
                <c:pt idx="828">
                  <c:v>7.4205418664911669</c:v>
                </c:pt>
                <c:pt idx="829">
                  <c:v>7.4249340963530246</c:v>
                </c:pt>
                <c:pt idx="830">
                  <c:v>7.4293254779665663</c:v>
                </c:pt>
                <c:pt idx="831">
                  <c:v>7.4337177078284338</c:v>
                </c:pt>
                <c:pt idx="832">
                  <c:v>7.4381099376902977</c:v>
                </c:pt>
                <c:pt idx="833">
                  <c:v>7.4425021675521634</c:v>
                </c:pt>
                <c:pt idx="834">
                  <c:v>7.4468935491656971</c:v>
                </c:pt>
                <c:pt idx="835">
                  <c:v>7.4512857790275628</c:v>
                </c:pt>
                <c:pt idx="836">
                  <c:v>7.4556780088894277</c:v>
                </c:pt>
                <c:pt idx="837">
                  <c:v>7.1757080764404808</c:v>
                </c:pt>
                <c:pt idx="838">
                  <c:v>7.1801003063023652</c:v>
                </c:pt>
                <c:pt idx="839">
                  <c:v>7.1844916879158944</c:v>
                </c:pt>
                <c:pt idx="840">
                  <c:v>7.1888839177777646</c:v>
                </c:pt>
                <c:pt idx="841">
                  <c:v>7.1932761476396321</c:v>
                </c:pt>
                <c:pt idx="842">
                  <c:v>7.1976675292531649</c:v>
                </c:pt>
                <c:pt idx="843">
                  <c:v>7.2020597591150306</c:v>
                </c:pt>
                <c:pt idx="844">
                  <c:v>7.2064519889768972</c:v>
                </c:pt>
                <c:pt idx="845">
                  <c:v>7.2108433705904309</c:v>
                </c:pt>
                <c:pt idx="846">
                  <c:v>7.2196278303141703</c:v>
                </c:pt>
                <c:pt idx="847">
                  <c:v>7.2240200601760236</c:v>
                </c:pt>
                <c:pt idx="848">
                  <c:v>7.2284114417895617</c:v>
                </c:pt>
                <c:pt idx="849">
                  <c:v>7.2328036716514266</c:v>
                </c:pt>
                <c:pt idx="850">
                  <c:v>7.2371959015132896</c:v>
                </c:pt>
                <c:pt idx="851">
                  <c:v>7.241587283126826</c:v>
                </c:pt>
                <c:pt idx="852">
                  <c:v>7.2459795129886908</c:v>
                </c:pt>
                <c:pt idx="853">
                  <c:v>7.2503717428505583</c:v>
                </c:pt>
                <c:pt idx="854">
                  <c:v>7.2547631244640911</c:v>
                </c:pt>
                <c:pt idx="855">
                  <c:v>7.2591553543259382</c:v>
                </c:pt>
                <c:pt idx="856">
                  <c:v>7.2679389658013536</c:v>
                </c:pt>
                <c:pt idx="857">
                  <c:v>7.2723311956632299</c:v>
                </c:pt>
                <c:pt idx="858">
                  <c:v>7.2986828783377344</c:v>
                </c:pt>
                <c:pt idx="859">
                  <c:v>7.3030751081996188</c:v>
                </c:pt>
                <c:pt idx="860">
                  <c:v>7.3074673380614756</c:v>
                </c:pt>
                <c:pt idx="861">
                  <c:v>7.3118587196750164</c:v>
                </c:pt>
                <c:pt idx="862">
                  <c:v>7.3162509495368839</c:v>
                </c:pt>
                <c:pt idx="863">
                  <c:v>7.3206431793987496</c:v>
                </c:pt>
                <c:pt idx="864">
                  <c:v>7.3294267908741499</c:v>
                </c:pt>
                <c:pt idx="865">
                  <c:v>7.3338190207360148</c:v>
                </c:pt>
                <c:pt idx="866">
                  <c:v>7.3382112505978787</c:v>
                </c:pt>
                <c:pt idx="867">
                  <c:v>7.3426026322114142</c:v>
                </c:pt>
                <c:pt idx="868">
                  <c:v>7.3469948620732746</c:v>
                </c:pt>
                <c:pt idx="869">
                  <c:v>7.3513870919351447</c:v>
                </c:pt>
                <c:pt idx="870">
                  <c:v>7.360170703410545</c:v>
                </c:pt>
                <c:pt idx="871">
                  <c:v>7.3733465447478101</c:v>
                </c:pt>
                <c:pt idx="872">
                  <c:v>7.377738774609675</c:v>
                </c:pt>
                <c:pt idx="873">
                  <c:v>7.3821310044715416</c:v>
                </c:pt>
                <c:pt idx="874">
                  <c:v>7.3953068458088067</c:v>
                </c:pt>
                <c:pt idx="875">
                  <c:v>7.3996982274223422</c:v>
                </c:pt>
                <c:pt idx="876">
                  <c:v>7.4084826871460718</c:v>
                </c:pt>
                <c:pt idx="877">
                  <c:v>7.4128740687596064</c:v>
                </c:pt>
                <c:pt idx="878">
                  <c:v>7.4172662986214712</c:v>
                </c:pt>
                <c:pt idx="879">
                  <c:v>7.4216585284833361</c:v>
                </c:pt>
                <c:pt idx="880">
                  <c:v>7.4348343698205817</c:v>
                </c:pt>
                <c:pt idx="881">
                  <c:v>7.4524024410197329</c:v>
                </c:pt>
                <c:pt idx="882">
                  <c:v>7.1548644373716774</c:v>
                </c:pt>
                <c:pt idx="883">
                  <c:v>7.1592566672335396</c:v>
                </c:pt>
                <c:pt idx="884">
                  <c:v>7.163648048847076</c:v>
                </c:pt>
                <c:pt idx="885">
                  <c:v>7.1680402787089106</c:v>
                </c:pt>
                <c:pt idx="886">
                  <c:v>7.1724325085708056</c:v>
                </c:pt>
                <c:pt idx="887">
                  <c:v>7.1768247384326713</c:v>
                </c:pt>
                <c:pt idx="888">
                  <c:v>7.1856083499080716</c:v>
                </c:pt>
                <c:pt idx="889">
                  <c:v>7.1900005797699107</c:v>
                </c:pt>
                <c:pt idx="890">
                  <c:v>7.1943919613834666</c:v>
                </c:pt>
                <c:pt idx="891">
                  <c:v>7.1987841912453376</c:v>
                </c:pt>
                <c:pt idx="892">
                  <c:v>7.2031764211072016</c:v>
                </c:pt>
                <c:pt idx="893">
                  <c:v>7.207567802720737</c:v>
                </c:pt>
                <c:pt idx="894">
                  <c:v>7.2119600325826001</c:v>
                </c:pt>
                <c:pt idx="895">
                  <c:v>7.2251358739198439</c:v>
                </c:pt>
                <c:pt idx="896">
                  <c:v>7.2339203336436002</c:v>
                </c:pt>
                <c:pt idx="897">
                  <c:v>7.2383117152571321</c:v>
                </c:pt>
                <c:pt idx="898">
                  <c:v>7.242703945118997</c:v>
                </c:pt>
                <c:pt idx="899">
                  <c:v>7.2470961749808671</c:v>
                </c:pt>
                <c:pt idx="900">
                  <c:v>7.2514875565943946</c:v>
                </c:pt>
                <c:pt idx="901">
                  <c:v>7.2558797864562639</c:v>
                </c:pt>
                <c:pt idx="902">
                  <c:v>7.2602720163181296</c:v>
                </c:pt>
                <c:pt idx="903">
                  <c:v>7.2778400875172604</c:v>
                </c:pt>
                <c:pt idx="904">
                  <c:v>7.2822314691307941</c:v>
                </c:pt>
                <c:pt idx="905">
                  <c:v>7.2910159288545247</c:v>
                </c:pt>
                <c:pt idx="906">
                  <c:v>7.2954073104680566</c:v>
                </c:pt>
                <c:pt idx="907">
                  <c:v>7.2997995403299241</c:v>
                </c:pt>
                <c:pt idx="908">
                  <c:v>7.3085831518053244</c:v>
                </c:pt>
                <c:pt idx="909">
                  <c:v>7.3261512230044437</c:v>
                </c:pt>
                <c:pt idx="910">
                  <c:v>7.33054345286632</c:v>
                </c:pt>
                <c:pt idx="911">
                  <c:v>7.3349356827281849</c:v>
                </c:pt>
                <c:pt idx="912">
                  <c:v>7.3393270643417203</c:v>
                </c:pt>
                <c:pt idx="913">
                  <c:v>7.3437192942035852</c:v>
                </c:pt>
                <c:pt idx="914">
                  <c:v>7.348111524065426</c:v>
                </c:pt>
                <c:pt idx="915">
                  <c:v>7.3525029056789846</c:v>
                </c:pt>
                <c:pt idx="916">
                  <c:v>7.3656787470162346</c:v>
                </c:pt>
                <c:pt idx="917">
                  <c:v>7.3700709768781136</c:v>
                </c:pt>
                <c:pt idx="918">
                  <c:v>7.3832468182153796</c:v>
                </c:pt>
                <c:pt idx="919">
                  <c:v>7.4183829606136431</c:v>
                </c:pt>
                <c:pt idx="920">
                  <c:v>7.4227743422271768</c:v>
                </c:pt>
                <c:pt idx="921">
                  <c:v>7.4271665720890336</c:v>
                </c:pt>
                <c:pt idx="922">
                  <c:v>7.4359510318127739</c:v>
                </c:pt>
                <c:pt idx="923">
                  <c:v>7.4403424134263103</c:v>
                </c:pt>
                <c:pt idx="924">
                  <c:v>7.1515888695019534</c:v>
                </c:pt>
                <c:pt idx="925">
                  <c:v>7.1559810993638457</c:v>
                </c:pt>
                <c:pt idx="926">
                  <c:v>7.1603724809773803</c:v>
                </c:pt>
                <c:pt idx="927">
                  <c:v>7.1647647108392336</c:v>
                </c:pt>
                <c:pt idx="928">
                  <c:v>7.1691569407011064</c:v>
                </c:pt>
                <c:pt idx="929">
                  <c:v>7.1735491705629739</c:v>
                </c:pt>
                <c:pt idx="930">
                  <c:v>7.1911163935137754</c:v>
                </c:pt>
                <c:pt idx="931">
                  <c:v>7.1955086233756376</c:v>
                </c:pt>
                <c:pt idx="932">
                  <c:v>7.1999008532374766</c:v>
                </c:pt>
                <c:pt idx="933">
                  <c:v>7.2130766945747711</c:v>
                </c:pt>
                <c:pt idx="934">
                  <c:v>7.2174689244366368</c:v>
                </c:pt>
                <c:pt idx="935">
                  <c:v>7.2262525359120371</c:v>
                </c:pt>
                <c:pt idx="936">
                  <c:v>7.2394283772493004</c:v>
                </c:pt>
                <c:pt idx="937">
                  <c:v>7.243820607111167</c:v>
                </c:pt>
                <c:pt idx="938">
                  <c:v>7.2482119887247007</c:v>
                </c:pt>
                <c:pt idx="939">
                  <c:v>7.2526042185865656</c:v>
                </c:pt>
                <c:pt idx="940">
                  <c:v>7.2569964484484286</c:v>
                </c:pt>
                <c:pt idx="941">
                  <c:v>7.2701722897856964</c:v>
                </c:pt>
                <c:pt idx="942">
                  <c:v>7.2833481311229704</c:v>
                </c:pt>
                <c:pt idx="943">
                  <c:v>7.2877403609848281</c:v>
                </c:pt>
                <c:pt idx="944">
                  <c:v>7.2921317425983627</c:v>
                </c:pt>
                <c:pt idx="945">
                  <c:v>7.2965239724602284</c:v>
                </c:pt>
                <c:pt idx="946">
                  <c:v>7.3009162023220746</c:v>
                </c:pt>
                <c:pt idx="947">
                  <c:v>7.318483425272893</c:v>
                </c:pt>
                <c:pt idx="948">
                  <c:v>7.3316601148584901</c:v>
                </c:pt>
                <c:pt idx="949">
                  <c:v>7.3360514964720229</c:v>
                </c:pt>
                <c:pt idx="950">
                  <c:v>7.3404437263338904</c:v>
                </c:pt>
                <c:pt idx="951">
                  <c:v>7.3448359561957099</c:v>
                </c:pt>
                <c:pt idx="952">
                  <c:v>7.3536195676711547</c:v>
                </c:pt>
                <c:pt idx="953">
                  <c:v>7.3580117975330204</c:v>
                </c:pt>
                <c:pt idx="954">
                  <c:v>7.3624031791465363</c:v>
                </c:pt>
                <c:pt idx="955">
                  <c:v>7.3667954090084198</c:v>
                </c:pt>
                <c:pt idx="956">
                  <c:v>7.3711876388702846</c:v>
                </c:pt>
                <c:pt idx="957">
                  <c:v>7.3755798687321477</c:v>
                </c:pt>
                <c:pt idx="958">
                  <c:v>7.3799712503456849</c:v>
                </c:pt>
                <c:pt idx="959">
                  <c:v>7.3843634802075497</c:v>
                </c:pt>
                <c:pt idx="960">
                  <c:v>7.3887557100694137</c:v>
                </c:pt>
                <c:pt idx="961">
                  <c:v>7.3931470916829518</c:v>
                </c:pt>
                <c:pt idx="962">
                  <c:v>7.3975393215448157</c:v>
                </c:pt>
                <c:pt idx="963">
                  <c:v>7.4107151628820809</c:v>
                </c:pt>
                <c:pt idx="964">
                  <c:v>7.4151073927439457</c:v>
                </c:pt>
                <c:pt idx="965">
                  <c:v>7.4194987743574803</c:v>
                </c:pt>
                <c:pt idx="966">
                  <c:v>7.4238910042193469</c:v>
                </c:pt>
                <c:pt idx="967">
                  <c:v>7.4282832340812117</c:v>
                </c:pt>
                <c:pt idx="968">
                  <c:v>7.135137460294998</c:v>
                </c:pt>
                <c:pt idx="969">
                  <c:v>7.1570969131076856</c:v>
                </c:pt>
                <c:pt idx="970">
                  <c:v>7.1746649843068138</c:v>
                </c:pt>
                <c:pt idx="971">
                  <c:v>7.1790572141686821</c:v>
                </c:pt>
                <c:pt idx="972">
                  <c:v>7.183449444030547</c:v>
                </c:pt>
                <c:pt idx="973">
                  <c:v>7.1878408256440824</c:v>
                </c:pt>
                <c:pt idx="974">
                  <c:v>7.1922330555059446</c:v>
                </c:pt>
                <c:pt idx="975">
                  <c:v>7.196625285367813</c:v>
                </c:pt>
                <c:pt idx="976">
                  <c:v>7.2054088968432106</c:v>
                </c:pt>
                <c:pt idx="977">
                  <c:v>7.2098011267050781</c:v>
                </c:pt>
                <c:pt idx="978">
                  <c:v>7.2141933565669216</c:v>
                </c:pt>
                <c:pt idx="979">
                  <c:v>7.2185847381804571</c:v>
                </c:pt>
                <c:pt idx="980">
                  <c:v>7.2317605795177426</c:v>
                </c:pt>
                <c:pt idx="981">
                  <c:v>7.2361528093796057</c:v>
                </c:pt>
                <c:pt idx="982">
                  <c:v>7.2405450392414741</c:v>
                </c:pt>
                <c:pt idx="983">
                  <c:v>7.2449364208549936</c:v>
                </c:pt>
                <c:pt idx="984">
                  <c:v>7.2493286507168726</c:v>
                </c:pt>
                <c:pt idx="985">
                  <c:v>7.2537208805787401</c:v>
                </c:pt>
                <c:pt idx="986">
                  <c:v>7.2581122621922676</c:v>
                </c:pt>
                <c:pt idx="987">
                  <c:v>7.2625044920541377</c:v>
                </c:pt>
                <c:pt idx="988">
                  <c:v>7.27128895177787</c:v>
                </c:pt>
                <c:pt idx="989">
                  <c:v>7.2756803333914037</c:v>
                </c:pt>
                <c:pt idx="990">
                  <c:v>7.2844647931151361</c:v>
                </c:pt>
                <c:pt idx="991">
                  <c:v>7.288856174728668</c:v>
                </c:pt>
                <c:pt idx="992">
                  <c:v>7.2932484045905399</c:v>
                </c:pt>
                <c:pt idx="993">
                  <c:v>7.2976406344523976</c:v>
                </c:pt>
                <c:pt idx="994">
                  <c:v>7.3152078574031956</c:v>
                </c:pt>
                <c:pt idx="995">
                  <c:v>7.3196000872650639</c:v>
                </c:pt>
                <c:pt idx="996">
                  <c:v>7.3239923171269066</c:v>
                </c:pt>
                <c:pt idx="997">
                  <c:v>7.3283845469887501</c:v>
                </c:pt>
                <c:pt idx="998">
                  <c:v>7.3459517699395747</c:v>
                </c:pt>
                <c:pt idx="999">
                  <c:v>7.3635198411386957</c:v>
                </c:pt>
                <c:pt idx="1000">
                  <c:v>7.3810879123378568</c:v>
                </c:pt>
                <c:pt idx="1001">
                  <c:v>7.3854801421997216</c:v>
                </c:pt>
                <c:pt idx="1002">
                  <c:v>7.389871523813258</c:v>
                </c:pt>
                <c:pt idx="1003">
                  <c:v>7.394263753675121</c:v>
                </c:pt>
                <c:pt idx="1004">
                  <c:v>7.4030473651505204</c:v>
                </c:pt>
                <c:pt idx="1005">
                  <c:v>7.4074395950123861</c:v>
                </c:pt>
                <c:pt idx="1006">
                  <c:v>7.4118318248742527</c:v>
                </c:pt>
                <c:pt idx="1007">
                  <c:v>7.123078280949926</c:v>
                </c:pt>
                <c:pt idx="1008">
                  <c:v>7.1274696625634606</c:v>
                </c:pt>
                <c:pt idx="1009">
                  <c:v>7.1318618924253281</c:v>
                </c:pt>
                <c:pt idx="1010">
                  <c:v>7.1362541222871911</c:v>
                </c:pt>
                <c:pt idx="1011">
                  <c:v>7.1406455039007239</c:v>
                </c:pt>
                <c:pt idx="1012">
                  <c:v>7.1450377337625914</c:v>
                </c:pt>
                <c:pt idx="1013">
                  <c:v>7.149429963624458</c:v>
                </c:pt>
                <c:pt idx="1014">
                  <c:v>7.1538213452379864</c:v>
                </c:pt>
                <c:pt idx="1015">
                  <c:v>7.1582135750998566</c:v>
                </c:pt>
                <c:pt idx="1016">
                  <c:v>7.1626058049617196</c:v>
                </c:pt>
                <c:pt idx="1017">
                  <c:v>7.1669980348235871</c:v>
                </c:pt>
                <c:pt idx="1018">
                  <c:v>7.1845652577743682</c:v>
                </c:pt>
                <c:pt idx="1019">
                  <c:v>7.1889574876362454</c:v>
                </c:pt>
                <c:pt idx="1020">
                  <c:v>7.19334971749812</c:v>
                </c:pt>
                <c:pt idx="1021">
                  <c:v>7.2065255588353736</c:v>
                </c:pt>
                <c:pt idx="1022">
                  <c:v>7.2109177886972464</c:v>
                </c:pt>
                <c:pt idx="1023">
                  <c:v>7.2153091703107837</c:v>
                </c:pt>
                <c:pt idx="1024">
                  <c:v>7.2197014001726503</c:v>
                </c:pt>
                <c:pt idx="1025">
                  <c:v>7.2240936300345151</c:v>
                </c:pt>
                <c:pt idx="1026">
                  <c:v>7.2284850116480346</c:v>
                </c:pt>
                <c:pt idx="1027">
                  <c:v>7.2328772415099074</c:v>
                </c:pt>
                <c:pt idx="1028">
                  <c:v>7.2372694713717802</c:v>
                </c:pt>
                <c:pt idx="1029">
                  <c:v>7.2416608529853139</c:v>
                </c:pt>
                <c:pt idx="1030">
                  <c:v>7.2460530828471796</c:v>
                </c:pt>
                <c:pt idx="1031">
                  <c:v>7.2592289241844501</c:v>
                </c:pt>
                <c:pt idx="1032">
                  <c:v>7.2636211540463078</c:v>
                </c:pt>
                <c:pt idx="1033">
                  <c:v>7.27679699538358</c:v>
                </c:pt>
                <c:pt idx="1034">
                  <c:v>7.2811892252454404</c:v>
                </c:pt>
                <c:pt idx="1035">
                  <c:v>7.2855806068589528</c:v>
                </c:pt>
                <c:pt idx="1036">
                  <c:v>7.2899728367208407</c:v>
                </c:pt>
                <c:pt idx="1037">
                  <c:v>7.2943650665827047</c:v>
                </c:pt>
                <c:pt idx="1038">
                  <c:v>7.3163245193953657</c:v>
                </c:pt>
                <c:pt idx="1039">
                  <c:v>7.3207167492572154</c:v>
                </c:pt>
                <c:pt idx="1040">
                  <c:v>7.3382848204563667</c:v>
                </c:pt>
                <c:pt idx="1041">
                  <c:v>7.3426762020698986</c:v>
                </c:pt>
                <c:pt idx="1042">
                  <c:v>7.3470684319317661</c:v>
                </c:pt>
                <c:pt idx="1043">
                  <c:v>7.3514606617936318</c:v>
                </c:pt>
                <c:pt idx="1044">
                  <c:v>7.3558520434071681</c:v>
                </c:pt>
                <c:pt idx="1045">
                  <c:v>7.3734201146062972</c:v>
                </c:pt>
                <c:pt idx="1046">
                  <c:v>7.3865959559435641</c:v>
                </c:pt>
                <c:pt idx="1047">
                  <c:v>7.390988185805428</c:v>
                </c:pt>
                <c:pt idx="1048">
                  <c:v>7.3953804156672938</c:v>
                </c:pt>
                <c:pt idx="1049">
                  <c:v>7.3997717972808301</c:v>
                </c:pt>
                <c:pt idx="1050">
                  <c:v>7.1022346418810844</c:v>
                </c:pt>
                <c:pt idx="1051">
                  <c:v>7.1154104832183647</c:v>
                </c:pt>
                <c:pt idx="1052">
                  <c:v>7.1198027130802304</c:v>
                </c:pt>
                <c:pt idx="1053">
                  <c:v>7.124194094693765</c:v>
                </c:pt>
                <c:pt idx="1054">
                  <c:v>7.1285863245556236</c:v>
                </c:pt>
                <c:pt idx="1055">
                  <c:v>7.1329785544174733</c:v>
                </c:pt>
                <c:pt idx="1056">
                  <c:v>7.1373699360310283</c:v>
                </c:pt>
                <c:pt idx="1057">
                  <c:v>7.1417621658929002</c:v>
                </c:pt>
                <c:pt idx="1058">
                  <c:v>7.1461543957547606</c:v>
                </c:pt>
                <c:pt idx="1059">
                  <c:v>7.1505457773682659</c:v>
                </c:pt>
                <c:pt idx="1060">
                  <c:v>7.1637224669538906</c:v>
                </c:pt>
                <c:pt idx="1061">
                  <c:v>7.1681138485673834</c:v>
                </c:pt>
                <c:pt idx="1062">
                  <c:v>7.1725060784292669</c:v>
                </c:pt>
                <c:pt idx="1063">
                  <c:v>7.1768983082911566</c:v>
                </c:pt>
                <c:pt idx="1064">
                  <c:v>7.1856819197665436</c:v>
                </c:pt>
                <c:pt idx="1065">
                  <c:v>7.1900741496283969</c:v>
                </c:pt>
                <c:pt idx="1066">
                  <c:v>7.1944655312419306</c:v>
                </c:pt>
                <c:pt idx="1067">
                  <c:v>7.1988577611038203</c:v>
                </c:pt>
                <c:pt idx="1068">
                  <c:v>7.2032499909656904</c:v>
                </c:pt>
                <c:pt idx="1069">
                  <c:v>7.2076422208275526</c:v>
                </c:pt>
                <c:pt idx="1070">
                  <c:v>7.2120336024410872</c:v>
                </c:pt>
                <c:pt idx="1071">
                  <c:v>7.2164258323029484</c:v>
                </c:pt>
                <c:pt idx="1072">
                  <c:v>7.2208180621648186</c:v>
                </c:pt>
                <c:pt idx="1073">
                  <c:v>7.2296016736402162</c:v>
                </c:pt>
                <c:pt idx="1074">
                  <c:v>7.2339939035020828</c:v>
                </c:pt>
                <c:pt idx="1075">
                  <c:v>7.2383852851156174</c:v>
                </c:pt>
                <c:pt idx="1076">
                  <c:v>7.2427775149774796</c:v>
                </c:pt>
                <c:pt idx="1077">
                  <c:v>7.2559533563147456</c:v>
                </c:pt>
                <c:pt idx="1078">
                  <c:v>7.2647378160384442</c:v>
                </c:pt>
                <c:pt idx="1079">
                  <c:v>7.2691291976520134</c:v>
                </c:pt>
                <c:pt idx="1080">
                  <c:v>7.27352142751388</c:v>
                </c:pt>
                <c:pt idx="1081">
                  <c:v>7.2779136573757226</c:v>
                </c:pt>
                <c:pt idx="1082">
                  <c:v>7.2823050389892776</c:v>
                </c:pt>
                <c:pt idx="1083">
                  <c:v>7.2866972688511451</c:v>
                </c:pt>
                <c:pt idx="1084">
                  <c:v>7.2910894987130099</c:v>
                </c:pt>
                <c:pt idx="1085">
                  <c:v>7.3042653400502751</c:v>
                </c:pt>
                <c:pt idx="1086">
                  <c:v>7.3086567216638079</c:v>
                </c:pt>
                <c:pt idx="1087">
                  <c:v>7.3130489515256736</c:v>
                </c:pt>
                <c:pt idx="1088">
                  <c:v>7.3262247928629396</c:v>
                </c:pt>
                <c:pt idx="1089">
                  <c:v>7.3306170227248071</c:v>
                </c:pt>
                <c:pt idx="1090">
                  <c:v>7.3394006342002038</c:v>
                </c:pt>
                <c:pt idx="1091">
                  <c:v>7.3437928640620704</c:v>
                </c:pt>
                <c:pt idx="1092">
                  <c:v>7.3481850939239362</c:v>
                </c:pt>
                <c:pt idx="1093">
                  <c:v>7.35696870539934</c:v>
                </c:pt>
                <c:pt idx="1094">
                  <c:v>7.3613609352612013</c:v>
                </c:pt>
                <c:pt idx="1095">
                  <c:v>7.3745367765984309</c:v>
                </c:pt>
                <c:pt idx="1096">
                  <c:v>7.3789290064603321</c:v>
                </c:pt>
                <c:pt idx="1097">
                  <c:v>7.3833203880738703</c:v>
                </c:pt>
                <c:pt idx="1098">
                  <c:v>7.3877126179357067</c:v>
                </c:pt>
                <c:pt idx="1099">
                  <c:v>7.0901746142876751</c:v>
                </c:pt>
                <c:pt idx="1100">
                  <c:v>7.0989590740114048</c:v>
                </c:pt>
                <c:pt idx="1101">
                  <c:v>7.1033513038732723</c:v>
                </c:pt>
                <c:pt idx="1102">
                  <c:v>7.1077426854868051</c:v>
                </c:pt>
                <c:pt idx="1103">
                  <c:v>7.1165271452105348</c:v>
                </c:pt>
                <c:pt idx="1104">
                  <c:v>7.1209185268240427</c:v>
                </c:pt>
                <c:pt idx="1105">
                  <c:v>7.125310756685896</c:v>
                </c:pt>
                <c:pt idx="1106">
                  <c:v>7.1297029865478008</c:v>
                </c:pt>
                <c:pt idx="1107">
                  <c:v>7.1340943681613336</c:v>
                </c:pt>
                <c:pt idx="1108">
                  <c:v>7.1384865980231984</c:v>
                </c:pt>
                <c:pt idx="1109">
                  <c:v>7.1428788278850393</c:v>
                </c:pt>
                <c:pt idx="1110">
                  <c:v>7.1472702094985996</c:v>
                </c:pt>
                <c:pt idx="1111">
                  <c:v>7.1516624393604671</c:v>
                </c:pt>
                <c:pt idx="1112">
                  <c:v>7.1648382806977056</c:v>
                </c:pt>
                <c:pt idx="1113">
                  <c:v>7.1692305105595846</c:v>
                </c:pt>
                <c:pt idx="1114">
                  <c:v>7.1736227404214628</c:v>
                </c:pt>
                <c:pt idx="1115">
                  <c:v>7.1911899633722616</c:v>
                </c:pt>
                <c:pt idx="1116">
                  <c:v>7.19558219323413</c:v>
                </c:pt>
                <c:pt idx="1117">
                  <c:v>7.1999744230959717</c:v>
                </c:pt>
                <c:pt idx="1118">
                  <c:v>7.2043666529578596</c:v>
                </c:pt>
                <c:pt idx="1119">
                  <c:v>7.2087580345713933</c:v>
                </c:pt>
                <c:pt idx="1120">
                  <c:v>7.2131502644332546</c:v>
                </c:pt>
                <c:pt idx="1121">
                  <c:v>7.2175424942951301</c:v>
                </c:pt>
                <c:pt idx="1122">
                  <c:v>7.2263261057705304</c:v>
                </c:pt>
                <c:pt idx="1123">
                  <c:v>7.2307183356323899</c:v>
                </c:pt>
                <c:pt idx="1124">
                  <c:v>7.243894176969655</c:v>
                </c:pt>
                <c:pt idx="1125">
                  <c:v>7.2482855585831887</c:v>
                </c:pt>
                <c:pt idx="1126">
                  <c:v>7.2702458596441861</c:v>
                </c:pt>
                <c:pt idx="1127">
                  <c:v>7.2834217009814504</c:v>
                </c:pt>
                <c:pt idx="1128">
                  <c:v>7.3009897721805777</c:v>
                </c:pt>
                <c:pt idx="1129">
                  <c:v>7.3141656135178454</c:v>
                </c:pt>
                <c:pt idx="1130">
                  <c:v>7.318557843379689</c:v>
                </c:pt>
                <c:pt idx="1131">
                  <c:v>7.3229492249932457</c:v>
                </c:pt>
                <c:pt idx="1132">
                  <c:v>7.3317336847169781</c:v>
                </c:pt>
                <c:pt idx="1133">
                  <c:v>7.3361250663305047</c:v>
                </c:pt>
                <c:pt idx="1134">
                  <c:v>7.3405172961923766</c:v>
                </c:pt>
                <c:pt idx="1135">
                  <c:v>7.3449095260542236</c:v>
                </c:pt>
                <c:pt idx="1136">
                  <c:v>7.3493009076677778</c:v>
                </c:pt>
                <c:pt idx="1137">
                  <c:v>7.3668689788668873</c:v>
                </c:pt>
                <c:pt idx="1138">
                  <c:v>7.3712612087287717</c:v>
                </c:pt>
                <c:pt idx="1139">
                  <c:v>7.0781154349425801</c:v>
                </c:pt>
                <c:pt idx="1140">
                  <c:v>7.1088593474789654</c:v>
                </c:pt>
                <c:pt idx="1141">
                  <c:v>7.1132515773408356</c:v>
                </c:pt>
                <c:pt idx="1142">
                  <c:v>7.1176429589543746</c:v>
                </c:pt>
                <c:pt idx="1143">
                  <c:v>7.1220351888162199</c:v>
                </c:pt>
                <c:pt idx="1144">
                  <c:v>7.1264274186781051</c:v>
                </c:pt>
                <c:pt idx="1145">
                  <c:v>7.1439946416288862</c:v>
                </c:pt>
                <c:pt idx="1146">
                  <c:v>7.1483868714907466</c:v>
                </c:pt>
                <c:pt idx="1147">
                  <c:v>7.1527791013526381</c:v>
                </c:pt>
                <c:pt idx="1148">
                  <c:v>7.1571713312144807</c:v>
                </c:pt>
                <c:pt idx="1149">
                  <c:v>7.1615627128280339</c:v>
                </c:pt>
                <c:pt idx="1150">
                  <c:v>7.1659549426898712</c:v>
                </c:pt>
                <c:pt idx="1151">
                  <c:v>7.1747385541652759</c:v>
                </c:pt>
                <c:pt idx="1152">
                  <c:v>7.1791307840271701</c:v>
                </c:pt>
                <c:pt idx="1153">
                  <c:v>7.1879143955025668</c:v>
                </c:pt>
                <c:pt idx="1154">
                  <c:v>7.2010910850881702</c:v>
                </c:pt>
                <c:pt idx="1155">
                  <c:v>7.2318341493762279</c:v>
                </c:pt>
                <c:pt idx="1156">
                  <c:v>7.2362263792380936</c:v>
                </c:pt>
                <c:pt idx="1157">
                  <c:v>7.2494022205753588</c:v>
                </c:pt>
                <c:pt idx="1158">
                  <c:v>7.2537944504372227</c:v>
                </c:pt>
                <c:pt idx="1159">
                  <c:v>7.2581866802990884</c:v>
                </c:pt>
                <c:pt idx="1160">
                  <c:v>7.2669702917744896</c:v>
                </c:pt>
                <c:pt idx="1161">
                  <c:v>7.2801461331117538</c:v>
                </c:pt>
                <c:pt idx="1162">
                  <c:v>7.2845383629736187</c:v>
                </c:pt>
                <c:pt idx="1163">
                  <c:v>7.288929744587155</c:v>
                </c:pt>
                <c:pt idx="1164">
                  <c:v>7.2933219744490199</c:v>
                </c:pt>
                <c:pt idx="1165">
                  <c:v>7.2977142043108856</c:v>
                </c:pt>
                <c:pt idx="1166">
                  <c:v>7.3152822755100146</c:v>
                </c:pt>
                <c:pt idx="1167">
                  <c:v>7.3284581168472744</c:v>
                </c:pt>
                <c:pt idx="1168">
                  <c:v>7.3328494984608161</c:v>
                </c:pt>
                <c:pt idx="1169">
                  <c:v>7.3372417283226801</c:v>
                </c:pt>
                <c:pt idx="1170">
                  <c:v>7.3460253397980786</c:v>
                </c:pt>
                <c:pt idx="1171">
                  <c:v>7.0704476372110197</c:v>
                </c:pt>
                <c:pt idx="1172">
                  <c:v>7.0924079382720144</c:v>
                </c:pt>
                <c:pt idx="1173">
                  <c:v>7.0968001681338819</c:v>
                </c:pt>
                <c:pt idx="1174">
                  <c:v>7.1011915497473943</c:v>
                </c:pt>
                <c:pt idx="1175">
                  <c:v>7.1055837796092636</c:v>
                </c:pt>
                <c:pt idx="1176">
                  <c:v>7.1099760094711453</c:v>
                </c:pt>
                <c:pt idx="1177">
                  <c:v>7.1143673910846799</c:v>
                </c:pt>
                <c:pt idx="1178">
                  <c:v>7.1187596209465456</c:v>
                </c:pt>
                <c:pt idx="1179">
                  <c:v>7.1231518508083784</c:v>
                </c:pt>
                <c:pt idx="1180">
                  <c:v>7.1275432324219246</c:v>
                </c:pt>
                <c:pt idx="1181">
                  <c:v>7.1407190737592066</c:v>
                </c:pt>
                <c:pt idx="1182">
                  <c:v>7.1451113036210767</c:v>
                </c:pt>
                <c:pt idx="1183">
                  <c:v>7.1538957633448064</c:v>
                </c:pt>
                <c:pt idx="1184">
                  <c:v>7.1582871449583401</c:v>
                </c:pt>
                <c:pt idx="1185">
                  <c:v>7.1626793748202076</c:v>
                </c:pt>
                <c:pt idx="1186">
                  <c:v>7.1670716046820706</c:v>
                </c:pt>
                <c:pt idx="1187">
                  <c:v>7.1714629862956061</c:v>
                </c:pt>
                <c:pt idx="1188">
                  <c:v>7.175855216157438</c:v>
                </c:pt>
                <c:pt idx="1189">
                  <c:v>7.1802474460193384</c:v>
                </c:pt>
                <c:pt idx="1190">
                  <c:v>7.189031057494736</c:v>
                </c:pt>
                <c:pt idx="1191">
                  <c:v>7.1934232873566026</c:v>
                </c:pt>
                <c:pt idx="1192">
                  <c:v>7.1978155172184204</c:v>
                </c:pt>
                <c:pt idx="1193">
                  <c:v>7.2109913585557246</c:v>
                </c:pt>
                <c:pt idx="1194">
                  <c:v>7.2153827401692681</c:v>
                </c:pt>
                <c:pt idx="1195">
                  <c:v>7.263694723904794</c:v>
                </c:pt>
                <c:pt idx="1196">
                  <c:v>7.2680869537666606</c:v>
                </c:pt>
                <c:pt idx="1197">
                  <c:v>7.2724783353801961</c:v>
                </c:pt>
                <c:pt idx="1198">
                  <c:v>7.27687056524206</c:v>
                </c:pt>
                <c:pt idx="1199">
                  <c:v>7.2944386364411846</c:v>
                </c:pt>
                <c:pt idx="1200">
                  <c:v>7.307614477778424</c:v>
                </c:pt>
                <c:pt idx="1201">
                  <c:v>7.3207903191156989</c:v>
                </c:pt>
                <c:pt idx="1202">
                  <c:v>7.3295739305911196</c:v>
                </c:pt>
                <c:pt idx="1203">
                  <c:v>7.3339661604529862</c:v>
                </c:pt>
                <c:pt idx="1204">
                  <c:v>7.3427497719283874</c:v>
                </c:pt>
                <c:pt idx="1205">
                  <c:v>7.3471420017902496</c:v>
                </c:pt>
                <c:pt idx="1206">
                  <c:v>7.0539962280040607</c:v>
                </c:pt>
                <c:pt idx="1207">
                  <c:v>7.0671720693413258</c:v>
                </c:pt>
                <c:pt idx="1208">
                  <c:v>7.0715642992031906</c:v>
                </c:pt>
                <c:pt idx="1209">
                  <c:v>7.0759565290650297</c:v>
                </c:pt>
                <c:pt idx="1210">
                  <c:v>7.0803479106785909</c:v>
                </c:pt>
                <c:pt idx="1211">
                  <c:v>7.1023082117395866</c:v>
                </c:pt>
                <c:pt idx="1212">
                  <c:v>7.1067004416014514</c:v>
                </c:pt>
                <c:pt idx="1213">
                  <c:v>7.1110918232149869</c:v>
                </c:pt>
                <c:pt idx="1214">
                  <c:v>7.1154840530768269</c:v>
                </c:pt>
                <c:pt idx="1215">
                  <c:v>7.1198762829387174</c:v>
                </c:pt>
                <c:pt idx="1216">
                  <c:v>7.1242676645522476</c:v>
                </c:pt>
                <c:pt idx="1217">
                  <c:v>7.1286598944141168</c:v>
                </c:pt>
                <c:pt idx="1218">
                  <c:v>7.1374435058895171</c:v>
                </c:pt>
                <c:pt idx="1219">
                  <c:v>7.1418357357513829</c:v>
                </c:pt>
                <c:pt idx="1220">
                  <c:v>7.1462279656132477</c:v>
                </c:pt>
                <c:pt idx="1221">
                  <c:v>7.1506201954751116</c:v>
                </c:pt>
                <c:pt idx="1222">
                  <c:v>7.1550115770886196</c:v>
                </c:pt>
                <c:pt idx="1223">
                  <c:v>7.1594038069505137</c:v>
                </c:pt>
                <c:pt idx="1224">
                  <c:v>7.1901477194868946</c:v>
                </c:pt>
                <c:pt idx="1225">
                  <c:v>7.1945399493487416</c:v>
                </c:pt>
                <c:pt idx="1226">
                  <c:v>7.1989313309623046</c:v>
                </c:pt>
                <c:pt idx="1227">
                  <c:v>7.2033235608241801</c:v>
                </c:pt>
                <c:pt idx="1228">
                  <c:v>7.2077157906860414</c:v>
                </c:pt>
                <c:pt idx="1229">
                  <c:v>7.2121071722995742</c:v>
                </c:pt>
                <c:pt idx="1230">
                  <c:v>7.2252830136368402</c:v>
                </c:pt>
                <c:pt idx="1231">
                  <c:v>7.2296752434987051</c:v>
                </c:pt>
                <c:pt idx="1232">
                  <c:v>7.2340674733605699</c:v>
                </c:pt>
                <c:pt idx="1233">
                  <c:v>7.2428510848359702</c:v>
                </c:pt>
                <c:pt idx="1234">
                  <c:v>7.2472433146978403</c:v>
                </c:pt>
                <c:pt idx="1235">
                  <c:v>7.2516355445597016</c:v>
                </c:pt>
                <c:pt idx="1236">
                  <c:v>7.2692027675105004</c:v>
                </c:pt>
                <c:pt idx="1237">
                  <c:v>7.273594997372367</c:v>
                </c:pt>
                <c:pt idx="1238">
                  <c:v>7.2779872272342274</c:v>
                </c:pt>
                <c:pt idx="1239">
                  <c:v>7.2823786088477647</c:v>
                </c:pt>
                <c:pt idx="1240">
                  <c:v>7.2867708387096313</c:v>
                </c:pt>
                <c:pt idx="1241">
                  <c:v>7.2999466800468964</c:v>
                </c:pt>
                <c:pt idx="1242">
                  <c:v>7.3043389099087417</c:v>
                </c:pt>
                <c:pt idx="1243">
                  <c:v>7.3175147512459873</c:v>
                </c:pt>
                <c:pt idx="1244">
                  <c:v>7.3262983627214258</c:v>
                </c:pt>
                <c:pt idx="1245">
                  <c:v>7.3306905925832924</c:v>
                </c:pt>
                <c:pt idx="1246">
                  <c:v>7.3350828224451536</c:v>
                </c:pt>
                <c:pt idx="1247">
                  <c:v>7.0375448187970742</c:v>
                </c:pt>
                <c:pt idx="1248">
                  <c:v>7.0419370486589639</c:v>
                </c:pt>
                <c:pt idx="1249">
                  <c:v>7.0551128899962254</c:v>
                </c:pt>
                <c:pt idx="1250">
                  <c:v>7.0595051198580956</c:v>
                </c:pt>
                <c:pt idx="1251">
                  <c:v>7.0858568025326241</c:v>
                </c:pt>
                <c:pt idx="1252">
                  <c:v>7.0902490323944916</c:v>
                </c:pt>
                <c:pt idx="1253">
                  <c:v>7.094640414008027</c:v>
                </c:pt>
                <c:pt idx="1254">
                  <c:v>7.0990326438698919</c:v>
                </c:pt>
                <c:pt idx="1255">
                  <c:v>7.1034248737317363</c:v>
                </c:pt>
                <c:pt idx="1256">
                  <c:v>7.1078162553452566</c:v>
                </c:pt>
                <c:pt idx="1257">
                  <c:v>7.1122084852071561</c:v>
                </c:pt>
                <c:pt idx="1258">
                  <c:v>7.11660071506902</c:v>
                </c:pt>
                <c:pt idx="1259">
                  <c:v>7.1209920966825546</c:v>
                </c:pt>
                <c:pt idx="1260">
                  <c:v>7.1253843265443866</c:v>
                </c:pt>
                <c:pt idx="1261">
                  <c:v>7.129776556406255</c:v>
                </c:pt>
                <c:pt idx="1262">
                  <c:v>7.1341679380198224</c:v>
                </c:pt>
                <c:pt idx="1263">
                  <c:v>7.1429523977435476</c:v>
                </c:pt>
                <c:pt idx="1264">
                  <c:v>7.1473446276053867</c:v>
                </c:pt>
                <c:pt idx="1265">
                  <c:v>7.1517360092189346</c:v>
                </c:pt>
                <c:pt idx="1266">
                  <c:v>7.1605204689426838</c:v>
                </c:pt>
                <c:pt idx="1267">
                  <c:v>7.1649118505561677</c:v>
                </c:pt>
                <c:pt idx="1268">
                  <c:v>7.1693040804180814</c:v>
                </c:pt>
                <c:pt idx="1269">
                  <c:v>7.1736963102799489</c:v>
                </c:pt>
                <c:pt idx="1270">
                  <c:v>7.1780876918934826</c:v>
                </c:pt>
                <c:pt idx="1271">
                  <c:v>7.1824799217553474</c:v>
                </c:pt>
                <c:pt idx="1272">
                  <c:v>7.186872151617214</c:v>
                </c:pt>
                <c:pt idx="1273">
                  <c:v>7.1912643814790798</c:v>
                </c:pt>
                <c:pt idx="1274">
                  <c:v>7.1956557630926126</c:v>
                </c:pt>
                <c:pt idx="1275">
                  <c:v>7.2000479929544801</c:v>
                </c:pt>
                <c:pt idx="1276">
                  <c:v>7.2220074457671437</c:v>
                </c:pt>
                <c:pt idx="1277">
                  <c:v>7.2351832871044088</c:v>
                </c:pt>
                <c:pt idx="1278">
                  <c:v>7.2395755169662754</c:v>
                </c:pt>
                <c:pt idx="1279">
                  <c:v>7.2527513583035397</c:v>
                </c:pt>
                <c:pt idx="1280">
                  <c:v>7.2571435881654036</c:v>
                </c:pt>
                <c:pt idx="1281">
                  <c:v>7.2615358180272427</c:v>
                </c:pt>
                <c:pt idx="1282">
                  <c:v>7.2659271996408039</c:v>
                </c:pt>
                <c:pt idx="1283">
                  <c:v>7.2703194295026696</c:v>
                </c:pt>
                <c:pt idx="1284">
                  <c:v>7.2747116593645336</c:v>
                </c:pt>
                <c:pt idx="1285">
                  <c:v>7.2791030409780699</c:v>
                </c:pt>
                <c:pt idx="1286">
                  <c:v>7.2834952708399356</c:v>
                </c:pt>
                <c:pt idx="1287">
                  <c:v>7.2878875007017996</c:v>
                </c:pt>
                <c:pt idx="1288">
                  <c:v>7.2922788823153351</c:v>
                </c:pt>
                <c:pt idx="1289">
                  <c:v>7.2966711121771999</c:v>
                </c:pt>
                <c:pt idx="1290">
                  <c:v>7.3142391833763307</c:v>
                </c:pt>
                <c:pt idx="1291">
                  <c:v>7.3186314132381973</c:v>
                </c:pt>
                <c:pt idx="1292">
                  <c:v>7.3230227948517301</c:v>
                </c:pt>
                <c:pt idx="1293">
                  <c:v>7.0342692509274052</c:v>
                </c:pt>
                <c:pt idx="1294">
                  <c:v>7.03866148078927</c:v>
                </c:pt>
                <c:pt idx="1295">
                  <c:v>7.0430537106511402</c:v>
                </c:pt>
                <c:pt idx="1296">
                  <c:v>7.0474450922646703</c:v>
                </c:pt>
                <c:pt idx="1297">
                  <c:v>7.0518373221265342</c:v>
                </c:pt>
                <c:pt idx="1298">
                  <c:v>7.0562295519884017</c:v>
                </c:pt>
                <c:pt idx="1299">
                  <c:v>7.0606209336019354</c:v>
                </c:pt>
                <c:pt idx="1300">
                  <c:v>7.0650131634638011</c:v>
                </c:pt>
                <c:pt idx="1301">
                  <c:v>7.0694053933256651</c:v>
                </c:pt>
                <c:pt idx="1302">
                  <c:v>7.0781890048010681</c:v>
                </c:pt>
                <c:pt idx="1303">
                  <c:v>7.0825812346629284</c:v>
                </c:pt>
                <c:pt idx="1304">
                  <c:v>7.0869734645247968</c:v>
                </c:pt>
                <c:pt idx="1305">
                  <c:v>7.0913648461383296</c:v>
                </c:pt>
                <c:pt idx="1306">
                  <c:v>7.1133251471993262</c:v>
                </c:pt>
                <c:pt idx="1307">
                  <c:v>7.1177165288128341</c:v>
                </c:pt>
                <c:pt idx="1308">
                  <c:v>7.1221087586747256</c:v>
                </c:pt>
                <c:pt idx="1309">
                  <c:v>7.1265009885365744</c:v>
                </c:pt>
                <c:pt idx="1310">
                  <c:v>7.1308923701501259</c:v>
                </c:pt>
                <c:pt idx="1311">
                  <c:v>7.1352846000119836</c:v>
                </c:pt>
                <c:pt idx="1312">
                  <c:v>7.1440690597357017</c:v>
                </c:pt>
                <c:pt idx="1313">
                  <c:v>7.1484604413492558</c:v>
                </c:pt>
                <c:pt idx="1314">
                  <c:v>7.1528526712111216</c:v>
                </c:pt>
                <c:pt idx="1315">
                  <c:v>7.1572449010729846</c:v>
                </c:pt>
                <c:pt idx="1316">
                  <c:v>7.1616362826865227</c:v>
                </c:pt>
                <c:pt idx="1317">
                  <c:v>7.1704207424102542</c:v>
                </c:pt>
                <c:pt idx="1318">
                  <c:v>7.1835965837475184</c:v>
                </c:pt>
                <c:pt idx="1319">
                  <c:v>7.1923801952229187</c:v>
                </c:pt>
                <c:pt idx="1320">
                  <c:v>7.1967724250847871</c:v>
                </c:pt>
                <c:pt idx="1321">
                  <c:v>7.2011646549466501</c:v>
                </c:pt>
                <c:pt idx="1322">
                  <c:v>7.2055560365601838</c:v>
                </c:pt>
                <c:pt idx="1323">
                  <c:v>7.2099482664220478</c:v>
                </c:pt>
                <c:pt idx="1324">
                  <c:v>7.2143404962839153</c:v>
                </c:pt>
                <c:pt idx="1325">
                  <c:v>7.2187318778974232</c:v>
                </c:pt>
                <c:pt idx="1326">
                  <c:v>7.2231241077593147</c:v>
                </c:pt>
                <c:pt idx="1327">
                  <c:v>7.2275163376211644</c:v>
                </c:pt>
                <c:pt idx="1328">
                  <c:v>7.2362999490965798</c:v>
                </c:pt>
                <c:pt idx="1329">
                  <c:v>7.2406921789584437</c:v>
                </c:pt>
                <c:pt idx="1330">
                  <c:v>7.2450844088203086</c:v>
                </c:pt>
                <c:pt idx="1331">
                  <c:v>7.2538680202957107</c:v>
                </c:pt>
                <c:pt idx="1332">
                  <c:v>7.2582602501575764</c:v>
                </c:pt>
                <c:pt idx="1333">
                  <c:v>7.2626516317711101</c:v>
                </c:pt>
                <c:pt idx="1334">
                  <c:v>7.2758274731083761</c:v>
                </c:pt>
                <c:pt idx="1335">
                  <c:v>7.28021970297024</c:v>
                </c:pt>
                <c:pt idx="1336">
                  <c:v>7.2846119328321057</c:v>
                </c:pt>
                <c:pt idx="1337">
                  <c:v>7.2890033144456403</c:v>
                </c:pt>
                <c:pt idx="1338">
                  <c:v>7.293395544307506</c:v>
                </c:pt>
                <c:pt idx="1339">
                  <c:v>7.2977877741693717</c:v>
                </c:pt>
                <c:pt idx="1340">
                  <c:v>7.3021800040312357</c:v>
                </c:pt>
                <c:pt idx="1341">
                  <c:v>7.3065713856447703</c:v>
                </c:pt>
                <c:pt idx="1342">
                  <c:v>7.0178183713191276</c:v>
                </c:pt>
                <c:pt idx="1343">
                  <c:v>7.0266028310428608</c:v>
                </c:pt>
                <c:pt idx="1344">
                  <c:v>7.0309942126563936</c:v>
                </c:pt>
                <c:pt idx="1345">
                  <c:v>7.0353864425182584</c:v>
                </c:pt>
                <c:pt idx="1346">
                  <c:v>7.0397786723801303</c:v>
                </c:pt>
                <c:pt idx="1347">
                  <c:v>7.0441700539936596</c:v>
                </c:pt>
                <c:pt idx="1348">
                  <c:v>7.0485622838555271</c:v>
                </c:pt>
                <c:pt idx="1349">
                  <c:v>7.0529545137173679</c:v>
                </c:pt>
                <c:pt idx="1350">
                  <c:v>7.0705217366681907</c:v>
                </c:pt>
                <c:pt idx="1351">
                  <c:v>7.0749139665300342</c:v>
                </c:pt>
                <c:pt idx="1352">
                  <c:v>7.0793061963919204</c:v>
                </c:pt>
                <c:pt idx="1353">
                  <c:v>7.083698426253787</c:v>
                </c:pt>
                <c:pt idx="1354">
                  <c:v>7.1012656492045858</c:v>
                </c:pt>
                <c:pt idx="1355">
                  <c:v>7.105657879066424</c:v>
                </c:pt>
                <c:pt idx="1356">
                  <c:v>7.1100501089283146</c:v>
                </c:pt>
                <c:pt idx="1357">
                  <c:v>7.1188337204037184</c:v>
                </c:pt>
                <c:pt idx="1358">
                  <c:v>7.1232259502655646</c:v>
                </c:pt>
                <c:pt idx="1359">
                  <c:v>7.1276173318791054</c:v>
                </c:pt>
                <c:pt idx="1360">
                  <c:v>7.1320095617409756</c:v>
                </c:pt>
                <c:pt idx="1361">
                  <c:v>7.1407940214647114</c:v>
                </c:pt>
                <c:pt idx="1362">
                  <c:v>7.1451854030782336</c:v>
                </c:pt>
                <c:pt idx="1363">
                  <c:v>7.1495776329401126</c:v>
                </c:pt>
                <c:pt idx="1364">
                  <c:v>7.1627534742773786</c:v>
                </c:pt>
                <c:pt idx="1365">
                  <c:v>7.1803215454765086</c:v>
                </c:pt>
                <c:pt idx="1366">
                  <c:v>7.1847137753383752</c:v>
                </c:pt>
                <c:pt idx="1367">
                  <c:v>7.1891051569519044</c:v>
                </c:pt>
                <c:pt idx="1368">
                  <c:v>7.1934973868137737</c:v>
                </c:pt>
                <c:pt idx="1369">
                  <c:v>7.1978896166756199</c:v>
                </c:pt>
                <c:pt idx="1370">
                  <c:v>7.202280998289174</c:v>
                </c:pt>
                <c:pt idx="1371">
                  <c:v>7.2066732281510371</c:v>
                </c:pt>
                <c:pt idx="1372">
                  <c:v>7.2110654580129054</c:v>
                </c:pt>
                <c:pt idx="1373">
                  <c:v>7.2154568396264134</c:v>
                </c:pt>
                <c:pt idx="1374">
                  <c:v>7.219849069488304</c:v>
                </c:pt>
                <c:pt idx="1375">
                  <c:v>7.23302491082557</c:v>
                </c:pt>
                <c:pt idx="1376">
                  <c:v>7.2374171406874339</c:v>
                </c:pt>
                <c:pt idx="1377">
                  <c:v>7.2593765935001002</c:v>
                </c:pt>
                <c:pt idx="1378">
                  <c:v>7.2637688233619651</c:v>
                </c:pt>
                <c:pt idx="1379">
                  <c:v>7.2681610532238299</c:v>
                </c:pt>
                <c:pt idx="1380">
                  <c:v>7.2813368945610959</c:v>
                </c:pt>
                <c:pt idx="1381">
                  <c:v>7.2857282761746296</c:v>
                </c:pt>
                <c:pt idx="1382">
                  <c:v>7.2945127358983619</c:v>
                </c:pt>
                <c:pt idx="1383">
                  <c:v>6.9969747322503046</c:v>
                </c:pt>
                <c:pt idx="1384">
                  <c:v>7.0013669621121704</c:v>
                </c:pt>
                <c:pt idx="1385">
                  <c:v>7.0057591919740396</c:v>
                </c:pt>
                <c:pt idx="1386">
                  <c:v>7.0101505735875644</c:v>
                </c:pt>
                <c:pt idx="1387">
                  <c:v>7.0145428034494346</c:v>
                </c:pt>
                <c:pt idx="1388">
                  <c:v>7.0189350333112817</c:v>
                </c:pt>
                <c:pt idx="1389">
                  <c:v>7.0233272631731669</c:v>
                </c:pt>
                <c:pt idx="1390">
                  <c:v>7.0277186447866864</c:v>
                </c:pt>
                <c:pt idx="1391">
                  <c:v>7.0365031045104303</c:v>
                </c:pt>
                <c:pt idx="1392">
                  <c:v>7.0408944861239657</c:v>
                </c:pt>
                <c:pt idx="1393">
                  <c:v>7.0452867159858297</c:v>
                </c:pt>
                <c:pt idx="1394">
                  <c:v>7.0496789458476981</c:v>
                </c:pt>
                <c:pt idx="1395">
                  <c:v>7.0540703274612264</c:v>
                </c:pt>
                <c:pt idx="1396">
                  <c:v>7.0584625573230966</c:v>
                </c:pt>
                <c:pt idx="1397">
                  <c:v>7.0628547871849614</c:v>
                </c:pt>
                <c:pt idx="1398">
                  <c:v>7.0716383986603697</c:v>
                </c:pt>
                <c:pt idx="1399">
                  <c:v>7.0760306285222256</c:v>
                </c:pt>
                <c:pt idx="1400">
                  <c:v>7.080422858384094</c:v>
                </c:pt>
                <c:pt idx="1401">
                  <c:v>7.0848142399975993</c:v>
                </c:pt>
                <c:pt idx="1402">
                  <c:v>7.0892064698594934</c:v>
                </c:pt>
                <c:pt idx="1403">
                  <c:v>7.0935986997213574</c:v>
                </c:pt>
                <c:pt idx="1404">
                  <c:v>7.1111659226721562</c:v>
                </c:pt>
                <c:pt idx="1405">
                  <c:v>7.1331262237331536</c:v>
                </c:pt>
                <c:pt idx="1406">
                  <c:v>7.137518453594998</c:v>
                </c:pt>
                <c:pt idx="1407">
                  <c:v>7.1419098352085486</c:v>
                </c:pt>
                <c:pt idx="1408">
                  <c:v>7.1506942949322854</c:v>
                </c:pt>
                <c:pt idx="1409">
                  <c:v>7.155085676545772</c:v>
                </c:pt>
                <c:pt idx="1410">
                  <c:v>7.1594779064076848</c:v>
                </c:pt>
                <c:pt idx="1411">
                  <c:v>7.1638701362695336</c:v>
                </c:pt>
                <c:pt idx="1412">
                  <c:v>7.1682615178830842</c:v>
                </c:pt>
                <c:pt idx="1413">
                  <c:v>7.1726537477449481</c:v>
                </c:pt>
                <c:pt idx="1414">
                  <c:v>7.1902218189440807</c:v>
                </c:pt>
                <c:pt idx="1415">
                  <c:v>7.1990054304194766</c:v>
                </c:pt>
                <c:pt idx="1416">
                  <c:v>7.2033976602813441</c:v>
                </c:pt>
                <c:pt idx="1417">
                  <c:v>7.2077898901432116</c:v>
                </c:pt>
                <c:pt idx="1418">
                  <c:v>7.2297493429558761</c:v>
                </c:pt>
                <c:pt idx="1419">
                  <c:v>7.2341415728177356</c:v>
                </c:pt>
                <c:pt idx="1420">
                  <c:v>7.2429251842931404</c:v>
                </c:pt>
                <c:pt idx="1421">
                  <c:v>7.247317414155007</c:v>
                </c:pt>
                <c:pt idx="1422">
                  <c:v>7.2517096440168718</c:v>
                </c:pt>
                <c:pt idx="1423">
                  <c:v>7.2561010256304064</c:v>
                </c:pt>
                <c:pt idx="1424">
                  <c:v>7.2604932554922721</c:v>
                </c:pt>
                <c:pt idx="1425">
                  <c:v>7.264885485354136</c:v>
                </c:pt>
                <c:pt idx="1426">
                  <c:v>7.2692768669676706</c:v>
                </c:pt>
                <c:pt idx="1427">
                  <c:v>7.2736690968295399</c:v>
                </c:pt>
                <c:pt idx="1428">
                  <c:v>7.2780613266914029</c:v>
                </c:pt>
                <c:pt idx="1429">
                  <c:v>7.2824527083049357</c:v>
                </c:pt>
                <c:pt idx="1430">
                  <c:v>6.9849155529051776</c:v>
                </c:pt>
                <c:pt idx="1431">
                  <c:v>6.9893077827670798</c:v>
                </c:pt>
                <c:pt idx="1432">
                  <c:v>6.9936991643806099</c:v>
                </c:pt>
                <c:pt idx="1433">
                  <c:v>6.998091394242473</c:v>
                </c:pt>
                <c:pt idx="1434">
                  <c:v>7.006875005717875</c:v>
                </c:pt>
                <c:pt idx="1435">
                  <c:v>7.0112672355797381</c:v>
                </c:pt>
                <c:pt idx="1436">
                  <c:v>7.01565946544161</c:v>
                </c:pt>
                <c:pt idx="1437">
                  <c:v>7.0200516953034722</c:v>
                </c:pt>
                <c:pt idx="1438">
                  <c:v>7.0244430769169757</c:v>
                </c:pt>
                <c:pt idx="1439">
                  <c:v>7.0464033779780024</c:v>
                </c:pt>
                <c:pt idx="1440">
                  <c:v>7.0639706009287808</c:v>
                </c:pt>
                <c:pt idx="1441">
                  <c:v>7.0771472905143984</c:v>
                </c:pt>
                <c:pt idx="1442">
                  <c:v>7.1078903548024606</c:v>
                </c:pt>
                <c:pt idx="1443">
                  <c:v>7.1166748145261938</c:v>
                </c:pt>
                <c:pt idx="1444">
                  <c:v>7.1210661961397266</c:v>
                </c:pt>
                <c:pt idx="1445">
                  <c:v>7.1254584260015754</c:v>
                </c:pt>
                <c:pt idx="1446">
                  <c:v>7.1386342673388352</c:v>
                </c:pt>
                <c:pt idx="1447">
                  <c:v>7.143026497200724</c:v>
                </c:pt>
                <c:pt idx="1448">
                  <c:v>7.1474187270625844</c:v>
                </c:pt>
                <c:pt idx="1449">
                  <c:v>7.1518101086761234</c:v>
                </c:pt>
                <c:pt idx="1450">
                  <c:v>7.1605945683998211</c:v>
                </c:pt>
                <c:pt idx="1451">
                  <c:v>7.17377040973712</c:v>
                </c:pt>
                <c:pt idx="1452">
                  <c:v>7.1869462510743851</c:v>
                </c:pt>
                <c:pt idx="1453">
                  <c:v>7.1913384809362508</c:v>
                </c:pt>
                <c:pt idx="1454">
                  <c:v>7.1957298625497836</c:v>
                </c:pt>
                <c:pt idx="1455">
                  <c:v>7.2045143222735044</c:v>
                </c:pt>
                <c:pt idx="1456">
                  <c:v>7.2089057038870497</c:v>
                </c:pt>
                <c:pt idx="1457">
                  <c:v>7.2132979337489154</c:v>
                </c:pt>
                <c:pt idx="1458">
                  <c:v>7.2220815452243148</c:v>
                </c:pt>
                <c:pt idx="1459">
                  <c:v>7.2264737750861796</c:v>
                </c:pt>
                <c:pt idx="1460">
                  <c:v>7.2308660049480471</c:v>
                </c:pt>
                <c:pt idx="1461">
                  <c:v>7.2352582348099119</c:v>
                </c:pt>
                <c:pt idx="1462">
                  <c:v>7.2396496164234501</c:v>
                </c:pt>
                <c:pt idx="1463">
                  <c:v>7.2440418462852874</c:v>
                </c:pt>
                <c:pt idx="1464">
                  <c:v>7.2484340761471646</c:v>
                </c:pt>
                <c:pt idx="1465">
                  <c:v>7.2528254577607054</c:v>
                </c:pt>
                <c:pt idx="1466">
                  <c:v>7.2572176876225756</c:v>
                </c:pt>
                <c:pt idx="1467">
                  <c:v>7.2616099174844404</c:v>
                </c:pt>
                <c:pt idx="1468">
                  <c:v>7.2660012990979759</c:v>
                </c:pt>
                <c:pt idx="1469">
                  <c:v>7.2703935289598407</c:v>
                </c:pt>
                <c:pt idx="1470">
                  <c:v>6.97724775517365</c:v>
                </c:pt>
                <c:pt idx="1471">
                  <c:v>7.0123838975719046</c:v>
                </c:pt>
                <c:pt idx="1472">
                  <c:v>7.0167761274337774</c:v>
                </c:pt>
                <c:pt idx="1473">
                  <c:v>7.0211675090473076</c:v>
                </c:pt>
                <c:pt idx="1474">
                  <c:v>7.0255597389091751</c:v>
                </c:pt>
                <c:pt idx="1475">
                  <c:v>7.0299519687710346</c:v>
                </c:pt>
                <c:pt idx="1476">
                  <c:v>7.034343350384578</c:v>
                </c:pt>
                <c:pt idx="1477">
                  <c:v>7.0431278101083077</c:v>
                </c:pt>
                <c:pt idx="1478">
                  <c:v>7.056303651445571</c:v>
                </c:pt>
                <c:pt idx="1479">
                  <c:v>7.0650872629209474</c:v>
                </c:pt>
                <c:pt idx="1480">
                  <c:v>7.0694794927828397</c:v>
                </c:pt>
                <c:pt idx="1481">
                  <c:v>7.1046147869327658</c:v>
                </c:pt>
                <c:pt idx="1482">
                  <c:v>7.1221828581318638</c:v>
                </c:pt>
                <c:pt idx="1483">
                  <c:v>7.1265750879937642</c:v>
                </c:pt>
                <c:pt idx="1484">
                  <c:v>7.1309673178556281</c:v>
                </c:pt>
                <c:pt idx="1485">
                  <c:v>7.1397509293310302</c:v>
                </c:pt>
                <c:pt idx="1486">
                  <c:v>7.144143159192895</c:v>
                </c:pt>
                <c:pt idx="1487">
                  <c:v>7.1485345408063861</c:v>
                </c:pt>
                <c:pt idx="1488">
                  <c:v>7.1617103821436938</c:v>
                </c:pt>
                <c:pt idx="1489">
                  <c:v>7.1661026120055444</c:v>
                </c:pt>
                <c:pt idx="1490">
                  <c:v>7.1880629130665561</c:v>
                </c:pt>
                <c:pt idx="1491">
                  <c:v>7.1924542946800836</c:v>
                </c:pt>
                <c:pt idx="1492">
                  <c:v>7.2012387544038203</c:v>
                </c:pt>
                <c:pt idx="1493">
                  <c:v>7.2056301360173549</c:v>
                </c:pt>
                <c:pt idx="1494">
                  <c:v>7.2100223658792197</c:v>
                </c:pt>
                <c:pt idx="1495">
                  <c:v>7.2144145957410846</c:v>
                </c:pt>
                <c:pt idx="1496">
                  <c:v>7.2319826669402154</c:v>
                </c:pt>
                <c:pt idx="1497">
                  <c:v>7.2363740485537509</c:v>
                </c:pt>
                <c:pt idx="1498">
                  <c:v>7.2407662784156166</c:v>
                </c:pt>
                <c:pt idx="1499">
                  <c:v>7.2451585082774654</c:v>
                </c:pt>
                <c:pt idx="1500">
                  <c:v>7.2495498898910151</c:v>
                </c:pt>
                <c:pt idx="1501">
                  <c:v>7.2539421197528808</c:v>
                </c:pt>
                <c:pt idx="1502">
                  <c:v>6.9607963459666866</c:v>
                </c:pt>
                <c:pt idx="1503">
                  <c:v>6.9651885758285346</c:v>
                </c:pt>
                <c:pt idx="1504">
                  <c:v>6.9695808056904136</c:v>
                </c:pt>
                <c:pt idx="1505">
                  <c:v>6.9739721873039517</c:v>
                </c:pt>
                <c:pt idx="1506">
                  <c:v>6.9783644171658201</c:v>
                </c:pt>
                <c:pt idx="1507">
                  <c:v>6.9827566470276858</c:v>
                </c:pt>
                <c:pt idx="1508">
                  <c:v>7.0047160998403486</c:v>
                </c:pt>
                <c:pt idx="1509">
                  <c:v>7.022284171039459</c:v>
                </c:pt>
                <c:pt idx="1510">
                  <c:v>7.0354600123767437</c:v>
                </c:pt>
                <c:pt idx="1511">
                  <c:v>7.0398522422386121</c:v>
                </c:pt>
                <c:pt idx="1512">
                  <c:v>7.0442436238521502</c:v>
                </c:pt>
                <c:pt idx="1513">
                  <c:v>7.0486358537140106</c:v>
                </c:pt>
                <c:pt idx="1514">
                  <c:v>7.0530280835758781</c:v>
                </c:pt>
                <c:pt idx="1515">
                  <c:v>7.0574194651894064</c:v>
                </c:pt>
                <c:pt idx="1516">
                  <c:v>7.0618116950512757</c:v>
                </c:pt>
                <c:pt idx="1517">
                  <c:v>7.0662039249131396</c:v>
                </c:pt>
                <c:pt idx="1518">
                  <c:v>7.0837719961122714</c:v>
                </c:pt>
                <c:pt idx="1519">
                  <c:v>7.0881633777258068</c:v>
                </c:pt>
                <c:pt idx="1520">
                  <c:v>7.0969478374495356</c:v>
                </c:pt>
                <c:pt idx="1521">
                  <c:v>7.1013392190630702</c:v>
                </c:pt>
                <c:pt idx="1522">
                  <c:v>7.1057314489249377</c:v>
                </c:pt>
                <c:pt idx="1523">
                  <c:v>7.1101236787867768</c:v>
                </c:pt>
                <c:pt idx="1524">
                  <c:v>7.1189072902621966</c:v>
                </c:pt>
                <c:pt idx="1525">
                  <c:v>7.1232995201240676</c:v>
                </c:pt>
                <c:pt idx="1526">
                  <c:v>7.1276917499859236</c:v>
                </c:pt>
                <c:pt idx="1527">
                  <c:v>7.1452589729367286</c:v>
                </c:pt>
                <c:pt idx="1528">
                  <c:v>7.1628270441358417</c:v>
                </c:pt>
                <c:pt idx="1529">
                  <c:v>7.1760028854731299</c:v>
                </c:pt>
                <c:pt idx="1530">
                  <c:v>7.1803951153349939</c:v>
                </c:pt>
                <c:pt idx="1531">
                  <c:v>7.1935709566722332</c:v>
                </c:pt>
                <c:pt idx="1532">
                  <c:v>7.19796318653413</c:v>
                </c:pt>
                <c:pt idx="1533">
                  <c:v>7.2155304094849244</c:v>
                </c:pt>
                <c:pt idx="1534">
                  <c:v>7.2199226393467866</c:v>
                </c:pt>
                <c:pt idx="1535">
                  <c:v>7.224314869208623</c:v>
                </c:pt>
                <c:pt idx="1536">
                  <c:v>7.2330984806840597</c:v>
                </c:pt>
                <c:pt idx="1537">
                  <c:v>7.237490710545921</c:v>
                </c:pt>
                <c:pt idx="1538">
                  <c:v>7.2418829404077867</c:v>
                </c:pt>
                <c:pt idx="1539">
                  <c:v>6.9443449367597276</c:v>
                </c:pt>
                <c:pt idx="1540">
                  <c:v>6.948737166621596</c:v>
                </c:pt>
                <c:pt idx="1541">
                  <c:v>6.9531285482351297</c:v>
                </c:pt>
                <c:pt idx="1542">
                  <c:v>6.9575207780969688</c:v>
                </c:pt>
                <c:pt idx="1543">
                  <c:v>6.9619130079588576</c:v>
                </c:pt>
                <c:pt idx="1544">
                  <c:v>6.9663052378207251</c:v>
                </c:pt>
                <c:pt idx="1545">
                  <c:v>6.9838724607715301</c:v>
                </c:pt>
                <c:pt idx="1546">
                  <c:v>6.9926569204952536</c:v>
                </c:pt>
                <c:pt idx="1547">
                  <c:v>6.9970483021087908</c:v>
                </c:pt>
                <c:pt idx="1548">
                  <c:v>7.0014405319706539</c:v>
                </c:pt>
                <c:pt idx="1549">
                  <c:v>7.0146163733078959</c:v>
                </c:pt>
                <c:pt idx="1550">
                  <c:v>7.0190086031697847</c:v>
                </c:pt>
                <c:pt idx="1551">
                  <c:v>7.0234008330316504</c:v>
                </c:pt>
                <c:pt idx="1552">
                  <c:v>7.0277922146451868</c:v>
                </c:pt>
                <c:pt idx="1553">
                  <c:v>7.0321844445070436</c:v>
                </c:pt>
                <c:pt idx="1554">
                  <c:v>7.0365766743689164</c:v>
                </c:pt>
                <c:pt idx="1555">
                  <c:v>7.0497525157061807</c:v>
                </c:pt>
                <c:pt idx="1556">
                  <c:v>7.0541438973197046</c:v>
                </c:pt>
                <c:pt idx="1557">
                  <c:v>7.0585361271815774</c:v>
                </c:pt>
                <c:pt idx="1558">
                  <c:v>7.0673205869053044</c:v>
                </c:pt>
                <c:pt idx="1559">
                  <c:v>7.0717119685188479</c:v>
                </c:pt>
                <c:pt idx="1560">
                  <c:v>7.0761041983807136</c:v>
                </c:pt>
                <c:pt idx="1561">
                  <c:v>7.0848878098560837</c:v>
                </c:pt>
                <c:pt idx="1562">
                  <c:v>7.0936722695798426</c:v>
                </c:pt>
                <c:pt idx="1563">
                  <c:v>7.1112394925306504</c:v>
                </c:pt>
                <c:pt idx="1564">
                  <c:v>7.115631722392509</c:v>
                </c:pt>
                <c:pt idx="1565">
                  <c:v>7.1200239522543738</c:v>
                </c:pt>
                <c:pt idx="1566">
                  <c:v>7.1244161821162244</c:v>
                </c:pt>
                <c:pt idx="1567">
                  <c:v>7.1288075637297492</c:v>
                </c:pt>
                <c:pt idx="1568">
                  <c:v>7.1419834050670401</c:v>
                </c:pt>
                <c:pt idx="1569">
                  <c:v>7.1463756349289049</c:v>
                </c:pt>
                <c:pt idx="1570">
                  <c:v>7.1595514762661656</c:v>
                </c:pt>
                <c:pt idx="1571">
                  <c:v>7.1639437061280358</c:v>
                </c:pt>
                <c:pt idx="1572">
                  <c:v>7.1683359359898846</c:v>
                </c:pt>
                <c:pt idx="1573">
                  <c:v>7.1815117773271666</c:v>
                </c:pt>
                <c:pt idx="1574">
                  <c:v>7.1859031589406994</c:v>
                </c:pt>
                <c:pt idx="1575">
                  <c:v>7.1902953888025651</c:v>
                </c:pt>
                <c:pt idx="1576">
                  <c:v>7.1990790002779654</c:v>
                </c:pt>
                <c:pt idx="1577">
                  <c:v>7.2034712301398311</c:v>
                </c:pt>
                <c:pt idx="1578">
                  <c:v>7.207863460001696</c:v>
                </c:pt>
                <c:pt idx="1579">
                  <c:v>7.2122548416152066</c:v>
                </c:pt>
                <c:pt idx="1580">
                  <c:v>7.2166470714770963</c:v>
                </c:pt>
                <c:pt idx="1581">
                  <c:v>7.2210393013389602</c:v>
                </c:pt>
                <c:pt idx="1582">
                  <c:v>7.2254315312008277</c:v>
                </c:pt>
                <c:pt idx="1583">
                  <c:v>7.2298229128143596</c:v>
                </c:pt>
                <c:pt idx="1584">
                  <c:v>6.9542452102272936</c:v>
                </c:pt>
                <c:pt idx="1585">
                  <c:v>6.95863744008917</c:v>
                </c:pt>
                <c:pt idx="1586">
                  <c:v>6.9630296699510303</c:v>
                </c:pt>
                <c:pt idx="1587">
                  <c:v>6.967421051564564</c:v>
                </c:pt>
                <c:pt idx="1588">
                  <c:v>6.9718132814264306</c:v>
                </c:pt>
                <c:pt idx="1589">
                  <c:v>6.9805968929018301</c:v>
                </c:pt>
                <c:pt idx="1590">
                  <c:v>6.984989122763694</c:v>
                </c:pt>
                <c:pt idx="1591">
                  <c:v>6.9893813526255597</c:v>
                </c:pt>
                <c:pt idx="1592">
                  <c:v>6.9937727342390961</c:v>
                </c:pt>
                <c:pt idx="1593">
                  <c:v>6.99816496410096</c:v>
                </c:pt>
                <c:pt idx="1594">
                  <c:v>7.011340805438226</c:v>
                </c:pt>
                <c:pt idx="1595">
                  <c:v>7.0157330353000908</c:v>
                </c:pt>
                <c:pt idx="1596">
                  <c:v>7.0201252651619352</c:v>
                </c:pt>
                <c:pt idx="1597">
                  <c:v>7.0245166467754343</c:v>
                </c:pt>
                <c:pt idx="1598">
                  <c:v>7.0420847179746229</c:v>
                </c:pt>
                <c:pt idx="1599">
                  <c:v>7.0508683294500223</c:v>
                </c:pt>
                <c:pt idx="1600">
                  <c:v>7.055260559311888</c:v>
                </c:pt>
                <c:pt idx="1601">
                  <c:v>7.0596527891737511</c:v>
                </c:pt>
                <c:pt idx="1602">
                  <c:v>7.064045019035599</c:v>
                </c:pt>
                <c:pt idx="1603">
                  <c:v>7.0684364006491496</c:v>
                </c:pt>
                <c:pt idx="1604">
                  <c:v>7.0728286305110188</c:v>
                </c:pt>
                <c:pt idx="1605">
                  <c:v>7.0772208603728828</c:v>
                </c:pt>
                <c:pt idx="1606">
                  <c:v>7.0947880833236807</c:v>
                </c:pt>
                <c:pt idx="1607">
                  <c:v>7.0991803131855464</c:v>
                </c:pt>
                <c:pt idx="1608">
                  <c:v>7.1035725430473926</c:v>
                </c:pt>
                <c:pt idx="1609">
                  <c:v>7.1211406142465439</c:v>
                </c:pt>
                <c:pt idx="1610">
                  <c:v>7.1299242257219344</c:v>
                </c:pt>
                <c:pt idx="1611">
                  <c:v>7.1343164555838108</c:v>
                </c:pt>
                <c:pt idx="1612">
                  <c:v>7.1562759083964744</c:v>
                </c:pt>
                <c:pt idx="1613">
                  <c:v>7.160668138258341</c:v>
                </c:pt>
                <c:pt idx="1614">
                  <c:v>7.1650603681201872</c:v>
                </c:pt>
                <c:pt idx="1615">
                  <c:v>7.1738439795956062</c:v>
                </c:pt>
                <c:pt idx="1616">
                  <c:v>7.1782362094574674</c:v>
                </c:pt>
                <c:pt idx="1617">
                  <c:v>7.1826275910710047</c:v>
                </c:pt>
                <c:pt idx="1618">
                  <c:v>7.191412050794737</c:v>
                </c:pt>
                <c:pt idx="1619">
                  <c:v>7.1958034324082707</c:v>
                </c:pt>
                <c:pt idx="1620">
                  <c:v>7.2001956622701364</c:v>
                </c:pt>
                <c:pt idx="1621">
                  <c:v>7.2045878921319817</c:v>
                </c:pt>
                <c:pt idx="1622">
                  <c:v>7.2089792737455358</c:v>
                </c:pt>
                <c:pt idx="1623">
                  <c:v>7.2133715036074024</c:v>
                </c:pt>
                <c:pt idx="1624">
                  <c:v>7.2177637334692699</c:v>
                </c:pt>
                <c:pt idx="1625">
                  <c:v>6.9290101895449379</c:v>
                </c:pt>
                <c:pt idx="1626">
                  <c:v>6.9334015711584724</c:v>
                </c:pt>
                <c:pt idx="1627">
                  <c:v>6.95975410208134</c:v>
                </c:pt>
                <c:pt idx="1628">
                  <c:v>6.9641454836948702</c:v>
                </c:pt>
                <c:pt idx="1629">
                  <c:v>6.9729299434186007</c:v>
                </c:pt>
                <c:pt idx="1630">
                  <c:v>6.9773213250321398</c:v>
                </c:pt>
                <c:pt idx="1631">
                  <c:v>6.9904971663694004</c:v>
                </c:pt>
                <c:pt idx="1632">
                  <c:v>7.0080652375685304</c:v>
                </c:pt>
                <c:pt idx="1633">
                  <c:v>7.01684969729226</c:v>
                </c:pt>
                <c:pt idx="1634">
                  <c:v>7.0212410789057964</c:v>
                </c:pt>
                <c:pt idx="1635">
                  <c:v>7.0256333087676603</c:v>
                </c:pt>
                <c:pt idx="1636">
                  <c:v>7.0300255386295278</c:v>
                </c:pt>
                <c:pt idx="1637">
                  <c:v>7.0344169202430624</c:v>
                </c:pt>
                <c:pt idx="1638">
                  <c:v>7.0388091501049299</c:v>
                </c:pt>
                <c:pt idx="1639">
                  <c:v>7.0607694511659238</c:v>
                </c:pt>
                <c:pt idx="1640">
                  <c:v>7.0651608327794362</c:v>
                </c:pt>
                <c:pt idx="1641">
                  <c:v>7.0695530626413232</c:v>
                </c:pt>
                <c:pt idx="1642">
                  <c:v>7.073945292503188</c:v>
                </c:pt>
                <c:pt idx="1643">
                  <c:v>7.0871211338404496</c:v>
                </c:pt>
                <c:pt idx="1644">
                  <c:v>7.1046883567912307</c:v>
                </c:pt>
                <c:pt idx="1645">
                  <c:v>7.1090805866531186</c:v>
                </c:pt>
                <c:pt idx="1646">
                  <c:v>7.1134728165149754</c:v>
                </c:pt>
                <c:pt idx="1647">
                  <c:v>7.1178650463768252</c:v>
                </c:pt>
                <c:pt idx="1648">
                  <c:v>7.1222564279903766</c:v>
                </c:pt>
                <c:pt idx="1649">
                  <c:v>7.1266486578522494</c:v>
                </c:pt>
                <c:pt idx="1650">
                  <c:v>7.131040887714116</c:v>
                </c:pt>
                <c:pt idx="1651">
                  <c:v>7.1354322693276444</c:v>
                </c:pt>
                <c:pt idx="1652">
                  <c:v>7.148608110664914</c:v>
                </c:pt>
                <c:pt idx="1653">
                  <c:v>7.1530003405267646</c:v>
                </c:pt>
                <c:pt idx="1654">
                  <c:v>7.1573925703886436</c:v>
                </c:pt>
                <c:pt idx="1655">
                  <c:v>7.1617848002504827</c:v>
                </c:pt>
                <c:pt idx="1656">
                  <c:v>7.1661761818640439</c:v>
                </c:pt>
                <c:pt idx="1657">
                  <c:v>7.1705684117259114</c:v>
                </c:pt>
                <c:pt idx="1658">
                  <c:v>7.1749606415877736</c:v>
                </c:pt>
                <c:pt idx="1659">
                  <c:v>7.1881364829250396</c:v>
                </c:pt>
                <c:pt idx="1660">
                  <c:v>7.1925278645385529</c:v>
                </c:pt>
                <c:pt idx="1661">
                  <c:v>6.9037743206142501</c:v>
                </c:pt>
                <c:pt idx="1662">
                  <c:v>6.9125587803379798</c:v>
                </c:pt>
                <c:pt idx="1663">
                  <c:v>6.9169501619515126</c:v>
                </c:pt>
                <c:pt idx="1664">
                  <c:v>6.9213423918133801</c:v>
                </c:pt>
                <c:pt idx="1665">
                  <c:v>6.9257346216752254</c:v>
                </c:pt>
                <c:pt idx="1666">
                  <c:v>6.9301260032887777</c:v>
                </c:pt>
                <c:pt idx="1667">
                  <c:v>6.9345182331506461</c:v>
                </c:pt>
                <c:pt idx="1668">
                  <c:v>6.9389104630125118</c:v>
                </c:pt>
                <c:pt idx="1669">
                  <c:v>6.9433018446260446</c:v>
                </c:pt>
                <c:pt idx="1670">
                  <c:v>6.9476940744879094</c:v>
                </c:pt>
                <c:pt idx="1671">
                  <c:v>6.9520863043497751</c:v>
                </c:pt>
                <c:pt idx="1672">
                  <c:v>6.95647853421164</c:v>
                </c:pt>
                <c:pt idx="1673">
                  <c:v>6.9740457571624406</c:v>
                </c:pt>
                <c:pt idx="1674">
                  <c:v>6.9784379870243081</c:v>
                </c:pt>
                <c:pt idx="1675">
                  <c:v>6.9828302168861676</c:v>
                </c:pt>
                <c:pt idx="1676">
                  <c:v>6.9872215984997057</c:v>
                </c:pt>
                <c:pt idx="1677">
                  <c:v>6.996006058223438</c:v>
                </c:pt>
                <c:pt idx="1678">
                  <c:v>7.0003982880853037</c:v>
                </c:pt>
                <c:pt idx="1679">
                  <c:v>7.0047896696988374</c:v>
                </c:pt>
                <c:pt idx="1680">
                  <c:v>7.0091818995606996</c:v>
                </c:pt>
                <c:pt idx="1681">
                  <c:v>7.0135741294225671</c:v>
                </c:pt>
                <c:pt idx="1682">
                  <c:v>7.0179655110360768</c:v>
                </c:pt>
                <c:pt idx="1683">
                  <c:v>7.0223577408979656</c:v>
                </c:pt>
                <c:pt idx="1684">
                  <c:v>7.026749970759834</c:v>
                </c:pt>
                <c:pt idx="1685">
                  <c:v>7.0311413523733703</c:v>
                </c:pt>
                <c:pt idx="1686">
                  <c:v>7.0355335822352334</c:v>
                </c:pt>
                <c:pt idx="1687">
                  <c:v>7.0399258120970956</c:v>
                </c:pt>
                <c:pt idx="1688">
                  <c:v>7.0443171937106319</c:v>
                </c:pt>
                <c:pt idx="1689">
                  <c:v>7.0487094235724976</c:v>
                </c:pt>
                <c:pt idx="1690">
                  <c:v>7.05749388329623</c:v>
                </c:pt>
                <c:pt idx="1691">
                  <c:v>7.0618852649097636</c:v>
                </c:pt>
                <c:pt idx="1692">
                  <c:v>7.0706697246335004</c:v>
                </c:pt>
                <c:pt idx="1693">
                  <c:v>7.0838455659707584</c:v>
                </c:pt>
                <c:pt idx="1694">
                  <c:v>7.0882369475842886</c:v>
                </c:pt>
                <c:pt idx="1695">
                  <c:v>7.0926291774461596</c:v>
                </c:pt>
                <c:pt idx="1696">
                  <c:v>7.0970214073080253</c:v>
                </c:pt>
                <c:pt idx="1697">
                  <c:v>7.1014127889215599</c:v>
                </c:pt>
                <c:pt idx="1698">
                  <c:v>7.1058050187834247</c:v>
                </c:pt>
                <c:pt idx="1699">
                  <c:v>7.1101972486452567</c:v>
                </c:pt>
                <c:pt idx="1700">
                  <c:v>7.1277653198444204</c:v>
                </c:pt>
                <c:pt idx="1701">
                  <c:v>7.1321567014579346</c:v>
                </c:pt>
                <c:pt idx="1702">
                  <c:v>7.1365489313198198</c:v>
                </c:pt>
                <c:pt idx="1703">
                  <c:v>7.1409411611816864</c:v>
                </c:pt>
                <c:pt idx="1704">
                  <c:v>7.1497247726570841</c:v>
                </c:pt>
                <c:pt idx="1705">
                  <c:v>7.1760764553316161</c:v>
                </c:pt>
                <c:pt idx="1706">
                  <c:v>6.8917151412691506</c:v>
                </c:pt>
                <c:pt idx="1707">
                  <c:v>6.8961073711310199</c:v>
                </c:pt>
                <c:pt idx="1708">
                  <c:v>6.9004987527445527</c:v>
                </c:pt>
                <c:pt idx="1709">
                  <c:v>6.9048909826064184</c:v>
                </c:pt>
                <c:pt idx="1710">
                  <c:v>6.9092832124682833</c:v>
                </c:pt>
                <c:pt idx="1711">
                  <c:v>6.9136745940818161</c:v>
                </c:pt>
                <c:pt idx="1712">
                  <c:v>6.9180668239436818</c:v>
                </c:pt>
                <c:pt idx="1713">
                  <c:v>6.9224590538055466</c:v>
                </c:pt>
                <c:pt idx="1714">
                  <c:v>6.9268504354190821</c:v>
                </c:pt>
                <c:pt idx="1715">
                  <c:v>6.9312426652809496</c:v>
                </c:pt>
                <c:pt idx="1716">
                  <c:v>6.9400262767563454</c:v>
                </c:pt>
                <c:pt idx="1717">
                  <c:v>6.9444185066181907</c:v>
                </c:pt>
                <c:pt idx="1718">
                  <c:v>6.9488107364800786</c:v>
                </c:pt>
                <c:pt idx="1719">
                  <c:v>6.9532029663419443</c:v>
                </c:pt>
                <c:pt idx="1720">
                  <c:v>6.9663788076792086</c:v>
                </c:pt>
                <c:pt idx="1721">
                  <c:v>6.9707701892927503</c:v>
                </c:pt>
                <c:pt idx="1722">
                  <c:v>6.9751624191546098</c:v>
                </c:pt>
                <c:pt idx="1723">
                  <c:v>6.9795546490164746</c:v>
                </c:pt>
                <c:pt idx="1724">
                  <c:v>6.9839460306300101</c:v>
                </c:pt>
                <c:pt idx="1725">
                  <c:v>6.988338260491874</c:v>
                </c:pt>
                <c:pt idx="1726">
                  <c:v>7.0059063316910049</c:v>
                </c:pt>
                <c:pt idx="1727">
                  <c:v>7.0102985615528697</c:v>
                </c:pt>
                <c:pt idx="1728">
                  <c:v>7.0146899431663936</c:v>
                </c:pt>
                <c:pt idx="1729">
                  <c:v>7.01908217302827</c:v>
                </c:pt>
                <c:pt idx="1730">
                  <c:v>7.0366502442274008</c:v>
                </c:pt>
                <c:pt idx="1731">
                  <c:v>7.0410416258409381</c:v>
                </c:pt>
                <c:pt idx="1732">
                  <c:v>7.0542183154265334</c:v>
                </c:pt>
                <c:pt idx="1733">
                  <c:v>7.058609697040068</c:v>
                </c:pt>
                <c:pt idx="1734">
                  <c:v>7.0673941567637772</c:v>
                </c:pt>
                <c:pt idx="1735">
                  <c:v>7.0717855383773296</c:v>
                </c:pt>
                <c:pt idx="1736">
                  <c:v>7.076177768239198</c:v>
                </c:pt>
                <c:pt idx="1737">
                  <c:v>7.0849613797145956</c:v>
                </c:pt>
                <c:pt idx="1738">
                  <c:v>7.0893536095764631</c:v>
                </c:pt>
                <c:pt idx="1739">
                  <c:v>7.0937458394383288</c:v>
                </c:pt>
                <c:pt idx="1740">
                  <c:v>7.0981372210518616</c:v>
                </c:pt>
                <c:pt idx="1741">
                  <c:v>7.1113139106374446</c:v>
                </c:pt>
                <c:pt idx="1742">
                  <c:v>7.1157052922509836</c:v>
                </c:pt>
                <c:pt idx="1743">
                  <c:v>7.1200975221128564</c:v>
                </c:pt>
                <c:pt idx="1744">
                  <c:v>7.1244897519747248</c:v>
                </c:pt>
                <c:pt idx="1745">
                  <c:v>7.1288811335882381</c:v>
                </c:pt>
                <c:pt idx="1746">
                  <c:v>7.1332733634501304</c:v>
                </c:pt>
                <c:pt idx="1747">
                  <c:v>7.1376655933119899</c:v>
                </c:pt>
                <c:pt idx="1748">
                  <c:v>7.1420569749255236</c:v>
                </c:pt>
                <c:pt idx="1749">
                  <c:v>7.1552336645111199</c:v>
                </c:pt>
                <c:pt idx="1750">
                  <c:v>7.1596250461246536</c:v>
                </c:pt>
                <c:pt idx="1751">
                  <c:v>7.1640172759864758</c:v>
                </c:pt>
                <c:pt idx="1752">
                  <c:v>7.1684095058483859</c:v>
                </c:pt>
                <c:pt idx="1753">
                  <c:v>7.1771931173237826</c:v>
                </c:pt>
                <c:pt idx="1754">
                  <c:v>6.8840473435375866</c:v>
                </c:pt>
                <c:pt idx="1755">
                  <c:v>6.8884395733994381</c:v>
                </c:pt>
                <c:pt idx="1756">
                  <c:v>6.8928318032613261</c:v>
                </c:pt>
                <c:pt idx="1757">
                  <c:v>6.8972231848748597</c:v>
                </c:pt>
                <c:pt idx="1758">
                  <c:v>6.9016154147367281</c:v>
                </c:pt>
                <c:pt idx="1759">
                  <c:v>6.9103990262121231</c:v>
                </c:pt>
                <c:pt idx="1760">
                  <c:v>6.9147912560739746</c:v>
                </c:pt>
                <c:pt idx="1761">
                  <c:v>6.9191834859358581</c:v>
                </c:pt>
                <c:pt idx="1762">
                  <c:v>6.9235748675493651</c:v>
                </c:pt>
                <c:pt idx="1763">
                  <c:v>6.9279670974112557</c:v>
                </c:pt>
                <c:pt idx="1764">
                  <c:v>6.94114293874852</c:v>
                </c:pt>
                <c:pt idx="1765">
                  <c:v>6.9455351686103848</c:v>
                </c:pt>
                <c:pt idx="1766">
                  <c:v>6.9543187800857842</c:v>
                </c:pt>
                <c:pt idx="1767">
                  <c:v>6.9587110099476517</c:v>
                </c:pt>
                <c:pt idx="1768">
                  <c:v>6.9631032398095156</c:v>
                </c:pt>
                <c:pt idx="1769">
                  <c:v>6.9674946214230484</c:v>
                </c:pt>
                <c:pt idx="1770">
                  <c:v>6.971886851284915</c:v>
                </c:pt>
                <c:pt idx="1771">
                  <c:v>6.9762790811467799</c:v>
                </c:pt>
                <c:pt idx="1772">
                  <c:v>6.9806704627603171</c:v>
                </c:pt>
                <c:pt idx="1773">
                  <c:v>6.9850626926221802</c:v>
                </c:pt>
                <c:pt idx="1774">
                  <c:v>6.9894549224840468</c:v>
                </c:pt>
                <c:pt idx="1775">
                  <c:v>6.9982385339594471</c:v>
                </c:pt>
                <c:pt idx="1776">
                  <c:v>7.0158066051585761</c:v>
                </c:pt>
                <c:pt idx="1777">
                  <c:v>7.0201988350204436</c:v>
                </c:pt>
                <c:pt idx="1778">
                  <c:v>7.0245902166339507</c:v>
                </c:pt>
                <c:pt idx="1779">
                  <c:v>7.0421582878331082</c:v>
                </c:pt>
                <c:pt idx="1780">
                  <c:v>7.0509427475568396</c:v>
                </c:pt>
                <c:pt idx="1781">
                  <c:v>7.0553341291703706</c:v>
                </c:pt>
                <c:pt idx="1782">
                  <c:v>7.0641185888940834</c:v>
                </c:pt>
                <c:pt idx="1783">
                  <c:v>7.0685099705076384</c:v>
                </c:pt>
                <c:pt idx="1784">
                  <c:v>7.0729022003695041</c:v>
                </c:pt>
                <c:pt idx="1785">
                  <c:v>7.090470271568635</c:v>
                </c:pt>
                <c:pt idx="1786">
                  <c:v>7.0948616531821678</c:v>
                </c:pt>
                <c:pt idx="1787">
                  <c:v>7.0992538830440397</c:v>
                </c:pt>
                <c:pt idx="1788">
                  <c:v>7.1036461129059001</c:v>
                </c:pt>
                <c:pt idx="1789">
                  <c:v>7.108038342767764</c:v>
                </c:pt>
                <c:pt idx="1790">
                  <c:v>7.1256055657185646</c:v>
                </c:pt>
                <c:pt idx="1791">
                  <c:v>7.1299977955804303</c:v>
                </c:pt>
                <c:pt idx="1792">
                  <c:v>7.1343900254422961</c:v>
                </c:pt>
                <c:pt idx="1793">
                  <c:v>7.1387814070558298</c:v>
                </c:pt>
                <c:pt idx="1794">
                  <c:v>7.1431736369176937</c:v>
                </c:pt>
                <c:pt idx="1795">
                  <c:v>7.1475658667795257</c:v>
                </c:pt>
                <c:pt idx="1796">
                  <c:v>7.1519580966414269</c:v>
                </c:pt>
                <c:pt idx="1797">
                  <c:v>7.1607417081168263</c:v>
                </c:pt>
                <c:pt idx="1798">
                  <c:v>6.8675959343306356</c:v>
                </c:pt>
                <c:pt idx="1799">
                  <c:v>6.8895562353916322</c:v>
                </c:pt>
                <c:pt idx="1800">
                  <c:v>6.8939476170051659</c:v>
                </c:pt>
                <c:pt idx="1801">
                  <c:v>6.8983398468670236</c:v>
                </c:pt>
                <c:pt idx="1802">
                  <c:v>6.9027320767288964</c:v>
                </c:pt>
                <c:pt idx="1803">
                  <c:v>6.9071234583424301</c:v>
                </c:pt>
                <c:pt idx="1804">
                  <c:v>6.9159079180661607</c:v>
                </c:pt>
                <c:pt idx="1805">
                  <c:v>6.920299299679697</c:v>
                </c:pt>
                <c:pt idx="1806">
                  <c:v>6.9246915295415619</c:v>
                </c:pt>
                <c:pt idx="1807">
                  <c:v>6.9334751410169613</c:v>
                </c:pt>
                <c:pt idx="1808">
                  <c:v>6.9378673708788261</c:v>
                </c:pt>
                <c:pt idx="1809">
                  <c:v>6.9466518306025558</c:v>
                </c:pt>
                <c:pt idx="1810">
                  <c:v>6.9510432122160903</c:v>
                </c:pt>
                <c:pt idx="1811">
                  <c:v>6.9554354420779436</c:v>
                </c:pt>
                <c:pt idx="1812">
                  <c:v>6.9598276719398227</c:v>
                </c:pt>
                <c:pt idx="1813">
                  <c:v>6.9642190535533572</c:v>
                </c:pt>
                <c:pt idx="1814">
                  <c:v>6.9686112834152212</c:v>
                </c:pt>
                <c:pt idx="1815">
                  <c:v>6.973003513277086</c:v>
                </c:pt>
                <c:pt idx="1816">
                  <c:v>6.9773948948906304</c:v>
                </c:pt>
                <c:pt idx="1817">
                  <c:v>6.9817871247524881</c:v>
                </c:pt>
                <c:pt idx="1818">
                  <c:v>6.9861793546143529</c:v>
                </c:pt>
                <c:pt idx="1819">
                  <c:v>7.0081388074269926</c:v>
                </c:pt>
                <c:pt idx="1820">
                  <c:v>7.0213146487642746</c:v>
                </c:pt>
                <c:pt idx="1821">
                  <c:v>7.0300991084880131</c:v>
                </c:pt>
                <c:pt idx="1822">
                  <c:v>7.0344904901015477</c:v>
                </c:pt>
                <c:pt idx="1823">
                  <c:v>7.0388827199634143</c:v>
                </c:pt>
                <c:pt idx="1824">
                  <c:v>7.0520585613006794</c:v>
                </c:pt>
                <c:pt idx="1825">
                  <c:v>7.06084302102441</c:v>
                </c:pt>
                <c:pt idx="1826">
                  <c:v>7.0652344026379454</c:v>
                </c:pt>
                <c:pt idx="1827">
                  <c:v>7.0784102439751946</c:v>
                </c:pt>
                <c:pt idx="1828">
                  <c:v>7.0828024738370754</c:v>
                </c:pt>
                <c:pt idx="1829">
                  <c:v>7.0871947036989376</c:v>
                </c:pt>
                <c:pt idx="1830">
                  <c:v>7.0915860853124739</c:v>
                </c:pt>
                <c:pt idx="1831">
                  <c:v>7.0959783151743396</c:v>
                </c:pt>
                <c:pt idx="1832">
                  <c:v>7.1003705450362036</c:v>
                </c:pt>
                <c:pt idx="1833">
                  <c:v>7.1047627748980702</c:v>
                </c:pt>
                <c:pt idx="1834">
                  <c:v>7.1091541565116039</c:v>
                </c:pt>
                <c:pt idx="1835">
                  <c:v>7.1135463863734696</c:v>
                </c:pt>
                <c:pt idx="1836">
                  <c:v>7.1179386162353042</c:v>
                </c:pt>
                <c:pt idx="1837">
                  <c:v>7.1223299978488708</c:v>
                </c:pt>
                <c:pt idx="1838">
                  <c:v>7.1267222277107356</c:v>
                </c:pt>
                <c:pt idx="1839">
                  <c:v>7.1311144575726004</c:v>
                </c:pt>
                <c:pt idx="1840">
                  <c:v>7.1398980690479998</c:v>
                </c:pt>
                <c:pt idx="1841">
                  <c:v>7.1442902989098673</c:v>
                </c:pt>
                <c:pt idx="1842">
                  <c:v>7.1486825287717286</c:v>
                </c:pt>
                <c:pt idx="1843">
                  <c:v>6.8511445251236722</c:v>
                </c:pt>
                <c:pt idx="1844">
                  <c:v>6.8555367549855246</c:v>
                </c:pt>
                <c:pt idx="1845">
                  <c:v>6.8599281365990716</c:v>
                </c:pt>
                <c:pt idx="1846">
                  <c:v>6.8643203664609134</c:v>
                </c:pt>
                <c:pt idx="1847">
                  <c:v>6.8906720491354676</c:v>
                </c:pt>
                <c:pt idx="1848">
                  <c:v>6.8994565088591946</c:v>
                </c:pt>
                <c:pt idx="1849">
                  <c:v>6.9038478904727318</c:v>
                </c:pt>
                <c:pt idx="1850">
                  <c:v>6.9082401203346002</c:v>
                </c:pt>
                <c:pt idx="1851">
                  <c:v>6.9126323501964642</c:v>
                </c:pt>
                <c:pt idx="1852">
                  <c:v>6.9170237318099979</c:v>
                </c:pt>
                <c:pt idx="1853">
                  <c:v>6.9214159616718653</c:v>
                </c:pt>
                <c:pt idx="1854">
                  <c:v>6.9258081915337302</c:v>
                </c:pt>
                <c:pt idx="1855">
                  <c:v>6.9389840328709846</c:v>
                </c:pt>
                <c:pt idx="1856">
                  <c:v>6.9477676443463938</c:v>
                </c:pt>
                <c:pt idx="1857">
                  <c:v>6.9521598742082604</c:v>
                </c:pt>
                <c:pt idx="1858">
                  <c:v>6.9565521040701297</c:v>
                </c:pt>
                <c:pt idx="1859">
                  <c:v>6.9609434856836598</c:v>
                </c:pt>
                <c:pt idx="1860">
                  <c:v>6.9653357155455238</c:v>
                </c:pt>
                <c:pt idx="1861">
                  <c:v>6.9741193270209259</c:v>
                </c:pt>
                <c:pt idx="1862">
                  <c:v>6.9785115568827836</c:v>
                </c:pt>
                <c:pt idx="1863">
                  <c:v>6.9829037867446599</c:v>
                </c:pt>
                <c:pt idx="1864">
                  <c:v>6.9916873982200558</c:v>
                </c:pt>
                <c:pt idx="1865">
                  <c:v>6.9960796280819197</c:v>
                </c:pt>
                <c:pt idx="1866">
                  <c:v>7.0004718579437846</c:v>
                </c:pt>
                <c:pt idx="1867">
                  <c:v>7.0048632395573218</c:v>
                </c:pt>
                <c:pt idx="1868">
                  <c:v>7.0092554694191849</c:v>
                </c:pt>
                <c:pt idx="1869">
                  <c:v>7.0136476992810532</c:v>
                </c:pt>
                <c:pt idx="1870">
                  <c:v>7.0180390808945861</c:v>
                </c:pt>
                <c:pt idx="1871">
                  <c:v>7.0224313107564278</c:v>
                </c:pt>
                <c:pt idx="1872">
                  <c:v>7.0268235406183166</c:v>
                </c:pt>
                <c:pt idx="1873">
                  <c:v>7.0312149222318521</c:v>
                </c:pt>
                <c:pt idx="1874">
                  <c:v>7.0531752232928486</c:v>
                </c:pt>
                <c:pt idx="1875">
                  <c:v>7.0575674531547126</c:v>
                </c:pt>
                <c:pt idx="1876">
                  <c:v>7.0619588347682436</c:v>
                </c:pt>
                <c:pt idx="1877">
                  <c:v>7.0707432944919804</c:v>
                </c:pt>
                <c:pt idx="1878">
                  <c:v>7.0751346761054696</c:v>
                </c:pt>
                <c:pt idx="1879">
                  <c:v>7.0839191358292437</c:v>
                </c:pt>
                <c:pt idx="1880">
                  <c:v>7.1102708185037748</c:v>
                </c:pt>
                <c:pt idx="1881">
                  <c:v>7.1146630483656406</c:v>
                </c:pt>
                <c:pt idx="1882">
                  <c:v>7.1190544299791743</c:v>
                </c:pt>
                <c:pt idx="1883">
                  <c:v>7.1234466598410364</c:v>
                </c:pt>
                <c:pt idx="1884">
                  <c:v>7.1278388897028844</c:v>
                </c:pt>
                <c:pt idx="1885">
                  <c:v>7.132230271316419</c:v>
                </c:pt>
                <c:pt idx="1886">
                  <c:v>7.1366225011783033</c:v>
                </c:pt>
                <c:pt idx="1887">
                  <c:v>6.8434767273921127</c:v>
                </c:pt>
                <c:pt idx="1888">
                  <c:v>6.8478689572539766</c:v>
                </c:pt>
                <c:pt idx="1889">
                  <c:v>6.852261187115845</c:v>
                </c:pt>
                <c:pt idx="1890">
                  <c:v>6.8610447985912453</c:v>
                </c:pt>
                <c:pt idx="1891">
                  <c:v>6.8654370284531057</c:v>
                </c:pt>
                <c:pt idx="1892">
                  <c:v>6.8698284100666429</c:v>
                </c:pt>
                <c:pt idx="1893">
                  <c:v>6.8742206399285086</c:v>
                </c:pt>
                <c:pt idx="1894">
                  <c:v>6.8786128697903743</c:v>
                </c:pt>
                <c:pt idx="1895">
                  <c:v>6.8830050996522418</c:v>
                </c:pt>
                <c:pt idx="1896">
                  <c:v>6.8917887111276412</c:v>
                </c:pt>
                <c:pt idx="1897">
                  <c:v>6.9049645524649046</c:v>
                </c:pt>
                <c:pt idx="1898">
                  <c:v>6.9225326236640372</c:v>
                </c:pt>
                <c:pt idx="1899">
                  <c:v>6.9269240052775709</c:v>
                </c:pt>
                <c:pt idx="1900">
                  <c:v>6.931316235139434</c:v>
                </c:pt>
                <c:pt idx="1901">
                  <c:v>6.9532765362004296</c:v>
                </c:pt>
                <c:pt idx="1902">
                  <c:v>6.957667917813966</c:v>
                </c:pt>
                <c:pt idx="1903">
                  <c:v>6.9620601476758308</c:v>
                </c:pt>
                <c:pt idx="1904">
                  <c:v>6.9664523775376956</c:v>
                </c:pt>
                <c:pt idx="1905">
                  <c:v>6.9708437591512311</c:v>
                </c:pt>
                <c:pt idx="1906">
                  <c:v>6.9752359890130951</c:v>
                </c:pt>
                <c:pt idx="1907">
                  <c:v>6.9796282188749696</c:v>
                </c:pt>
                <c:pt idx="1908">
                  <c:v>7.001587671687628</c:v>
                </c:pt>
                <c:pt idx="1909">
                  <c:v>7.0059799015494866</c:v>
                </c:pt>
                <c:pt idx="1910">
                  <c:v>7.0103721314113603</c:v>
                </c:pt>
                <c:pt idx="1911">
                  <c:v>7.032331584224023</c:v>
                </c:pt>
                <c:pt idx="1912">
                  <c:v>7.036723814085887</c:v>
                </c:pt>
                <c:pt idx="1913">
                  <c:v>7.0411160439477536</c:v>
                </c:pt>
                <c:pt idx="1914">
                  <c:v>7.0455074255612899</c:v>
                </c:pt>
                <c:pt idx="1915">
                  <c:v>7.0498996554231601</c:v>
                </c:pt>
                <c:pt idx="1916">
                  <c:v>7.0542918852850187</c:v>
                </c:pt>
                <c:pt idx="1917">
                  <c:v>7.0586832668985444</c:v>
                </c:pt>
                <c:pt idx="1918">
                  <c:v>7.0630754967604199</c:v>
                </c:pt>
                <c:pt idx="1919">
                  <c:v>7.0806435679595507</c:v>
                </c:pt>
                <c:pt idx="1920">
                  <c:v>7.0938194092968159</c:v>
                </c:pt>
                <c:pt idx="1921">
                  <c:v>7.1157788621094644</c:v>
                </c:pt>
                <c:pt idx="1922">
                  <c:v>7.1201710919713461</c:v>
                </c:pt>
                <c:pt idx="1923">
                  <c:v>7.1245633218332056</c:v>
                </c:pt>
                <c:pt idx="1924">
                  <c:v>6.8270253181851288</c:v>
                </c:pt>
                <c:pt idx="1925">
                  <c:v>6.8314175480469972</c:v>
                </c:pt>
                <c:pt idx="1926">
                  <c:v>6.8445933893842827</c:v>
                </c:pt>
                <c:pt idx="1927">
                  <c:v>6.8489856192461289</c:v>
                </c:pt>
                <c:pt idx="1928">
                  <c:v>6.8533770008596839</c:v>
                </c:pt>
                <c:pt idx="1929">
                  <c:v>6.8709450720588086</c:v>
                </c:pt>
                <c:pt idx="1930">
                  <c:v>6.9060812144570738</c:v>
                </c:pt>
                <c:pt idx="1931">
                  <c:v>6.9104725960706084</c:v>
                </c:pt>
                <c:pt idx="1932">
                  <c:v>6.9148648259324759</c:v>
                </c:pt>
                <c:pt idx="1933">
                  <c:v>6.9192570557943398</c:v>
                </c:pt>
                <c:pt idx="1934">
                  <c:v>6.9280406672697374</c:v>
                </c:pt>
                <c:pt idx="1935">
                  <c:v>6.932432897131604</c:v>
                </c:pt>
                <c:pt idx="1936">
                  <c:v>6.9368251269934698</c:v>
                </c:pt>
                <c:pt idx="1937">
                  <c:v>6.9412165086070043</c:v>
                </c:pt>
                <c:pt idx="1938">
                  <c:v>6.9543923499442712</c:v>
                </c:pt>
                <c:pt idx="1939">
                  <c:v>6.9587845798061236</c:v>
                </c:pt>
                <c:pt idx="1940">
                  <c:v>6.9631768096679778</c:v>
                </c:pt>
                <c:pt idx="1941">
                  <c:v>6.9675681912815399</c:v>
                </c:pt>
                <c:pt idx="1942">
                  <c:v>6.9719604211434003</c:v>
                </c:pt>
                <c:pt idx="1943">
                  <c:v>6.9807448808671326</c:v>
                </c:pt>
                <c:pt idx="1944">
                  <c:v>6.9983121038179323</c:v>
                </c:pt>
                <c:pt idx="1945">
                  <c:v>7.0334482462161896</c:v>
                </c:pt>
                <c:pt idx="1946">
                  <c:v>7.0378404760780597</c:v>
                </c:pt>
                <c:pt idx="1947">
                  <c:v>7.04662408755346</c:v>
                </c:pt>
                <c:pt idx="1948">
                  <c:v>7.0510163174153204</c:v>
                </c:pt>
                <c:pt idx="1949">
                  <c:v>7.0597999288907261</c:v>
                </c:pt>
                <c:pt idx="1950">
                  <c:v>7.0641921587525864</c:v>
                </c:pt>
                <c:pt idx="1951">
                  <c:v>7.0685835403660988</c:v>
                </c:pt>
                <c:pt idx="1952">
                  <c:v>7.0773680000898551</c:v>
                </c:pt>
                <c:pt idx="1953">
                  <c:v>7.0817593817033897</c:v>
                </c:pt>
                <c:pt idx="1954">
                  <c:v>7.0861516115652554</c:v>
                </c:pt>
                <c:pt idx="1955">
                  <c:v>7.0949360712889504</c:v>
                </c:pt>
                <c:pt idx="1956">
                  <c:v>7.099327452902517</c:v>
                </c:pt>
                <c:pt idx="1957">
                  <c:v>7.103719682764388</c:v>
                </c:pt>
                <c:pt idx="1958">
                  <c:v>7.1081119126262298</c:v>
                </c:pt>
                <c:pt idx="1959">
                  <c:v>7.1125032942397848</c:v>
                </c:pt>
                <c:pt idx="1960">
                  <c:v>6.8105739089781876</c:v>
                </c:pt>
                <c:pt idx="1961">
                  <c:v>6.81496613884004</c:v>
                </c:pt>
                <c:pt idx="1962">
                  <c:v>6.8193575204535941</c:v>
                </c:pt>
                <c:pt idx="1963">
                  <c:v>6.8369255916527232</c:v>
                </c:pt>
                <c:pt idx="1964">
                  <c:v>6.8413178215145889</c:v>
                </c:pt>
                <c:pt idx="1965">
                  <c:v>6.8457100513764306</c:v>
                </c:pt>
                <c:pt idx="1966">
                  <c:v>6.8544936628518558</c:v>
                </c:pt>
                <c:pt idx="1967">
                  <c:v>6.8588858927137197</c:v>
                </c:pt>
                <c:pt idx="1968">
                  <c:v>6.8632772743272437</c:v>
                </c:pt>
                <c:pt idx="1969">
                  <c:v>6.86766950418912</c:v>
                </c:pt>
                <c:pt idx="1970">
                  <c:v>6.872061734050984</c:v>
                </c:pt>
                <c:pt idx="1971">
                  <c:v>6.8764539639128524</c:v>
                </c:pt>
                <c:pt idx="1972">
                  <c:v>6.880845345526386</c:v>
                </c:pt>
                <c:pt idx="1973">
                  <c:v>6.8984134167254938</c:v>
                </c:pt>
                <c:pt idx="1974">
                  <c:v>6.9115892580627776</c:v>
                </c:pt>
                <c:pt idx="1975">
                  <c:v>6.9159814879246468</c:v>
                </c:pt>
                <c:pt idx="1976">
                  <c:v>6.9203728695381814</c:v>
                </c:pt>
                <c:pt idx="1977">
                  <c:v>6.9247650994000454</c:v>
                </c:pt>
                <c:pt idx="1978">
                  <c:v>6.9291573292619066</c:v>
                </c:pt>
                <c:pt idx="1979">
                  <c:v>6.9335495591237759</c:v>
                </c:pt>
                <c:pt idx="1980">
                  <c:v>6.9379409407373096</c:v>
                </c:pt>
                <c:pt idx="1981">
                  <c:v>6.9467254004610428</c:v>
                </c:pt>
                <c:pt idx="1982">
                  <c:v>6.9511167820745801</c:v>
                </c:pt>
                <c:pt idx="1983">
                  <c:v>6.9555090119364396</c:v>
                </c:pt>
                <c:pt idx="1984">
                  <c:v>6.9642926234118416</c:v>
                </c:pt>
                <c:pt idx="1985">
                  <c:v>6.9686848532737056</c:v>
                </c:pt>
                <c:pt idx="1986">
                  <c:v>6.9774693129974397</c:v>
                </c:pt>
                <c:pt idx="1987">
                  <c:v>6.9906451543347021</c:v>
                </c:pt>
                <c:pt idx="1988">
                  <c:v>7.0038209956719699</c:v>
                </c:pt>
                <c:pt idx="1989">
                  <c:v>7.0126046071473684</c:v>
                </c:pt>
                <c:pt idx="1990">
                  <c:v>7.0169968370092093</c:v>
                </c:pt>
                <c:pt idx="1991">
                  <c:v>7.0213882186227687</c:v>
                </c:pt>
                <c:pt idx="1992">
                  <c:v>7.0345649082083659</c:v>
                </c:pt>
                <c:pt idx="1993">
                  <c:v>7.0433485196837671</c:v>
                </c:pt>
                <c:pt idx="1994">
                  <c:v>7.0477407495456301</c:v>
                </c:pt>
                <c:pt idx="1995">
                  <c:v>7.0521321311591638</c:v>
                </c:pt>
                <c:pt idx="1996">
                  <c:v>7.0565243610210304</c:v>
                </c:pt>
                <c:pt idx="1997">
                  <c:v>7.0609165908828846</c:v>
                </c:pt>
                <c:pt idx="1998">
                  <c:v>7.0653079724964236</c:v>
                </c:pt>
                <c:pt idx="1999">
                  <c:v>7.0740924322201604</c:v>
                </c:pt>
                <c:pt idx="2000">
                  <c:v>7.0784838138336941</c:v>
                </c:pt>
                <c:pt idx="2001">
                  <c:v>7.0828760436955607</c:v>
                </c:pt>
                <c:pt idx="2002">
                  <c:v>7.0872682735574264</c:v>
                </c:pt>
                <c:pt idx="2003">
                  <c:v>6.798515259231757</c:v>
                </c:pt>
                <c:pt idx="2004">
                  <c:v>6.8116911005690497</c:v>
                </c:pt>
                <c:pt idx="2005">
                  <c:v>6.8292591717681779</c:v>
                </c:pt>
                <c:pt idx="2006">
                  <c:v>6.8336505533817116</c:v>
                </c:pt>
                <c:pt idx="2007">
                  <c:v>6.8380427832435799</c:v>
                </c:pt>
                <c:pt idx="2008">
                  <c:v>6.8424350131054243</c:v>
                </c:pt>
                <c:pt idx="2009">
                  <c:v>6.8468263947189802</c:v>
                </c:pt>
                <c:pt idx="2010">
                  <c:v>6.8512186245808451</c:v>
                </c:pt>
                <c:pt idx="2011">
                  <c:v>6.8556108544427046</c:v>
                </c:pt>
                <c:pt idx="2012">
                  <c:v>6.8775703072553656</c:v>
                </c:pt>
                <c:pt idx="2013">
                  <c:v>6.8819625371172366</c:v>
                </c:pt>
                <c:pt idx="2014">
                  <c:v>6.886354766979105</c:v>
                </c:pt>
                <c:pt idx="2015">
                  <c:v>6.8907461485926378</c:v>
                </c:pt>
                <c:pt idx="2016">
                  <c:v>6.8951383784544777</c:v>
                </c:pt>
                <c:pt idx="2017">
                  <c:v>6.8995306083163657</c:v>
                </c:pt>
                <c:pt idx="2018">
                  <c:v>6.9039219899299038</c:v>
                </c:pt>
                <c:pt idx="2019">
                  <c:v>6.9083142197917686</c:v>
                </c:pt>
                <c:pt idx="2020">
                  <c:v>6.9127064496536361</c:v>
                </c:pt>
                <c:pt idx="2021">
                  <c:v>6.9170978312671707</c:v>
                </c:pt>
                <c:pt idx="2022">
                  <c:v>6.9214900611290338</c:v>
                </c:pt>
                <c:pt idx="2023">
                  <c:v>6.9258822909908986</c:v>
                </c:pt>
                <c:pt idx="2024">
                  <c:v>6.9302745208527661</c:v>
                </c:pt>
                <c:pt idx="2025">
                  <c:v>6.9346659024662998</c:v>
                </c:pt>
                <c:pt idx="2026">
                  <c:v>6.9390581323281699</c:v>
                </c:pt>
                <c:pt idx="2027">
                  <c:v>6.943450362190033</c:v>
                </c:pt>
                <c:pt idx="2028">
                  <c:v>6.9478417438035702</c:v>
                </c:pt>
                <c:pt idx="2029">
                  <c:v>6.9566262035272963</c:v>
                </c:pt>
                <c:pt idx="2030">
                  <c:v>6.9610175851408309</c:v>
                </c:pt>
                <c:pt idx="2031">
                  <c:v>6.9654098150026948</c:v>
                </c:pt>
                <c:pt idx="2032">
                  <c:v>6.9698020448645703</c:v>
                </c:pt>
                <c:pt idx="2033">
                  <c:v>6.9741942747264236</c:v>
                </c:pt>
                <c:pt idx="2034">
                  <c:v>6.9785856563399404</c:v>
                </c:pt>
                <c:pt idx="2035">
                  <c:v>6.9829778862018257</c:v>
                </c:pt>
                <c:pt idx="2036">
                  <c:v>6.9917614976772304</c:v>
                </c:pt>
                <c:pt idx="2037">
                  <c:v>6.9961537275390917</c:v>
                </c:pt>
                <c:pt idx="2038">
                  <c:v>7.0049373390144707</c:v>
                </c:pt>
                <c:pt idx="2039">
                  <c:v>7.0093295688763586</c:v>
                </c:pt>
                <c:pt idx="2040">
                  <c:v>7.0137217987382217</c:v>
                </c:pt>
                <c:pt idx="2041">
                  <c:v>7.0356812515508889</c:v>
                </c:pt>
                <c:pt idx="2042">
                  <c:v>7.048857092888154</c:v>
                </c:pt>
                <c:pt idx="2043">
                  <c:v>7.0532493227500197</c:v>
                </c:pt>
                <c:pt idx="2044">
                  <c:v>7.0576415526118836</c:v>
                </c:pt>
                <c:pt idx="2045">
                  <c:v>7.0620329342253951</c:v>
                </c:pt>
                <c:pt idx="2046">
                  <c:v>7.0664251640872848</c:v>
                </c:pt>
                <c:pt idx="2047">
                  <c:v>7.07960100542455</c:v>
                </c:pt>
                <c:pt idx="2048">
                  <c:v>7.0839932352864157</c:v>
                </c:pt>
                <c:pt idx="2049">
                  <c:v>6.7996310729756217</c:v>
                </c:pt>
                <c:pt idx="2050">
                  <c:v>6.8040233028374866</c:v>
                </c:pt>
                <c:pt idx="2051">
                  <c:v>6.8084155326993363</c:v>
                </c:pt>
                <c:pt idx="2052">
                  <c:v>6.8259836038984654</c:v>
                </c:pt>
                <c:pt idx="2053">
                  <c:v>6.8303749855120177</c:v>
                </c:pt>
                <c:pt idx="2054">
                  <c:v>6.8347672153738861</c:v>
                </c:pt>
                <c:pt idx="2055">
                  <c:v>6.8435508268492597</c:v>
                </c:pt>
                <c:pt idx="2056">
                  <c:v>6.8479430567111486</c:v>
                </c:pt>
                <c:pt idx="2057">
                  <c:v>6.8567266681865346</c:v>
                </c:pt>
                <c:pt idx="2058">
                  <c:v>6.8611188980483897</c:v>
                </c:pt>
                <c:pt idx="2059">
                  <c:v>6.865511127910259</c:v>
                </c:pt>
                <c:pt idx="2060">
                  <c:v>6.8699033577721478</c:v>
                </c:pt>
                <c:pt idx="2061">
                  <c:v>6.8742947393856806</c:v>
                </c:pt>
                <c:pt idx="2062">
                  <c:v>6.8786869692475436</c:v>
                </c:pt>
                <c:pt idx="2063">
                  <c:v>6.8830791991094111</c:v>
                </c:pt>
                <c:pt idx="2064">
                  <c:v>6.8874705807229448</c:v>
                </c:pt>
                <c:pt idx="2065">
                  <c:v>6.8918628105848097</c:v>
                </c:pt>
                <c:pt idx="2066">
                  <c:v>6.8962550404466763</c:v>
                </c:pt>
                <c:pt idx="2067">
                  <c:v>6.90064642206021</c:v>
                </c:pt>
                <c:pt idx="2068">
                  <c:v>6.9050386519220774</c:v>
                </c:pt>
                <c:pt idx="2069">
                  <c:v>6.9094308817839432</c:v>
                </c:pt>
                <c:pt idx="2070">
                  <c:v>6.9138222633974769</c:v>
                </c:pt>
                <c:pt idx="2071">
                  <c:v>6.9182144932593399</c:v>
                </c:pt>
                <c:pt idx="2072">
                  <c:v>6.9226067231212056</c:v>
                </c:pt>
                <c:pt idx="2073">
                  <c:v>6.9269989529830722</c:v>
                </c:pt>
                <c:pt idx="2074">
                  <c:v>6.9313903345966104</c:v>
                </c:pt>
                <c:pt idx="2075">
                  <c:v>6.9533506356576016</c:v>
                </c:pt>
                <c:pt idx="2076">
                  <c:v>6.9577420172711371</c:v>
                </c:pt>
                <c:pt idx="2077">
                  <c:v>6.9621342471329637</c:v>
                </c:pt>
                <c:pt idx="2078">
                  <c:v>6.9665264769948703</c:v>
                </c:pt>
                <c:pt idx="2079">
                  <c:v>6.9797023183321398</c:v>
                </c:pt>
                <c:pt idx="2080">
                  <c:v>6.984094548193978</c:v>
                </c:pt>
                <c:pt idx="2081">
                  <c:v>6.9884859298075339</c:v>
                </c:pt>
                <c:pt idx="2082">
                  <c:v>6.9928781596693979</c:v>
                </c:pt>
                <c:pt idx="2083">
                  <c:v>6.9972703895312671</c:v>
                </c:pt>
                <c:pt idx="2084">
                  <c:v>7.0016617711447999</c:v>
                </c:pt>
                <c:pt idx="2085">
                  <c:v>7.0060540010066639</c:v>
                </c:pt>
                <c:pt idx="2086">
                  <c:v>7.0104462308685287</c:v>
                </c:pt>
                <c:pt idx="2087">
                  <c:v>7.0148376124820642</c:v>
                </c:pt>
                <c:pt idx="2088">
                  <c:v>7.0192298423439299</c:v>
                </c:pt>
                <c:pt idx="2089">
                  <c:v>7.0236220722057938</c:v>
                </c:pt>
                <c:pt idx="2090">
                  <c:v>7.0280143020676604</c:v>
                </c:pt>
                <c:pt idx="2091">
                  <c:v>7.032405683681195</c:v>
                </c:pt>
                <c:pt idx="2092">
                  <c:v>7.0499737548803303</c:v>
                </c:pt>
                <c:pt idx="2093">
                  <c:v>7.0543659847421898</c:v>
                </c:pt>
                <c:pt idx="2094">
                  <c:v>7.0587573663556968</c:v>
                </c:pt>
                <c:pt idx="2095">
                  <c:v>6.7919641234923933</c:v>
                </c:pt>
                <c:pt idx="2096">
                  <c:v>6.8051399648296602</c:v>
                </c:pt>
                <c:pt idx="2097">
                  <c:v>6.8183158061668836</c:v>
                </c:pt>
                <c:pt idx="2098">
                  <c:v>6.827099417642323</c:v>
                </c:pt>
                <c:pt idx="2099">
                  <c:v>6.8314916475041878</c:v>
                </c:pt>
                <c:pt idx="2100">
                  <c:v>6.8358838773660269</c:v>
                </c:pt>
                <c:pt idx="2101">
                  <c:v>6.8402752589795837</c:v>
                </c:pt>
                <c:pt idx="2102">
                  <c:v>6.8446674888414547</c:v>
                </c:pt>
                <c:pt idx="2103">
                  <c:v>6.8534511003168506</c:v>
                </c:pt>
                <c:pt idx="2104">
                  <c:v>6.8578433301787136</c:v>
                </c:pt>
                <c:pt idx="2105">
                  <c:v>6.8622355600405616</c:v>
                </c:pt>
                <c:pt idx="2106">
                  <c:v>6.8666277899024522</c:v>
                </c:pt>
                <c:pt idx="2107">
                  <c:v>6.8710191715159858</c:v>
                </c:pt>
                <c:pt idx="2108">
                  <c:v>6.8754114013778516</c:v>
                </c:pt>
                <c:pt idx="2109">
                  <c:v>6.8798036312397146</c:v>
                </c:pt>
                <c:pt idx="2110">
                  <c:v>6.8885872427150927</c:v>
                </c:pt>
                <c:pt idx="2111">
                  <c:v>6.8929794725769646</c:v>
                </c:pt>
                <c:pt idx="2112">
                  <c:v>6.8973708541905037</c:v>
                </c:pt>
                <c:pt idx="2113">
                  <c:v>6.9061553139142466</c:v>
                </c:pt>
                <c:pt idx="2114">
                  <c:v>6.9105466955277812</c:v>
                </c:pt>
                <c:pt idx="2115">
                  <c:v>6.9149389253896452</c:v>
                </c:pt>
                <c:pt idx="2116">
                  <c:v>6.91933115525151</c:v>
                </c:pt>
                <c:pt idx="2117">
                  <c:v>6.9237233851133801</c:v>
                </c:pt>
                <c:pt idx="2118">
                  <c:v>6.9281147667268757</c:v>
                </c:pt>
                <c:pt idx="2119">
                  <c:v>6.9325069965887778</c:v>
                </c:pt>
                <c:pt idx="2120">
                  <c:v>6.9500750677878873</c:v>
                </c:pt>
                <c:pt idx="2121">
                  <c:v>6.9544664494014414</c:v>
                </c:pt>
                <c:pt idx="2122">
                  <c:v>6.9632509091251737</c:v>
                </c:pt>
                <c:pt idx="2123">
                  <c:v>6.9676431389870404</c:v>
                </c:pt>
                <c:pt idx="2124">
                  <c:v>6.9720345206005696</c:v>
                </c:pt>
                <c:pt idx="2125">
                  <c:v>6.9764267504624371</c:v>
                </c:pt>
                <c:pt idx="2126">
                  <c:v>6.9808189803243019</c:v>
                </c:pt>
                <c:pt idx="2127">
                  <c:v>6.9852103619378383</c:v>
                </c:pt>
                <c:pt idx="2128">
                  <c:v>6.9896025917997031</c:v>
                </c:pt>
                <c:pt idx="2129">
                  <c:v>6.9939948216615697</c:v>
                </c:pt>
                <c:pt idx="2130">
                  <c:v>6.9983862032751016</c:v>
                </c:pt>
                <c:pt idx="2131">
                  <c:v>7.00277843313697</c:v>
                </c:pt>
                <c:pt idx="2132">
                  <c:v>7.0159542744742236</c:v>
                </c:pt>
                <c:pt idx="2133">
                  <c:v>7.0203465043360964</c:v>
                </c:pt>
                <c:pt idx="2134">
                  <c:v>7.0423059571487636</c:v>
                </c:pt>
                <c:pt idx="2135">
                  <c:v>7.0466981870106302</c:v>
                </c:pt>
                <c:pt idx="2136">
                  <c:v>7.0510904168724942</c:v>
                </c:pt>
                <c:pt idx="2137">
                  <c:v>6.7579446430862768</c:v>
                </c:pt>
                <c:pt idx="2138">
                  <c:v>6.7623368729481657</c:v>
                </c:pt>
                <c:pt idx="2139">
                  <c:v>6.7711204844235704</c:v>
                </c:pt>
                <c:pt idx="2140">
                  <c:v>6.7755127142854317</c:v>
                </c:pt>
                <c:pt idx="2141">
                  <c:v>6.7799040958989671</c:v>
                </c:pt>
                <c:pt idx="2142">
                  <c:v>6.8018643969599646</c:v>
                </c:pt>
                <c:pt idx="2143">
                  <c:v>6.8062557785734956</c:v>
                </c:pt>
                <c:pt idx="2144">
                  <c:v>6.810648008435364</c:v>
                </c:pt>
                <c:pt idx="2145">
                  <c:v>6.8150402382972048</c:v>
                </c:pt>
                <c:pt idx="2146">
                  <c:v>6.8194324681590937</c:v>
                </c:pt>
                <c:pt idx="2147">
                  <c:v>6.8238238497726282</c:v>
                </c:pt>
                <c:pt idx="2148">
                  <c:v>6.8282160796344717</c:v>
                </c:pt>
                <c:pt idx="2149">
                  <c:v>6.8326083094963614</c:v>
                </c:pt>
                <c:pt idx="2150">
                  <c:v>6.8369996911098951</c:v>
                </c:pt>
                <c:pt idx="2151">
                  <c:v>6.84139192097176</c:v>
                </c:pt>
                <c:pt idx="2152">
                  <c:v>6.8457841508336239</c:v>
                </c:pt>
                <c:pt idx="2153">
                  <c:v>6.8501755324471381</c:v>
                </c:pt>
                <c:pt idx="2154">
                  <c:v>6.8633522220327556</c:v>
                </c:pt>
                <c:pt idx="2155">
                  <c:v>6.8677436036462867</c:v>
                </c:pt>
                <c:pt idx="2156">
                  <c:v>6.8721358335081373</c:v>
                </c:pt>
                <c:pt idx="2157">
                  <c:v>6.8853116748453971</c:v>
                </c:pt>
                <c:pt idx="2158">
                  <c:v>6.889703904707285</c:v>
                </c:pt>
                <c:pt idx="2159">
                  <c:v>6.8940952863208196</c:v>
                </c:pt>
                <c:pt idx="2160">
                  <c:v>6.8984875161826746</c:v>
                </c:pt>
                <c:pt idx="2161">
                  <c:v>6.9160555873818161</c:v>
                </c:pt>
                <c:pt idx="2162">
                  <c:v>6.9204478172436819</c:v>
                </c:pt>
                <c:pt idx="2163">
                  <c:v>6.9248391988572164</c:v>
                </c:pt>
                <c:pt idx="2164">
                  <c:v>6.929231428719083</c:v>
                </c:pt>
                <c:pt idx="2165">
                  <c:v>6.9424072700563446</c:v>
                </c:pt>
                <c:pt idx="2166">
                  <c:v>6.9467994999182121</c:v>
                </c:pt>
                <c:pt idx="2167">
                  <c:v>6.9511908815317467</c:v>
                </c:pt>
                <c:pt idx="2168">
                  <c:v>6.9599753412554746</c:v>
                </c:pt>
                <c:pt idx="2169">
                  <c:v>6.9643675711173447</c:v>
                </c:pt>
                <c:pt idx="2170">
                  <c:v>6.9687589527308784</c:v>
                </c:pt>
                <c:pt idx="2171">
                  <c:v>6.9731511825927504</c:v>
                </c:pt>
                <c:pt idx="2172">
                  <c:v>6.9775434124546099</c:v>
                </c:pt>
                <c:pt idx="2173">
                  <c:v>6.9819347940681427</c:v>
                </c:pt>
                <c:pt idx="2174">
                  <c:v>6.9907192537918741</c:v>
                </c:pt>
                <c:pt idx="2175">
                  <c:v>6.9951106354053936</c:v>
                </c:pt>
                <c:pt idx="2176">
                  <c:v>6.9995028652672744</c:v>
                </c:pt>
                <c:pt idx="2177">
                  <c:v>7.0346390076655343</c:v>
                </c:pt>
                <c:pt idx="2178">
                  <c:v>7.0390303892790698</c:v>
                </c:pt>
                <c:pt idx="2179">
                  <c:v>6.7458846154928773</c:v>
                </c:pt>
                <c:pt idx="2180">
                  <c:v>6.750276845354743</c:v>
                </c:pt>
                <c:pt idx="2181">
                  <c:v>6.7546690752166079</c:v>
                </c:pt>
                <c:pt idx="2182">
                  <c:v>6.7590613050784771</c:v>
                </c:pt>
                <c:pt idx="2183">
                  <c:v>6.7678449165538757</c:v>
                </c:pt>
                <c:pt idx="2184">
                  <c:v>6.7722371464157396</c:v>
                </c:pt>
                <c:pt idx="2185">
                  <c:v>6.7854129877530038</c:v>
                </c:pt>
                <c:pt idx="2186">
                  <c:v>6.7898043693665366</c:v>
                </c:pt>
                <c:pt idx="2187">
                  <c:v>6.7941965992283846</c:v>
                </c:pt>
                <c:pt idx="2188">
                  <c:v>6.7985888290902636</c:v>
                </c:pt>
                <c:pt idx="2189">
                  <c:v>6.8029802107037831</c:v>
                </c:pt>
                <c:pt idx="2190">
                  <c:v>6.807372440565671</c:v>
                </c:pt>
                <c:pt idx="2191">
                  <c:v>6.811764670427535</c:v>
                </c:pt>
                <c:pt idx="2192">
                  <c:v>6.8161569002893936</c:v>
                </c:pt>
                <c:pt idx="2193">
                  <c:v>6.8205482819029344</c:v>
                </c:pt>
                <c:pt idx="2194">
                  <c:v>6.824940511764777</c:v>
                </c:pt>
                <c:pt idx="2195">
                  <c:v>6.8293327416266667</c:v>
                </c:pt>
                <c:pt idx="2196">
                  <c:v>6.8337241232402013</c:v>
                </c:pt>
                <c:pt idx="2197">
                  <c:v>6.838116353102067</c:v>
                </c:pt>
                <c:pt idx="2198">
                  <c:v>6.8425085829639309</c:v>
                </c:pt>
                <c:pt idx="2199">
                  <c:v>6.8468999645774637</c:v>
                </c:pt>
                <c:pt idx="2200">
                  <c:v>6.8512921944393304</c:v>
                </c:pt>
                <c:pt idx="2201">
                  <c:v>6.8556844243011961</c:v>
                </c:pt>
                <c:pt idx="2202">
                  <c:v>6.8600766541630636</c:v>
                </c:pt>
                <c:pt idx="2203">
                  <c:v>6.8732524955003296</c:v>
                </c:pt>
                <c:pt idx="2204">
                  <c:v>6.8776438771138597</c:v>
                </c:pt>
                <c:pt idx="2205">
                  <c:v>6.8952119483129746</c:v>
                </c:pt>
                <c:pt idx="2206">
                  <c:v>6.8996041781748589</c:v>
                </c:pt>
                <c:pt idx="2207">
                  <c:v>6.9127800195121223</c:v>
                </c:pt>
                <c:pt idx="2208">
                  <c:v>6.9171722493739836</c:v>
                </c:pt>
                <c:pt idx="2209">
                  <c:v>6.9215636309875208</c:v>
                </c:pt>
                <c:pt idx="2210">
                  <c:v>6.9259558608493661</c:v>
                </c:pt>
                <c:pt idx="2211">
                  <c:v>6.9303480907112602</c:v>
                </c:pt>
                <c:pt idx="2212">
                  <c:v>6.9347394723247877</c:v>
                </c:pt>
                <c:pt idx="2213">
                  <c:v>6.9435239320485183</c:v>
                </c:pt>
                <c:pt idx="2214">
                  <c:v>6.9479153136620537</c:v>
                </c:pt>
                <c:pt idx="2215">
                  <c:v>6.956699773385786</c:v>
                </c:pt>
                <c:pt idx="2216">
                  <c:v>6.96109200324765</c:v>
                </c:pt>
                <c:pt idx="2217">
                  <c:v>6.9654833848611881</c:v>
                </c:pt>
                <c:pt idx="2218">
                  <c:v>6.9742678445849151</c:v>
                </c:pt>
                <c:pt idx="2219">
                  <c:v>6.9786592261984497</c:v>
                </c:pt>
                <c:pt idx="2220">
                  <c:v>6.9830514560603136</c:v>
                </c:pt>
                <c:pt idx="2221">
                  <c:v>6.9918350675356926</c:v>
                </c:pt>
                <c:pt idx="2222">
                  <c:v>6.9962272973975796</c:v>
                </c:pt>
                <c:pt idx="2223">
                  <c:v>7.0137953685966936</c:v>
                </c:pt>
                <c:pt idx="2224">
                  <c:v>7.0313634397958404</c:v>
                </c:pt>
                <c:pt idx="2225">
                  <c:v>6.7338254361477841</c:v>
                </c:pt>
                <c:pt idx="2226">
                  <c:v>6.738217666009648</c:v>
                </c:pt>
                <c:pt idx="2227">
                  <c:v>6.7426090476231808</c:v>
                </c:pt>
                <c:pt idx="2228">
                  <c:v>6.7513935073469087</c:v>
                </c:pt>
                <c:pt idx="2229">
                  <c:v>6.7557857372087646</c:v>
                </c:pt>
                <c:pt idx="2230">
                  <c:v>6.7601771188223116</c:v>
                </c:pt>
                <c:pt idx="2231">
                  <c:v>6.76456934868418</c:v>
                </c:pt>
                <c:pt idx="2232">
                  <c:v>6.7689615785460218</c:v>
                </c:pt>
                <c:pt idx="2233">
                  <c:v>6.7777451900214434</c:v>
                </c:pt>
                <c:pt idx="2234">
                  <c:v>6.78213741988331</c:v>
                </c:pt>
                <c:pt idx="2235">
                  <c:v>6.7865288014968428</c:v>
                </c:pt>
                <c:pt idx="2236">
                  <c:v>6.7909210313587076</c:v>
                </c:pt>
                <c:pt idx="2237">
                  <c:v>6.8084891025578402</c:v>
                </c:pt>
                <c:pt idx="2238">
                  <c:v>6.8128813324196846</c:v>
                </c:pt>
                <c:pt idx="2239">
                  <c:v>6.8172727140332379</c:v>
                </c:pt>
                <c:pt idx="2240">
                  <c:v>6.8216649438951036</c:v>
                </c:pt>
                <c:pt idx="2241">
                  <c:v>6.8260571737569666</c:v>
                </c:pt>
                <c:pt idx="2242">
                  <c:v>6.8304485553705048</c:v>
                </c:pt>
                <c:pt idx="2243">
                  <c:v>6.8348407852323696</c:v>
                </c:pt>
                <c:pt idx="2244">
                  <c:v>6.843624396707769</c:v>
                </c:pt>
                <c:pt idx="2245">
                  <c:v>6.8480166265696347</c:v>
                </c:pt>
                <c:pt idx="2246">
                  <c:v>6.8524088564314694</c:v>
                </c:pt>
                <c:pt idx="2247">
                  <c:v>6.8699769276306286</c:v>
                </c:pt>
                <c:pt idx="2248">
                  <c:v>6.8743683092441703</c:v>
                </c:pt>
                <c:pt idx="2249">
                  <c:v>6.8787605391060307</c:v>
                </c:pt>
                <c:pt idx="2250">
                  <c:v>6.8831527689678946</c:v>
                </c:pt>
                <c:pt idx="2251">
                  <c:v>6.8875441505814257</c:v>
                </c:pt>
                <c:pt idx="2252">
                  <c:v>6.8919363804432976</c:v>
                </c:pt>
                <c:pt idx="2253">
                  <c:v>6.8963286103051633</c:v>
                </c:pt>
                <c:pt idx="2254">
                  <c:v>6.9182880631178261</c:v>
                </c:pt>
                <c:pt idx="2255">
                  <c:v>6.9226802929796936</c:v>
                </c:pt>
                <c:pt idx="2256">
                  <c:v>6.9270725228415566</c:v>
                </c:pt>
                <c:pt idx="2257">
                  <c:v>6.9314639044550921</c:v>
                </c:pt>
                <c:pt idx="2258">
                  <c:v>6.9358561343169569</c:v>
                </c:pt>
                <c:pt idx="2259">
                  <c:v>6.9402483641788297</c:v>
                </c:pt>
                <c:pt idx="2260">
                  <c:v>6.9446397457923581</c:v>
                </c:pt>
                <c:pt idx="2261">
                  <c:v>6.949031975654222</c:v>
                </c:pt>
                <c:pt idx="2262">
                  <c:v>6.9797758881906171</c:v>
                </c:pt>
                <c:pt idx="2263">
                  <c:v>6.9841681180524846</c:v>
                </c:pt>
                <c:pt idx="2264">
                  <c:v>7.0017353410032843</c:v>
                </c:pt>
                <c:pt idx="2265">
                  <c:v>7.0061275708651456</c:v>
                </c:pt>
                <c:pt idx="2266">
                  <c:v>7.0105198007269909</c:v>
                </c:pt>
                <c:pt idx="2267">
                  <c:v>7.019303412202416</c:v>
                </c:pt>
                <c:pt idx="2268">
                  <c:v>6.721766256802689</c:v>
                </c:pt>
                <c:pt idx="2269">
                  <c:v>6.7305498682780867</c:v>
                </c:pt>
                <c:pt idx="2270">
                  <c:v>6.7349420981399541</c:v>
                </c:pt>
                <c:pt idx="2271">
                  <c:v>6.7437257096153527</c:v>
                </c:pt>
                <c:pt idx="2272">
                  <c:v>6.7569015509526187</c:v>
                </c:pt>
                <c:pt idx="2273">
                  <c:v>6.7788618520136161</c:v>
                </c:pt>
                <c:pt idx="2274">
                  <c:v>6.783253233627148</c:v>
                </c:pt>
                <c:pt idx="2275">
                  <c:v>6.8052135346881446</c:v>
                </c:pt>
                <c:pt idx="2276">
                  <c:v>6.8139971461635449</c:v>
                </c:pt>
                <c:pt idx="2277">
                  <c:v>6.8183893760253786</c:v>
                </c:pt>
                <c:pt idx="2278">
                  <c:v>6.8227816058872746</c:v>
                </c:pt>
                <c:pt idx="2279">
                  <c:v>6.8359574472245406</c:v>
                </c:pt>
                <c:pt idx="2280">
                  <c:v>6.8403488288380752</c:v>
                </c:pt>
                <c:pt idx="2281">
                  <c:v>6.8447410586999347</c:v>
                </c:pt>
                <c:pt idx="2282">
                  <c:v>6.8491332885618057</c:v>
                </c:pt>
                <c:pt idx="2283">
                  <c:v>6.8535255184236741</c:v>
                </c:pt>
                <c:pt idx="2284">
                  <c:v>6.8579169000371767</c:v>
                </c:pt>
                <c:pt idx="2285">
                  <c:v>6.8623091298990726</c:v>
                </c:pt>
                <c:pt idx="2286">
                  <c:v>6.8667013597609357</c:v>
                </c:pt>
                <c:pt idx="2287">
                  <c:v>6.8710927413744702</c:v>
                </c:pt>
                <c:pt idx="2288">
                  <c:v>6.8754849712363146</c:v>
                </c:pt>
                <c:pt idx="2289">
                  <c:v>6.8798772010982034</c:v>
                </c:pt>
                <c:pt idx="2290">
                  <c:v>6.8842685827117371</c:v>
                </c:pt>
                <c:pt idx="2291">
                  <c:v>6.8886608125736029</c:v>
                </c:pt>
                <c:pt idx="2292">
                  <c:v>6.8930530424354677</c:v>
                </c:pt>
                <c:pt idx="2293">
                  <c:v>6.9018366539108671</c:v>
                </c:pt>
                <c:pt idx="2294">
                  <c:v>6.9062288837727399</c:v>
                </c:pt>
                <c:pt idx="2295">
                  <c:v>6.9106211136346003</c:v>
                </c:pt>
                <c:pt idx="2296">
                  <c:v>6.9150124952481331</c:v>
                </c:pt>
                <c:pt idx="2297">
                  <c:v>6.9194047251099997</c:v>
                </c:pt>
                <c:pt idx="2298">
                  <c:v>6.9237969549718681</c:v>
                </c:pt>
                <c:pt idx="2299">
                  <c:v>6.928188336585376</c:v>
                </c:pt>
                <c:pt idx="2300">
                  <c:v>6.94575640778453</c:v>
                </c:pt>
                <c:pt idx="2301">
                  <c:v>6.9677167088455247</c:v>
                </c:pt>
                <c:pt idx="2302">
                  <c:v>6.9721080904590602</c:v>
                </c:pt>
                <c:pt idx="2303">
                  <c:v>6.976500320320925</c:v>
                </c:pt>
                <c:pt idx="2304">
                  <c:v>6.9808925501827916</c:v>
                </c:pt>
                <c:pt idx="2305">
                  <c:v>6.9852839317963271</c:v>
                </c:pt>
                <c:pt idx="2306">
                  <c:v>7.0072442328573201</c:v>
                </c:pt>
                <c:pt idx="2307">
                  <c:v>6.7184906889329916</c:v>
                </c:pt>
                <c:pt idx="2308">
                  <c:v>6.7272743004083937</c:v>
                </c:pt>
                <c:pt idx="2309">
                  <c:v>6.7316665302702567</c:v>
                </c:pt>
                <c:pt idx="2310">
                  <c:v>6.740450141745657</c:v>
                </c:pt>
                <c:pt idx="2311">
                  <c:v>6.7448423716075228</c:v>
                </c:pt>
                <c:pt idx="2312">
                  <c:v>6.7492346014693876</c:v>
                </c:pt>
                <c:pt idx="2313">
                  <c:v>6.7536259830829222</c:v>
                </c:pt>
                <c:pt idx="2314">
                  <c:v>6.7580182129447897</c:v>
                </c:pt>
                <c:pt idx="2315">
                  <c:v>6.7624104428066536</c:v>
                </c:pt>
                <c:pt idx="2316">
                  <c:v>6.7668018244201873</c:v>
                </c:pt>
                <c:pt idx="2317">
                  <c:v>6.771194054282053</c:v>
                </c:pt>
                <c:pt idx="2318">
                  <c:v>6.7843698956193181</c:v>
                </c:pt>
                <c:pt idx="2319">
                  <c:v>6.7887621254811901</c:v>
                </c:pt>
                <c:pt idx="2320">
                  <c:v>6.7931535070947167</c:v>
                </c:pt>
                <c:pt idx="2321">
                  <c:v>6.8019379668184232</c:v>
                </c:pt>
                <c:pt idx="2322">
                  <c:v>6.8063301966803138</c:v>
                </c:pt>
                <c:pt idx="2323">
                  <c:v>6.8107215782938466</c:v>
                </c:pt>
                <c:pt idx="2324">
                  <c:v>6.815113808155683</c:v>
                </c:pt>
                <c:pt idx="2325">
                  <c:v>6.8195060380175736</c:v>
                </c:pt>
                <c:pt idx="2326">
                  <c:v>6.8238974196311153</c:v>
                </c:pt>
                <c:pt idx="2327">
                  <c:v>6.8282896494929766</c:v>
                </c:pt>
                <c:pt idx="2328">
                  <c:v>6.8370732609683786</c:v>
                </c:pt>
                <c:pt idx="2329">
                  <c:v>6.8414654908302461</c:v>
                </c:pt>
                <c:pt idx="2330">
                  <c:v>6.8458577206921101</c:v>
                </c:pt>
                <c:pt idx="2331">
                  <c:v>6.8502499505539767</c:v>
                </c:pt>
                <c:pt idx="2332">
                  <c:v>6.8546413321675086</c:v>
                </c:pt>
                <c:pt idx="2333">
                  <c:v>6.8853852447039046</c:v>
                </c:pt>
                <c:pt idx="2334">
                  <c:v>6.8897774745657729</c:v>
                </c:pt>
                <c:pt idx="2335">
                  <c:v>6.8941688561792738</c:v>
                </c:pt>
                <c:pt idx="2336">
                  <c:v>6.907345545764902</c:v>
                </c:pt>
                <c:pt idx="2337">
                  <c:v>6.9117369273784357</c:v>
                </c:pt>
                <c:pt idx="2338">
                  <c:v>6.9161291572403032</c:v>
                </c:pt>
                <c:pt idx="2339">
                  <c:v>6.920521387102168</c:v>
                </c:pt>
                <c:pt idx="2340">
                  <c:v>6.9249127687156751</c:v>
                </c:pt>
                <c:pt idx="2341">
                  <c:v>6.9293049985775657</c:v>
                </c:pt>
                <c:pt idx="2342">
                  <c:v>6.9336972284394323</c:v>
                </c:pt>
                <c:pt idx="2343">
                  <c:v>6.9556566812520977</c:v>
                </c:pt>
                <c:pt idx="2344">
                  <c:v>6.9732247524512303</c:v>
                </c:pt>
                <c:pt idx="2345">
                  <c:v>6.9776169823130951</c:v>
                </c:pt>
                <c:pt idx="2346">
                  <c:v>6.9820083639266279</c:v>
                </c:pt>
                <c:pt idx="2347">
                  <c:v>6.9864005937884937</c:v>
                </c:pt>
                <c:pt idx="2348">
                  <c:v>6.9907928236503576</c:v>
                </c:pt>
                <c:pt idx="2349">
                  <c:v>6.6932548200023039</c:v>
                </c:pt>
                <c:pt idx="2350">
                  <c:v>6.6976470498641669</c:v>
                </c:pt>
                <c:pt idx="2351">
                  <c:v>6.7064306613395672</c:v>
                </c:pt>
                <c:pt idx="2352">
                  <c:v>6.7108228912014329</c:v>
                </c:pt>
                <c:pt idx="2353">
                  <c:v>6.7152151210632987</c:v>
                </c:pt>
                <c:pt idx="2354">
                  <c:v>6.7196065026768323</c:v>
                </c:pt>
                <c:pt idx="2355">
                  <c:v>6.7239987325386998</c:v>
                </c:pt>
                <c:pt idx="2356">
                  <c:v>6.7283909624005638</c:v>
                </c:pt>
                <c:pt idx="2357">
                  <c:v>6.7327823440140966</c:v>
                </c:pt>
                <c:pt idx="2358">
                  <c:v>6.737174573875933</c:v>
                </c:pt>
                <c:pt idx="2359">
                  <c:v>6.741566803737828</c:v>
                </c:pt>
                <c:pt idx="2360">
                  <c:v>6.7503504152132301</c:v>
                </c:pt>
                <c:pt idx="2361">
                  <c:v>6.7547426450750958</c:v>
                </c:pt>
                <c:pt idx="2362">
                  <c:v>6.7591348749369287</c:v>
                </c:pt>
                <c:pt idx="2363">
                  <c:v>6.7767020978877577</c:v>
                </c:pt>
                <c:pt idx="2364">
                  <c:v>6.7854865576114651</c:v>
                </c:pt>
                <c:pt idx="2365">
                  <c:v>6.7898779392250246</c:v>
                </c:pt>
                <c:pt idx="2366">
                  <c:v>6.7986623989487551</c:v>
                </c:pt>
                <c:pt idx="2367">
                  <c:v>6.8030546288106208</c:v>
                </c:pt>
                <c:pt idx="2368">
                  <c:v>6.8074460104241536</c:v>
                </c:pt>
                <c:pt idx="2369">
                  <c:v>6.8118382402859998</c:v>
                </c:pt>
                <c:pt idx="2370">
                  <c:v>6.8162304701478877</c:v>
                </c:pt>
                <c:pt idx="2371">
                  <c:v>6.8206218517614214</c:v>
                </c:pt>
                <c:pt idx="2372">
                  <c:v>6.8337976930986901</c:v>
                </c:pt>
                <c:pt idx="2373">
                  <c:v>6.8381899229605496</c:v>
                </c:pt>
                <c:pt idx="2374">
                  <c:v>6.8425821528224144</c:v>
                </c:pt>
                <c:pt idx="2375">
                  <c:v>6.8557579941596831</c:v>
                </c:pt>
                <c:pt idx="2376">
                  <c:v>6.8601502240215346</c:v>
                </c:pt>
                <c:pt idx="2377">
                  <c:v>6.8733260653588122</c:v>
                </c:pt>
                <c:pt idx="2378">
                  <c:v>6.8952855181714554</c:v>
                </c:pt>
                <c:pt idx="2379">
                  <c:v>6.8996777480333424</c:v>
                </c:pt>
                <c:pt idx="2380">
                  <c:v>6.9084613595087419</c:v>
                </c:pt>
                <c:pt idx="2381">
                  <c:v>6.9216372008460088</c:v>
                </c:pt>
                <c:pt idx="2382">
                  <c:v>6.9260294307078718</c:v>
                </c:pt>
                <c:pt idx="2383">
                  <c:v>6.9304216605697384</c:v>
                </c:pt>
                <c:pt idx="2384">
                  <c:v>6.9655569547196698</c:v>
                </c:pt>
                <c:pt idx="2385">
                  <c:v>6.9743414144434004</c:v>
                </c:pt>
                <c:pt idx="2386">
                  <c:v>6.9787327960569341</c:v>
                </c:pt>
                <c:pt idx="2387">
                  <c:v>6.6811956406571946</c:v>
                </c:pt>
                <c:pt idx="2388">
                  <c:v>6.694371481994474</c:v>
                </c:pt>
                <c:pt idx="2389">
                  <c:v>6.7119395531936039</c:v>
                </c:pt>
                <c:pt idx="2390">
                  <c:v>6.7163309348071376</c:v>
                </c:pt>
                <c:pt idx="2391">
                  <c:v>6.7207231646690051</c:v>
                </c:pt>
                <c:pt idx="2392">
                  <c:v>6.7251153945308699</c:v>
                </c:pt>
                <c:pt idx="2393">
                  <c:v>6.7338990060062702</c:v>
                </c:pt>
                <c:pt idx="2394">
                  <c:v>6.7382912358681404</c:v>
                </c:pt>
                <c:pt idx="2395">
                  <c:v>6.7426834657299999</c:v>
                </c:pt>
                <c:pt idx="2396">
                  <c:v>6.7470748473435336</c:v>
                </c:pt>
                <c:pt idx="2397">
                  <c:v>6.7602506886807996</c:v>
                </c:pt>
                <c:pt idx="2398">
                  <c:v>6.7646429185426671</c:v>
                </c:pt>
                <c:pt idx="2399">
                  <c:v>6.769035148404531</c:v>
                </c:pt>
                <c:pt idx="2400">
                  <c:v>6.7734265300180638</c:v>
                </c:pt>
                <c:pt idx="2401">
                  <c:v>6.7909946012171947</c:v>
                </c:pt>
                <c:pt idx="2402">
                  <c:v>6.7953868310790408</c:v>
                </c:pt>
                <c:pt idx="2403">
                  <c:v>6.7997790609409261</c:v>
                </c:pt>
                <c:pt idx="2404">
                  <c:v>6.8041704425544607</c:v>
                </c:pt>
                <c:pt idx="2405">
                  <c:v>6.8085626724163264</c:v>
                </c:pt>
                <c:pt idx="2406">
                  <c:v>6.8129549022781717</c:v>
                </c:pt>
                <c:pt idx="2407">
                  <c:v>6.8173462838917267</c:v>
                </c:pt>
                <c:pt idx="2408">
                  <c:v>6.8217385137535906</c:v>
                </c:pt>
                <c:pt idx="2409">
                  <c:v>6.8261307436154306</c:v>
                </c:pt>
                <c:pt idx="2410">
                  <c:v>6.8305221252289909</c:v>
                </c:pt>
                <c:pt idx="2411">
                  <c:v>6.8436988148145899</c:v>
                </c:pt>
                <c:pt idx="2412">
                  <c:v>6.8480901964281227</c:v>
                </c:pt>
                <c:pt idx="2413">
                  <c:v>6.8568746561518346</c:v>
                </c:pt>
                <c:pt idx="2414">
                  <c:v>6.8700504974891183</c:v>
                </c:pt>
                <c:pt idx="2415">
                  <c:v>6.8744418791026476</c:v>
                </c:pt>
                <c:pt idx="2416">
                  <c:v>6.8788341089645186</c:v>
                </c:pt>
                <c:pt idx="2417">
                  <c:v>6.8832263388263852</c:v>
                </c:pt>
                <c:pt idx="2418">
                  <c:v>6.8920099503017767</c:v>
                </c:pt>
                <c:pt idx="2419">
                  <c:v>6.8964021801636504</c:v>
                </c:pt>
                <c:pt idx="2420">
                  <c:v>6.905185791639048</c:v>
                </c:pt>
                <c:pt idx="2421">
                  <c:v>6.9095780215009146</c:v>
                </c:pt>
                <c:pt idx="2422">
                  <c:v>6.918361632976314</c:v>
                </c:pt>
                <c:pt idx="2423">
                  <c:v>6.9227538628381788</c:v>
                </c:pt>
                <c:pt idx="2424">
                  <c:v>6.9271460927000437</c:v>
                </c:pt>
                <c:pt idx="2425">
                  <c:v>6.935929704175444</c:v>
                </c:pt>
                <c:pt idx="2426">
                  <c:v>6.9403219340373106</c:v>
                </c:pt>
                <c:pt idx="2427">
                  <c:v>6.9447141638991772</c:v>
                </c:pt>
                <c:pt idx="2428">
                  <c:v>6.9666736167118399</c:v>
                </c:pt>
                <c:pt idx="2429">
                  <c:v>6.6735278429256466</c:v>
                </c:pt>
                <c:pt idx="2430">
                  <c:v>6.6779200727874866</c:v>
                </c:pt>
                <c:pt idx="2431">
                  <c:v>6.6823123026493798</c:v>
                </c:pt>
                <c:pt idx="2432">
                  <c:v>6.6867036842629126</c:v>
                </c:pt>
                <c:pt idx="2433">
                  <c:v>6.6910959141247774</c:v>
                </c:pt>
                <c:pt idx="2434">
                  <c:v>6.699879525600176</c:v>
                </c:pt>
                <c:pt idx="2435">
                  <c:v>6.7042717554620417</c:v>
                </c:pt>
                <c:pt idx="2436">
                  <c:v>6.7086639853239101</c:v>
                </c:pt>
                <c:pt idx="2437">
                  <c:v>6.7218398266611716</c:v>
                </c:pt>
                <c:pt idx="2438">
                  <c:v>6.7306234381365719</c:v>
                </c:pt>
                <c:pt idx="2439">
                  <c:v>6.7350156679984172</c:v>
                </c:pt>
                <c:pt idx="2440">
                  <c:v>6.7394078978603051</c:v>
                </c:pt>
                <c:pt idx="2441">
                  <c:v>6.7569751208111031</c:v>
                </c:pt>
                <c:pt idx="2442">
                  <c:v>6.7833268034856351</c:v>
                </c:pt>
                <c:pt idx="2443">
                  <c:v>6.7877190333475008</c:v>
                </c:pt>
                <c:pt idx="2444">
                  <c:v>6.7921112632093648</c:v>
                </c:pt>
                <c:pt idx="2445">
                  <c:v>6.7965034930712296</c:v>
                </c:pt>
                <c:pt idx="2446">
                  <c:v>6.8008948746847642</c:v>
                </c:pt>
                <c:pt idx="2447">
                  <c:v>6.8184629458838959</c:v>
                </c:pt>
                <c:pt idx="2448">
                  <c:v>6.8316387872211601</c:v>
                </c:pt>
                <c:pt idx="2449">
                  <c:v>6.836031017083025</c:v>
                </c:pt>
                <c:pt idx="2450">
                  <c:v>6.8404232469448916</c:v>
                </c:pt>
                <c:pt idx="2451">
                  <c:v>6.8448146285583862</c:v>
                </c:pt>
                <c:pt idx="2452">
                  <c:v>6.8535990882821558</c:v>
                </c:pt>
                <c:pt idx="2453">
                  <c:v>6.85799046989567</c:v>
                </c:pt>
                <c:pt idx="2454">
                  <c:v>6.8667749296193987</c:v>
                </c:pt>
                <c:pt idx="2455">
                  <c:v>6.8843421525702224</c:v>
                </c:pt>
                <c:pt idx="2456">
                  <c:v>6.8887343824320864</c:v>
                </c:pt>
                <c:pt idx="2457">
                  <c:v>6.8931266122939476</c:v>
                </c:pt>
                <c:pt idx="2458">
                  <c:v>6.8975188421557778</c:v>
                </c:pt>
                <c:pt idx="2459">
                  <c:v>6.9019102237693506</c:v>
                </c:pt>
                <c:pt idx="2460">
                  <c:v>6.9063024536312181</c:v>
                </c:pt>
                <c:pt idx="2461">
                  <c:v>6.91069468349309</c:v>
                </c:pt>
                <c:pt idx="2462">
                  <c:v>6.9150860651066166</c:v>
                </c:pt>
                <c:pt idx="2463">
                  <c:v>6.9194782949684823</c:v>
                </c:pt>
                <c:pt idx="2464">
                  <c:v>6.923870524830348</c:v>
                </c:pt>
                <c:pt idx="2465">
                  <c:v>6.9326541363057466</c:v>
                </c:pt>
                <c:pt idx="2466">
                  <c:v>6.9370463661676149</c:v>
                </c:pt>
                <c:pt idx="2467">
                  <c:v>6.9458299776430144</c:v>
                </c:pt>
                <c:pt idx="2468">
                  <c:v>6.6526842038568237</c:v>
                </c:pt>
                <c:pt idx="2469">
                  <c:v>6.6570764337186876</c:v>
                </c:pt>
                <c:pt idx="2470">
                  <c:v>6.6790367347796851</c:v>
                </c:pt>
                <c:pt idx="2471">
                  <c:v>6.6834281163932197</c:v>
                </c:pt>
                <c:pt idx="2472">
                  <c:v>6.7053884174542144</c:v>
                </c:pt>
                <c:pt idx="2473">
                  <c:v>6.7229556404049813</c:v>
                </c:pt>
                <c:pt idx="2474">
                  <c:v>6.7273478702668736</c:v>
                </c:pt>
                <c:pt idx="2475">
                  <c:v>6.73174010012875</c:v>
                </c:pt>
                <c:pt idx="2476">
                  <c:v>6.74930817132788</c:v>
                </c:pt>
                <c:pt idx="2477">
                  <c:v>6.7536995529414101</c:v>
                </c:pt>
                <c:pt idx="2478">
                  <c:v>6.7668753942786761</c:v>
                </c:pt>
                <c:pt idx="2479">
                  <c:v>6.7800512356159386</c:v>
                </c:pt>
                <c:pt idx="2480">
                  <c:v>6.78883569533967</c:v>
                </c:pt>
                <c:pt idx="2481">
                  <c:v>6.7932279252015402</c:v>
                </c:pt>
                <c:pt idx="2482">
                  <c:v>6.7976193068150677</c:v>
                </c:pt>
                <c:pt idx="2483">
                  <c:v>6.8151873780141807</c:v>
                </c:pt>
                <c:pt idx="2484">
                  <c:v>6.8283632193514663</c:v>
                </c:pt>
                <c:pt idx="2485">
                  <c:v>6.832755449213332</c:v>
                </c:pt>
                <c:pt idx="2486">
                  <c:v>6.8371476790751791</c:v>
                </c:pt>
                <c:pt idx="2487">
                  <c:v>6.8415390606887296</c:v>
                </c:pt>
                <c:pt idx="2488">
                  <c:v>6.8459312905505936</c:v>
                </c:pt>
                <c:pt idx="2489">
                  <c:v>6.8503235204124628</c:v>
                </c:pt>
                <c:pt idx="2490">
                  <c:v>6.8547149020259592</c:v>
                </c:pt>
                <c:pt idx="2491">
                  <c:v>6.8591071318878623</c:v>
                </c:pt>
                <c:pt idx="2492">
                  <c:v>6.863499361749728</c:v>
                </c:pt>
                <c:pt idx="2493">
                  <c:v>6.8678907433632617</c:v>
                </c:pt>
                <c:pt idx="2494">
                  <c:v>6.87228297322513</c:v>
                </c:pt>
                <c:pt idx="2495">
                  <c:v>6.8810665847005303</c:v>
                </c:pt>
                <c:pt idx="2496">
                  <c:v>6.8854588145623916</c:v>
                </c:pt>
                <c:pt idx="2497">
                  <c:v>6.8898510444242582</c:v>
                </c:pt>
                <c:pt idx="2498">
                  <c:v>6.8942432742861239</c:v>
                </c:pt>
                <c:pt idx="2499">
                  <c:v>6.8986346558996576</c:v>
                </c:pt>
                <c:pt idx="2500">
                  <c:v>6.9030268857615296</c:v>
                </c:pt>
                <c:pt idx="2501">
                  <c:v>6.9074191156233899</c:v>
                </c:pt>
                <c:pt idx="2502">
                  <c:v>6.9337707982979202</c:v>
                </c:pt>
                <c:pt idx="2503">
                  <c:v>6.9425544097733196</c:v>
                </c:pt>
                <c:pt idx="2504">
                  <c:v>6.6494086359871272</c:v>
                </c:pt>
                <c:pt idx="2505">
                  <c:v>6.6581930957108568</c:v>
                </c:pt>
                <c:pt idx="2506">
                  <c:v>6.6625844773243594</c:v>
                </c:pt>
                <c:pt idx="2507">
                  <c:v>6.6757611669099877</c:v>
                </c:pt>
                <c:pt idx="2508">
                  <c:v>6.680152548523524</c:v>
                </c:pt>
                <c:pt idx="2509">
                  <c:v>6.6845447783853569</c:v>
                </c:pt>
                <c:pt idx="2510">
                  <c:v>6.7065042311980436</c:v>
                </c:pt>
                <c:pt idx="2511">
                  <c:v>6.71089646105992</c:v>
                </c:pt>
                <c:pt idx="2512">
                  <c:v>6.7372481437344502</c:v>
                </c:pt>
                <c:pt idx="2513">
                  <c:v>6.7416403735963151</c:v>
                </c:pt>
                <c:pt idx="2514">
                  <c:v>6.7460326034581799</c:v>
                </c:pt>
                <c:pt idx="2515">
                  <c:v>6.7504239850717127</c:v>
                </c:pt>
                <c:pt idx="2516">
                  <c:v>6.7548162149335766</c:v>
                </c:pt>
                <c:pt idx="2517">
                  <c:v>6.7679920562708347</c:v>
                </c:pt>
                <c:pt idx="2518">
                  <c:v>6.7723842861327066</c:v>
                </c:pt>
                <c:pt idx="2519">
                  <c:v>6.7855601274699753</c:v>
                </c:pt>
                <c:pt idx="2520">
                  <c:v>6.789952357331841</c:v>
                </c:pt>
                <c:pt idx="2521">
                  <c:v>6.8163040400063686</c:v>
                </c:pt>
                <c:pt idx="2522">
                  <c:v>6.8206954216199049</c:v>
                </c:pt>
                <c:pt idx="2523">
                  <c:v>6.8294798813436381</c:v>
                </c:pt>
                <c:pt idx="2524">
                  <c:v>6.8338721112055039</c:v>
                </c:pt>
                <c:pt idx="2525">
                  <c:v>6.8382634928190402</c:v>
                </c:pt>
                <c:pt idx="2526">
                  <c:v>6.8426557226809006</c:v>
                </c:pt>
                <c:pt idx="2527">
                  <c:v>6.8470479525427672</c:v>
                </c:pt>
                <c:pt idx="2528">
                  <c:v>6.8514393341563009</c:v>
                </c:pt>
                <c:pt idx="2529">
                  <c:v>6.8558315640181666</c:v>
                </c:pt>
                <c:pt idx="2530">
                  <c:v>6.8865754765545626</c:v>
                </c:pt>
                <c:pt idx="2531">
                  <c:v>6.895359088029962</c:v>
                </c:pt>
                <c:pt idx="2532">
                  <c:v>6.8997513178918304</c:v>
                </c:pt>
                <c:pt idx="2533">
                  <c:v>6.9041435477536952</c:v>
                </c:pt>
                <c:pt idx="2534">
                  <c:v>6.9173193890909586</c:v>
                </c:pt>
                <c:pt idx="2535">
                  <c:v>6.921710770704494</c:v>
                </c:pt>
                <c:pt idx="2536">
                  <c:v>6.926103000566358</c:v>
                </c:pt>
                <c:pt idx="2537">
                  <c:v>6.6285658451666336</c:v>
                </c:pt>
                <c:pt idx="2538">
                  <c:v>6.637349456642033</c:v>
                </c:pt>
                <c:pt idx="2539">
                  <c:v>6.6417416865038996</c:v>
                </c:pt>
                <c:pt idx="2540">
                  <c:v>6.6461330681174111</c:v>
                </c:pt>
                <c:pt idx="2541">
                  <c:v>6.6505252979792706</c:v>
                </c:pt>
                <c:pt idx="2542">
                  <c:v>6.6549175278411266</c:v>
                </c:pt>
                <c:pt idx="2543">
                  <c:v>6.6593089094546967</c:v>
                </c:pt>
                <c:pt idx="2544">
                  <c:v>6.6680933691784237</c:v>
                </c:pt>
                <c:pt idx="2545">
                  <c:v>6.6724855990402734</c:v>
                </c:pt>
                <c:pt idx="2546">
                  <c:v>6.6812692105156941</c:v>
                </c:pt>
                <c:pt idx="2547">
                  <c:v>6.6988372817148241</c:v>
                </c:pt>
                <c:pt idx="2548">
                  <c:v>6.7032286633283578</c:v>
                </c:pt>
                <c:pt idx="2549">
                  <c:v>6.7076208931902261</c:v>
                </c:pt>
                <c:pt idx="2550">
                  <c:v>6.7251889643893437</c:v>
                </c:pt>
                <c:pt idx="2551">
                  <c:v>6.72958119425122</c:v>
                </c:pt>
                <c:pt idx="2552">
                  <c:v>6.7471484172020197</c:v>
                </c:pt>
                <c:pt idx="2553">
                  <c:v>6.7515406470638846</c:v>
                </c:pt>
                <c:pt idx="2554">
                  <c:v>6.7603242585392627</c:v>
                </c:pt>
                <c:pt idx="2555">
                  <c:v>6.7647164884011506</c:v>
                </c:pt>
                <c:pt idx="2556">
                  <c:v>6.7691087182630181</c:v>
                </c:pt>
                <c:pt idx="2557">
                  <c:v>6.7910681710756799</c:v>
                </c:pt>
                <c:pt idx="2558">
                  <c:v>6.7954604009375457</c:v>
                </c:pt>
                <c:pt idx="2559">
                  <c:v>6.799852630799414</c:v>
                </c:pt>
                <c:pt idx="2560">
                  <c:v>6.8042440124129477</c:v>
                </c:pt>
                <c:pt idx="2561">
                  <c:v>6.8086362422748126</c:v>
                </c:pt>
                <c:pt idx="2562">
                  <c:v>6.8130284721366774</c:v>
                </c:pt>
                <c:pt idx="2563">
                  <c:v>6.817419853750188</c:v>
                </c:pt>
                <c:pt idx="2564">
                  <c:v>6.8218120836120759</c:v>
                </c:pt>
                <c:pt idx="2565">
                  <c:v>6.8262043134739416</c:v>
                </c:pt>
                <c:pt idx="2566">
                  <c:v>6.8305965433358056</c:v>
                </c:pt>
                <c:pt idx="2567">
                  <c:v>6.8349879249493437</c:v>
                </c:pt>
                <c:pt idx="2568">
                  <c:v>6.8393801548112103</c:v>
                </c:pt>
                <c:pt idx="2569">
                  <c:v>6.8437723846730796</c:v>
                </c:pt>
                <c:pt idx="2570">
                  <c:v>6.8481637662866071</c:v>
                </c:pt>
                <c:pt idx="2571">
                  <c:v>6.8657318374857041</c:v>
                </c:pt>
                <c:pt idx="2572">
                  <c:v>6.8745154489611346</c:v>
                </c:pt>
                <c:pt idx="2573">
                  <c:v>6.8789076788229826</c:v>
                </c:pt>
                <c:pt idx="2574">
                  <c:v>6.8876921385467336</c:v>
                </c:pt>
                <c:pt idx="2575">
                  <c:v>6.8920835201602646</c:v>
                </c:pt>
                <c:pt idx="2576">
                  <c:v>6.8964757500221348</c:v>
                </c:pt>
                <c:pt idx="2577">
                  <c:v>6.9052593614975351</c:v>
                </c:pt>
                <c:pt idx="2578">
                  <c:v>6.9096515913593981</c:v>
                </c:pt>
                <c:pt idx="2579">
                  <c:v>6.9140438212212638</c:v>
                </c:pt>
                <c:pt idx="2580">
                  <c:v>6.6165058175731852</c:v>
                </c:pt>
                <c:pt idx="2581">
                  <c:v>6.6208980474350492</c:v>
                </c:pt>
                <c:pt idx="2582">
                  <c:v>6.6340738887723383</c:v>
                </c:pt>
                <c:pt idx="2583">
                  <c:v>6.6384661186342049</c:v>
                </c:pt>
                <c:pt idx="2584">
                  <c:v>6.6472497301096034</c:v>
                </c:pt>
                <c:pt idx="2585">
                  <c:v>6.6560333415849957</c:v>
                </c:pt>
                <c:pt idx="2586">
                  <c:v>6.6604255714468392</c:v>
                </c:pt>
                <c:pt idx="2587">
                  <c:v>6.6648178013086943</c:v>
                </c:pt>
                <c:pt idx="2588">
                  <c:v>6.6692100311706017</c:v>
                </c:pt>
                <c:pt idx="2589">
                  <c:v>6.6779936426459781</c:v>
                </c:pt>
                <c:pt idx="2590">
                  <c:v>6.6823858725078349</c:v>
                </c:pt>
                <c:pt idx="2591">
                  <c:v>6.6867772541213988</c:v>
                </c:pt>
                <c:pt idx="2592">
                  <c:v>6.6911694839832698</c:v>
                </c:pt>
                <c:pt idx="2593">
                  <c:v>6.6955617138451302</c:v>
                </c:pt>
                <c:pt idx="2594">
                  <c:v>6.699953095458663</c:v>
                </c:pt>
                <c:pt idx="2595">
                  <c:v>6.7087375551823953</c:v>
                </c:pt>
                <c:pt idx="2596">
                  <c:v>6.7131289367959246</c:v>
                </c:pt>
                <c:pt idx="2597">
                  <c:v>6.7175211666577734</c:v>
                </c:pt>
                <c:pt idx="2598">
                  <c:v>6.7219133965196596</c:v>
                </c:pt>
                <c:pt idx="2599">
                  <c:v>6.7263056263815262</c:v>
                </c:pt>
                <c:pt idx="2600">
                  <c:v>6.7306970079950599</c:v>
                </c:pt>
                <c:pt idx="2601">
                  <c:v>6.7394814677187886</c:v>
                </c:pt>
                <c:pt idx="2602">
                  <c:v>6.7438728493323241</c:v>
                </c:pt>
                <c:pt idx="2603">
                  <c:v>6.7482650791941898</c:v>
                </c:pt>
                <c:pt idx="2604">
                  <c:v>6.7570486906695901</c:v>
                </c:pt>
                <c:pt idx="2605">
                  <c:v>6.7614409205314558</c:v>
                </c:pt>
                <c:pt idx="2606">
                  <c:v>6.7658331503933233</c:v>
                </c:pt>
                <c:pt idx="2607">
                  <c:v>6.770224532006857</c:v>
                </c:pt>
                <c:pt idx="2608">
                  <c:v>6.7834012215924506</c:v>
                </c:pt>
                <c:pt idx="2609">
                  <c:v>6.7921848330678269</c:v>
                </c:pt>
                <c:pt idx="2610">
                  <c:v>6.7965770629297166</c:v>
                </c:pt>
                <c:pt idx="2611">
                  <c:v>6.8141442858805146</c:v>
                </c:pt>
                <c:pt idx="2612">
                  <c:v>6.8185365157423776</c:v>
                </c:pt>
                <c:pt idx="2613">
                  <c:v>6.8229287456042478</c:v>
                </c:pt>
                <c:pt idx="2614">
                  <c:v>6.8273209754661046</c:v>
                </c:pt>
                <c:pt idx="2615">
                  <c:v>6.8361045869415147</c:v>
                </c:pt>
                <c:pt idx="2616">
                  <c:v>6.8404968168033786</c:v>
                </c:pt>
                <c:pt idx="2617">
                  <c:v>6.8448881984168954</c:v>
                </c:pt>
                <c:pt idx="2618">
                  <c:v>6.849280428278778</c:v>
                </c:pt>
                <c:pt idx="2619">
                  <c:v>6.8580640397541774</c:v>
                </c:pt>
                <c:pt idx="2620">
                  <c:v>6.862456269616005</c:v>
                </c:pt>
                <c:pt idx="2621">
                  <c:v>6.8668484994779107</c:v>
                </c:pt>
                <c:pt idx="2622">
                  <c:v>6.8712398810914461</c:v>
                </c:pt>
                <c:pt idx="2623">
                  <c:v>6.8756321109533101</c:v>
                </c:pt>
                <c:pt idx="2624">
                  <c:v>6.8844165706770042</c:v>
                </c:pt>
                <c:pt idx="2625">
                  <c:v>6.8888079522905716</c:v>
                </c:pt>
                <c:pt idx="2626">
                  <c:v>6.89320018215244</c:v>
                </c:pt>
                <c:pt idx="2627">
                  <c:v>6.8975924120143057</c:v>
                </c:pt>
                <c:pt idx="2628">
                  <c:v>6.9019837936278403</c:v>
                </c:pt>
                <c:pt idx="2629">
                  <c:v>6.6044466382280911</c:v>
                </c:pt>
                <c:pt idx="2630">
                  <c:v>6.6088380198416479</c:v>
                </c:pt>
                <c:pt idx="2631">
                  <c:v>6.6220147094272042</c:v>
                </c:pt>
                <c:pt idx="2632">
                  <c:v>6.6395819323780438</c:v>
                </c:pt>
                <c:pt idx="2633">
                  <c:v>6.6483663921017726</c:v>
                </c:pt>
                <c:pt idx="2634">
                  <c:v>6.6527577737153036</c:v>
                </c:pt>
                <c:pt idx="2635">
                  <c:v>6.6615422334390386</c:v>
                </c:pt>
                <c:pt idx="2636">
                  <c:v>6.6659344633008759</c:v>
                </c:pt>
                <c:pt idx="2637">
                  <c:v>6.6703258449144398</c:v>
                </c:pt>
                <c:pt idx="2638">
                  <c:v>6.6835016862516987</c:v>
                </c:pt>
                <c:pt idx="2639">
                  <c:v>6.6878939161135689</c:v>
                </c:pt>
                <c:pt idx="2640">
                  <c:v>6.6966775275889656</c:v>
                </c:pt>
                <c:pt idx="2641">
                  <c:v>6.7010697574508402</c:v>
                </c:pt>
                <c:pt idx="2642">
                  <c:v>6.7054619873126997</c:v>
                </c:pt>
                <c:pt idx="2643">
                  <c:v>6.7098533689262316</c:v>
                </c:pt>
                <c:pt idx="2644">
                  <c:v>6.7142455987880956</c:v>
                </c:pt>
                <c:pt idx="2645">
                  <c:v>6.7230300585118297</c:v>
                </c:pt>
                <c:pt idx="2646">
                  <c:v>6.7274214401253642</c:v>
                </c:pt>
                <c:pt idx="2647">
                  <c:v>6.7318136699872317</c:v>
                </c:pt>
                <c:pt idx="2648">
                  <c:v>6.7362058998490948</c:v>
                </c:pt>
                <c:pt idx="2649">
                  <c:v>6.7405972814626303</c:v>
                </c:pt>
                <c:pt idx="2650">
                  <c:v>6.7449895113244747</c:v>
                </c:pt>
                <c:pt idx="2651">
                  <c:v>6.7493817411863599</c:v>
                </c:pt>
                <c:pt idx="2652">
                  <c:v>6.7669489641371614</c:v>
                </c:pt>
                <c:pt idx="2653">
                  <c:v>6.7713411939990298</c:v>
                </c:pt>
                <c:pt idx="2654">
                  <c:v>6.7757334238608902</c:v>
                </c:pt>
                <c:pt idx="2655">
                  <c:v>6.7801256537227568</c:v>
                </c:pt>
                <c:pt idx="2656">
                  <c:v>6.7889092651981562</c:v>
                </c:pt>
                <c:pt idx="2657">
                  <c:v>6.7933014950600299</c:v>
                </c:pt>
                <c:pt idx="2658">
                  <c:v>6.7976928766735556</c:v>
                </c:pt>
                <c:pt idx="2659">
                  <c:v>6.8020851065353911</c:v>
                </c:pt>
                <c:pt idx="2660">
                  <c:v>6.8064773363972746</c:v>
                </c:pt>
                <c:pt idx="2661">
                  <c:v>6.8152609478726864</c:v>
                </c:pt>
                <c:pt idx="2662">
                  <c:v>6.8196531777345522</c:v>
                </c:pt>
                <c:pt idx="2663">
                  <c:v>6.8240454075963886</c:v>
                </c:pt>
                <c:pt idx="2664">
                  <c:v>6.8284367892099436</c:v>
                </c:pt>
                <c:pt idx="2665">
                  <c:v>6.8328290190718199</c:v>
                </c:pt>
                <c:pt idx="2666">
                  <c:v>6.837221248933683</c:v>
                </c:pt>
                <c:pt idx="2667">
                  <c:v>6.8416126305472167</c:v>
                </c:pt>
                <c:pt idx="2668">
                  <c:v>6.8460048604090646</c:v>
                </c:pt>
                <c:pt idx="2669">
                  <c:v>6.8503970902709481</c:v>
                </c:pt>
                <c:pt idx="2670">
                  <c:v>6.8547884718844756</c:v>
                </c:pt>
                <c:pt idx="2671">
                  <c:v>6.8591807017463466</c:v>
                </c:pt>
                <c:pt idx="2672">
                  <c:v>6.8635729316081946</c:v>
                </c:pt>
                <c:pt idx="2673">
                  <c:v>6.8679643132217336</c:v>
                </c:pt>
                <c:pt idx="2674">
                  <c:v>6.8723565430836127</c:v>
                </c:pt>
                <c:pt idx="2675">
                  <c:v>6.8767487729454784</c:v>
                </c:pt>
                <c:pt idx="2676">
                  <c:v>6.8811410028073441</c:v>
                </c:pt>
                <c:pt idx="2677">
                  <c:v>6.8855323844208769</c:v>
                </c:pt>
                <c:pt idx="2678">
                  <c:v>6.5923866106346871</c:v>
                </c:pt>
                <c:pt idx="2679">
                  <c:v>6.5967788404965466</c:v>
                </c:pt>
                <c:pt idx="2680">
                  <c:v>6.6011710703583999</c:v>
                </c:pt>
                <c:pt idx="2681">
                  <c:v>6.609954681833818</c:v>
                </c:pt>
                <c:pt idx="2682">
                  <c:v>6.6143469116956837</c:v>
                </c:pt>
                <c:pt idx="2683">
                  <c:v>6.6187391415575476</c:v>
                </c:pt>
                <c:pt idx="2684">
                  <c:v>6.6231305231710609</c:v>
                </c:pt>
                <c:pt idx="2685">
                  <c:v>6.6275227530329337</c:v>
                </c:pt>
                <c:pt idx="2686">
                  <c:v>6.6319149828948163</c:v>
                </c:pt>
                <c:pt idx="2687">
                  <c:v>6.6494822058456107</c:v>
                </c:pt>
                <c:pt idx="2688">
                  <c:v>6.6538744357074746</c:v>
                </c:pt>
                <c:pt idx="2689">
                  <c:v>6.6582666655693439</c:v>
                </c:pt>
                <c:pt idx="2690">
                  <c:v>6.6626588954312087</c:v>
                </c:pt>
                <c:pt idx="2691">
                  <c:v>6.6670502770447104</c:v>
                </c:pt>
                <c:pt idx="2692">
                  <c:v>6.6802261183820102</c:v>
                </c:pt>
                <c:pt idx="2693">
                  <c:v>6.6890105781057079</c:v>
                </c:pt>
                <c:pt idx="2694">
                  <c:v>6.6934019597192647</c:v>
                </c:pt>
                <c:pt idx="2695">
                  <c:v>6.7021864194430059</c:v>
                </c:pt>
                <c:pt idx="2696">
                  <c:v>6.7065778010565387</c:v>
                </c:pt>
                <c:pt idx="2697">
                  <c:v>6.7109700309183946</c:v>
                </c:pt>
                <c:pt idx="2698">
                  <c:v>6.715362260780271</c:v>
                </c:pt>
                <c:pt idx="2699">
                  <c:v>6.7285381021175379</c:v>
                </c:pt>
                <c:pt idx="2700">
                  <c:v>6.7329303319793956</c:v>
                </c:pt>
                <c:pt idx="2701">
                  <c:v>6.73732171359294</c:v>
                </c:pt>
                <c:pt idx="2702">
                  <c:v>6.7417139434548004</c:v>
                </c:pt>
                <c:pt idx="2703">
                  <c:v>6.7504975549302006</c:v>
                </c:pt>
                <c:pt idx="2704">
                  <c:v>6.7548897847920681</c:v>
                </c:pt>
                <c:pt idx="2705">
                  <c:v>6.759282014653933</c:v>
                </c:pt>
                <c:pt idx="2706">
                  <c:v>6.7636733962674667</c:v>
                </c:pt>
                <c:pt idx="2707">
                  <c:v>6.7680656261293306</c:v>
                </c:pt>
                <c:pt idx="2708">
                  <c:v>6.7724578559911972</c:v>
                </c:pt>
                <c:pt idx="2709">
                  <c:v>6.77685008585307</c:v>
                </c:pt>
                <c:pt idx="2710">
                  <c:v>6.7900259271903298</c:v>
                </c:pt>
                <c:pt idx="2711">
                  <c:v>6.7988095386657257</c:v>
                </c:pt>
                <c:pt idx="2712">
                  <c:v>6.8032017685275896</c:v>
                </c:pt>
                <c:pt idx="2713">
                  <c:v>6.8119853800029846</c:v>
                </c:pt>
                <c:pt idx="2714">
                  <c:v>6.8163776098648583</c:v>
                </c:pt>
                <c:pt idx="2715">
                  <c:v>6.8251612213402391</c:v>
                </c:pt>
                <c:pt idx="2716">
                  <c:v>6.8383370626775228</c:v>
                </c:pt>
                <c:pt idx="2717">
                  <c:v>6.8427292925393877</c:v>
                </c:pt>
                <c:pt idx="2718">
                  <c:v>6.8471215224012436</c:v>
                </c:pt>
                <c:pt idx="2719">
                  <c:v>6.851512904014788</c:v>
                </c:pt>
                <c:pt idx="2720">
                  <c:v>6.8559051338766546</c:v>
                </c:pt>
                <c:pt idx="2721">
                  <c:v>6.8602973637385212</c:v>
                </c:pt>
                <c:pt idx="2722">
                  <c:v>6.8646887453520549</c:v>
                </c:pt>
                <c:pt idx="2723">
                  <c:v>6.8690809752139046</c:v>
                </c:pt>
                <c:pt idx="2724">
                  <c:v>6.8734732050757836</c:v>
                </c:pt>
                <c:pt idx="2725">
                  <c:v>6.5759357310263908</c:v>
                </c:pt>
                <c:pt idx="2726">
                  <c:v>6.5803279608882779</c:v>
                </c:pt>
                <c:pt idx="2727">
                  <c:v>6.5891115723636773</c:v>
                </c:pt>
                <c:pt idx="2728">
                  <c:v>6.5935038022255386</c:v>
                </c:pt>
                <c:pt idx="2729">
                  <c:v>6.5978960320873936</c:v>
                </c:pt>
                <c:pt idx="2730">
                  <c:v>6.6022874137009442</c:v>
                </c:pt>
                <c:pt idx="2731">
                  <c:v>6.6066796435628081</c:v>
                </c:pt>
                <c:pt idx="2732">
                  <c:v>6.6110718734246738</c:v>
                </c:pt>
                <c:pt idx="2733">
                  <c:v>6.6286399446238056</c:v>
                </c:pt>
                <c:pt idx="2734">
                  <c:v>6.6374235560991837</c:v>
                </c:pt>
                <c:pt idx="2735">
                  <c:v>6.6418157859610698</c:v>
                </c:pt>
                <c:pt idx="2736">
                  <c:v>6.6462071675746026</c:v>
                </c:pt>
                <c:pt idx="2737">
                  <c:v>6.6769510801109977</c:v>
                </c:pt>
                <c:pt idx="2738">
                  <c:v>6.6813433099728696</c:v>
                </c:pt>
                <c:pt idx="2739">
                  <c:v>6.6857355398347247</c:v>
                </c:pt>
                <c:pt idx="2740">
                  <c:v>6.6901269214482637</c:v>
                </c:pt>
                <c:pt idx="2741">
                  <c:v>6.6945191513101276</c:v>
                </c:pt>
                <c:pt idx="2742">
                  <c:v>6.6989113811719756</c:v>
                </c:pt>
                <c:pt idx="2743">
                  <c:v>6.7033027627855297</c:v>
                </c:pt>
                <c:pt idx="2744">
                  <c:v>6.7076949926473954</c:v>
                </c:pt>
                <c:pt idx="2745">
                  <c:v>6.7120872225092407</c:v>
                </c:pt>
                <c:pt idx="2746">
                  <c:v>6.7252630638465272</c:v>
                </c:pt>
                <c:pt idx="2747">
                  <c:v>6.729655293708392</c:v>
                </c:pt>
                <c:pt idx="2748">
                  <c:v>6.7340466753219248</c:v>
                </c:pt>
                <c:pt idx="2749">
                  <c:v>6.7384389051837914</c:v>
                </c:pt>
                <c:pt idx="2750">
                  <c:v>6.7428311350456571</c:v>
                </c:pt>
                <c:pt idx="2751">
                  <c:v>6.7691828177201856</c:v>
                </c:pt>
                <c:pt idx="2752">
                  <c:v>6.7779664291955868</c:v>
                </c:pt>
                <c:pt idx="2753">
                  <c:v>6.7823586590574436</c:v>
                </c:pt>
                <c:pt idx="2754">
                  <c:v>6.78675088891932</c:v>
                </c:pt>
                <c:pt idx="2755">
                  <c:v>6.804318111870117</c:v>
                </c:pt>
                <c:pt idx="2756">
                  <c:v>6.8087103417319756</c:v>
                </c:pt>
                <c:pt idx="2757">
                  <c:v>6.8131025715938476</c:v>
                </c:pt>
                <c:pt idx="2758">
                  <c:v>6.817494801455684</c:v>
                </c:pt>
                <c:pt idx="2759">
                  <c:v>6.8218861830692497</c:v>
                </c:pt>
                <c:pt idx="2760">
                  <c:v>6.8262784129311171</c:v>
                </c:pt>
                <c:pt idx="2761">
                  <c:v>6.8306706427929802</c:v>
                </c:pt>
                <c:pt idx="2762">
                  <c:v>6.835062024406513</c:v>
                </c:pt>
                <c:pt idx="2763">
                  <c:v>6.8394542542683787</c:v>
                </c:pt>
                <c:pt idx="2764">
                  <c:v>6.8438464841302471</c:v>
                </c:pt>
                <c:pt idx="2765">
                  <c:v>6.8482378657437781</c:v>
                </c:pt>
                <c:pt idx="2766">
                  <c:v>6.8570223254675096</c:v>
                </c:pt>
                <c:pt idx="2767">
                  <c:v>6.861413707081045</c:v>
                </c:pt>
                <c:pt idx="2768">
                  <c:v>6.5594843218194354</c:v>
                </c:pt>
                <c:pt idx="2769">
                  <c:v>6.5638765516813136</c:v>
                </c:pt>
                <c:pt idx="2770">
                  <c:v>6.5682687815431899</c:v>
                </c:pt>
                <c:pt idx="2771">
                  <c:v>6.5726601631567174</c:v>
                </c:pt>
                <c:pt idx="2772">
                  <c:v>6.60779630555498</c:v>
                </c:pt>
                <c:pt idx="2773">
                  <c:v>6.6297557583676436</c:v>
                </c:pt>
                <c:pt idx="2774">
                  <c:v>6.6341479882295067</c:v>
                </c:pt>
                <c:pt idx="2775">
                  <c:v>6.6385402180913751</c:v>
                </c:pt>
                <c:pt idx="2776">
                  <c:v>6.6473238295667647</c:v>
                </c:pt>
                <c:pt idx="2777">
                  <c:v>6.6517160594286366</c:v>
                </c:pt>
                <c:pt idx="2778">
                  <c:v>6.6561082892905077</c:v>
                </c:pt>
                <c:pt idx="2779">
                  <c:v>6.664891900765876</c:v>
                </c:pt>
                <c:pt idx="2780">
                  <c:v>6.6692841306277657</c:v>
                </c:pt>
                <c:pt idx="2781">
                  <c:v>6.6736755122413038</c:v>
                </c:pt>
                <c:pt idx="2782">
                  <c:v>6.6780677421031696</c:v>
                </c:pt>
                <c:pt idx="2783">
                  <c:v>6.6824599719650246</c:v>
                </c:pt>
                <c:pt idx="2784">
                  <c:v>6.7044194247777007</c:v>
                </c:pt>
                <c:pt idx="2785">
                  <c:v>6.7219874959768333</c:v>
                </c:pt>
                <c:pt idx="2786">
                  <c:v>6.7263797258386981</c:v>
                </c:pt>
                <c:pt idx="2787">
                  <c:v>6.7307711074522301</c:v>
                </c:pt>
                <c:pt idx="2788">
                  <c:v>6.7351633373140958</c:v>
                </c:pt>
                <c:pt idx="2789">
                  <c:v>6.7527314085132302</c:v>
                </c:pt>
                <c:pt idx="2790">
                  <c:v>6.7746908613258876</c:v>
                </c:pt>
                <c:pt idx="2791">
                  <c:v>6.7790830911877569</c:v>
                </c:pt>
                <c:pt idx="2792">
                  <c:v>6.7834753210496261</c:v>
                </c:pt>
                <c:pt idx="2793">
                  <c:v>6.7878667026631581</c:v>
                </c:pt>
                <c:pt idx="2794">
                  <c:v>6.7922589325250238</c:v>
                </c:pt>
                <c:pt idx="2795">
                  <c:v>6.7966511623868877</c:v>
                </c:pt>
                <c:pt idx="2796">
                  <c:v>6.8010425440004223</c:v>
                </c:pt>
                <c:pt idx="2797">
                  <c:v>6.8054347738622836</c:v>
                </c:pt>
                <c:pt idx="2798">
                  <c:v>6.8098270037241528</c:v>
                </c:pt>
                <c:pt idx="2799">
                  <c:v>6.8186106151995549</c:v>
                </c:pt>
                <c:pt idx="2800">
                  <c:v>6.8230028450614206</c:v>
                </c:pt>
                <c:pt idx="2801">
                  <c:v>6.8273950749232846</c:v>
                </c:pt>
                <c:pt idx="2802">
                  <c:v>6.8317864565368156</c:v>
                </c:pt>
                <c:pt idx="2803">
                  <c:v>6.836178686398684</c:v>
                </c:pt>
                <c:pt idx="2804">
                  <c:v>6.8405709162605346</c:v>
                </c:pt>
                <c:pt idx="2805">
                  <c:v>6.8449622978740816</c:v>
                </c:pt>
                <c:pt idx="2806">
                  <c:v>6.5518173723362034</c:v>
                </c:pt>
                <c:pt idx="2807">
                  <c:v>6.5562087539497558</c:v>
                </c:pt>
                <c:pt idx="2808">
                  <c:v>6.5606009838116304</c:v>
                </c:pt>
                <c:pt idx="2809">
                  <c:v>6.5693845952870218</c:v>
                </c:pt>
                <c:pt idx="2810">
                  <c:v>6.5781690550107532</c:v>
                </c:pt>
                <c:pt idx="2811">
                  <c:v>6.5825604366242869</c:v>
                </c:pt>
                <c:pt idx="2812">
                  <c:v>6.5869526664861464</c:v>
                </c:pt>
                <c:pt idx="2813">
                  <c:v>6.5957362779615316</c:v>
                </c:pt>
                <c:pt idx="2814">
                  <c:v>6.6001285078233982</c:v>
                </c:pt>
                <c:pt idx="2815">
                  <c:v>6.6089129675471261</c:v>
                </c:pt>
                <c:pt idx="2816">
                  <c:v>6.6220888088843859</c:v>
                </c:pt>
                <c:pt idx="2817">
                  <c:v>6.6264801904979347</c:v>
                </c:pt>
                <c:pt idx="2818">
                  <c:v>6.6308724203598137</c:v>
                </c:pt>
                <c:pt idx="2819">
                  <c:v>6.6352646502216803</c:v>
                </c:pt>
                <c:pt idx="2820">
                  <c:v>6.6440482616970646</c:v>
                </c:pt>
                <c:pt idx="2821">
                  <c:v>6.6484404915589437</c:v>
                </c:pt>
                <c:pt idx="2822">
                  <c:v>6.6528327214208076</c:v>
                </c:pt>
                <c:pt idx="2823">
                  <c:v>6.6616163328961937</c:v>
                </c:pt>
                <c:pt idx="2824">
                  <c:v>6.6660085627580736</c:v>
                </c:pt>
                <c:pt idx="2825">
                  <c:v>6.67039994437161</c:v>
                </c:pt>
                <c:pt idx="2826">
                  <c:v>6.6835757857088751</c:v>
                </c:pt>
                <c:pt idx="2827">
                  <c:v>6.6879680155707417</c:v>
                </c:pt>
                <c:pt idx="2828">
                  <c:v>6.7055360867698708</c:v>
                </c:pt>
                <c:pt idx="2829">
                  <c:v>6.7099283166317356</c:v>
                </c:pt>
                <c:pt idx="2830">
                  <c:v>6.7231041579689759</c:v>
                </c:pt>
                <c:pt idx="2831">
                  <c:v>6.7274955395825247</c:v>
                </c:pt>
                <c:pt idx="2832">
                  <c:v>6.731887769444401</c:v>
                </c:pt>
                <c:pt idx="2833">
                  <c:v>6.7450636107816697</c:v>
                </c:pt>
                <c:pt idx="2834">
                  <c:v>6.7494558406435337</c:v>
                </c:pt>
                <c:pt idx="2835">
                  <c:v>6.7538472222570674</c:v>
                </c:pt>
                <c:pt idx="2836">
                  <c:v>6.7582394521189331</c:v>
                </c:pt>
                <c:pt idx="2837">
                  <c:v>6.7714152934561964</c:v>
                </c:pt>
                <c:pt idx="2838">
                  <c:v>6.7758075233180621</c:v>
                </c:pt>
                <c:pt idx="2839">
                  <c:v>6.7977669761307267</c:v>
                </c:pt>
                <c:pt idx="2840">
                  <c:v>6.8021592059925906</c:v>
                </c:pt>
                <c:pt idx="2841">
                  <c:v>6.8065514358544581</c:v>
                </c:pt>
                <c:pt idx="2842">
                  <c:v>6.8109436657163247</c:v>
                </c:pt>
                <c:pt idx="2843">
                  <c:v>6.8153350473298362</c:v>
                </c:pt>
                <c:pt idx="2844">
                  <c:v>6.819727277191725</c:v>
                </c:pt>
                <c:pt idx="2845">
                  <c:v>6.8241195070535632</c:v>
                </c:pt>
                <c:pt idx="2846">
                  <c:v>6.8329031185289866</c:v>
                </c:pt>
                <c:pt idx="2847">
                  <c:v>6.8372953483908541</c:v>
                </c:pt>
                <c:pt idx="2848">
                  <c:v>6.5353651148809311</c:v>
                </c:pt>
                <c:pt idx="2849">
                  <c:v>6.5397573447427968</c:v>
                </c:pt>
                <c:pt idx="2850">
                  <c:v>6.5441495746046634</c:v>
                </c:pt>
                <c:pt idx="2851">
                  <c:v>6.54854180446653</c:v>
                </c:pt>
                <c:pt idx="2852">
                  <c:v>6.5573254159419276</c:v>
                </c:pt>
                <c:pt idx="2853">
                  <c:v>6.5617176458037942</c:v>
                </c:pt>
                <c:pt idx="2854">
                  <c:v>6.5661090274173279</c:v>
                </c:pt>
                <c:pt idx="2855">
                  <c:v>6.5748934871410603</c:v>
                </c:pt>
                <c:pt idx="2856">
                  <c:v>6.5792848687545904</c:v>
                </c:pt>
                <c:pt idx="2857">
                  <c:v>6.588069328478328</c:v>
                </c:pt>
                <c:pt idx="2858">
                  <c:v>6.59246071009186</c:v>
                </c:pt>
                <c:pt idx="2859">
                  <c:v>6.5968529399537239</c:v>
                </c:pt>
                <c:pt idx="2860">
                  <c:v>6.6056373996774447</c:v>
                </c:pt>
                <c:pt idx="2861">
                  <c:v>6.610028781290989</c:v>
                </c:pt>
                <c:pt idx="2862">
                  <c:v>6.6144210111528547</c:v>
                </c:pt>
                <c:pt idx="2863">
                  <c:v>6.6188132410147018</c:v>
                </c:pt>
                <c:pt idx="2864">
                  <c:v>6.6232046226282364</c:v>
                </c:pt>
                <c:pt idx="2865">
                  <c:v>6.6275968524900879</c:v>
                </c:pt>
                <c:pt idx="2866">
                  <c:v>6.6319890823519847</c:v>
                </c:pt>
                <c:pt idx="2867">
                  <c:v>6.6539485351646519</c:v>
                </c:pt>
                <c:pt idx="2868">
                  <c:v>6.6627329948883807</c:v>
                </c:pt>
                <c:pt idx="2869">
                  <c:v>6.6671243765018708</c:v>
                </c:pt>
                <c:pt idx="2870">
                  <c:v>6.6803002178391777</c:v>
                </c:pt>
                <c:pt idx="2871">
                  <c:v>6.7154363602374216</c:v>
                </c:pt>
                <c:pt idx="2872">
                  <c:v>6.7198285900993069</c:v>
                </c:pt>
                <c:pt idx="2873">
                  <c:v>6.7242199717128406</c:v>
                </c:pt>
                <c:pt idx="2874">
                  <c:v>6.7286122015747072</c:v>
                </c:pt>
                <c:pt idx="2875">
                  <c:v>6.7330044314365729</c:v>
                </c:pt>
                <c:pt idx="2876">
                  <c:v>6.7373958130501057</c:v>
                </c:pt>
                <c:pt idx="2877">
                  <c:v>6.7417880429119723</c:v>
                </c:pt>
                <c:pt idx="2878">
                  <c:v>6.7505716543873726</c:v>
                </c:pt>
                <c:pt idx="2879">
                  <c:v>6.7549638842492401</c:v>
                </c:pt>
                <c:pt idx="2880">
                  <c:v>6.7593561141111032</c:v>
                </c:pt>
                <c:pt idx="2881">
                  <c:v>6.7769241853102402</c:v>
                </c:pt>
                <c:pt idx="2882">
                  <c:v>6.7813155669237677</c:v>
                </c:pt>
                <c:pt idx="2883">
                  <c:v>6.7857077967856352</c:v>
                </c:pt>
                <c:pt idx="2884">
                  <c:v>6.7901000266474734</c:v>
                </c:pt>
                <c:pt idx="2885">
                  <c:v>6.7944914082610328</c:v>
                </c:pt>
                <c:pt idx="2886">
                  <c:v>6.8076680978466309</c:v>
                </c:pt>
                <c:pt idx="2887">
                  <c:v>6.8120594794601654</c:v>
                </c:pt>
                <c:pt idx="2888">
                  <c:v>6.8164517093220311</c:v>
                </c:pt>
                <c:pt idx="2889">
                  <c:v>6.8208439391838951</c:v>
                </c:pt>
                <c:pt idx="2890">
                  <c:v>6.523305935535836</c:v>
                </c:pt>
                <c:pt idx="2891">
                  <c:v>6.5276981653977018</c:v>
                </c:pt>
                <c:pt idx="2892">
                  <c:v>6.5320895470112346</c:v>
                </c:pt>
                <c:pt idx="2893">
                  <c:v>6.5364817768731012</c:v>
                </c:pt>
                <c:pt idx="2894">
                  <c:v>6.5408740067349669</c:v>
                </c:pt>
                <c:pt idx="2895">
                  <c:v>6.5452662365968326</c:v>
                </c:pt>
                <c:pt idx="2896">
                  <c:v>6.5496576182103681</c:v>
                </c:pt>
                <c:pt idx="2897">
                  <c:v>6.5540498480722276</c:v>
                </c:pt>
                <c:pt idx="2898">
                  <c:v>6.5672256894094936</c:v>
                </c:pt>
                <c:pt idx="2899">
                  <c:v>6.571617919271362</c:v>
                </c:pt>
                <c:pt idx="2900">
                  <c:v>6.5760093008849001</c:v>
                </c:pt>
                <c:pt idx="2901">
                  <c:v>6.5804015307467596</c:v>
                </c:pt>
                <c:pt idx="2902">
                  <c:v>6.5847937606086298</c:v>
                </c:pt>
                <c:pt idx="2903">
                  <c:v>6.6023618318077446</c:v>
                </c:pt>
                <c:pt idx="2904">
                  <c:v>6.6067532134212916</c:v>
                </c:pt>
                <c:pt idx="2905">
                  <c:v>6.6199290547585576</c:v>
                </c:pt>
                <c:pt idx="2906">
                  <c:v>6.6243212846204207</c:v>
                </c:pt>
                <c:pt idx="2907">
                  <c:v>6.6287135144822846</c:v>
                </c:pt>
                <c:pt idx="2908">
                  <c:v>6.6462815856814208</c:v>
                </c:pt>
                <c:pt idx="2909">
                  <c:v>6.6770246499694617</c:v>
                </c:pt>
                <c:pt idx="2910">
                  <c:v>6.68141687983133</c:v>
                </c:pt>
                <c:pt idx="2911">
                  <c:v>6.6858091096932153</c:v>
                </c:pt>
                <c:pt idx="2912">
                  <c:v>6.6945927211686147</c:v>
                </c:pt>
                <c:pt idx="2913">
                  <c:v>6.7121607923677473</c:v>
                </c:pt>
                <c:pt idx="2914">
                  <c:v>6.7165530222296113</c:v>
                </c:pt>
                <c:pt idx="2915">
                  <c:v>6.7560805462413853</c:v>
                </c:pt>
                <c:pt idx="2916">
                  <c:v>6.7604727761032697</c:v>
                </c:pt>
                <c:pt idx="2917">
                  <c:v>6.7692563875786709</c:v>
                </c:pt>
                <c:pt idx="2918">
                  <c:v>6.7736486174405401</c:v>
                </c:pt>
                <c:pt idx="2919">
                  <c:v>6.7780399990540721</c:v>
                </c:pt>
                <c:pt idx="2920">
                  <c:v>6.7824322289159191</c:v>
                </c:pt>
                <c:pt idx="2921">
                  <c:v>6.7868244587778026</c:v>
                </c:pt>
                <c:pt idx="2922">
                  <c:v>6.7912158403913363</c:v>
                </c:pt>
                <c:pt idx="2923">
                  <c:v>6.795608070253202</c:v>
                </c:pt>
                <c:pt idx="2924">
                  <c:v>6.8000003001150677</c:v>
                </c:pt>
                <c:pt idx="2925">
                  <c:v>6.8043925299769246</c:v>
                </c:pt>
                <c:pt idx="2926">
                  <c:v>6.8087839115904689</c:v>
                </c:pt>
                <c:pt idx="2927">
                  <c:v>6.5156381378042756</c:v>
                </c:pt>
                <c:pt idx="2928">
                  <c:v>6.5200303676661244</c:v>
                </c:pt>
                <c:pt idx="2929">
                  <c:v>6.5244225975279839</c:v>
                </c:pt>
                <c:pt idx="2930">
                  <c:v>6.5288139791415336</c:v>
                </c:pt>
                <c:pt idx="2931">
                  <c:v>6.5332062090034073</c:v>
                </c:pt>
                <c:pt idx="2932">
                  <c:v>6.5375984388652686</c:v>
                </c:pt>
                <c:pt idx="2933">
                  <c:v>6.5419906687271387</c:v>
                </c:pt>
                <c:pt idx="2934">
                  <c:v>6.5463820503406724</c:v>
                </c:pt>
                <c:pt idx="2935">
                  <c:v>6.5507742802025382</c:v>
                </c:pt>
                <c:pt idx="2936">
                  <c:v>6.5551665100644039</c:v>
                </c:pt>
                <c:pt idx="2937">
                  <c:v>6.5595578916779376</c:v>
                </c:pt>
                <c:pt idx="2938">
                  <c:v>6.5639501215398006</c:v>
                </c:pt>
                <c:pt idx="2939">
                  <c:v>6.5683423514016681</c:v>
                </c:pt>
                <c:pt idx="2940">
                  <c:v>6.5727337330152027</c:v>
                </c:pt>
                <c:pt idx="2941">
                  <c:v>6.5859095743524696</c:v>
                </c:pt>
                <c:pt idx="2942">
                  <c:v>6.5903018042143326</c:v>
                </c:pt>
                <c:pt idx="2943">
                  <c:v>6.5946940340761966</c:v>
                </c:pt>
                <c:pt idx="2944">
                  <c:v>6.612262105275331</c:v>
                </c:pt>
                <c:pt idx="2945">
                  <c:v>6.6298293282261289</c:v>
                </c:pt>
                <c:pt idx="2946">
                  <c:v>6.6342215580879698</c:v>
                </c:pt>
                <c:pt idx="2947">
                  <c:v>6.6386137879498603</c:v>
                </c:pt>
                <c:pt idx="2948">
                  <c:v>6.6430060178117278</c:v>
                </c:pt>
                <c:pt idx="2949">
                  <c:v>6.6473973994252606</c:v>
                </c:pt>
                <c:pt idx="2950">
                  <c:v>6.6517896292871246</c:v>
                </c:pt>
                <c:pt idx="2951">
                  <c:v>6.6693577004862536</c:v>
                </c:pt>
                <c:pt idx="2952">
                  <c:v>6.6913171532989209</c:v>
                </c:pt>
                <c:pt idx="2953">
                  <c:v>6.7176688359734511</c:v>
                </c:pt>
                <c:pt idx="2954">
                  <c:v>6.7220610658353168</c:v>
                </c:pt>
                <c:pt idx="2955">
                  <c:v>6.7264532956971816</c:v>
                </c:pt>
                <c:pt idx="2956">
                  <c:v>6.7308446773107047</c:v>
                </c:pt>
                <c:pt idx="2957">
                  <c:v>6.7484127485098488</c:v>
                </c:pt>
                <c:pt idx="2958">
                  <c:v>6.7528049783716879</c:v>
                </c:pt>
                <c:pt idx="2959">
                  <c:v>6.7659808197089424</c:v>
                </c:pt>
                <c:pt idx="2960">
                  <c:v>6.7703730495708472</c:v>
                </c:pt>
                <c:pt idx="2961">
                  <c:v>6.77476443118438</c:v>
                </c:pt>
                <c:pt idx="2962">
                  <c:v>6.7791566610462448</c:v>
                </c:pt>
                <c:pt idx="2963">
                  <c:v>6.7835488909081079</c:v>
                </c:pt>
                <c:pt idx="2964">
                  <c:v>6.7879402725216407</c:v>
                </c:pt>
                <c:pt idx="2965">
                  <c:v>6.7923325023835082</c:v>
                </c:pt>
                <c:pt idx="2966">
                  <c:v>6.5079711883210489</c:v>
                </c:pt>
                <c:pt idx="2967">
                  <c:v>6.5123625699345826</c:v>
                </c:pt>
                <c:pt idx="2968">
                  <c:v>6.5167547997964466</c:v>
                </c:pt>
                <c:pt idx="2969">
                  <c:v>6.5211470296583141</c:v>
                </c:pt>
                <c:pt idx="2970">
                  <c:v>6.5255384112718477</c:v>
                </c:pt>
                <c:pt idx="2971">
                  <c:v>6.5387151008574449</c:v>
                </c:pt>
                <c:pt idx="2972">
                  <c:v>6.5431064824709777</c:v>
                </c:pt>
                <c:pt idx="2973">
                  <c:v>6.5474987123328461</c:v>
                </c:pt>
                <c:pt idx="2974">
                  <c:v>6.55189094219471</c:v>
                </c:pt>
                <c:pt idx="2975">
                  <c:v>6.5606745536701094</c:v>
                </c:pt>
                <c:pt idx="2976">
                  <c:v>6.5738503950073781</c:v>
                </c:pt>
                <c:pt idx="2977">
                  <c:v>6.5782426248692421</c:v>
                </c:pt>
                <c:pt idx="2978">
                  <c:v>6.5826340064827757</c:v>
                </c:pt>
                <c:pt idx="2979">
                  <c:v>6.5870262363446397</c:v>
                </c:pt>
                <c:pt idx="2980">
                  <c:v>6.5914184662065036</c:v>
                </c:pt>
                <c:pt idx="2981">
                  <c:v>6.5958106960683676</c:v>
                </c:pt>
                <c:pt idx="2982">
                  <c:v>6.6002020776819048</c:v>
                </c:pt>
                <c:pt idx="2983">
                  <c:v>6.6045943075437457</c:v>
                </c:pt>
                <c:pt idx="2984">
                  <c:v>6.6133779190191717</c:v>
                </c:pt>
                <c:pt idx="2985">
                  <c:v>6.6177701488810357</c:v>
                </c:pt>
                <c:pt idx="2986">
                  <c:v>6.6221623787428836</c:v>
                </c:pt>
                <c:pt idx="2987">
                  <c:v>6.6265537603564129</c:v>
                </c:pt>
                <c:pt idx="2988">
                  <c:v>6.6309459902183008</c:v>
                </c:pt>
                <c:pt idx="2989">
                  <c:v>6.6441218315555393</c:v>
                </c:pt>
                <c:pt idx="2990">
                  <c:v>6.6485140614173917</c:v>
                </c:pt>
                <c:pt idx="2991">
                  <c:v>6.6529062912792707</c:v>
                </c:pt>
                <c:pt idx="2992">
                  <c:v>6.657297672892831</c:v>
                </c:pt>
                <c:pt idx="2993">
                  <c:v>6.6616899027546959</c:v>
                </c:pt>
                <c:pt idx="2994">
                  <c:v>6.6704735142300962</c:v>
                </c:pt>
                <c:pt idx="2995">
                  <c:v>6.6748657440919636</c:v>
                </c:pt>
                <c:pt idx="2996">
                  <c:v>6.6792579739538303</c:v>
                </c:pt>
                <c:pt idx="2997">
                  <c:v>6.6836493555673604</c:v>
                </c:pt>
                <c:pt idx="2998">
                  <c:v>6.6880415854292261</c:v>
                </c:pt>
                <c:pt idx="2999">
                  <c:v>6.6924338152910847</c:v>
                </c:pt>
                <c:pt idx="3000">
                  <c:v>6.6968260451529567</c:v>
                </c:pt>
                <c:pt idx="3001">
                  <c:v>6.7056096566283596</c:v>
                </c:pt>
                <c:pt idx="3002">
                  <c:v>6.7100018864902227</c:v>
                </c:pt>
                <c:pt idx="3003">
                  <c:v>6.7143932681037546</c:v>
                </c:pt>
                <c:pt idx="3004">
                  <c:v>6.718785497965623</c:v>
                </c:pt>
                <c:pt idx="3005">
                  <c:v>6.7319613393028881</c:v>
                </c:pt>
                <c:pt idx="3006">
                  <c:v>6.7363535691647547</c:v>
                </c:pt>
                <c:pt idx="3007">
                  <c:v>6.7407449507782866</c:v>
                </c:pt>
                <c:pt idx="3008">
                  <c:v>6.749529410502018</c:v>
                </c:pt>
                <c:pt idx="3009">
                  <c:v>6.7539216403638838</c:v>
                </c:pt>
                <c:pt idx="3010">
                  <c:v>6.7583130219774157</c:v>
                </c:pt>
                <c:pt idx="3011">
                  <c:v>6.7627052518392636</c:v>
                </c:pt>
                <c:pt idx="3012">
                  <c:v>6.7670974817011507</c:v>
                </c:pt>
                <c:pt idx="3013">
                  <c:v>6.7714888633146861</c:v>
                </c:pt>
                <c:pt idx="3014">
                  <c:v>6.775881093176551</c:v>
                </c:pt>
                <c:pt idx="3015">
                  <c:v>6.780273323038414</c:v>
                </c:pt>
                <c:pt idx="3016">
                  <c:v>6.7846647046519477</c:v>
                </c:pt>
                <c:pt idx="3017">
                  <c:v>6.4915197791140873</c:v>
                </c:pt>
                <c:pt idx="3018">
                  <c:v>6.495911160727621</c:v>
                </c:pt>
                <c:pt idx="3019">
                  <c:v>6.5003033905894858</c:v>
                </c:pt>
                <c:pt idx="3020">
                  <c:v>6.5134792319267456</c:v>
                </c:pt>
                <c:pt idx="3021">
                  <c:v>6.5178714617886184</c:v>
                </c:pt>
                <c:pt idx="3022">
                  <c:v>6.5222628434021512</c:v>
                </c:pt>
                <c:pt idx="3023">
                  <c:v>6.5310473031258818</c:v>
                </c:pt>
                <c:pt idx="3024">
                  <c:v>6.5398309146012821</c:v>
                </c:pt>
                <c:pt idx="3025">
                  <c:v>6.5442231444631496</c:v>
                </c:pt>
                <c:pt idx="3026">
                  <c:v>6.5486153743250064</c:v>
                </c:pt>
                <c:pt idx="3027">
                  <c:v>6.5530067559385472</c:v>
                </c:pt>
                <c:pt idx="3028">
                  <c:v>6.5573989858004129</c:v>
                </c:pt>
                <c:pt idx="3029">
                  <c:v>6.5617912156622777</c:v>
                </c:pt>
                <c:pt idx="3030">
                  <c:v>6.5661825972757892</c:v>
                </c:pt>
                <c:pt idx="3031">
                  <c:v>6.5749670569995464</c:v>
                </c:pt>
                <c:pt idx="3032">
                  <c:v>6.5793584386130801</c:v>
                </c:pt>
                <c:pt idx="3033">
                  <c:v>6.5881428983368089</c:v>
                </c:pt>
                <c:pt idx="3034">
                  <c:v>6.5925351281986746</c:v>
                </c:pt>
                <c:pt idx="3035">
                  <c:v>6.5969265098122056</c:v>
                </c:pt>
                <c:pt idx="3036">
                  <c:v>6.601318739674074</c:v>
                </c:pt>
                <c:pt idx="3037">
                  <c:v>6.6057109695359042</c:v>
                </c:pt>
                <c:pt idx="3038">
                  <c:v>6.6101023511494637</c:v>
                </c:pt>
                <c:pt idx="3039">
                  <c:v>6.6144945810113347</c:v>
                </c:pt>
                <c:pt idx="3040">
                  <c:v>6.6188868108731826</c:v>
                </c:pt>
                <c:pt idx="3041">
                  <c:v>6.63206265221047</c:v>
                </c:pt>
                <c:pt idx="3042">
                  <c:v>6.6452384935477351</c:v>
                </c:pt>
                <c:pt idx="3043">
                  <c:v>6.6496307234095999</c:v>
                </c:pt>
                <c:pt idx="3044">
                  <c:v>6.6540221050231372</c:v>
                </c:pt>
                <c:pt idx="3045">
                  <c:v>6.6584143348849771</c:v>
                </c:pt>
                <c:pt idx="3046">
                  <c:v>6.6628065647468357</c:v>
                </c:pt>
                <c:pt idx="3047">
                  <c:v>6.6671979463603677</c:v>
                </c:pt>
                <c:pt idx="3048">
                  <c:v>6.6935504772832388</c:v>
                </c:pt>
                <c:pt idx="3049">
                  <c:v>6.6979418588967539</c:v>
                </c:pt>
                <c:pt idx="3050">
                  <c:v>6.7111177002340598</c:v>
                </c:pt>
                <c:pt idx="3051">
                  <c:v>6.724293541571325</c:v>
                </c:pt>
                <c:pt idx="3052">
                  <c:v>6.7330780012950591</c:v>
                </c:pt>
                <c:pt idx="3053">
                  <c:v>6.7374693829085919</c:v>
                </c:pt>
                <c:pt idx="3054">
                  <c:v>6.7418616127704576</c:v>
                </c:pt>
                <c:pt idx="3055">
                  <c:v>6.7462538426323304</c:v>
                </c:pt>
                <c:pt idx="3056">
                  <c:v>6.7506460724941881</c:v>
                </c:pt>
                <c:pt idx="3057">
                  <c:v>6.7550374541077218</c:v>
                </c:pt>
                <c:pt idx="3058">
                  <c:v>6.7726055253068536</c:v>
                </c:pt>
                <c:pt idx="3059">
                  <c:v>6.4750683699071301</c:v>
                </c:pt>
                <c:pt idx="3060">
                  <c:v>6.4794597515206602</c:v>
                </c:pt>
                <c:pt idx="3061">
                  <c:v>6.4882442112443934</c:v>
                </c:pt>
                <c:pt idx="3062">
                  <c:v>6.4926355928579271</c:v>
                </c:pt>
                <c:pt idx="3063">
                  <c:v>6.4970278227197866</c:v>
                </c:pt>
                <c:pt idx="3064">
                  <c:v>6.5014200525816577</c:v>
                </c:pt>
                <c:pt idx="3065">
                  <c:v>6.5058114341951896</c:v>
                </c:pt>
                <c:pt idx="3066">
                  <c:v>6.510203664057058</c:v>
                </c:pt>
                <c:pt idx="3067">
                  <c:v>6.5145958939189237</c:v>
                </c:pt>
                <c:pt idx="3068">
                  <c:v>6.5189872755324352</c:v>
                </c:pt>
                <c:pt idx="3069">
                  <c:v>6.5321639651180536</c:v>
                </c:pt>
                <c:pt idx="3070">
                  <c:v>6.5365553467315856</c:v>
                </c:pt>
                <c:pt idx="3071">
                  <c:v>6.5409475765934344</c:v>
                </c:pt>
                <c:pt idx="3072">
                  <c:v>6.5453398064553197</c:v>
                </c:pt>
                <c:pt idx="3073">
                  <c:v>6.5497311880688533</c:v>
                </c:pt>
                <c:pt idx="3074">
                  <c:v>6.5541234179307164</c:v>
                </c:pt>
                <c:pt idx="3075">
                  <c:v>6.5585156477925626</c:v>
                </c:pt>
                <c:pt idx="3076">
                  <c:v>6.5672992592679744</c:v>
                </c:pt>
                <c:pt idx="3077">
                  <c:v>6.5804751006052484</c:v>
                </c:pt>
                <c:pt idx="3078">
                  <c:v>6.584867330467115</c:v>
                </c:pt>
                <c:pt idx="3079">
                  <c:v>6.5892595603289807</c:v>
                </c:pt>
                <c:pt idx="3080">
                  <c:v>6.5936509419425144</c:v>
                </c:pt>
                <c:pt idx="3081">
                  <c:v>6.5980431718043802</c:v>
                </c:pt>
                <c:pt idx="3082">
                  <c:v>6.6024354016662281</c:v>
                </c:pt>
                <c:pt idx="3083">
                  <c:v>6.6068267832797813</c:v>
                </c:pt>
                <c:pt idx="3084">
                  <c:v>6.6156112430035057</c:v>
                </c:pt>
                <c:pt idx="3085">
                  <c:v>6.6200026246170447</c:v>
                </c:pt>
                <c:pt idx="3086">
                  <c:v>6.6287870843407761</c:v>
                </c:pt>
                <c:pt idx="3087">
                  <c:v>6.6331793142026427</c:v>
                </c:pt>
                <c:pt idx="3088">
                  <c:v>6.6375706958161773</c:v>
                </c:pt>
                <c:pt idx="3089">
                  <c:v>6.6419629256780413</c:v>
                </c:pt>
                <c:pt idx="3090">
                  <c:v>6.646355155539907</c:v>
                </c:pt>
                <c:pt idx="3091">
                  <c:v>6.6770982198279647</c:v>
                </c:pt>
                <c:pt idx="3092">
                  <c:v>6.6814904496898357</c:v>
                </c:pt>
                <c:pt idx="3093">
                  <c:v>6.6858826795516837</c:v>
                </c:pt>
                <c:pt idx="3094">
                  <c:v>6.6902749094135681</c:v>
                </c:pt>
                <c:pt idx="3095">
                  <c:v>6.6990585208889657</c:v>
                </c:pt>
                <c:pt idx="3096">
                  <c:v>6.7034507507508332</c:v>
                </c:pt>
                <c:pt idx="3097">
                  <c:v>6.7078421323643704</c:v>
                </c:pt>
                <c:pt idx="3098">
                  <c:v>6.7122343622262246</c:v>
                </c:pt>
                <c:pt idx="3099">
                  <c:v>6.7166265920880983</c:v>
                </c:pt>
                <c:pt idx="3100">
                  <c:v>6.7254102035634782</c:v>
                </c:pt>
                <c:pt idx="3101">
                  <c:v>6.7341938150388989</c:v>
                </c:pt>
                <c:pt idx="3102">
                  <c:v>6.7385860449007637</c:v>
                </c:pt>
                <c:pt idx="3103">
                  <c:v>6.7429782747626277</c:v>
                </c:pt>
                <c:pt idx="3104">
                  <c:v>6.7473705046244943</c:v>
                </c:pt>
                <c:pt idx="3105">
                  <c:v>6.7517618862380271</c:v>
                </c:pt>
                <c:pt idx="3106">
                  <c:v>6.7561541160998937</c:v>
                </c:pt>
                <c:pt idx="3107">
                  <c:v>6.45861611245184</c:v>
                </c:pt>
                <c:pt idx="3108">
                  <c:v>6.4630083423137012</c:v>
                </c:pt>
                <c:pt idx="3109">
                  <c:v>6.4717928020374318</c:v>
                </c:pt>
                <c:pt idx="3110">
                  <c:v>6.4893600249882297</c:v>
                </c:pt>
                <c:pt idx="3111">
                  <c:v>6.4937522548500972</c:v>
                </c:pt>
                <c:pt idx="3112">
                  <c:v>6.5113203260492281</c:v>
                </c:pt>
                <c:pt idx="3113">
                  <c:v>6.5201039375246266</c:v>
                </c:pt>
                <c:pt idx="3114">
                  <c:v>6.5244961673864612</c:v>
                </c:pt>
                <c:pt idx="3115">
                  <c:v>6.5332797788618917</c:v>
                </c:pt>
                <c:pt idx="3116">
                  <c:v>6.5376720087237583</c:v>
                </c:pt>
                <c:pt idx="3117">
                  <c:v>6.542064238585624</c:v>
                </c:pt>
                <c:pt idx="3118">
                  <c:v>6.5464556201991577</c:v>
                </c:pt>
                <c:pt idx="3119">
                  <c:v>6.5508478500610234</c:v>
                </c:pt>
                <c:pt idx="3120">
                  <c:v>6.55524007992289</c:v>
                </c:pt>
                <c:pt idx="3121">
                  <c:v>6.5596314615364228</c:v>
                </c:pt>
                <c:pt idx="3122">
                  <c:v>6.5640236913982886</c:v>
                </c:pt>
                <c:pt idx="3123">
                  <c:v>6.5684159212601436</c:v>
                </c:pt>
                <c:pt idx="3124">
                  <c:v>6.5728073028736897</c:v>
                </c:pt>
                <c:pt idx="3125">
                  <c:v>6.5815917625974176</c:v>
                </c:pt>
                <c:pt idx="3126">
                  <c:v>6.5859839924592851</c:v>
                </c:pt>
                <c:pt idx="3127">
                  <c:v>6.5947676039346881</c:v>
                </c:pt>
                <c:pt idx="3128">
                  <c:v>6.5991598337965476</c:v>
                </c:pt>
                <c:pt idx="3129">
                  <c:v>6.6035512154100857</c:v>
                </c:pt>
                <c:pt idx="3130">
                  <c:v>6.6079434452719497</c:v>
                </c:pt>
                <c:pt idx="3131">
                  <c:v>6.6255115164710396</c:v>
                </c:pt>
                <c:pt idx="3132">
                  <c:v>6.6474709692837246</c:v>
                </c:pt>
                <c:pt idx="3133">
                  <c:v>6.6518631991456099</c:v>
                </c:pt>
                <c:pt idx="3134">
                  <c:v>6.6606468106210066</c:v>
                </c:pt>
                <c:pt idx="3135">
                  <c:v>6.6650390404828777</c:v>
                </c:pt>
                <c:pt idx="3136">
                  <c:v>6.6694312703447256</c:v>
                </c:pt>
                <c:pt idx="3137">
                  <c:v>6.6738226519582753</c:v>
                </c:pt>
                <c:pt idx="3138">
                  <c:v>6.678214881820141</c:v>
                </c:pt>
                <c:pt idx="3139">
                  <c:v>6.6826071116820058</c:v>
                </c:pt>
                <c:pt idx="3140">
                  <c:v>6.6913907231574061</c:v>
                </c:pt>
                <c:pt idx="3141">
                  <c:v>6.6957829530192736</c:v>
                </c:pt>
                <c:pt idx="3142">
                  <c:v>6.7045665644946713</c:v>
                </c:pt>
                <c:pt idx="3143">
                  <c:v>6.7221346356937817</c:v>
                </c:pt>
                <c:pt idx="3144">
                  <c:v>6.7309182471691846</c:v>
                </c:pt>
                <c:pt idx="3145">
                  <c:v>6.735310477031069</c:v>
                </c:pt>
                <c:pt idx="3146">
                  <c:v>6.739702706892932</c:v>
                </c:pt>
                <c:pt idx="3147">
                  <c:v>6.7440949367547791</c:v>
                </c:pt>
                <c:pt idx="3148">
                  <c:v>6.4421647032448801</c:v>
                </c:pt>
                <c:pt idx="3149">
                  <c:v>6.4597327744440101</c:v>
                </c:pt>
                <c:pt idx="3150">
                  <c:v>6.4685172341677246</c:v>
                </c:pt>
                <c:pt idx="3151">
                  <c:v>6.4729086157812707</c:v>
                </c:pt>
                <c:pt idx="3152">
                  <c:v>6.47730084564314</c:v>
                </c:pt>
                <c:pt idx="3153">
                  <c:v>6.4816930755050031</c:v>
                </c:pt>
                <c:pt idx="3154">
                  <c:v>6.4860844571185368</c:v>
                </c:pt>
                <c:pt idx="3155">
                  <c:v>6.4904766869804016</c:v>
                </c:pt>
                <c:pt idx="3156">
                  <c:v>6.499260298455801</c:v>
                </c:pt>
                <c:pt idx="3157">
                  <c:v>6.5036525283176667</c:v>
                </c:pt>
                <c:pt idx="3158">
                  <c:v>6.5080447581795324</c:v>
                </c:pt>
                <c:pt idx="3159">
                  <c:v>6.512436139793067</c:v>
                </c:pt>
                <c:pt idx="3160">
                  <c:v>6.5256128293786642</c:v>
                </c:pt>
                <c:pt idx="3161">
                  <c:v>6.5300042109921979</c:v>
                </c:pt>
                <c:pt idx="3162">
                  <c:v>6.5343964408540627</c:v>
                </c:pt>
                <c:pt idx="3163">
                  <c:v>6.5431800523294434</c:v>
                </c:pt>
                <c:pt idx="3164">
                  <c:v>6.569531735003995</c:v>
                </c:pt>
                <c:pt idx="3165">
                  <c:v>6.5739239648658589</c:v>
                </c:pt>
                <c:pt idx="3166">
                  <c:v>6.5870998062031241</c:v>
                </c:pt>
                <c:pt idx="3167">
                  <c:v>6.5914920360649898</c:v>
                </c:pt>
                <c:pt idx="3168">
                  <c:v>6.6046678774022336</c:v>
                </c:pt>
                <c:pt idx="3169">
                  <c:v>6.6090601072641197</c:v>
                </c:pt>
                <c:pt idx="3170">
                  <c:v>6.6134514888776543</c:v>
                </c:pt>
                <c:pt idx="3171">
                  <c:v>6.6222359486013644</c:v>
                </c:pt>
                <c:pt idx="3172">
                  <c:v>6.6266281784632497</c:v>
                </c:pt>
                <c:pt idx="3173">
                  <c:v>6.6310195600767736</c:v>
                </c:pt>
                <c:pt idx="3174">
                  <c:v>6.648587631275884</c:v>
                </c:pt>
                <c:pt idx="3175">
                  <c:v>6.6529798611377506</c:v>
                </c:pt>
                <c:pt idx="3176">
                  <c:v>6.6573712427513136</c:v>
                </c:pt>
                <c:pt idx="3177">
                  <c:v>6.6968996150114428</c:v>
                </c:pt>
                <c:pt idx="3178">
                  <c:v>6.7012909966249801</c:v>
                </c:pt>
                <c:pt idx="3179">
                  <c:v>6.7144668379622336</c:v>
                </c:pt>
                <c:pt idx="3180">
                  <c:v>6.7188590678241074</c:v>
                </c:pt>
                <c:pt idx="3181">
                  <c:v>6.7232512976859748</c:v>
                </c:pt>
                <c:pt idx="3182">
                  <c:v>6.7320349091613743</c:v>
                </c:pt>
                <c:pt idx="3183">
                  <c:v>6.4301055238997806</c:v>
                </c:pt>
                <c:pt idx="3184">
                  <c:v>6.4344977537616481</c:v>
                </c:pt>
                <c:pt idx="3185">
                  <c:v>6.4388891353751809</c:v>
                </c:pt>
                <c:pt idx="3186">
                  <c:v>6.4476735950989132</c:v>
                </c:pt>
                <c:pt idx="3187">
                  <c:v>6.4520649767124336</c:v>
                </c:pt>
                <c:pt idx="3188">
                  <c:v>6.4608494364361784</c:v>
                </c:pt>
                <c:pt idx="3189">
                  <c:v>6.4652416662980441</c:v>
                </c:pt>
                <c:pt idx="3190">
                  <c:v>6.4696330479115769</c:v>
                </c:pt>
                <c:pt idx="3191">
                  <c:v>6.4740252777734346</c:v>
                </c:pt>
                <c:pt idx="3192">
                  <c:v>6.4784175076353074</c:v>
                </c:pt>
                <c:pt idx="3193">
                  <c:v>6.4828088892488429</c:v>
                </c:pt>
                <c:pt idx="3194">
                  <c:v>6.4872011191107077</c:v>
                </c:pt>
                <c:pt idx="3195">
                  <c:v>6.4915933489725761</c:v>
                </c:pt>
                <c:pt idx="3196">
                  <c:v>6.5003769604479738</c:v>
                </c:pt>
                <c:pt idx="3197">
                  <c:v>6.5047691903098404</c:v>
                </c:pt>
                <c:pt idx="3198">
                  <c:v>6.5091605719233732</c:v>
                </c:pt>
                <c:pt idx="3199">
                  <c:v>6.5135528017852344</c:v>
                </c:pt>
                <c:pt idx="3200">
                  <c:v>6.5179450316471046</c:v>
                </c:pt>
                <c:pt idx="3201">
                  <c:v>6.526728643122504</c:v>
                </c:pt>
                <c:pt idx="3202">
                  <c:v>6.5311208729843697</c:v>
                </c:pt>
                <c:pt idx="3203">
                  <c:v>6.5355131028462354</c:v>
                </c:pt>
                <c:pt idx="3204">
                  <c:v>6.53990448445977</c:v>
                </c:pt>
                <c:pt idx="3205">
                  <c:v>6.5530803257970343</c:v>
                </c:pt>
                <c:pt idx="3206">
                  <c:v>6.5706483969961704</c:v>
                </c:pt>
                <c:pt idx="3207">
                  <c:v>6.5750406268580308</c:v>
                </c:pt>
                <c:pt idx="3208">
                  <c:v>6.5794328567198974</c:v>
                </c:pt>
                <c:pt idx="3209">
                  <c:v>6.5838242383334276</c:v>
                </c:pt>
                <c:pt idx="3210">
                  <c:v>6.6145681508698262</c:v>
                </c:pt>
                <c:pt idx="3211">
                  <c:v>6.6189603807316919</c:v>
                </c:pt>
                <c:pt idx="3212">
                  <c:v>6.6453120634062017</c:v>
                </c:pt>
                <c:pt idx="3213">
                  <c:v>6.6540956748816207</c:v>
                </c:pt>
                <c:pt idx="3214">
                  <c:v>6.6584879047434846</c:v>
                </c:pt>
                <c:pt idx="3215">
                  <c:v>6.6628801346053308</c:v>
                </c:pt>
                <c:pt idx="3216">
                  <c:v>6.6672715162188654</c:v>
                </c:pt>
                <c:pt idx="3217">
                  <c:v>6.6716637460807524</c:v>
                </c:pt>
                <c:pt idx="3218">
                  <c:v>6.7067998884790141</c:v>
                </c:pt>
                <c:pt idx="3219">
                  <c:v>6.7111912700925478</c:v>
                </c:pt>
                <c:pt idx="3220">
                  <c:v>6.7155834999544126</c:v>
                </c:pt>
                <c:pt idx="3221">
                  <c:v>6.7199757298162757</c:v>
                </c:pt>
                <c:pt idx="3222">
                  <c:v>6.422437726168198</c:v>
                </c:pt>
                <c:pt idx="3223">
                  <c:v>6.4268299560300868</c:v>
                </c:pt>
                <c:pt idx="3224">
                  <c:v>6.4312221858919498</c:v>
                </c:pt>
                <c:pt idx="3225">
                  <c:v>6.4356135675054764</c:v>
                </c:pt>
                <c:pt idx="3226">
                  <c:v>6.4400057973673501</c:v>
                </c:pt>
                <c:pt idx="3227">
                  <c:v>6.453181638704617</c:v>
                </c:pt>
                <c:pt idx="3228">
                  <c:v>6.4619660984283476</c:v>
                </c:pt>
                <c:pt idx="3229">
                  <c:v>6.466357480041883</c:v>
                </c:pt>
                <c:pt idx="3230">
                  <c:v>6.4707497099037496</c:v>
                </c:pt>
                <c:pt idx="3231">
                  <c:v>6.4839255512410094</c:v>
                </c:pt>
                <c:pt idx="3232">
                  <c:v>6.4883177811028796</c:v>
                </c:pt>
                <c:pt idx="3233">
                  <c:v>6.4927091627164106</c:v>
                </c:pt>
                <c:pt idx="3234">
                  <c:v>6.4971013925782781</c:v>
                </c:pt>
                <c:pt idx="3235">
                  <c:v>6.5058850040536766</c:v>
                </c:pt>
                <c:pt idx="3236">
                  <c:v>6.5102772339155406</c:v>
                </c:pt>
                <c:pt idx="3237">
                  <c:v>6.514669463777409</c:v>
                </c:pt>
                <c:pt idx="3238">
                  <c:v>6.5234530752528084</c:v>
                </c:pt>
                <c:pt idx="3239">
                  <c:v>6.5278453051146741</c:v>
                </c:pt>
                <c:pt idx="3240">
                  <c:v>6.5498047579273386</c:v>
                </c:pt>
                <c:pt idx="3241">
                  <c:v>6.5629805992646064</c:v>
                </c:pt>
                <c:pt idx="3242">
                  <c:v>6.567372829126441</c:v>
                </c:pt>
                <c:pt idx="3243">
                  <c:v>6.5805486704637337</c:v>
                </c:pt>
                <c:pt idx="3244">
                  <c:v>6.5849409003255799</c:v>
                </c:pt>
                <c:pt idx="3245">
                  <c:v>6.5893331301874669</c:v>
                </c:pt>
                <c:pt idx="3246">
                  <c:v>6.5937245118010006</c:v>
                </c:pt>
                <c:pt idx="3247">
                  <c:v>6.5981167416628654</c:v>
                </c:pt>
                <c:pt idx="3248">
                  <c:v>6.6112925830001297</c:v>
                </c:pt>
                <c:pt idx="3249">
                  <c:v>6.6288606541992596</c:v>
                </c:pt>
                <c:pt idx="3250">
                  <c:v>6.6552123368737837</c:v>
                </c:pt>
                <c:pt idx="3251">
                  <c:v>6.6596045667356343</c:v>
                </c:pt>
                <c:pt idx="3252">
                  <c:v>6.6771726379347847</c:v>
                </c:pt>
                <c:pt idx="3253">
                  <c:v>6.6903484792720507</c:v>
                </c:pt>
                <c:pt idx="3254">
                  <c:v>6.6947398608855551</c:v>
                </c:pt>
                <c:pt idx="3255">
                  <c:v>6.6991320907474456</c:v>
                </c:pt>
                <c:pt idx="3256">
                  <c:v>6.7035243206093176</c:v>
                </c:pt>
                <c:pt idx="3257">
                  <c:v>6.4015940870993946</c:v>
                </c:pt>
                <c:pt idx="3258">
                  <c:v>6.405986316961239</c:v>
                </c:pt>
                <c:pt idx="3259">
                  <c:v>6.4191621582985281</c:v>
                </c:pt>
                <c:pt idx="3260">
                  <c:v>6.4235543881603876</c:v>
                </c:pt>
                <c:pt idx="3261">
                  <c:v>6.4279466180222444</c:v>
                </c:pt>
                <c:pt idx="3262">
                  <c:v>6.4323379996357906</c:v>
                </c:pt>
                <c:pt idx="3263">
                  <c:v>6.4367302294976554</c:v>
                </c:pt>
                <c:pt idx="3264">
                  <c:v>6.441122459359522</c:v>
                </c:pt>
                <c:pt idx="3265">
                  <c:v>6.4455138409730566</c:v>
                </c:pt>
                <c:pt idx="3266">
                  <c:v>6.4499060708349223</c:v>
                </c:pt>
                <c:pt idx="3267">
                  <c:v>6.454298300696788</c:v>
                </c:pt>
                <c:pt idx="3268">
                  <c:v>6.4586905305586537</c:v>
                </c:pt>
                <c:pt idx="3269">
                  <c:v>6.4630819121721874</c:v>
                </c:pt>
                <c:pt idx="3270">
                  <c:v>6.4674741420340496</c:v>
                </c:pt>
                <c:pt idx="3271">
                  <c:v>6.48064998337132</c:v>
                </c:pt>
                <c:pt idx="3272">
                  <c:v>6.4850422132331831</c:v>
                </c:pt>
                <c:pt idx="3273">
                  <c:v>6.4938258247085816</c:v>
                </c:pt>
                <c:pt idx="3274">
                  <c:v>6.5026094361839828</c:v>
                </c:pt>
                <c:pt idx="3275">
                  <c:v>6.507001666045829</c:v>
                </c:pt>
                <c:pt idx="3276">
                  <c:v>6.5113938959077151</c:v>
                </c:pt>
                <c:pt idx="3277">
                  <c:v>6.5157861257695799</c:v>
                </c:pt>
                <c:pt idx="3278">
                  <c:v>6.5333533487203779</c:v>
                </c:pt>
                <c:pt idx="3279">
                  <c:v>6.546529190057643</c:v>
                </c:pt>
                <c:pt idx="3280">
                  <c:v>6.5509214199195096</c:v>
                </c:pt>
                <c:pt idx="3281">
                  <c:v>6.5553136497813771</c:v>
                </c:pt>
                <c:pt idx="3282">
                  <c:v>6.5597050313949108</c:v>
                </c:pt>
                <c:pt idx="3283">
                  <c:v>6.5772731025940399</c:v>
                </c:pt>
                <c:pt idx="3284">
                  <c:v>6.5948411737931698</c:v>
                </c:pt>
                <c:pt idx="3285">
                  <c:v>6.59923340365504</c:v>
                </c:pt>
                <c:pt idx="3286">
                  <c:v>6.6036247852685701</c:v>
                </c:pt>
                <c:pt idx="3287">
                  <c:v>6.6124092449923006</c:v>
                </c:pt>
                <c:pt idx="3288">
                  <c:v>6.6168014748541681</c:v>
                </c:pt>
                <c:pt idx="3289">
                  <c:v>6.6519367690040792</c:v>
                </c:pt>
                <c:pt idx="3290">
                  <c:v>6.6563289988659626</c:v>
                </c:pt>
                <c:pt idx="3291">
                  <c:v>6.6607203804794937</c:v>
                </c:pt>
                <c:pt idx="3292">
                  <c:v>6.6651126103413416</c:v>
                </c:pt>
                <c:pt idx="3293">
                  <c:v>6.6738970700650837</c:v>
                </c:pt>
                <c:pt idx="3294">
                  <c:v>6.6782884516786272</c:v>
                </c:pt>
                <c:pt idx="3295">
                  <c:v>6.6870729114023577</c:v>
                </c:pt>
                <c:pt idx="3296">
                  <c:v>6.3895349077542836</c:v>
                </c:pt>
                <c:pt idx="3297">
                  <c:v>6.3939271376161662</c:v>
                </c:pt>
                <c:pt idx="3298">
                  <c:v>6.4114952088152846</c:v>
                </c:pt>
                <c:pt idx="3299">
                  <c:v>6.4158865904288307</c:v>
                </c:pt>
                <c:pt idx="3300">
                  <c:v>6.4202788202906964</c:v>
                </c:pt>
                <c:pt idx="3301">
                  <c:v>6.4246710501525621</c:v>
                </c:pt>
                <c:pt idx="3302">
                  <c:v>6.4290624317660949</c:v>
                </c:pt>
                <c:pt idx="3303">
                  <c:v>6.4334546616279598</c:v>
                </c:pt>
                <c:pt idx="3304">
                  <c:v>6.4378468914898281</c:v>
                </c:pt>
                <c:pt idx="3305">
                  <c:v>6.4422382731033601</c:v>
                </c:pt>
                <c:pt idx="3306">
                  <c:v>6.4598063443024918</c:v>
                </c:pt>
                <c:pt idx="3307">
                  <c:v>6.4641985741643557</c:v>
                </c:pt>
                <c:pt idx="3308">
                  <c:v>6.4773744155016297</c:v>
                </c:pt>
                <c:pt idx="3309">
                  <c:v>6.4817666453634901</c:v>
                </c:pt>
                <c:pt idx="3310">
                  <c:v>6.486158026977022</c:v>
                </c:pt>
                <c:pt idx="3311">
                  <c:v>6.5081183280379991</c:v>
                </c:pt>
                <c:pt idx="3312">
                  <c:v>6.5125105578998532</c:v>
                </c:pt>
                <c:pt idx="3313">
                  <c:v>6.5169019395134136</c:v>
                </c:pt>
                <c:pt idx="3314">
                  <c:v>6.5212941693752837</c:v>
                </c:pt>
                <c:pt idx="3315">
                  <c:v>6.5256863992371494</c:v>
                </c:pt>
                <c:pt idx="3316">
                  <c:v>6.5432536221879483</c:v>
                </c:pt>
                <c:pt idx="3317">
                  <c:v>6.547645852049814</c:v>
                </c:pt>
                <c:pt idx="3318">
                  <c:v>6.5520380819116806</c:v>
                </c:pt>
                <c:pt idx="3319">
                  <c:v>6.5564294635252152</c:v>
                </c:pt>
                <c:pt idx="3320">
                  <c:v>6.56082169338708</c:v>
                </c:pt>
                <c:pt idx="3321">
                  <c:v>6.5652139232489448</c:v>
                </c:pt>
                <c:pt idx="3322">
                  <c:v>6.6047414472607366</c:v>
                </c:pt>
                <c:pt idx="3323">
                  <c:v>6.6091336771226059</c:v>
                </c:pt>
                <c:pt idx="3324">
                  <c:v>6.6135259069844636</c:v>
                </c:pt>
                <c:pt idx="3325">
                  <c:v>6.6310931299352696</c:v>
                </c:pt>
                <c:pt idx="3326">
                  <c:v>6.6398775896590019</c:v>
                </c:pt>
                <c:pt idx="3327">
                  <c:v>6.6442689712725347</c:v>
                </c:pt>
                <c:pt idx="3328">
                  <c:v>6.6706215021953978</c:v>
                </c:pt>
                <c:pt idx="3329">
                  <c:v>6.6750128838089307</c:v>
                </c:pt>
                <c:pt idx="3330">
                  <c:v>6.679405113670799</c:v>
                </c:pt>
                <c:pt idx="3331">
                  <c:v>6.3774757284092036</c:v>
                </c:pt>
                <c:pt idx="3332">
                  <c:v>6.3862593398846101</c:v>
                </c:pt>
                <c:pt idx="3333">
                  <c:v>6.3906515697464474</c:v>
                </c:pt>
                <c:pt idx="3334">
                  <c:v>6.395042951360006</c:v>
                </c:pt>
                <c:pt idx="3335">
                  <c:v>6.4082196409456031</c:v>
                </c:pt>
                <c:pt idx="3336">
                  <c:v>6.4257868638963798</c:v>
                </c:pt>
                <c:pt idx="3337">
                  <c:v>6.4389627052336698</c:v>
                </c:pt>
                <c:pt idx="3338">
                  <c:v>6.4433549350955328</c:v>
                </c:pt>
                <c:pt idx="3339">
                  <c:v>6.4565307764327846</c:v>
                </c:pt>
                <c:pt idx="3340">
                  <c:v>6.460923006294661</c:v>
                </c:pt>
                <c:pt idx="3341">
                  <c:v>6.4653152361565009</c:v>
                </c:pt>
                <c:pt idx="3342">
                  <c:v>6.4697066177700631</c:v>
                </c:pt>
                <c:pt idx="3343">
                  <c:v>6.4740988476319288</c:v>
                </c:pt>
                <c:pt idx="3344">
                  <c:v>6.4960583004445933</c:v>
                </c:pt>
                <c:pt idx="3345">
                  <c:v>6.5004505303064333</c:v>
                </c:pt>
                <c:pt idx="3346">
                  <c:v>6.5092349900301896</c:v>
                </c:pt>
                <c:pt idx="3347">
                  <c:v>6.513626371643725</c:v>
                </c:pt>
                <c:pt idx="3348">
                  <c:v>6.5180186015055854</c:v>
                </c:pt>
                <c:pt idx="3349">
                  <c:v>6.5224108313674174</c:v>
                </c:pt>
                <c:pt idx="3350">
                  <c:v>6.5355866727047207</c:v>
                </c:pt>
                <c:pt idx="3351">
                  <c:v>6.5399780543182544</c:v>
                </c:pt>
                <c:pt idx="3352">
                  <c:v>6.5443702841801201</c:v>
                </c:pt>
                <c:pt idx="3353">
                  <c:v>6.5531538956555213</c:v>
                </c:pt>
                <c:pt idx="3354">
                  <c:v>6.5575461255173852</c:v>
                </c:pt>
                <c:pt idx="3355">
                  <c:v>6.5619383553792474</c:v>
                </c:pt>
                <c:pt idx="3356">
                  <c:v>6.5663305852411158</c:v>
                </c:pt>
                <c:pt idx="3357">
                  <c:v>6.5707219668546504</c:v>
                </c:pt>
                <c:pt idx="3358">
                  <c:v>6.5751141967165054</c:v>
                </c:pt>
                <c:pt idx="3359">
                  <c:v>6.5795064265783836</c:v>
                </c:pt>
                <c:pt idx="3360">
                  <c:v>6.5838978081919146</c:v>
                </c:pt>
                <c:pt idx="3361">
                  <c:v>6.5882900380537812</c:v>
                </c:pt>
                <c:pt idx="3362">
                  <c:v>6.5926822679156336</c:v>
                </c:pt>
                <c:pt idx="3363">
                  <c:v>6.5970736495291806</c:v>
                </c:pt>
                <c:pt idx="3364">
                  <c:v>6.6058581092529076</c:v>
                </c:pt>
                <c:pt idx="3365">
                  <c:v>6.6102503391147787</c:v>
                </c:pt>
                <c:pt idx="3366">
                  <c:v>6.6146417207283097</c:v>
                </c:pt>
                <c:pt idx="3367">
                  <c:v>6.6190339505901772</c:v>
                </c:pt>
                <c:pt idx="3368">
                  <c:v>6.6234261804520429</c:v>
                </c:pt>
                <c:pt idx="3369">
                  <c:v>6.6278175620655331</c:v>
                </c:pt>
                <c:pt idx="3370">
                  <c:v>6.6322097919274423</c:v>
                </c:pt>
                <c:pt idx="3371">
                  <c:v>6.6366020217893071</c:v>
                </c:pt>
                <c:pt idx="3372">
                  <c:v>6.6409934034028408</c:v>
                </c:pt>
                <c:pt idx="3373">
                  <c:v>6.6497778631265687</c:v>
                </c:pt>
                <c:pt idx="3374">
                  <c:v>6.6541692447401068</c:v>
                </c:pt>
                <c:pt idx="3375">
                  <c:v>6.6585614746019717</c:v>
                </c:pt>
                <c:pt idx="3376">
                  <c:v>6.3610248488009056</c:v>
                </c:pt>
                <c:pt idx="3377">
                  <c:v>6.3742006901381973</c:v>
                </c:pt>
                <c:pt idx="3378">
                  <c:v>6.3829843016135772</c:v>
                </c:pt>
                <c:pt idx="3379">
                  <c:v>6.3873765314754358</c:v>
                </c:pt>
                <c:pt idx="3380">
                  <c:v>6.3917679130889962</c:v>
                </c:pt>
                <c:pt idx="3381">
                  <c:v>6.3961601429508601</c:v>
                </c:pt>
                <c:pt idx="3382">
                  <c:v>6.4005523728127267</c:v>
                </c:pt>
                <c:pt idx="3383">
                  <c:v>6.4049446026745924</c:v>
                </c:pt>
                <c:pt idx="3384">
                  <c:v>6.4093359842881297</c:v>
                </c:pt>
                <c:pt idx="3385">
                  <c:v>6.4137282141499927</c:v>
                </c:pt>
                <c:pt idx="3386">
                  <c:v>6.4181204440118584</c:v>
                </c:pt>
                <c:pt idx="3387">
                  <c:v>6.4225118256253708</c:v>
                </c:pt>
                <c:pt idx="3388">
                  <c:v>6.4269040554872436</c:v>
                </c:pt>
                <c:pt idx="3389">
                  <c:v>6.4312962853491298</c:v>
                </c:pt>
                <c:pt idx="3390">
                  <c:v>6.4356876669626573</c:v>
                </c:pt>
                <c:pt idx="3391">
                  <c:v>6.4400798968245221</c:v>
                </c:pt>
                <c:pt idx="3392">
                  <c:v>6.4532557381617881</c:v>
                </c:pt>
                <c:pt idx="3393">
                  <c:v>6.4664315794990346</c:v>
                </c:pt>
                <c:pt idx="3394">
                  <c:v>6.4752160392227838</c:v>
                </c:pt>
                <c:pt idx="3395">
                  <c:v>6.4796074208363201</c:v>
                </c:pt>
                <c:pt idx="3396">
                  <c:v>6.4839996506981841</c:v>
                </c:pt>
                <c:pt idx="3397">
                  <c:v>6.4971754920354456</c:v>
                </c:pt>
                <c:pt idx="3398">
                  <c:v>6.5059599517591806</c:v>
                </c:pt>
                <c:pt idx="3399">
                  <c:v>6.5103513333727143</c:v>
                </c:pt>
                <c:pt idx="3400">
                  <c:v>6.51474356323458</c:v>
                </c:pt>
                <c:pt idx="3401">
                  <c:v>6.5235271747099786</c:v>
                </c:pt>
                <c:pt idx="3402">
                  <c:v>6.5279194045718452</c:v>
                </c:pt>
                <c:pt idx="3403">
                  <c:v>6.5323116344337109</c:v>
                </c:pt>
                <c:pt idx="3404">
                  <c:v>6.5498788573845106</c:v>
                </c:pt>
                <c:pt idx="3405">
                  <c:v>6.5674469285836414</c:v>
                </c:pt>
                <c:pt idx="3406">
                  <c:v>6.5718391584455063</c:v>
                </c:pt>
                <c:pt idx="3407">
                  <c:v>6.5762313883073729</c:v>
                </c:pt>
                <c:pt idx="3408">
                  <c:v>6.5806227699209066</c:v>
                </c:pt>
                <c:pt idx="3409">
                  <c:v>6.5850149997827696</c:v>
                </c:pt>
                <c:pt idx="3410">
                  <c:v>6.5894072296446371</c:v>
                </c:pt>
                <c:pt idx="3411">
                  <c:v>6.5937986112581699</c:v>
                </c:pt>
                <c:pt idx="3412">
                  <c:v>6.5981908411200356</c:v>
                </c:pt>
                <c:pt idx="3413">
                  <c:v>6.6025830709818809</c:v>
                </c:pt>
                <c:pt idx="3414">
                  <c:v>6.6157589123191674</c:v>
                </c:pt>
                <c:pt idx="3415">
                  <c:v>6.6245425237945668</c:v>
                </c:pt>
                <c:pt idx="3416">
                  <c:v>6.6289347536563916</c:v>
                </c:pt>
                <c:pt idx="3417">
                  <c:v>6.6333269835182982</c:v>
                </c:pt>
                <c:pt idx="3418">
                  <c:v>6.6377183651318319</c:v>
                </c:pt>
                <c:pt idx="3419">
                  <c:v>6.6421105949936976</c:v>
                </c:pt>
                <c:pt idx="3420">
                  <c:v>6.6465028248555607</c:v>
                </c:pt>
                <c:pt idx="3421">
                  <c:v>6.6508942064690668</c:v>
                </c:pt>
                <c:pt idx="3422">
                  <c:v>6.3533570510693718</c:v>
                </c:pt>
                <c:pt idx="3423">
                  <c:v>6.3577492809312348</c:v>
                </c:pt>
                <c:pt idx="3424">
                  <c:v>6.3621406625447676</c:v>
                </c:pt>
                <c:pt idx="3425">
                  <c:v>6.3665328924066369</c:v>
                </c:pt>
                <c:pt idx="3426">
                  <c:v>6.3709251222685026</c:v>
                </c:pt>
                <c:pt idx="3427">
                  <c:v>6.3753165038820363</c:v>
                </c:pt>
                <c:pt idx="3428">
                  <c:v>6.3797087337439011</c:v>
                </c:pt>
                <c:pt idx="3429">
                  <c:v>6.3841009636057393</c:v>
                </c:pt>
                <c:pt idx="3430">
                  <c:v>6.3884923452193014</c:v>
                </c:pt>
                <c:pt idx="3431">
                  <c:v>6.4016690348049003</c:v>
                </c:pt>
                <c:pt idx="3432">
                  <c:v>6.4060604164184323</c:v>
                </c:pt>
                <c:pt idx="3433">
                  <c:v>6.4104526462802944</c:v>
                </c:pt>
                <c:pt idx="3434">
                  <c:v>6.4148448761421637</c:v>
                </c:pt>
                <c:pt idx="3435">
                  <c:v>6.4192362577556956</c:v>
                </c:pt>
                <c:pt idx="3436">
                  <c:v>6.4236284876175596</c:v>
                </c:pt>
                <c:pt idx="3437">
                  <c:v>6.4280207174794288</c:v>
                </c:pt>
                <c:pt idx="3438">
                  <c:v>6.4324120990929616</c:v>
                </c:pt>
                <c:pt idx="3439">
                  <c:v>6.43680432895483</c:v>
                </c:pt>
                <c:pt idx="3440">
                  <c:v>6.441196558816694</c:v>
                </c:pt>
                <c:pt idx="3441">
                  <c:v>6.4499801702920916</c:v>
                </c:pt>
                <c:pt idx="3442">
                  <c:v>6.4631560116293576</c:v>
                </c:pt>
                <c:pt idx="3443">
                  <c:v>6.4675482414912242</c:v>
                </c:pt>
                <c:pt idx="3444">
                  <c:v>6.4719404713530899</c:v>
                </c:pt>
                <c:pt idx="3445">
                  <c:v>6.4763318529666227</c:v>
                </c:pt>
                <c:pt idx="3446">
                  <c:v>6.485116312690355</c:v>
                </c:pt>
                <c:pt idx="3447">
                  <c:v>6.4895076943038896</c:v>
                </c:pt>
                <c:pt idx="3448">
                  <c:v>6.5026843838894859</c:v>
                </c:pt>
                <c:pt idx="3449">
                  <c:v>6.5070757655030196</c:v>
                </c:pt>
                <c:pt idx="3450">
                  <c:v>6.5114679953648897</c:v>
                </c:pt>
                <c:pt idx="3451">
                  <c:v>6.5158602252267466</c:v>
                </c:pt>
                <c:pt idx="3452">
                  <c:v>6.5202516068402847</c:v>
                </c:pt>
                <c:pt idx="3453">
                  <c:v>6.5246438367021504</c:v>
                </c:pt>
                <c:pt idx="3454">
                  <c:v>6.5553877492385446</c:v>
                </c:pt>
                <c:pt idx="3455">
                  <c:v>6.5641713607139263</c:v>
                </c:pt>
                <c:pt idx="3456">
                  <c:v>6.5685635905758124</c:v>
                </c:pt>
                <c:pt idx="3457">
                  <c:v>6.5773472020512127</c:v>
                </c:pt>
                <c:pt idx="3458">
                  <c:v>6.6036997329740803</c:v>
                </c:pt>
                <c:pt idx="3459">
                  <c:v>6.6124833444494646</c:v>
                </c:pt>
                <c:pt idx="3460">
                  <c:v>6.6168755743113357</c:v>
                </c:pt>
                <c:pt idx="3461">
                  <c:v>6.6256591857867368</c:v>
                </c:pt>
                <c:pt idx="3462">
                  <c:v>6.6300514156486026</c:v>
                </c:pt>
                <c:pt idx="3463">
                  <c:v>6.6388350271240046</c:v>
                </c:pt>
                <c:pt idx="3464">
                  <c:v>6.3369056418624066</c:v>
                </c:pt>
                <c:pt idx="3465">
                  <c:v>6.3412978717242758</c:v>
                </c:pt>
                <c:pt idx="3466">
                  <c:v>6.3456892533378086</c:v>
                </c:pt>
                <c:pt idx="3467">
                  <c:v>6.3500814831996761</c:v>
                </c:pt>
                <c:pt idx="3468">
                  <c:v>6.3632573245369386</c:v>
                </c:pt>
                <c:pt idx="3469">
                  <c:v>6.367649554398807</c:v>
                </c:pt>
                <c:pt idx="3470">
                  <c:v>6.3720409360123407</c:v>
                </c:pt>
                <c:pt idx="3471">
                  <c:v>6.3764331658742082</c:v>
                </c:pt>
                <c:pt idx="3472">
                  <c:v>6.3808253957360721</c:v>
                </c:pt>
                <c:pt idx="3473">
                  <c:v>6.3852167773496058</c:v>
                </c:pt>
                <c:pt idx="3474">
                  <c:v>6.3896090072114697</c:v>
                </c:pt>
                <c:pt idx="3475">
                  <c:v>6.4115693082724681</c:v>
                </c:pt>
                <c:pt idx="3476">
                  <c:v>6.4159606898860018</c:v>
                </c:pt>
                <c:pt idx="3477">
                  <c:v>6.4203529197478648</c:v>
                </c:pt>
                <c:pt idx="3478">
                  <c:v>6.4247451496097314</c:v>
                </c:pt>
                <c:pt idx="3479">
                  <c:v>6.4291365312232669</c:v>
                </c:pt>
                <c:pt idx="3480">
                  <c:v>6.4335287610851317</c:v>
                </c:pt>
                <c:pt idx="3481">
                  <c:v>6.4379209909469974</c:v>
                </c:pt>
                <c:pt idx="3482">
                  <c:v>6.4467046024223968</c:v>
                </c:pt>
                <c:pt idx="3483">
                  <c:v>6.4510968322842608</c:v>
                </c:pt>
                <c:pt idx="3484">
                  <c:v>6.4554890621461301</c:v>
                </c:pt>
                <c:pt idx="3485">
                  <c:v>6.459880443759662</c:v>
                </c:pt>
                <c:pt idx="3486">
                  <c:v>6.4642726736215277</c:v>
                </c:pt>
                <c:pt idx="3487">
                  <c:v>6.4686649034833961</c:v>
                </c:pt>
                <c:pt idx="3488">
                  <c:v>6.4730562850969271</c:v>
                </c:pt>
                <c:pt idx="3489">
                  <c:v>6.4906243562960446</c:v>
                </c:pt>
                <c:pt idx="3490">
                  <c:v>6.4994088160197876</c:v>
                </c:pt>
                <c:pt idx="3491">
                  <c:v>6.5038001976333231</c:v>
                </c:pt>
                <c:pt idx="3492">
                  <c:v>6.5081924274951897</c:v>
                </c:pt>
                <c:pt idx="3493">
                  <c:v>6.5125846573570136</c:v>
                </c:pt>
                <c:pt idx="3494">
                  <c:v>6.5169760389705864</c:v>
                </c:pt>
                <c:pt idx="3495">
                  <c:v>6.5213682688324548</c:v>
                </c:pt>
                <c:pt idx="3496">
                  <c:v>6.5257604986943196</c:v>
                </c:pt>
                <c:pt idx="3497">
                  <c:v>6.5301518803078542</c:v>
                </c:pt>
                <c:pt idx="3498">
                  <c:v>6.5345441101697199</c:v>
                </c:pt>
                <c:pt idx="3499">
                  <c:v>6.5389363400315874</c:v>
                </c:pt>
                <c:pt idx="3500">
                  <c:v>6.5433277216451202</c:v>
                </c:pt>
                <c:pt idx="3501">
                  <c:v>6.5477199515069646</c:v>
                </c:pt>
                <c:pt idx="3502">
                  <c:v>6.5565044112307156</c:v>
                </c:pt>
                <c:pt idx="3503">
                  <c:v>6.5828560939052467</c:v>
                </c:pt>
                <c:pt idx="3504">
                  <c:v>6.6048155467178642</c:v>
                </c:pt>
                <c:pt idx="3505">
                  <c:v>6.609207776579777</c:v>
                </c:pt>
                <c:pt idx="3506">
                  <c:v>6.6136000064416427</c:v>
                </c:pt>
                <c:pt idx="3507">
                  <c:v>6.6223836179170199</c:v>
                </c:pt>
                <c:pt idx="3508">
                  <c:v>6.6267758477788767</c:v>
                </c:pt>
                <c:pt idx="3509">
                  <c:v>6.3292378441308514</c:v>
                </c:pt>
                <c:pt idx="3510">
                  <c:v>6.3336300739927172</c:v>
                </c:pt>
                <c:pt idx="3511">
                  <c:v>6.338022303854582</c:v>
                </c:pt>
                <c:pt idx="3512">
                  <c:v>6.3424136854681157</c:v>
                </c:pt>
                <c:pt idx="3513">
                  <c:v>6.3468059153299796</c:v>
                </c:pt>
                <c:pt idx="3514">
                  <c:v>6.3599817566672252</c:v>
                </c:pt>
                <c:pt idx="3515">
                  <c:v>6.3643739865291096</c:v>
                </c:pt>
                <c:pt idx="3516">
                  <c:v>6.3687653681426468</c:v>
                </c:pt>
                <c:pt idx="3517">
                  <c:v>6.3731575980045116</c:v>
                </c:pt>
                <c:pt idx="3518">
                  <c:v>6.3775498278663756</c:v>
                </c:pt>
                <c:pt idx="3519">
                  <c:v>6.3819412094799066</c:v>
                </c:pt>
                <c:pt idx="3520">
                  <c:v>6.386333439341775</c:v>
                </c:pt>
                <c:pt idx="3521">
                  <c:v>6.3907256692036416</c:v>
                </c:pt>
                <c:pt idx="3522">
                  <c:v>6.3951178990654727</c:v>
                </c:pt>
                <c:pt idx="3523">
                  <c:v>6.3995092806790428</c:v>
                </c:pt>
                <c:pt idx="3524">
                  <c:v>6.4039015105409076</c:v>
                </c:pt>
                <c:pt idx="3525">
                  <c:v>6.4082937404027804</c:v>
                </c:pt>
                <c:pt idx="3526">
                  <c:v>6.4214695817400402</c:v>
                </c:pt>
                <c:pt idx="3527">
                  <c:v>6.443429034552703</c:v>
                </c:pt>
                <c:pt idx="3528">
                  <c:v>6.4478212644145669</c:v>
                </c:pt>
                <c:pt idx="3529">
                  <c:v>6.4522134942764371</c:v>
                </c:pt>
                <c:pt idx="3530">
                  <c:v>6.456604875889969</c:v>
                </c:pt>
                <c:pt idx="3531">
                  <c:v>6.4609971057518401</c:v>
                </c:pt>
                <c:pt idx="3532">
                  <c:v>6.4653893356137004</c:v>
                </c:pt>
                <c:pt idx="3533">
                  <c:v>6.4697807172272341</c:v>
                </c:pt>
                <c:pt idx="3534">
                  <c:v>6.4741729470890998</c:v>
                </c:pt>
                <c:pt idx="3535">
                  <c:v>6.4785651769509647</c:v>
                </c:pt>
                <c:pt idx="3536">
                  <c:v>6.4829565585644762</c:v>
                </c:pt>
                <c:pt idx="3537">
                  <c:v>6.5093090894873598</c:v>
                </c:pt>
                <c:pt idx="3538">
                  <c:v>6.5137004711008952</c:v>
                </c:pt>
                <c:pt idx="3539">
                  <c:v>6.5312685423000296</c:v>
                </c:pt>
                <c:pt idx="3540">
                  <c:v>6.5356607721618927</c:v>
                </c:pt>
                <c:pt idx="3541">
                  <c:v>6.5400521537754273</c:v>
                </c:pt>
                <c:pt idx="3542">
                  <c:v>6.5444443836372894</c:v>
                </c:pt>
                <c:pt idx="3543">
                  <c:v>6.5488366134991569</c:v>
                </c:pt>
                <c:pt idx="3544">
                  <c:v>6.5576202249745563</c:v>
                </c:pt>
                <c:pt idx="3545">
                  <c:v>6.5620124548364016</c:v>
                </c:pt>
                <c:pt idx="3546">
                  <c:v>6.5664046846982904</c:v>
                </c:pt>
                <c:pt idx="3547">
                  <c:v>6.5707960663118232</c:v>
                </c:pt>
                <c:pt idx="3548">
                  <c:v>6.5751882961736872</c:v>
                </c:pt>
                <c:pt idx="3549">
                  <c:v>6.5795805260355307</c:v>
                </c:pt>
                <c:pt idx="3550">
                  <c:v>6.5839719076490866</c:v>
                </c:pt>
                <c:pt idx="3551">
                  <c:v>6.5883641375109496</c:v>
                </c:pt>
                <c:pt idx="3552">
                  <c:v>6.5927563673728136</c:v>
                </c:pt>
                <c:pt idx="3553">
                  <c:v>6.5971485972346846</c:v>
                </c:pt>
                <c:pt idx="3554">
                  <c:v>6.6015399788481961</c:v>
                </c:pt>
                <c:pt idx="3555">
                  <c:v>6.6059322087100636</c:v>
                </c:pt>
                <c:pt idx="3556">
                  <c:v>6.6103244385719346</c:v>
                </c:pt>
                <c:pt idx="3557">
                  <c:v>6.6147158201854319</c:v>
                </c:pt>
                <c:pt idx="3558">
                  <c:v>6.3127864349238916</c:v>
                </c:pt>
                <c:pt idx="3559">
                  <c:v>6.3171786647857298</c:v>
                </c:pt>
                <c:pt idx="3560">
                  <c:v>6.3215700463992661</c:v>
                </c:pt>
                <c:pt idx="3561">
                  <c:v>6.3259622762611372</c:v>
                </c:pt>
                <c:pt idx="3562">
                  <c:v>6.3303545061230206</c:v>
                </c:pt>
                <c:pt idx="3563">
                  <c:v>6.3347467359848881</c:v>
                </c:pt>
                <c:pt idx="3564">
                  <c:v>6.3391381175984218</c:v>
                </c:pt>
                <c:pt idx="3565">
                  <c:v>6.3435303474602662</c:v>
                </c:pt>
                <c:pt idx="3566">
                  <c:v>6.3567061887975527</c:v>
                </c:pt>
                <c:pt idx="3567">
                  <c:v>6.3610984186594166</c:v>
                </c:pt>
                <c:pt idx="3568">
                  <c:v>6.3654898002729299</c:v>
                </c:pt>
                <c:pt idx="3569">
                  <c:v>6.3698820301348178</c:v>
                </c:pt>
                <c:pt idx="3570">
                  <c:v>6.3742742599966746</c:v>
                </c:pt>
                <c:pt idx="3571">
                  <c:v>6.3786656416102172</c:v>
                </c:pt>
                <c:pt idx="3572">
                  <c:v>6.3830578714720776</c:v>
                </c:pt>
                <c:pt idx="3573">
                  <c:v>6.3874501013339486</c:v>
                </c:pt>
                <c:pt idx="3574">
                  <c:v>6.3918423311958144</c:v>
                </c:pt>
                <c:pt idx="3575">
                  <c:v>6.3962337128093472</c:v>
                </c:pt>
                <c:pt idx="3576">
                  <c:v>6.4006259426712138</c:v>
                </c:pt>
                <c:pt idx="3577">
                  <c:v>6.4094095541466132</c:v>
                </c:pt>
                <c:pt idx="3578">
                  <c:v>6.4138017840084771</c:v>
                </c:pt>
                <c:pt idx="3579">
                  <c:v>6.4181940138703437</c:v>
                </c:pt>
                <c:pt idx="3580">
                  <c:v>6.426977625345744</c:v>
                </c:pt>
                <c:pt idx="3581">
                  <c:v>6.4313698552076097</c:v>
                </c:pt>
                <c:pt idx="3582">
                  <c:v>6.4357620850694799</c:v>
                </c:pt>
                <c:pt idx="3583">
                  <c:v>6.44015346668301</c:v>
                </c:pt>
                <c:pt idx="3584">
                  <c:v>6.4445456965448731</c:v>
                </c:pt>
                <c:pt idx="3585">
                  <c:v>6.45772153788214</c:v>
                </c:pt>
                <c:pt idx="3586">
                  <c:v>6.4621137677440057</c:v>
                </c:pt>
                <c:pt idx="3587">
                  <c:v>6.4665051493575376</c:v>
                </c:pt>
                <c:pt idx="3588">
                  <c:v>6.4708973792194051</c:v>
                </c:pt>
                <c:pt idx="3589">
                  <c:v>6.4752896090812699</c:v>
                </c:pt>
                <c:pt idx="3590">
                  <c:v>6.4840732205566702</c:v>
                </c:pt>
                <c:pt idx="3591">
                  <c:v>6.4884654504185351</c:v>
                </c:pt>
                <c:pt idx="3592">
                  <c:v>6.4928576802804017</c:v>
                </c:pt>
                <c:pt idx="3593">
                  <c:v>6.5016412917558002</c:v>
                </c:pt>
                <c:pt idx="3594">
                  <c:v>6.5060335216176659</c:v>
                </c:pt>
                <c:pt idx="3595">
                  <c:v>6.5104249032311996</c:v>
                </c:pt>
                <c:pt idx="3596">
                  <c:v>6.5279929744303304</c:v>
                </c:pt>
                <c:pt idx="3597">
                  <c:v>6.5367765859057316</c:v>
                </c:pt>
                <c:pt idx="3598">
                  <c:v>6.5411688157675956</c:v>
                </c:pt>
                <c:pt idx="3599">
                  <c:v>6.5455610456294622</c:v>
                </c:pt>
                <c:pt idx="3600">
                  <c:v>6.5631291168285948</c:v>
                </c:pt>
                <c:pt idx="3601">
                  <c:v>6.5806963397793918</c:v>
                </c:pt>
                <c:pt idx="3602">
                  <c:v>6.585088569641238</c:v>
                </c:pt>
                <c:pt idx="3603">
                  <c:v>6.5894807995031304</c:v>
                </c:pt>
                <c:pt idx="3604">
                  <c:v>6.5938730293649908</c:v>
                </c:pt>
                <c:pt idx="3605">
                  <c:v>6.5982644109785271</c:v>
                </c:pt>
                <c:pt idx="3606">
                  <c:v>6.2963350257169308</c:v>
                </c:pt>
                <c:pt idx="3607">
                  <c:v>6.3007272555787956</c:v>
                </c:pt>
                <c:pt idx="3608">
                  <c:v>6.3095108670541764</c:v>
                </c:pt>
                <c:pt idx="3609">
                  <c:v>6.3139030969160599</c:v>
                </c:pt>
                <c:pt idx="3610">
                  <c:v>6.3182944785295936</c:v>
                </c:pt>
                <c:pt idx="3611">
                  <c:v>6.3270789382533268</c:v>
                </c:pt>
                <c:pt idx="3612">
                  <c:v>6.3314711681151916</c:v>
                </c:pt>
                <c:pt idx="3613">
                  <c:v>6.3358625497287262</c:v>
                </c:pt>
                <c:pt idx="3614">
                  <c:v>6.3402547795905866</c:v>
                </c:pt>
                <c:pt idx="3615">
                  <c:v>6.3446470094524559</c:v>
                </c:pt>
                <c:pt idx="3616">
                  <c:v>6.3490383910659887</c:v>
                </c:pt>
                <c:pt idx="3617">
                  <c:v>6.3534306209278446</c:v>
                </c:pt>
                <c:pt idx="3618">
                  <c:v>6.3578228507896997</c:v>
                </c:pt>
                <c:pt idx="3619">
                  <c:v>6.3622142324032342</c:v>
                </c:pt>
                <c:pt idx="3620">
                  <c:v>6.3666064622651222</c:v>
                </c:pt>
                <c:pt idx="3621">
                  <c:v>6.3709986921269879</c:v>
                </c:pt>
                <c:pt idx="3622">
                  <c:v>6.3753900737405207</c:v>
                </c:pt>
                <c:pt idx="3623">
                  <c:v>6.37978230360239</c:v>
                </c:pt>
                <c:pt idx="3624">
                  <c:v>6.3841745334642308</c:v>
                </c:pt>
                <c:pt idx="3625">
                  <c:v>6.3885667633261187</c:v>
                </c:pt>
                <c:pt idx="3626">
                  <c:v>6.3929581449396506</c:v>
                </c:pt>
                <c:pt idx="3627">
                  <c:v>6.3973503748015146</c:v>
                </c:pt>
                <c:pt idx="3628">
                  <c:v>6.4017426046633901</c:v>
                </c:pt>
                <c:pt idx="3629">
                  <c:v>6.4061339862769184</c:v>
                </c:pt>
                <c:pt idx="3630">
                  <c:v>6.4105262161387646</c:v>
                </c:pt>
                <c:pt idx="3631">
                  <c:v>6.4237020574760466</c:v>
                </c:pt>
                <c:pt idx="3632">
                  <c:v>6.4280942873378946</c:v>
                </c:pt>
                <c:pt idx="3633">
                  <c:v>6.4324865171997736</c:v>
                </c:pt>
                <c:pt idx="3634">
                  <c:v>6.4368778988133126</c:v>
                </c:pt>
                <c:pt idx="3635">
                  <c:v>6.4412701286751801</c:v>
                </c:pt>
                <c:pt idx="3636">
                  <c:v>6.4676218113497086</c:v>
                </c:pt>
                <c:pt idx="3637">
                  <c:v>6.4720140412115752</c:v>
                </c:pt>
                <c:pt idx="3638">
                  <c:v>6.4807976526869737</c:v>
                </c:pt>
                <c:pt idx="3639">
                  <c:v>6.4851898825488403</c:v>
                </c:pt>
                <c:pt idx="3640">
                  <c:v>6.4895821124107052</c:v>
                </c:pt>
                <c:pt idx="3641">
                  <c:v>6.4939734940242397</c:v>
                </c:pt>
                <c:pt idx="3642">
                  <c:v>6.4983657238861081</c:v>
                </c:pt>
                <c:pt idx="3643">
                  <c:v>6.5027579537479676</c:v>
                </c:pt>
                <c:pt idx="3644">
                  <c:v>6.507149335361504</c:v>
                </c:pt>
                <c:pt idx="3645">
                  <c:v>6.5115415652233697</c:v>
                </c:pt>
                <c:pt idx="3646">
                  <c:v>6.5159337950852363</c:v>
                </c:pt>
                <c:pt idx="3647">
                  <c:v>6.5203251766987664</c:v>
                </c:pt>
                <c:pt idx="3648">
                  <c:v>6.5291096364225014</c:v>
                </c:pt>
                <c:pt idx="3649">
                  <c:v>6.5422854777597674</c:v>
                </c:pt>
                <c:pt idx="3650">
                  <c:v>6.5466777076216403</c:v>
                </c:pt>
                <c:pt idx="3651">
                  <c:v>6.5510690892351704</c:v>
                </c:pt>
                <c:pt idx="3652">
                  <c:v>6.5598535489588956</c:v>
                </c:pt>
                <c:pt idx="3653">
                  <c:v>6.5642449305724284</c:v>
                </c:pt>
                <c:pt idx="3654">
                  <c:v>6.5686371604342968</c:v>
                </c:pt>
                <c:pt idx="3655">
                  <c:v>6.5730293902961696</c:v>
                </c:pt>
                <c:pt idx="3656">
                  <c:v>6.581813001771561</c:v>
                </c:pt>
                <c:pt idx="3657">
                  <c:v>6.5862052316334267</c:v>
                </c:pt>
                <c:pt idx="3658">
                  <c:v>6.2842758463718376</c:v>
                </c:pt>
                <c:pt idx="3659">
                  <c:v>6.2886672279853713</c:v>
                </c:pt>
                <c:pt idx="3660">
                  <c:v>6.293059457847237</c:v>
                </c:pt>
                <c:pt idx="3661">
                  <c:v>6.2974516877091027</c:v>
                </c:pt>
                <c:pt idx="3662">
                  <c:v>6.3062352991845021</c:v>
                </c:pt>
                <c:pt idx="3663">
                  <c:v>6.310627529046366</c:v>
                </c:pt>
                <c:pt idx="3664">
                  <c:v>6.3150189106598846</c:v>
                </c:pt>
                <c:pt idx="3665">
                  <c:v>6.3238033703836329</c:v>
                </c:pt>
                <c:pt idx="3666">
                  <c:v>6.3281956002454676</c:v>
                </c:pt>
                <c:pt idx="3667">
                  <c:v>6.3325869818590306</c:v>
                </c:pt>
                <c:pt idx="3668">
                  <c:v>6.3457628231962957</c:v>
                </c:pt>
                <c:pt idx="3669">
                  <c:v>6.3501550530581596</c:v>
                </c:pt>
                <c:pt idx="3670">
                  <c:v>6.3545472829200289</c:v>
                </c:pt>
                <c:pt idx="3671">
                  <c:v>6.3589386645335626</c:v>
                </c:pt>
                <c:pt idx="3672">
                  <c:v>6.3633308943954257</c:v>
                </c:pt>
                <c:pt idx="3673">
                  <c:v>6.367723124257294</c:v>
                </c:pt>
                <c:pt idx="3674">
                  <c:v>6.3721145058708277</c:v>
                </c:pt>
                <c:pt idx="3675">
                  <c:v>6.3765067357326908</c:v>
                </c:pt>
                <c:pt idx="3676">
                  <c:v>6.38089896559456</c:v>
                </c:pt>
                <c:pt idx="3677">
                  <c:v>6.3852911954564302</c:v>
                </c:pt>
                <c:pt idx="3678">
                  <c:v>6.389682577069939</c:v>
                </c:pt>
                <c:pt idx="3679">
                  <c:v>6.3940748069317968</c:v>
                </c:pt>
                <c:pt idx="3680">
                  <c:v>6.39846703679369</c:v>
                </c:pt>
                <c:pt idx="3681">
                  <c:v>6.4028584184072237</c:v>
                </c:pt>
                <c:pt idx="3682">
                  <c:v>6.4072506482690876</c:v>
                </c:pt>
                <c:pt idx="3683">
                  <c:v>6.4116428781309551</c:v>
                </c:pt>
                <c:pt idx="3684">
                  <c:v>6.4160342597444746</c:v>
                </c:pt>
                <c:pt idx="3685">
                  <c:v>6.4204264896063536</c:v>
                </c:pt>
                <c:pt idx="3686">
                  <c:v>6.4248187194681998</c:v>
                </c:pt>
                <c:pt idx="3687">
                  <c:v>6.429210949330086</c:v>
                </c:pt>
                <c:pt idx="3688">
                  <c:v>6.4336023309436197</c:v>
                </c:pt>
                <c:pt idx="3689">
                  <c:v>6.4379945608054587</c:v>
                </c:pt>
                <c:pt idx="3690">
                  <c:v>6.4467781722808901</c:v>
                </c:pt>
                <c:pt idx="3691">
                  <c:v>6.4511704021427496</c:v>
                </c:pt>
                <c:pt idx="3692">
                  <c:v>6.4555626320046171</c:v>
                </c:pt>
                <c:pt idx="3693">
                  <c:v>6.4599540136181499</c:v>
                </c:pt>
                <c:pt idx="3694">
                  <c:v>6.4643462434800156</c:v>
                </c:pt>
                <c:pt idx="3695">
                  <c:v>6.4687384733418813</c:v>
                </c:pt>
                <c:pt idx="3696">
                  <c:v>6.473129854955415</c:v>
                </c:pt>
                <c:pt idx="3697">
                  <c:v>6.4775220848172799</c:v>
                </c:pt>
                <c:pt idx="3698">
                  <c:v>6.4819143146791456</c:v>
                </c:pt>
                <c:pt idx="3699">
                  <c:v>6.4863065445410122</c:v>
                </c:pt>
                <c:pt idx="3700">
                  <c:v>6.4950901560164036</c:v>
                </c:pt>
                <c:pt idx="3701">
                  <c:v>6.49948238587828</c:v>
                </c:pt>
                <c:pt idx="3702">
                  <c:v>6.503873767491811</c:v>
                </c:pt>
                <c:pt idx="3703">
                  <c:v>6.5126582272155336</c:v>
                </c:pt>
                <c:pt idx="3704">
                  <c:v>6.5170496088290761</c:v>
                </c:pt>
                <c:pt idx="3705">
                  <c:v>6.5258340685527809</c:v>
                </c:pt>
                <c:pt idx="3706">
                  <c:v>6.530225450166343</c:v>
                </c:pt>
                <c:pt idx="3707">
                  <c:v>6.5390099098900718</c:v>
                </c:pt>
                <c:pt idx="3708">
                  <c:v>6.5565779810892053</c:v>
                </c:pt>
                <c:pt idx="3709">
                  <c:v>6.560969362702739</c:v>
                </c:pt>
                <c:pt idx="3710">
                  <c:v>6.5653615925646021</c:v>
                </c:pt>
                <c:pt idx="3711">
                  <c:v>6.2678235889165439</c:v>
                </c:pt>
                <c:pt idx="3712">
                  <c:v>6.2722158187783936</c:v>
                </c:pt>
                <c:pt idx="3713">
                  <c:v>6.281000278502141</c:v>
                </c:pt>
                <c:pt idx="3714">
                  <c:v>6.2941761198393946</c:v>
                </c:pt>
                <c:pt idx="3715">
                  <c:v>6.3029597313148047</c:v>
                </c:pt>
                <c:pt idx="3716">
                  <c:v>6.3073519611766686</c:v>
                </c:pt>
                <c:pt idx="3717">
                  <c:v>6.3117433427902032</c:v>
                </c:pt>
                <c:pt idx="3718">
                  <c:v>6.3161355726520636</c:v>
                </c:pt>
                <c:pt idx="3719">
                  <c:v>6.3205278025139346</c:v>
                </c:pt>
                <c:pt idx="3720">
                  <c:v>6.3249200323757666</c:v>
                </c:pt>
                <c:pt idx="3721">
                  <c:v>6.3293114139893349</c:v>
                </c:pt>
                <c:pt idx="3722">
                  <c:v>6.3337036438512007</c:v>
                </c:pt>
                <c:pt idx="3723">
                  <c:v>6.3380958737130646</c:v>
                </c:pt>
                <c:pt idx="3724">
                  <c:v>6.3424872553265761</c:v>
                </c:pt>
                <c:pt idx="3725">
                  <c:v>6.3468794851884702</c:v>
                </c:pt>
                <c:pt idx="3726">
                  <c:v>6.3512717150503404</c:v>
                </c:pt>
                <c:pt idx="3727">
                  <c:v>6.3556630966638696</c:v>
                </c:pt>
                <c:pt idx="3728">
                  <c:v>6.3600553265256963</c:v>
                </c:pt>
                <c:pt idx="3729">
                  <c:v>6.3644475563875611</c:v>
                </c:pt>
                <c:pt idx="3730">
                  <c:v>6.3688389380011277</c:v>
                </c:pt>
                <c:pt idx="3731">
                  <c:v>6.3732311678629952</c:v>
                </c:pt>
                <c:pt idx="3732">
                  <c:v>6.3776233977248697</c:v>
                </c:pt>
                <c:pt idx="3733">
                  <c:v>6.3907992390621269</c:v>
                </c:pt>
                <c:pt idx="3734">
                  <c:v>6.3951914689239846</c:v>
                </c:pt>
                <c:pt idx="3735">
                  <c:v>6.3995828505375236</c:v>
                </c:pt>
                <c:pt idx="3736">
                  <c:v>6.4039750803993911</c:v>
                </c:pt>
                <c:pt idx="3737">
                  <c:v>6.4127586918747923</c:v>
                </c:pt>
                <c:pt idx="3738">
                  <c:v>6.4171509217366536</c:v>
                </c:pt>
                <c:pt idx="3739">
                  <c:v>6.4259353814603886</c:v>
                </c:pt>
                <c:pt idx="3740">
                  <c:v>6.4303267630739303</c:v>
                </c:pt>
                <c:pt idx="3741">
                  <c:v>6.4347189929357871</c:v>
                </c:pt>
                <c:pt idx="3742">
                  <c:v>6.4391112227976537</c:v>
                </c:pt>
                <c:pt idx="3743">
                  <c:v>6.46107067561032</c:v>
                </c:pt>
                <c:pt idx="3744">
                  <c:v>6.4654629054721902</c:v>
                </c:pt>
                <c:pt idx="3745">
                  <c:v>6.4698542870856981</c:v>
                </c:pt>
                <c:pt idx="3746">
                  <c:v>6.4742465169475842</c:v>
                </c:pt>
                <c:pt idx="3747">
                  <c:v>6.47863874680945</c:v>
                </c:pt>
                <c:pt idx="3748">
                  <c:v>6.4830309766713157</c:v>
                </c:pt>
                <c:pt idx="3749">
                  <c:v>6.4918145881466947</c:v>
                </c:pt>
                <c:pt idx="3750">
                  <c:v>6.4962068180085808</c:v>
                </c:pt>
                <c:pt idx="3751">
                  <c:v>6.500598199622118</c:v>
                </c:pt>
                <c:pt idx="3752">
                  <c:v>6.5049904294839784</c:v>
                </c:pt>
                <c:pt idx="3753">
                  <c:v>6.5093826593458459</c:v>
                </c:pt>
                <c:pt idx="3754">
                  <c:v>6.5181662708212436</c:v>
                </c:pt>
                <c:pt idx="3755">
                  <c:v>6.5225585006831066</c:v>
                </c:pt>
                <c:pt idx="3756">
                  <c:v>6.5269498822966456</c:v>
                </c:pt>
                <c:pt idx="3757">
                  <c:v>6.5313421121585096</c:v>
                </c:pt>
                <c:pt idx="3758">
                  <c:v>6.5489101833576413</c:v>
                </c:pt>
                <c:pt idx="3759">
                  <c:v>6.5620860246949064</c:v>
                </c:pt>
                <c:pt idx="3760">
                  <c:v>6.2689402509086962</c:v>
                </c:pt>
                <c:pt idx="3761">
                  <c:v>6.2733324807705797</c:v>
                </c:pt>
                <c:pt idx="3762">
                  <c:v>6.2777247106324472</c:v>
                </c:pt>
                <c:pt idx="3763">
                  <c:v>6.2909005519696954</c:v>
                </c:pt>
                <c:pt idx="3764">
                  <c:v>6.2952919335832451</c:v>
                </c:pt>
                <c:pt idx="3765">
                  <c:v>6.2996841634451117</c:v>
                </c:pt>
                <c:pt idx="3766">
                  <c:v>6.3084677749205103</c:v>
                </c:pt>
                <c:pt idx="3767">
                  <c:v>6.3216444645061083</c:v>
                </c:pt>
                <c:pt idx="3768">
                  <c:v>6.3260358461196189</c:v>
                </c:pt>
                <c:pt idx="3769">
                  <c:v>6.3304280759815068</c:v>
                </c:pt>
                <c:pt idx="3770">
                  <c:v>6.3348203058433707</c:v>
                </c:pt>
                <c:pt idx="3771">
                  <c:v>6.3392116874569053</c:v>
                </c:pt>
                <c:pt idx="3772">
                  <c:v>6.3436039173187728</c:v>
                </c:pt>
                <c:pt idx="3773">
                  <c:v>6.3479961471806376</c:v>
                </c:pt>
                <c:pt idx="3774">
                  <c:v>6.3523875287941696</c:v>
                </c:pt>
                <c:pt idx="3775">
                  <c:v>6.3567797586560379</c:v>
                </c:pt>
                <c:pt idx="3776">
                  <c:v>6.3611719885179037</c:v>
                </c:pt>
                <c:pt idx="3777">
                  <c:v>6.3655633701314356</c:v>
                </c:pt>
                <c:pt idx="3778">
                  <c:v>6.3699555999932809</c:v>
                </c:pt>
                <c:pt idx="3779">
                  <c:v>6.3743478298551688</c:v>
                </c:pt>
                <c:pt idx="3780">
                  <c:v>6.3787400597170336</c:v>
                </c:pt>
                <c:pt idx="3781">
                  <c:v>6.3831314413305682</c:v>
                </c:pt>
                <c:pt idx="3782">
                  <c:v>6.3875236711924339</c:v>
                </c:pt>
                <c:pt idx="3783">
                  <c:v>6.3919159010542996</c:v>
                </c:pt>
                <c:pt idx="3784">
                  <c:v>6.3963072826678333</c:v>
                </c:pt>
                <c:pt idx="3785">
                  <c:v>6.4006995125296999</c:v>
                </c:pt>
                <c:pt idx="3786">
                  <c:v>6.4050917423915701</c:v>
                </c:pt>
                <c:pt idx="3787">
                  <c:v>6.4094831240050976</c:v>
                </c:pt>
                <c:pt idx="3788">
                  <c:v>6.4138753538669642</c:v>
                </c:pt>
                <c:pt idx="3789">
                  <c:v>6.4182675837288299</c:v>
                </c:pt>
                <c:pt idx="3790">
                  <c:v>6.4226598135906947</c:v>
                </c:pt>
                <c:pt idx="3791">
                  <c:v>6.4270511952042302</c:v>
                </c:pt>
                <c:pt idx="3792">
                  <c:v>6.4314434250661003</c:v>
                </c:pt>
                <c:pt idx="3793">
                  <c:v>6.4358356549279607</c:v>
                </c:pt>
                <c:pt idx="3794">
                  <c:v>6.4402270365414944</c:v>
                </c:pt>
                <c:pt idx="3795">
                  <c:v>6.4446192664033601</c:v>
                </c:pt>
                <c:pt idx="3796">
                  <c:v>6.457795107740627</c:v>
                </c:pt>
                <c:pt idx="3797">
                  <c:v>6.4665787192160238</c:v>
                </c:pt>
                <c:pt idx="3798">
                  <c:v>6.4709709490778886</c:v>
                </c:pt>
                <c:pt idx="3799">
                  <c:v>6.4753631789397561</c:v>
                </c:pt>
                <c:pt idx="3800">
                  <c:v>6.4841467904151546</c:v>
                </c:pt>
                <c:pt idx="3801">
                  <c:v>6.4885390202770212</c:v>
                </c:pt>
                <c:pt idx="3802">
                  <c:v>6.4929312501388736</c:v>
                </c:pt>
                <c:pt idx="3803">
                  <c:v>6.4973226317524198</c:v>
                </c:pt>
                <c:pt idx="3804">
                  <c:v>6.5104984730896849</c:v>
                </c:pt>
                <c:pt idx="3805">
                  <c:v>6.519282932813419</c:v>
                </c:pt>
                <c:pt idx="3806">
                  <c:v>6.5236743144269456</c:v>
                </c:pt>
                <c:pt idx="3807">
                  <c:v>6.5280665442888166</c:v>
                </c:pt>
                <c:pt idx="3808">
                  <c:v>6.5324587741506823</c:v>
                </c:pt>
                <c:pt idx="3809">
                  <c:v>6.536851004012548</c:v>
                </c:pt>
                <c:pt idx="3810">
                  <c:v>6.5456346154879466</c:v>
                </c:pt>
                <c:pt idx="3811">
                  <c:v>6.2437052302263556</c:v>
                </c:pt>
                <c:pt idx="3812">
                  <c:v>6.2480966118398911</c:v>
                </c:pt>
                <c:pt idx="3813">
                  <c:v>6.2524888417017372</c:v>
                </c:pt>
                <c:pt idx="3814">
                  <c:v>6.2612724531771571</c:v>
                </c:pt>
                <c:pt idx="3815">
                  <c:v>6.265664683039021</c:v>
                </c:pt>
                <c:pt idx="3816">
                  <c:v>6.2744491427627533</c:v>
                </c:pt>
                <c:pt idx="3817">
                  <c:v>6.2920163657135486</c:v>
                </c:pt>
                <c:pt idx="3818">
                  <c:v>6.3008008254372756</c:v>
                </c:pt>
                <c:pt idx="3819">
                  <c:v>6.3051922070508146</c:v>
                </c:pt>
                <c:pt idx="3820">
                  <c:v>6.3095844369126786</c:v>
                </c:pt>
                <c:pt idx="3821">
                  <c:v>6.3139766667745336</c:v>
                </c:pt>
                <c:pt idx="3822">
                  <c:v>6.3183688966364064</c:v>
                </c:pt>
                <c:pt idx="3823">
                  <c:v>6.3227602782499233</c:v>
                </c:pt>
                <c:pt idx="3824">
                  <c:v>6.3271525081117854</c:v>
                </c:pt>
                <c:pt idx="3825">
                  <c:v>6.3315447379736769</c:v>
                </c:pt>
                <c:pt idx="3826">
                  <c:v>6.3359361195871946</c:v>
                </c:pt>
                <c:pt idx="3827">
                  <c:v>6.340328349449079</c:v>
                </c:pt>
                <c:pt idx="3828">
                  <c:v>6.3447205793109234</c:v>
                </c:pt>
                <c:pt idx="3829">
                  <c:v>6.3491119609244766</c:v>
                </c:pt>
                <c:pt idx="3830">
                  <c:v>6.3535041907863441</c:v>
                </c:pt>
                <c:pt idx="3831">
                  <c:v>6.3578964206482036</c:v>
                </c:pt>
                <c:pt idx="3832">
                  <c:v>6.3710722619854749</c:v>
                </c:pt>
                <c:pt idx="3833">
                  <c:v>6.3754644918473398</c:v>
                </c:pt>
                <c:pt idx="3834">
                  <c:v>6.3798558734608743</c:v>
                </c:pt>
                <c:pt idx="3835">
                  <c:v>6.3842481033227401</c:v>
                </c:pt>
                <c:pt idx="3836">
                  <c:v>6.3886403331846102</c:v>
                </c:pt>
                <c:pt idx="3837">
                  <c:v>6.3930317147981404</c:v>
                </c:pt>
                <c:pt idx="3838">
                  <c:v>6.3974239446600016</c:v>
                </c:pt>
                <c:pt idx="3839">
                  <c:v>6.40181617452187</c:v>
                </c:pt>
                <c:pt idx="3840">
                  <c:v>6.4062075561354046</c:v>
                </c:pt>
                <c:pt idx="3841">
                  <c:v>6.4105997859972703</c:v>
                </c:pt>
                <c:pt idx="3842">
                  <c:v>6.414992015859136</c:v>
                </c:pt>
                <c:pt idx="3843">
                  <c:v>6.4193842457210017</c:v>
                </c:pt>
                <c:pt idx="3844">
                  <c:v>6.4237756273345354</c:v>
                </c:pt>
                <c:pt idx="3845">
                  <c:v>6.432560087058266</c:v>
                </c:pt>
                <c:pt idx="3846">
                  <c:v>6.4501273100090648</c:v>
                </c:pt>
                <c:pt idx="3847">
                  <c:v>6.4545195398709074</c:v>
                </c:pt>
                <c:pt idx="3848">
                  <c:v>6.4589117697327936</c:v>
                </c:pt>
                <c:pt idx="3849">
                  <c:v>6.4633031513463299</c:v>
                </c:pt>
                <c:pt idx="3850">
                  <c:v>6.48526345240733</c:v>
                </c:pt>
                <c:pt idx="3851">
                  <c:v>6.4896556822691931</c:v>
                </c:pt>
                <c:pt idx="3852">
                  <c:v>6.4984392937445916</c:v>
                </c:pt>
                <c:pt idx="3853">
                  <c:v>6.5028315236064351</c:v>
                </c:pt>
                <c:pt idx="3854">
                  <c:v>6.529183206280968</c:v>
                </c:pt>
                <c:pt idx="3855">
                  <c:v>6.5335754361428542</c:v>
                </c:pt>
                <c:pt idx="3856">
                  <c:v>6.2316452026329303</c:v>
                </c:pt>
                <c:pt idx="3857">
                  <c:v>6.2536055036939251</c:v>
                </c:pt>
                <c:pt idx="3858">
                  <c:v>6.2579968853074597</c:v>
                </c:pt>
                <c:pt idx="3859">
                  <c:v>6.2623891151693281</c:v>
                </c:pt>
                <c:pt idx="3860">
                  <c:v>6.2667813450311902</c:v>
                </c:pt>
                <c:pt idx="3861">
                  <c:v>6.2711735748930559</c:v>
                </c:pt>
                <c:pt idx="3862">
                  <c:v>6.2755649565065754</c:v>
                </c:pt>
                <c:pt idx="3863">
                  <c:v>6.2799571863684562</c:v>
                </c:pt>
                <c:pt idx="3864">
                  <c:v>6.2843494162303211</c:v>
                </c:pt>
                <c:pt idx="3865">
                  <c:v>6.2887407978438601</c:v>
                </c:pt>
                <c:pt idx="3866">
                  <c:v>6.2931330277057196</c:v>
                </c:pt>
                <c:pt idx="3867">
                  <c:v>6.2975252575675551</c:v>
                </c:pt>
                <c:pt idx="3868">
                  <c:v>6.3019166391811154</c:v>
                </c:pt>
                <c:pt idx="3869">
                  <c:v>6.3063088690429856</c:v>
                </c:pt>
                <c:pt idx="3870">
                  <c:v>6.3107010989048522</c:v>
                </c:pt>
                <c:pt idx="3871">
                  <c:v>6.3150933287667046</c:v>
                </c:pt>
                <c:pt idx="3872">
                  <c:v>6.3194847103802436</c:v>
                </c:pt>
                <c:pt idx="3873">
                  <c:v>6.3238769402421164</c:v>
                </c:pt>
                <c:pt idx="3874">
                  <c:v>6.3282691701039813</c:v>
                </c:pt>
                <c:pt idx="3875">
                  <c:v>6.332660551717515</c:v>
                </c:pt>
                <c:pt idx="3876">
                  <c:v>6.3370527815793816</c:v>
                </c:pt>
                <c:pt idx="3877">
                  <c:v>6.3414450114412482</c:v>
                </c:pt>
                <c:pt idx="3878">
                  <c:v>6.3458363930547819</c:v>
                </c:pt>
                <c:pt idx="3879">
                  <c:v>6.3502286229166467</c:v>
                </c:pt>
                <c:pt idx="3880">
                  <c:v>6.3677966941157766</c:v>
                </c:pt>
                <c:pt idx="3881">
                  <c:v>6.3721889239776441</c:v>
                </c:pt>
                <c:pt idx="3882">
                  <c:v>6.3765803055911769</c:v>
                </c:pt>
                <c:pt idx="3883">
                  <c:v>6.3809725354530427</c:v>
                </c:pt>
                <c:pt idx="3884">
                  <c:v>6.3941483767902811</c:v>
                </c:pt>
                <c:pt idx="3885">
                  <c:v>6.3985406066521744</c:v>
                </c:pt>
                <c:pt idx="3886">
                  <c:v>6.4029319882657054</c:v>
                </c:pt>
                <c:pt idx="3887">
                  <c:v>6.4073242181275738</c:v>
                </c:pt>
                <c:pt idx="3888">
                  <c:v>6.4117164479894386</c:v>
                </c:pt>
                <c:pt idx="3889">
                  <c:v>6.4161086778513052</c:v>
                </c:pt>
                <c:pt idx="3890">
                  <c:v>6.4205000594648389</c:v>
                </c:pt>
                <c:pt idx="3891">
                  <c:v>6.4248922893266984</c:v>
                </c:pt>
                <c:pt idx="3892">
                  <c:v>6.4292845191885686</c:v>
                </c:pt>
                <c:pt idx="3893">
                  <c:v>6.4424603605258346</c:v>
                </c:pt>
                <c:pt idx="3894">
                  <c:v>6.4468517421393701</c:v>
                </c:pt>
                <c:pt idx="3895">
                  <c:v>6.4512439720012402</c:v>
                </c:pt>
                <c:pt idx="3896">
                  <c:v>6.4556362018630997</c:v>
                </c:pt>
                <c:pt idx="3897">
                  <c:v>6.4644198133384769</c:v>
                </c:pt>
                <c:pt idx="3898">
                  <c:v>6.4688120432003648</c:v>
                </c:pt>
                <c:pt idx="3899">
                  <c:v>6.4732042730622306</c:v>
                </c:pt>
                <c:pt idx="3900">
                  <c:v>6.4775956546757651</c:v>
                </c:pt>
                <c:pt idx="3901">
                  <c:v>6.48198788453763</c:v>
                </c:pt>
                <c:pt idx="3902">
                  <c:v>6.4863801143994957</c:v>
                </c:pt>
                <c:pt idx="3903">
                  <c:v>6.5083395672121611</c:v>
                </c:pt>
                <c:pt idx="3904">
                  <c:v>6.5127317970740277</c:v>
                </c:pt>
                <c:pt idx="3905">
                  <c:v>6.2327618646250986</c:v>
                </c:pt>
                <c:pt idx="3906">
                  <c:v>6.24593770596237</c:v>
                </c:pt>
                <c:pt idx="3907">
                  <c:v>6.2503299358242321</c:v>
                </c:pt>
                <c:pt idx="3908">
                  <c:v>6.2547213174377658</c:v>
                </c:pt>
                <c:pt idx="3909">
                  <c:v>6.2591135472996324</c:v>
                </c:pt>
                <c:pt idx="3910">
                  <c:v>6.2635057771614697</c:v>
                </c:pt>
                <c:pt idx="3911">
                  <c:v>6.267898007023363</c:v>
                </c:pt>
                <c:pt idx="3912">
                  <c:v>6.2810738483606281</c:v>
                </c:pt>
                <c:pt idx="3913">
                  <c:v>6.2854652299741609</c:v>
                </c:pt>
                <c:pt idx="3914">
                  <c:v>6.2942496896978906</c:v>
                </c:pt>
                <c:pt idx="3915">
                  <c:v>6.2986410713114251</c:v>
                </c:pt>
                <c:pt idx="3916">
                  <c:v>6.3030333011732926</c:v>
                </c:pt>
                <c:pt idx="3917">
                  <c:v>6.3074255310351361</c:v>
                </c:pt>
                <c:pt idx="3918">
                  <c:v>6.3118177608970241</c:v>
                </c:pt>
                <c:pt idx="3919">
                  <c:v>6.3162091425105569</c:v>
                </c:pt>
                <c:pt idx="3920">
                  <c:v>6.3206013723724226</c:v>
                </c:pt>
                <c:pt idx="3921">
                  <c:v>6.3249936022342856</c:v>
                </c:pt>
                <c:pt idx="3922">
                  <c:v>6.3293849838478211</c:v>
                </c:pt>
                <c:pt idx="3923">
                  <c:v>6.3337772137096877</c:v>
                </c:pt>
                <c:pt idx="3924">
                  <c:v>6.3381694435715561</c:v>
                </c:pt>
                <c:pt idx="3925">
                  <c:v>6.3425608251850836</c:v>
                </c:pt>
                <c:pt idx="3926">
                  <c:v>6.3469530550469537</c:v>
                </c:pt>
                <c:pt idx="3927">
                  <c:v>6.3513452849088203</c:v>
                </c:pt>
                <c:pt idx="3928">
                  <c:v>6.3557366665223336</c:v>
                </c:pt>
                <c:pt idx="3929">
                  <c:v>6.3601288963842046</c:v>
                </c:pt>
                <c:pt idx="3930">
                  <c:v>6.3645211262460597</c:v>
                </c:pt>
                <c:pt idx="3931">
                  <c:v>6.3689133561079121</c:v>
                </c:pt>
                <c:pt idx="3932">
                  <c:v>6.373304737721484</c:v>
                </c:pt>
                <c:pt idx="3933">
                  <c:v>6.3776969675833497</c:v>
                </c:pt>
                <c:pt idx="3934">
                  <c:v>6.3820891974452136</c:v>
                </c:pt>
                <c:pt idx="3935">
                  <c:v>6.3864805790587242</c:v>
                </c:pt>
                <c:pt idx="3936">
                  <c:v>6.3952650387824796</c:v>
                </c:pt>
                <c:pt idx="3937">
                  <c:v>6.3996564203960142</c:v>
                </c:pt>
                <c:pt idx="3938">
                  <c:v>6.4040486502578799</c:v>
                </c:pt>
                <c:pt idx="3939">
                  <c:v>6.421616721457009</c:v>
                </c:pt>
                <c:pt idx="3940">
                  <c:v>6.4260089513188756</c:v>
                </c:pt>
                <c:pt idx="3941">
                  <c:v>6.4304003329324102</c:v>
                </c:pt>
                <c:pt idx="3942">
                  <c:v>6.434792562794275</c:v>
                </c:pt>
                <c:pt idx="3943">
                  <c:v>6.4391847926561407</c:v>
                </c:pt>
                <c:pt idx="3944">
                  <c:v>6.4523606339934059</c:v>
                </c:pt>
                <c:pt idx="3945">
                  <c:v>6.4567520156069396</c:v>
                </c:pt>
                <c:pt idx="3946">
                  <c:v>6.4611442454688062</c:v>
                </c:pt>
                <c:pt idx="3947">
                  <c:v>6.4655364753306719</c:v>
                </c:pt>
                <c:pt idx="3948">
                  <c:v>6.4699287051925403</c:v>
                </c:pt>
                <c:pt idx="3949">
                  <c:v>6.4831045465297796</c:v>
                </c:pt>
                <c:pt idx="3950">
                  <c:v>6.4874959281433364</c:v>
                </c:pt>
                <c:pt idx="3951">
                  <c:v>6.5006717694806007</c:v>
                </c:pt>
                <c:pt idx="3952">
                  <c:v>6.5050639993424699</c:v>
                </c:pt>
                <c:pt idx="3953">
                  <c:v>6.5094562292043339</c:v>
                </c:pt>
                <c:pt idx="3954">
                  <c:v>6.2031346140808754</c:v>
                </c:pt>
                <c:pt idx="3955">
                  <c:v>6.2075268439427376</c:v>
                </c:pt>
                <c:pt idx="3956">
                  <c:v>6.2119182255562748</c:v>
                </c:pt>
                <c:pt idx="3957">
                  <c:v>6.2163104554181396</c:v>
                </c:pt>
                <c:pt idx="3958">
                  <c:v>6.220702685280008</c:v>
                </c:pt>
                <c:pt idx="3959">
                  <c:v>6.2250940668935346</c:v>
                </c:pt>
                <c:pt idx="3960">
                  <c:v>6.2338785266172696</c:v>
                </c:pt>
                <c:pt idx="3961">
                  <c:v>6.2382699082308104</c:v>
                </c:pt>
                <c:pt idx="3962">
                  <c:v>6.2426621380926699</c:v>
                </c:pt>
                <c:pt idx="3963">
                  <c:v>6.2470543679545356</c:v>
                </c:pt>
                <c:pt idx="3964">
                  <c:v>6.2514457495680702</c:v>
                </c:pt>
                <c:pt idx="3965">
                  <c:v>6.2558379794299137</c:v>
                </c:pt>
                <c:pt idx="3966">
                  <c:v>6.2602302092917999</c:v>
                </c:pt>
                <c:pt idx="3967">
                  <c:v>6.26462243915367</c:v>
                </c:pt>
                <c:pt idx="3968">
                  <c:v>6.2690138207671966</c:v>
                </c:pt>
                <c:pt idx="3969">
                  <c:v>6.2734060506290659</c:v>
                </c:pt>
                <c:pt idx="3970">
                  <c:v>6.2777982804909316</c:v>
                </c:pt>
                <c:pt idx="3971">
                  <c:v>6.2821896621044662</c:v>
                </c:pt>
                <c:pt idx="3972">
                  <c:v>6.2865818919663319</c:v>
                </c:pt>
                <c:pt idx="3973">
                  <c:v>6.2909741218281958</c:v>
                </c:pt>
                <c:pt idx="3974">
                  <c:v>6.2953655034417304</c:v>
                </c:pt>
                <c:pt idx="3975">
                  <c:v>6.2997577333035961</c:v>
                </c:pt>
                <c:pt idx="3976">
                  <c:v>6.3041499631654396</c:v>
                </c:pt>
                <c:pt idx="3977">
                  <c:v>6.3085421930273302</c:v>
                </c:pt>
                <c:pt idx="3978">
                  <c:v>6.3129335746408417</c:v>
                </c:pt>
                <c:pt idx="3979">
                  <c:v>6.3173258045027278</c:v>
                </c:pt>
                <c:pt idx="3980">
                  <c:v>6.3217180343645918</c:v>
                </c:pt>
                <c:pt idx="3981">
                  <c:v>6.3261094159781281</c:v>
                </c:pt>
                <c:pt idx="3982">
                  <c:v>6.3305016458399876</c:v>
                </c:pt>
                <c:pt idx="3983">
                  <c:v>6.3348938757018587</c:v>
                </c:pt>
                <c:pt idx="3984">
                  <c:v>6.3392852573153746</c:v>
                </c:pt>
                <c:pt idx="3985">
                  <c:v>6.3436774871772581</c:v>
                </c:pt>
                <c:pt idx="3986">
                  <c:v>6.3480697170391229</c:v>
                </c:pt>
                <c:pt idx="3987">
                  <c:v>6.3524610986526566</c:v>
                </c:pt>
                <c:pt idx="3988">
                  <c:v>6.3568533285145206</c:v>
                </c:pt>
                <c:pt idx="3989">
                  <c:v>6.3612455583763836</c:v>
                </c:pt>
                <c:pt idx="3990">
                  <c:v>6.3656377882382547</c:v>
                </c:pt>
                <c:pt idx="3991">
                  <c:v>6.3700291698517884</c:v>
                </c:pt>
                <c:pt idx="3992">
                  <c:v>6.3744213997136541</c:v>
                </c:pt>
                <c:pt idx="3993">
                  <c:v>6.3788136295755198</c:v>
                </c:pt>
                <c:pt idx="3994">
                  <c:v>6.3875972410508952</c:v>
                </c:pt>
                <c:pt idx="3995">
                  <c:v>6.3919894709127849</c:v>
                </c:pt>
                <c:pt idx="3996">
                  <c:v>6.3963808525262991</c:v>
                </c:pt>
                <c:pt idx="3997">
                  <c:v>6.4007730823881896</c:v>
                </c:pt>
                <c:pt idx="3998">
                  <c:v>6.40516531225005</c:v>
                </c:pt>
                <c:pt idx="3999">
                  <c:v>6.4095575421119158</c:v>
                </c:pt>
                <c:pt idx="4000">
                  <c:v>6.4139489237254486</c:v>
                </c:pt>
                <c:pt idx="4001">
                  <c:v>6.4183411535873134</c:v>
                </c:pt>
                <c:pt idx="4002">
                  <c:v>6.42273338344918</c:v>
                </c:pt>
                <c:pt idx="4003">
                  <c:v>6.4271247650627146</c:v>
                </c:pt>
                <c:pt idx="4004">
                  <c:v>6.435909224786446</c:v>
                </c:pt>
                <c:pt idx="4005">
                  <c:v>6.4490850661237076</c:v>
                </c:pt>
                <c:pt idx="4006">
                  <c:v>6.4534764477372448</c:v>
                </c:pt>
                <c:pt idx="4007">
                  <c:v>6.4578686775991114</c:v>
                </c:pt>
                <c:pt idx="4008">
                  <c:v>6.4622609074609763</c:v>
                </c:pt>
                <c:pt idx="4009">
                  <c:v>6.4710445189363748</c:v>
                </c:pt>
                <c:pt idx="4010">
                  <c:v>6.4754367487982396</c:v>
                </c:pt>
                <c:pt idx="4011">
                  <c:v>6.4798289786601071</c:v>
                </c:pt>
                <c:pt idx="4012">
                  <c:v>6.4930048199973696</c:v>
                </c:pt>
                <c:pt idx="4013">
                  <c:v>6.4973962016109059</c:v>
                </c:pt>
                <c:pt idx="4014">
                  <c:v>6.1910745864874261</c:v>
                </c:pt>
                <c:pt idx="4015">
                  <c:v>6.1954668163492892</c:v>
                </c:pt>
                <c:pt idx="4016">
                  <c:v>6.2086426576865801</c:v>
                </c:pt>
                <c:pt idx="4017">
                  <c:v>6.2130348875484263</c:v>
                </c:pt>
                <c:pt idx="4018">
                  <c:v>6.2174271174103097</c:v>
                </c:pt>
                <c:pt idx="4019">
                  <c:v>6.2218184990238461</c:v>
                </c:pt>
                <c:pt idx="4020">
                  <c:v>6.2262107288857056</c:v>
                </c:pt>
                <c:pt idx="4021">
                  <c:v>6.2306029587475757</c:v>
                </c:pt>
                <c:pt idx="4022">
                  <c:v>6.2349943403611094</c:v>
                </c:pt>
                <c:pt idx="4023">
                  <c:v>6.239386570222976</c:v>
                </c:pt>
                <c:pt idx="4024">
                  <c:v>6.2437788000848409</c:v>
                </c:pt>
                <c:pt idx="4025">
                  <c:v>6.2481701816983781</c:v>
                </c:pt>
                <c:pt idx="4026">
                  <c:v>6.2525624115602412</c:v>
                </c:pt>
                <c:pt idx="4027">
                  <c:v>6.2569546414221051</c:v>
                </c:pt>
                <c:pt idx="4028">
                  <c:v>6.2613468712839726</c:v>
                </c:pt>
                <c:pt idx="4029">
                  <c:v>6.2657382528975036</c:v>
                </c:pt>
                <c:pt idx="4030">
                  <c:v>6.2701304827593711</c:v>
                </c:pt>
                <c:pt idx="4031">
                  <c:v>6.2745227126212368</c:v>
                </c:pt>
                <c:pt idx="4032">
                  <c:v>6.2789140942347714</c:v>
                </c:pt>
                <c:pt idx="4033">
                  <c:v>6.283306324096638</c:v>
                </c:pt>
                <c:pt idx="4034">
                  <c:v>6.2876985539585011</c:v>
                </c:pt>
                <c:pt idx="4035">
                  <c:v>6.2920899355720339</c:v>
                </c:pt>
                <c:pt idx="4036">
                  <c:v>6.2964821654339023</c:v>
                </c:pt>
                <c:pt idx="4037">
                  <c:v>6.300874395295768</c:v>
                </c:pt>
                <c:pt idx="4038">
                  <c:v>6.3052666251576328</c:v>
                </c:pt>
                <c:pt idx="4039">
                  <c:v>6.318442466494897</c:v>
                </c:pt>
                <c:pt idx="4040">
                  <c:v>6.3228338481083934</c:v>
                </c:pt>
                <c:pt idx="4041">
                  <c:v>6.3272260779702751</c:v>
                </c:pt>
                <c:pt idx="4042">
                  <c:v>6.3316183078321631</c:v>
                </c:pt>
                <c:pt idx="4043">
                  <c:v>6.3360096894456968</c:v>
                </c:pt>
                <c:pt idx="4044">
                  <c:v>6.3491855307829397</c:v>
                </c:pt>
                <c:pt idx="4045">
                  <c:v>6.3535777606448258</c:v>
                </c:pt>
                <c:pt idx="4046">
                  <c:v>6.3579699905066942</c:v>
                </c:pt>
                <c:pt idx="4047">
                  <c:v>6.3623622203685599</c:v>
                </c:pt>
                <c:pt idx="4048">
                  <c:v>6.3667536019820936</c:v>
                </c:pt>
                <c:pt idx="4049">
                  <c:v>6.3711458318439584</c:v>
                </c:pt>
                <c:pt idx="4050">
                  <c:v>6.375538061705825</c:v>
                </c:pt>
                <c:pt idx="4051">
                  <c:v>6.3799294433193579</c:v>
                </c:pt>
                <c:pt idx="4052">
                  <c:v>6.3843216731812227</c:v>
                </c:pt>
                <c:pt idx="4053">
                  <c:v>6.3887139030430902</c:v>
                </c:pt>
                <c:pt idx="4054">
                  <c:v>6.3931052846566239</c:v>
                </c:pt>
                <c:pt idx="4055">
                  <c:v>6.3974975145184736</c:v>
                </c:pt>
                <c:pt idx="4056">
                  <c:v>6.4018897443803571</c:v>
                </c:pt>
                <c:pt idx="4057">
                  <c:v>6.4062819742422201</c:v>
                </c:pt>
                <c:pt idx="4058">
                  <c:v>6.4106733558557538</c:v>
                </c:pt>
                <c:pt idx="4059">
                  <c:v>6.4150655857176178</c:v>
                </c:pt>
                <c:pt idx="4060">
                  <c:v>6.4238491971930198</c:v>
                </c:pt>
                <c:pt idx="4061">
                  <c:v>6.42824142705489</c:v>
                </c:pt>
                <c:pt idx="4062">
                  <c:v>6.4326336569167486</c:v>
                </c:pt>
                <c:pt idx="4063">
                  <c:v>6.437025038530285</c:v>
                </c:pt>
                <c:pt idx="4064">
                  <c:v>6.4414172683921507</c:v>
                </c:pt>
                <c:pt idx="4065">
                  <c:v>6.4458094982540199</c:v>
                </c:pt>
                <c:pt idx="4066">
                  <c:v>6.4502008798675474</c:v>
                </c:pt>
                <c:pt idx="4067">
                  <c:v>6.4545931097294158</c:v>
                </c:pt>
                <c:pt idx="4068">
                  <c:v>6.4589853395912646</c:v>
                </c:pt>
                <c:pt idx="4069">
                  <c:v>6.4633775694531472</c:v>
                </c:pt>
                <c:pt idx="4070">
                  <c:v>6.4677689510666809</c:v>
                </c:pt>
                <c:pt idx="4071">
                  <c:v>6.4721611809285502</c:v>
                </c:pt>
                <c:pt idx="4072">
                  <c:v>6.4765534107904124</c:v>
                </c:pt>
                <c:pt idx="4073">
                  <c:v>6.4809447924039461</c:v>
                </c:pt>
                <c:pt idx="4074">
                  <c:v>6.1877990186177536</c:v>
                </c:pt>
                <c:pt idx="4075">
                  <c:v>6.2053670898168871</c:v>
                </c:pt>
                <c:pt idx="4076">
                  <c:v>6.2097593196787519</c:v>
                </c:pt>
                <c:pt idx="4077">
                  <c:v>6.2141515495405937</c:v>
                </c:pt>
                <c:pt idx="4078">
                  <c:v>6.2185429311541514</c:v>
                </c:pt>
                <c:pt idx="4079">
                  <c:v>6.2229351610159824</c:v>
                </c:pt>
                <c:pt idx="4080">
                  <c:v>6.2273273908778828</c:v>
                </c:pt>
                <c:pt idx="4081">
                  <c:v>6.2317187724914156</c:v>
                </c:pt>
                <c:pt idx="4082">
                  <c:v>6.2361110023532822</c:v>
                </c:pt>
                <c:pt idx="4083">
                  <c:v>6.2405032322151479</c:v>
                </c:pt>
                <c:pt idx="4084">
                  <c:v>6.2448946138286816</c:v>
                </c:pt>
                <c:pt idx="4085">
                  <c:v>6.2492868436905473</c:v>
                </c:pt>
                <c:pt idx="4086">
                  <c:v>6.2536790735524113</c:v>
                </c:pt>
                <c:pt idx="4087">
                  <c:v>6.2580713034142779</c:v>
                </c:pt>
                <c:pt idx="4088">
                  <c:v>6.2624626850278116</c:v>
                </c:pt>
                <c:pt idx="4089">
                  <c:v>6.2668549148896782</c:v>
                </c:pt>
                <c:pt idx="4090">
                  <c:v>6.2712471447515501</c:v>
                </c:pt>
                <c:pt idx="4091">
                  <c:v>6.2756385263650776</c:v>
                </c:pt>
                <c:pt idx="4092">
                  <c:v>6.2800307562269246</c:v>
                </c:pt>
                <c:pt idx="4093">
                  <c:v>6.2844229860888072</c:v>
                </c:pt>
                <c:pt idx="4094">
                  <c:v>6.2888143677023356</c:v>
                </c:pt>
                <c:pt idx="4095">
                  <c:v>6.2932065975642084</c:v>
                </c:pt>
                <c:pt idx="4096">
                  <c:v>6.3019910572879336</c:v>
                </c:pt>
                <c:pt idx="4097">
                  <c:v>6.3063824389014727</c:v>
                </c:pt>
                <c:pt idx="4098">
                  <c:v>6.3107746687633366</c:v>
                </c:pt>
                <c:pt idx="4099">
                  <c:v>6.3151668986251837</c:v>
                </c:pt>
                <c:pt idx="4100">
                  <c:v>6.3195582802387369</c:v>
                </c:pt>
                <c:pt idx="4101">
                  <c:v>6.3239505101005777</c:v>
                </c:pt>
                <c:pt idx="4102">
                  <c:v>6.3283427399624701</c:v>
                </c:pt>
                <c:pt idx="4103">
                  <c:v>6.3327341215760038</c:v>
                </c:pt>
                <c:pt idx="4104">
                  <c:v>6.3371263514378686</c:v>
                </c:pt>
                <c:pt idx="4105">
                  <c:v>6.3415185812997352</c:v>
                </c:pt>
                <c:pt idx="4106">
                  <c:v>6.3459099629132689</c:v>
                </c:pt>
                <c:pt idx="4107">
                  <c:v>6.3590866524988661</c:v>
                </c:pt>
                <c:pt idx="4108">
                  <c:v>6.3634780341123998</c:v>
                </c:pt>
                <c:pt idx="4109">
                  <c:v>6.3678702639742646</c:v>
                </c:pt>
                <c:pt idx="4110">
                  <c:v>6.3722624938361303</c:v>
                </c:pt>
                <c:pt idx="4111">
                  <c:v>6.3766538754496702</c:v>
                </c:pt>
                <c:pt idx="4112">
                  <c:v>6.3810461053115297</c:v>
                </c:pt>
                <c:pt idx="4113">
                  <c:v>6.3854383351733963</c:v>
                </c:pt>
                <c:pt idx="4114">
                  <c:v>6.38982971678693</c:v>
                </c:pt>
                <c:pt idx="4115">
                  <c:v>6.3942219466487744</c:v>
                </c:pt>
                <c:pt idx="4116">
                  <c:v>6.3986141765106597</c:v>
                </c:pt>
                <c:pt idx="4117">
                  <c:v>6.403006406372528</c:v>
                </c:pt>
                <c:pt idx="4118">
                  <c:v>6.40739778798606</c:v>
                </c:pt>
                <c:pt idx="4119">
                  <c:v>6.4117900178479239</c:v>
                </c:pt>
                <c:pt idx="4120">
                  <c:v>6.4381417005224559</c:v>
                </c:pt>
                <c:pt idx="4121">
                  <c:v>6.4425339303843216</c:v>
                </c:pt>
                <c:pt idx="4122">
                  <c:v>6.4601020015834516</c:v>
                </c:pt>
                <c:pt idx="4123">
                  <c:v>6.4644933831969871</c:v>
                </c:pt>
                <c:pt idx="4124">
                  <c:v>6.4688856130588466</c:v>
                </c:pt>
                <c:pt idx="4125">
                  <c:v>6.1625639979353846</c:v>
                </c:pt>
                <c:pt idx="4126">
                  <c:v>6.1669562277972227</c:v>
                </c:pt>
                <c:pt idx="4127">
                  <c:v>6.1713476094107937</c:v>
                </c:pt>
                <c:pt idx="4128">
                  <c:v>6.1757398392726603</c:v>
                </c:pt>
                <c:pt idx="4129">
                  <c:v>6.1801320691345243</c:v>
                </c:pt>
                <c:pt idx="4130">
                  <c:v>6.1845234507480598</c:v>
                </c:pt>
                <c:pt idx="4131">
                  <c:v>6.1889156806099237</c:v>
                </c:pt>
                <c:pt idx="4132">
                  <c:v>6.1933079104717876</c:v>
                </c:pt>
                <c:pt idx="4133">
                  <c:v>6.1977001403336569</c:v>
                </c:pt>
                <c:pt idx="4134">
                  <c:v>6.2020915219471906</c:v>
                </c:pt>
                <c:pt idx="4135">
                  <c:v>6.2064837518090563</c:v>
                </c:pt>
                <c:pt idx="4136">
                  <c:v>6.2108759816709203</c:v>
                </c:pt>
                <c:pt idx="4137">
                  <c:v>6.2152673632844548</c:v>
                </c:pt>
                <c:pt idx="4138">
                  <c:v>6.2196595931463197</c:v>
                </c:pt>
                <c:pt idx="4139">
                  <c:v>6.2240518230081836</c:v>
                </c:pt>
                <c:pt idx="4140">
                  <c:v>6.22844320462172</c:v>
                </c:pt>
                <c:pt idx="4141">
                  <c:v>6.2328354344835857</c:v>
                </c:pt>
                <c:pt idx="4142">
                  <c:v>6.2372276643454496</c:v>
                </c:pt>
                <c:pt idx="4143">
                  <c:v>6.2416190459589851</c:v>
                </c:pt>
                <c:pt idx="4144">
                  <c:v>6.2460112758208517</c:v>
                </c:pt>
                <c:pt idx="4145">
                  <c:v>6.2504035056827147</c:v>
                </c:pt>
                <c:pt idx="4146">
                  <c:v>6.2547957355445831</c:v>
                </c:pt>
                <c:pt idx="4147">
                  <c:v>6.2591871171581168</c:v>
                </c:pt>
                <c:pt idx="4148">
                  <c:v>6.2635793470199754</c:v>
                </c:pt>
                <c:pt idx="4149">
                  <c:v>6.2679715768818252</c:v>
                </c:pt>
                <c:pt idx="4150">
                  <c:v>6.2723629584953819</c:v>
                </c:pt>
                <c:pt idx="4151">
                  <c:v>6.2767551883572468</c:v>
                </c:pt>
                <c:pt idx="4152">
                  <c:v>6.2811474182191107</c:v>
                </c:pt>
                <c:pt idx="4153">
                  <c:v>6.2855387998326471</c:v>
                </c:pt>
                <c:pt idx="4154">
                  <c:v>6.2899310296945128</c:v>
                </c:pt>
                <c:pt idx="4155">
                  <c:v>6.2943232595563776</c:v>
                </c:pt>
                <c:pt idx="4156">
                  <c:v>6.2987154894182442</c:v>
                </c:pt>
                <c:pt idx="4157">
                  <c:v>6.3031068710317646</c:v>
                </c:pt>
                <c:pt idx="4158">
                  <c:v>6.3074991008936427</c:v>
                </c:pt>
                <c:pt idx="4159">
                  <c:v>6.3118913307555076</c:v>
                </c:pt>
                <c:pt idx="4160">
                  <c:v>6.3162827123690413</c:v>
                </c:pt>
                <c:pt idx="4161">
                  <c:v>6.3206749422308937</c:v>
                </c:pt>
                <c:pt idx="4162">
                  <c:v>6.3250671720927736</c:v>
                </c:pt>
                <c:pt idx="4163">
                  <c:v>6.3294585537063046</c:v>
                </c:pt>
                <c:pt idx="4164">
                  <c:v>6.333850783568173</c:v>
                </c:pt>
                <c:pt idx="4165">
                  <c:v>6.3382430134300396</c:v>
                </c:pt>
                <c:pt idx="4166">
                  <c:v>6.3470266249054346</c:v>
                </c:pt>
                <c:pt idx="4167">
                  <c:v>6.3514188547673047</c:v>
                </c:pt>
                <c:pt idx="4168">
                  <c:v>6.3558110846291704</c:v>
                </c:pt>
                <c:pt idx="4169">
                  <c:v>6.3602024662427041</c:v>
                </c:pt>
                <c:pt idx="4170">
                  <c:v>6.3645946961045636</c:v>
                </c:pt>
                <c:pt idx="4171">
                  <c:v>6.3689869259664089</c:v>
                </c:pt>
                <c:pt idx="4172">
                  <c:v>6.3733783075799701</c:v>
                </c:pt>
                <c:pt idx="4173">
                  <c:v>6.3777705374418296</c:v>
                </c:pt>
                <c:pt idx="4174">
                  <c:v>6.3821627673037007</c:v>
                </c:pt>
                <c:pt idx="4175">
                  <c:v>6.3953386086409658</c:v>
                </c:pt>
                <c:pt idx="4176">
                  <c:v>6.3997308385028306</c:v>
                </c:pt>
                <c:pt idx="4177">
                  <c:v>6.4041222201163652</c:v>
                </c:pt>
                <c:pt idx="4178">
                  <c:v>6.4085144499782256</c:v>
                </c:pt>
                <c:pt idx="4179">
                  <c:v>6.4129066798400771</c:v>
                </c:pt>
                <c:pt idx="4180">
                  <c:v>6.4172980614536304</c:v>
                </c:pt>
                <c:pt idx="4181">
                  <c:v>6.4216902913154961</c:v>
                </c:pt>
                <c:pt idx="4182">
                  <c:v>6.4260825211773618</c:v>
                </c:pt>
                <c:pt idx="4183">
                  <c:v>6.4304739027908999</c:v>
                </c:pt>
                <c:pt idx="4184">
                  <c:v>6.4348661326527603</c:v>
                </c:pt>
                <c:pt idx="4185">
                  <c:v>6.4436497441281597</c:v>
                </c:pt>
                <c:pt idx="4186">
                  <c:v>6.4480419739900281</c:v>
                </c:pt>
                <c:pt idx="4187">
                  <c:v>6.4568264337137569</c:v>
                </c:pt>
                <c:pt idx="4188">
                  <c:v>6.1505048185902638</c:v>
                </c:pt>
                <c:pt idx="4189">
                  <c:v>6.1548962002038294</c:v>
                </c:pt>
                <c:pt idx="4190">
                  <c:v>6.1592884300656996</c:v>
                </c:pt>
                <c:pt idx="4191">
                  <c:v>6.1636806599275644</c:v>
                </c:pt>
                <c:pt idx="4192">
                  <c:v>6.1680720415410999</c:v>
                </c:pt>
                <c:pt idx="4193">
                  <c:v>6.1724642714029656</c:v>
                </c:pt>
                <c:pt idx="4194">
                  <c:v>6.1768565012648304</c:v>
                </c:pt>
                <c:pt idx="4195">
                  <c:v>6.1856401127402281</c:v>
                </c:pt>
                <c:pt idx="4196">
                  <c:v>6.1900323426020956</c:v>
                </c:pt>
                <c:pt idx="4197">
                  <c:v>6.1944245724639266</c:v>
                </c:pt>
                <c:pt idx="4198">
                  <c:v>6.1988159540774639</c:v>
                </c:pt>
                <c:pt idx="4199">
                  <c:v>6.2032081839393598</c:v>
                </c:pt>
                <c:pt idx="4200">
                  <c:v>6.20760041380123</c:v>
                </c:pt>
                <c:pt idx="4201">
                  <c:v>6.2119917954147601</c:v>
                </c:pt>
                <c:pt idx="4202">
                  <c:v>6.216384025276624</c:v>
                </c:pt>
                <c:pt idx="4203">
                  <c:v>6.2207762551384844</c:v>
                </c:pt>
                <c:pt idx="4204">
                  <c:v>6.2251676367520261</c:v>
                </c:pt>
                <c:pt idx="4205">
                  <c:v>6.2295598666138856</c:v>
                </c:pt>
                <c:pt idx="4206">
                  <c:v>6.2339520964757584</c:v>
                </c:pt>
                <c:pt idx="4207">
                  <c:v>6.2383434780892912</c:v>
                </c:pt>
                <c:pt idx="4208">
                  <c:v>6.242735707951157</c:v>
                </c:pt>
                <c:pt idx="4209">
                  <c:v>6.2471279378130209</c:v>
                </c:pt>
                <c:pt idx="4210">
                  <c:v>6.2515201676748884</c:v>
                </c:pt>
                <c:pt idx="4211">
                  <c:v>6.2559115492883874</c:v>
                </c:pt>
                <c:pt idx="4212">
                  <c:v>6.2603037791502878</c:v>
                </c:pt>
                <c:pt idx="4213">
                  <c:v>6.2646960090121526</c:v>
                </c:pt>
                <c:pt idx="4214">
                  <c:v>6.2690873906256872</c:v>
                </c:pt>
                <c:pt idx="4215">
                  <c:v>6.2734796204875529</c:v>
                </c:pt>
                <c:pt idx="4216">
                  <c:v>6.2778718503494044</c:v>
                </c:pt>
                <c:pt idx="4217">
                  <c:v>6.2822632319629497</c:v>
                </c:pt>
                <c:pt idx="4218">
                  <c:v>6.286655461824818</c:v>
                </c:pt>
                <c:pt idx="4219">
                  <c:v>6.2910476916866829</c:v>
                </c:pt>
                <c:pt idx="4220">
                  <c:v>6.2954399215485486</c:v>
                </c:pt>
                <c:pt idx="4221">
                  <c:v>6.2998313031620832</c:v>
                </c:pt>
                <c:pt idx="4222">
                  <c:v>6.3042235330239489</c:v>
                </c:pt>
                <c:pt idx="4223">
                  <c:v>6.3086157628858066</c:v>
                </c:pt>
                <c:pt idx="4224">
                  <c:v>6.3217916042230797</c:v>
                </c:pt>
                <c:pt idx="4225">
                  <c:v>6.3261829858366116</c:v>
                </c:pt>
                <c:pt idx="4226">
                  <c:v>6.3305752156984756</c:v>
                </c:pt>
                <c:pt idx="4227">
                  <c:v>6.334967445560344</c:v>
                </c:pt>
                <c:pt idx="4228">
                  <c:v>6.3437510570357336</c:v>
                </c:pt>
                <c:pt idx="4229">
                  <c:v>6.34814328689761</c:v>
                </c:pt>
                <c:pt idx="4230">
                  <c:v>6.3876708109094036</c:v>
                </c:pt>
                <c:pt idx="4231">
                  <c:v>6.3920630407712711</c:v>
                </c:pt>
                <c:pt idx="4232">
                  <c:v>6.3964552706331368</c:v>
                </c:pt>
                <c:pt idx="4233">
                  <c:v>6.4052388821085371</c:v>
                </c:pt>
                <c:pt idx="4234">
                  <c:v>6.409631111970401</c:v>
                </c:pt>
                <c:pt idx="4235">
                  <c:v>6.4140224935839401</c:v>
                </c:pt>
                <c:pt idx="4236">
                  <c:v>6.4184147234458004</c:v>
                </c:pt>
                <c:pt idx="4237">
                  <c:v>6.422806953307667</c:v>
                </c:pt>
                <c:pt idx="4238">
                  <c:v>6.4271983349212007</c:v>
                </c:pt>
                <c:pt idx="4239">
                  <c:v>6.43159056478307</c:v>
                </c:pt>
                <c:pt idx="4240">
                  <c:v>6.4359827946449331</c:v>
                </c:pt>
                <c:pt idx="4241">
                  <c:v>6.4403741762584659</c:v>
                </c:pt>
                <c:pt idx="4242">
                  <c:v>6.1384453205955598</c:v>
                </c:pt>
                <c:pt idx="4243">
                  <c:v>6.1428375504573873</c:v>
                </c:pt>
                <c:pt idx="4244">
                  <c:v>6.1472297803192903</c:v>
                </c:pt>
                <c:pt idx="4245">
                  <c:v>6.1516211619328303</c:v>
                </c:pt>
                <c:pt idx="4246">
                  <c:v>6.1560133917946898</c:v>
                </c:pt>
                <c:pt idx="4247">
                  <c:v>6.1647970032700856</c:v>
                </c:pt>
                <c:pt idx="4248">
                  <c:v>6.1691892331319362</c:v>
                </c:pt>
                <c:pt idx="4249">
                  <c:v>6.1735814629938197</c:v>
                </c:pt>
                <c:pt idx="4250">
                  <c:v>6.1779728446073454</c:v>
                </c:pt>
                <c:pt idx="4251">
                  <c:v>6.1823650744692156</c:v>
                </c:pt>
                <c:pt idx="4252">
                  <c:v>6.1867573043310857</c:v>
                </c:pt>
                <c:pt idx="4253">
                  <c:v>6.1911495341929514</c:v>
                </c:pt>
                <c:pt idx="4254">
                  <c:v>6.1955409158064736</c:v>
                </c:pt>
                <c:pt idx="4255">
                  <c:v>6.1999331456683517</c:v>
                </c:pt>
                <c:pt idx="4256">
                  <c:v>6.2043253755302157</c:v>
                </c:pt>
                <c:pt idx="4257">
                  <c:v>6.2087167571437476</c:v>
                </c:pt>
                <c:pt idx="4258">
                  <c:v>6.2131089870056151</c:v>
                </c:pt>
                <c:pt idx="4259">
                  <c:v>6.2175012168674506</c:v>
                </c:pt>
                <c:pt idx="4260">
                  <c:v>6.2218925984810163</c:v>
                </c:pt>
                <c:pt idx="4261">
                  <c:v>6.2306770582047468</c:v>
                </c:pt>
                <c:pt idx="4262">
                  <c:v>6.2350684398182814</c:v>
                </c:pt>
                <c:pt idx="4263">
                  <c:v>6.2394606696801471</c:v>
                </c:pt>
                <c:pt idx="4264">
                  <c:v>6.2526365110173936</c:v>
                </c:pt>
                <c:pt idx="4265">
                  <c:v>6.2614209707411437</c:v>
                </c:pt>
                <c:pt idx="4266">
                  <c:v>6.2658123523546774</c:v>
                </c:pt>
                <c:pt idx="4267">
                  <c:v>6.2702045822165431</c:v>
                </c:pt>
                <c:pt idx="4268">
                  <c:v>6.2745968120783946</c:v>
                </c:pt>
                <c:pt idx="4269">
                  <c:v>6.2789881936919398</c:v>
                </c:pt>
                <c:pt idx="4270">
                  <c:v>6.28338042355381</c:v>
                </c:pt>
                <c:pt idx="4271">
                  <c:v>6.2877726534156739</c:v>
                </c:pt>
                <c:pt idx="4272">
                  <c:v>6.2921648832775396</c:v>
                </c:pt>
                <c:pt idx="4273">
                  <c:v>6.2965562648910716</c:v>
                </c:pt>
                <c:pt idx="4274">
                  <c:v>6.3009484947529399</c:v>
                </c:pt>
                <c:pt idx="4275">
                  <c:v>6.3185165659520646</c:v>
                </c:pt>
                <c:pt idx="4276">
                  <c:v>6.3360837889028696</c:v>
                </c:pt>
                <c:pt idx="4277">
                  <c:v>6.3404760187647327</c:v>
                </c:pt>
                <c:pt idx="4278">
                  <c:v>6.3448682486265771</c:v>
                </c:pt>
                <c:pt idx="4279">
                  <c:v>6.349260478488465</c:v>
                </c:pt>
                <c:pt idx="4280">
                  <c:v>6.3536518601019996</c:v>
                </c:pt>
                <c:pt idx="4281">
                  <c:v>6.3580440899638662</c:v>
                </c:pt>
                <c:pt idx="4282">
                  <c:v>6.3624363198256972</c:v>
                </c:pt>
                <c:pt idx="4283">
                  <c:v>6.3668277014392638</c:v>
                </c:pt>
                <c:pt idx="4284">
                  <c:v>6.3843957726383946</c:v>
                </c:pt>
                <c:pt idx="4285">
                  <c:v>6.3887880025002612</c:v>
                </c:pt>
                <c:pt idx="4286">
                  <c:v>6.393180232362127</c:v>
                </c:pt>
                <c:pt idx="4287">
                  <c:v>6.3975716139756607</c:v>
                </c:pt>
                <c:pt idx="4288">
                  <c:v>6.4019638438375299</c:v>
                </c:pt>
                <c:pt idx="4289">
                  <c:v>6.4063560736993921</c:v>
                </c:pt>
                <c:pt idx="4290">
                  <c:v>6.4151396851747906</c:v>
                </c:pt>
                <c:pt idx="4291">
                  <c:v>6.4195319150366572</c:v>
                </c:pt>
                <c:pt idx="4292">
                  <c:v>6.4239232966501909</c:v>
                </c:pt>
                <c:pt idx="4293">
                  <c:v>6.4283155265120353</c:v>
                </c:pt>
                <c:pt idx="4294">
                  <c:v>6.1263861412504674</c:v>
                </c:pt>
                <c:pt idx="4295">
                  <c:v>6.1307783711123323</c:v>
                </c:pt>
                <c:pt idx="4296">
                  <c:v>6.1351697527258651</c:v>
                </c:pt>
                <c:pt idx="4297">
                  <c:v>6.1395619825877299</c:v>
                </c:pt>
                <c:pt idx="4298">
                  <c:v>6.1439542124495743</c:v>
                </c:pt>
                <c:pt idx="4299">
                  <c:v>6.1571300537868359</c:v>
                </c:pt>
                <c:pt idx="4300">
                  <c:v>6.1615214354003962</c:v>
                </c:pt>
                <c:pt idx="4301">
                  <c:v>6.1659136652622388</c:v>
                </c:pt>
                <c:pt idx="4302">
                  <c:v>6.1703058951241303</c:v>
                </c:pt>
                <c:pt idx="4303">
                  <c:v>6.1746972767376596</c:v>
                </c:pt>
                <c:pt idx="4304">
                  <c:v>6.1790895065995253</c:v>
                </c:pt>
                <c:pt idx="4305">
                  <c:v>6.1834817364613874</c:v>
                </c:pt>
                <c:pt idx="4306">
                  <c:v>6.1878739663232381</c:v>
                </c:pt>
                <c:pt idx="4307">
                  <c:v>6.1966575777986446</c:v>
                </c:pt>
                <c:pt idx="4308">
                  <c:v>6.20544118927406</c:v>
                </c:pt>
                <c:pt idx="4309">
                  <c:v>6.2098334191359212</c:v>
                </c:pt>
                <c:pt idx="4310">
                  <c:v>6.2142256489977754</c:v>
                </c:pt>
                <c:pt idx="4311">
                  <c:v>6.2186170306113224</c:v>
                </c:pt>
                <c:pt idx="4312">
                  <c:v>6.2317928719485867</c:v>
                </c:pt>
                <c:pt idx="4313">
                  <c:v>6.2361851018104506</c:v>
                </c:pt>
                <c:pt idx="4314">
                  <c:v>6.2405773316723172</c:v>
                </c:pt>
                <c:pt idx="4315">
                  <c:v>6.2449695615341838</c:v>
                </c:pt>
                <c:pt idx="4316">
                  <c:v>6.2493609431477184</c:v>
                </c:pt>
                <c:pt idx="4317">
                  <c:v>6.2537531730095841</c:v>
                </c:pt>
                <c:pt idx="4318">
                  <c:v>6.2581454028714498</c:v>
                </c:pt>
                <c:pt idx="4319">
                  <c:v>6.2625367844849826</c:v>
                </c:pt>
                <c:pt idx="4320">
                  <c:v>6.2669290143468501</c:v>
                </c:pt>
                <c:pt idx="4321">
                  <c:v>6.2801048556841144</c:v>
                </c:pt>
                <c:pt idx="4322">
                  <c:v>6.2844970855459801</c:v>
                </c:pt>
                <c:pt idx="4323">
                  <c:v>6.2888893154078449</c:v>
                </c:pt>
                <c:pt idx="4324">
                  <c:v>6.2932806970213804</c:v>
                </c:pt>
                <c:pt idx="4325">
                  <c:v>6.2976729268832452</c:v>
                </c:pt>
                <c:pt idx="4326">
                  <c:v>6.3020651567451056</c:v>
                </c:pt>
                <c:pt idx="4327">
                  <c:v>6.3064565383586366</c:v>
                </c:pt>
                <c:pt idx="4328">
                  <c:v>6.3108487682205094</c:v>
                </c:pt>
                <c:pt idx="4329">
                  <c:v>6.3152409980823752</c:v>
                </c:pt>
                <c:pt idx="4330">
                  <c:v>6.3196323796958946</c:v>
                </c:pt>
                <c:pt idx="4331">
                  <c:v>6.3240246095577426</c:v>
                </c:pt>
                <c:pt idx="4332">
                  <c:v>6.3284168394196199</c:v>
                </c:pt>
                <c:pt idx="4333">
                  <c:v>6.332808221033174</c:v>
                </c:pt>
                <c:pt idx="4334">
                  <c:v>6.3372004508950388</c:v>
                </c:pt>
                <c:pt idx="4335">
                  <c:v>6.3415926807569063</c:v>
                </c:pt>
                <c:pt idx="4336">
                  <c:v>6.3459849106187427</c:v>
                </c:pt>
                <c:pt idx="4337">
                  <c:v>6.3503762922323048</c:v>
                </c:pt>
                <c:pt idx="4338">
                  <c:v>6.3547685220941714</c:v>
                </c:pt>
                <c:pt idx="4339">
                  <c:v>6.3591607519560371</c:v>
                </c:pt>
                <c:pt idx="4340">
                  <c:v>6.3635521335695708</c:v>
                </c:pt>
                <c:pt idx="4341">
                  <c:v>6.3679443634314072</c:v>
                </c:pt>
                <c:pt idx="4342">
                  <c:v>6.3723365932933023</c:v>
                </c:pt>
                <c:pt idx="4343">
                  <c:v>6.3767279749068351</c:v>
                </c:pt>
                <c:pt idx="4344">
                  <c:v>6.3811202047687017</c:v>
                </c:pt>
                <c:pt idx="4345">
                  <c:v>6.3855124346305674</c:v>
                </c:pt>
                <c:pt idx="4346">
                  <c:v>6.3899046644924287</c:v>
                </c:pt>
                <c:pt idx="4347">
                  <c:v>6.3986882759678307</c:v>
                </c:pt>
                <c:pt idx="4348">
                  <c:v>6.4030805058296982</c:v>
                </c:pt>
                <c:pt idx="4349">
                  <c:v>6.4074718874432319</c:v>
                </c:pt>
                <c:pt idx="4350">
                  <c:v>6.4118641173050976</c:v>
                </c:pt>
                <c:pt idx="4351">
                  <c:v>6.4162563471669616</c:v>
                </c:pt>
                <c:pt idx="4352">
                  <c:v>6.109934732043504</c:v>
                </c:pt>
                <c:pt idx="4353">
                  <c:v>6.1143261136570377</c:v>
                </c:pt>
                <c:pt idx="4354">
                  <c:v>6.1187183435188954</c:v>
                </c:pt>
                <c:pt idx="4355">
                  <c:v>6.1231105733807363</c:v>
                </c:pt>
                <c:pt idx="4356">
                  <c:v>6.1275028032426366</c:v>
                </c:pt>
                <c:pt idx="4357">
                  <c:v>6.1318941848561703</c:v>
                </c:pt>
                <c:pt idx="4358">
                  <c:v>6.136286414718036</c:v>
                </c:pt>
                <c:pt idx="4359">
                  <c:v>6.1582458675306846</c:v>
                </c:pt>
                <c:pt idx="4360">
                  <c:v>6.1626380973925663</c:v>
                </c:pt>
                <c:pt idx="4361">
                  <c:v>6.1670303272544009</c:v>
                </c:pt>
                <c:pt idx="4362">
                  <c:v>6.1714217088679648</c:v>
                </c:pt>
                <c:pt idx="4363">
                  <c:v>6.1758139387298296</c:v>
                </c:pt>
                <c:pt idx="4364">
                  <c:v>6.1889897800670974</c:v>
                </c:pt>
                <c:pt idx="4365">
                  <c:v>6.1933820099289596</c:v>
                </c:pt>
                <c:pt idx="4366">
                  <c:v>6.2021656214043608</c:v>
                </c:pt>
                <c:pt idx="4367">
                  <c:v>6.2197336926034916</c:v>
                </c:pt>
                <c:pt idx="4368">
                  <c:v>6.2241259224653351</c:v>
                </c:pt>
                <c:pt idx="4369">
                  <c:v>6.2285173040788866</c:v>
                </c:pt>
                <c:pt idx="4370">
                  <c:v>6.2329095339407576</c:v>
                </c:pt>
                <c:pt idx="4371">
                  <c:v>6.2373017638026198</c:v>
                </c:pt>
                <c:pt idx="4372">
                  <c:v>6.24169399366449</c:v>
                </c:pt>
                <c:pt idx="4373">
                  <c:v>6.2460853752780228</c:v>
                </c:pt>
                <c:pt idx="4374">
                  <c:v>6.2504776051398876</c:v>
                </c:pt>
                <c:pt idx="4375">
                  <c:v>6.2548698350017542</c:v>
                </c:pt>
                <c:pt idx="4376">
                  <c:v>6.2592612166152879</c:v>
                </c:pt>
                <c:pt idx="4377">
                  <c:v>6.2636534464771536</c:v>
                </c:pt>
                <c:pt idx="4378">
                  <c:v>6.2680456763389971</c:v>
                </c:pt>
                <c:pt idx="4379">
                  <c:v>6.2724370579525486</c:v>
                </c:pt>
                <c:pt idx="4380">
                  <c:v>6.2768292878144178</c:v>
                </c:pt>
                <c:pt idx="4381">
                  <c:v>6.2812215176762836</c:v>
                </c:pt>
                <c:pt idx="4382">
                  <c:v>6.2856137475381502</c:v>
                </c:pt>
                <c:pt idx="4383">
                  <c:v>6.2900051291516839</c:v>
                </c:pt>
                <c:pt idx="4384">
                  <c:v>6.2943973590135496</c:v>
                </c:pt>
                <c:pt idx="4385">
                  <c:v>6.2987895888754046</c:v>
                </c:pt>
                <c:pt idx="4386">
                  <c:v>6.3031809704889206</c:v>
                </c:pt>
                <c:pt idx="4387">
                  <c:v>6.3075732003508147</c:v>
                </c:pt>
                <c:pt idx="4388">
                  <c:v>6.3119654302126804</c:v>
                </c:pt>
                <c:pt idx="4389">
                  <c:v>6.3163568118261946</c:v>
                </c:pt>
                <c:pt idx="4390">
                  <c:v>6.3207490416880798</c:v>
                </c:pt>
                <c:pt idx="4391">
                  <c:v>6.3251412715499233</c:v>
                </c:pt>
                <c:pt idx="4392">
                  <c:v>6.3295326531634766</c:v>
                </c:pt>
                <c:pt idx="4393">
                  <c:v>6.3339248830253396</c:v>
                </c:pt>
                <c:pt idx="4394">
                  <c:v>6.3383171128872107</c:v>
                </c:pt>
                <c:pt idx="4395">
                  <c:v>6.3471007243626101</c:v>
                </c:pt>
                <c:pt idx="4396">
                  <c:v>6.3514929542244749</c:v>
                </c:pt>
                <c:pt idx="4397">
                  <c:v>6.3558851840863406</c:v>
                </c:pt>
                <c:pt idx="4398">
                  <c:v>6.3602765656998752</c:v>
                </c:pt>
                <c:pt idx="4399">
                  <c:v>6.36466879556174</c:v>
                </c:pt>
                <c:pt idx="4400">
                  <c:v>6.3690610254236102</c:v>
                </c:pt>
                <c:pt idx="4401">
                  <c:v>6.3734524070371403</c:v>
                </c:pt>
                <c:pt idx="4402">
                  <c:v>6.3778446368989812</c:v>
                </c:pt>
                <c:pt idx="4403">
                  <c:v>6.3822368667608647</c:v>
                </c:pt>
                <c:pt idx="4404">
                  <c:v>6.3910204782362676</c:v>
                </c:pt>
                <c:pt idx="4405">
                  <c:v>6.3954127080981351</c:v>
                </c:pt>
                <c:pt idx="4406">
                  <c:v>6.3998049379599768</c:v>
                </c:pt>
                <c:pt idx="4407">
                  <c:v>6.4041963195735363</c:v>
                </c:pt>
                <c:pt idx="4408">
                  <c:v>6.0978747044500796</c:v>
                </c:pt>
                <c:pt idx="4409">
                  <c:v>6.1022669343119436</c:v>
                </c:pt>
                <c:pt idx="4410">
                  <c:v>6.1066591641738102</c:v>
                </c:pt>
                <c:pt idx="4411">
                  <c:v>6.1110505457873394</c:v>
                </c:pt>
                <c:pt idx="4412">
                  <c:v>6.1154427756492096</c:v>
                </c:pt>
                <c:pt idx="4413">
                  <c:v>6.1198350055110762</c:v>
                </c:pt>
                <c:pt idx="4414">
                  <c:v>6.1242272353729366</c:v>
                </c:pt>
                <c:pt idx="4415">
                  <c:v>6.1286186169864489</c:v>
                </c:pt>
                <c:pt idx="4416">
                  <c:v>6.1330108468483244</c:v>
                </c:pt>
                <c:pt idx="4417">
                  <c:v>6.1374030767101946</c:v>
                </c:pt>
                <c:pt idx="4418">
                  <c:v>6.1417944583237389</c:v>
                </c:pt>
                <c:pt idx="4419">
                  <c:v>6.1505789180474437</c:v>
                </c:pt>
                <c:pt idx="4420">
                  <c:v>6.1637547593847346</c:v>
                </c:pt>
                <c:pt idx="4421">
                  <c:v>6.1813228305838681</c:v>
                </c:pt>
                <c:pt idx="4422">
                  <c:v>6.1857142121973769</c:v>
                </c:pt>
                <c:pt idx="4423">
                  <c:v>6.1901064420592666</c:v>
                </c:pt>
                <c:pt idx="4424">
                  <c:v>6.1944986719211306</c:v>
                </c:pt>
                <c:pt idx="4425">
                  <c:v>6.198890053534666</c:v>
                </c:pt>
                <c:pt idx="4426">
                  <c:v>6.20328228339653</c:v>
                </c:pt>
                <c:pt idx="4427">
                  <c:v>6.2076745132583966</c:v>
                </c:pt>
                <c:pt idx="4428">
                  <c:v>6.2164581247337969</c:v>
                </c:pt>
                <c:pt idx="4429">
                  <c:v>6.2208503545956626</c:v>
                </c:pt>
                <c:pt idx="4430">
                  <c:v>6.2252417362091972</c:v>
                </c:pt>
                <c:pt idx="4431">
                  <c:v>6.2296339660710629</c:v>
                </c:pt>
                <c:pt idx="4432">
                  <c:v>6.2340261959329304</c:v>
                </c:pt>
                <c:pt idx="4433">
                  <c:v>6.2384184257947961</c:v>
                </c:pt>
                <c:pt idx="4434">
                  <c:v>6.242809807408328</c:v>
                </c:pt>
                <c:pt idx="4435">
                  <c:v>6.2472020372701937</c:v>
                </c:pt>
                <c:pt idx="4436">
                  <c:v>6.251594267132039</c:v>
                </c:pt>
                <c:pt idx="4437">
                  <c:v>6.2559856487455594</c:v>
                </c:pt>
                <c:pt idx="4438">
                  <c:v>6.2603778786074331</c:v>
                </c:pt>
                <c:pt idx="4439">
                  <c:v>6.2647701084693228</c:v>
                </c:pt>
                <c:pt idx="4440">
                  <c:v>6.2691614900828601</c:v>
                </c:pt>
                <c:pt idx="4441">
                  <c:v>6.2735537199447231</c:v>
                </c:pt>
                <c:pt idx="4442">
                  <c:v>6.2779459498065746</c:v>
                </c:pt>
                <c:pt idx="4443">
                  <c:v>6.2823381796684554</c:v>
                </c:pt>
                <c:pt idx="4444">
                  <c:v>6.28672956128199</c:v>
                </c:pt>
                <c:pt idx="4445">
                  <c:v>6.2955140210056877</c:v>
                </c:pt>
                <c:pt idx="4446">
                  <c:v>6.2999054026192516</c:v>
                </c:pt>
                <c:pt idx="4447">
                  <c:v>6.30429763248112</c:v>
                </c:pt>
                <c:pt idx="4448">
                  <c:v>6.3086898623429857</c:v>
                </c:pt>
                <c:pt idx="4449">
                  <c:v>6.3130812439564989</c:v>
                </c:pt>
                <c:pt idx="4450">
                  <c:v>6.3174734738183851</c:v>
                </c:pt>
                <c:pt idx="4451">
                  <c:v>6.3218657036802508</c:v>
                </c:pt>
                <c:pt idx="4452">
                  <c:v>6.3262570852937881</c:v>
                </c:pt>
                <c:pt idx="4453">
                  <c:v>6.3306493151556502</c:v>
                </c:pt>
                <c:pt idx="4454">
                  <c:v>6.3350415450175159</c:v>
                </c:pt>
                <c:pt idx="4455">
                  <c:v>6.3394337748793808</c:v>
                </c:pt>
                <c:pt idx="4456">
                  <c:v>6.3438251564929136</c:v>
                </c:pt>
                <c:pt idx="4457">
                  <c:v>6.3482173863547811</c:v>
                </c:pt>
                <c:pt idx="4458">
                  <c:v>6.3526096162166468</c:v>
                </c:pt>
                <c:pt idx="4459">
                  <c:v>6.3570009978301796</c:v>
                </c:pt>
                <c:pt idx="4460">
                  <c:v>6.3613932276920444</c:v>
                </c:pt>
                <c:pt idx="4461">
                  <c:v>6.3657854575538879</c:v>
                </c:pt>
                <c:pt idx="4462">
                  <c:v>6.3701768391674243</c:v>
                </c:pt>
                <c:pt idx="4463">
                  <c:v>6.3745690690293086</c:v>
                </c:pt>
                <c:pt idx="4464">
                  <c:v>6.3789612988911761</c:v>
                </c:pt>
                <c:pt idx="4465">
                  <c:v>6.3833535287530427</c:v>
                </c:pt>
                <c:pt idx="4466">
                  <c:v>6.3877449103665747</c:v>
                </c:pt>
                <c:pt idx="4467">
                  <c:v>6.3921371402284199</c:v>
                </c:pt>
                <c:pt idx="4468">
                  <c:v>6.0858155251049846</c:v>
                </c:pt>
                <c:pt idx="4469">
                  <c:v>6.0902077549668503</c:v>
                </c:pt>
                <c:pt idx="4470">
                  <c:v>6.094599136580384</c:v>
                </c:pt>
                <c:pt idx="4471">
                  <c:v>6.0989913664422346</c:v>
                </c:pt>
                <c:pt idx="4472">
                  <c:v>6.1033835963041136</c:v>
                </c:pt>
                <c:pt idx="4473">
                  <c:v>6.1077749779176251</c:v>
                </c:pt>
                <c:pt idx="4474">
                  <c:v>6.1121672077794909</c:v>
                </c:pt>
                <c:pt idx="4475">
                  <c:v>6.1165594376413814</c:v>
                </c:pt>
                <c:pt idx="4476">
                  <c:v>6.1209516675032196</c:v>
                </c:pt>
                <c:pt idx="4477">
                  <c:v>6.1253430491167764</c:v>
                </c:pt>
                <c:pt idx="4478">
                  <c:v>6.1297352789786217</c:v>
                </c:pt>
                <c:pt idx="4479">
                  <c:v>6.1341275088404856</c:v>
                </c:pt>
                <c:pt idx="4480">
                  <c:v>6.1385188904540424</c:v>
                </c:pt>
                <c:pt idx="4481">
                  <c:v>6.1429111203158842</c:v>
                </c:pt>
                <c:pt idx="4482">
                  <c:v>6.1473033501777774</c:v>
                </c:pt>
                <c:pt idx="4483">
                  <c:v>6.1516947317913102</c:v>
                </c:pt>
                <c:pt idx="4484">
                  <c:v>6.1560869616531759</c:v>
                </c:pt>
                <c:pt idx="4485">
                  <c:v>6.1604791915150399</c:v>
                </c:pt>
                <c:pt idx="4486">
                  <c:v>6.1648705731285416</c:v>
                </c:pt>
                <c:pt idx="4487">
                  <c:v>6.1692628029904402</c:v>
                </c:pt>
                <c:pt idx="4488">
                  <c:v>6.1736550328523059</c:v>
                </c:pt>
                <c:pt idx="4489">
                  <c:v>6.1780472627141716</c:v>
                </c:pt>
                <c:pt idx="4490">
                  <c:v>6.1824386443276946</c:v>
                </c:pt>
                <c:pt idx="4491">
                  <c:v>6.1868308741895666</c:v>
                </c:pt>
                <c:pt idx="4492">
                  <c:v>6.1912231040514403</c:v>
                </c:pt>
                <c:pt idx="4493">
                  <c:v>6.1956144856649713</c:v>
                </c:pt>
                <c:pt idx="4494">
                  <c:v>6.200006715526837</c:v>
                </c:pt>
                <c:pt idx="4495">
                  <c:v>6.2043989453887027</c:v>
                </c:pt>
                <c:pt idx="4496">
                  <c:v>6.2131825568640817</c:v>
                </c:pt>
                <c:pt idx="4497">
                  <c:v>6.2175747867259439</c:v>
                </c:pt>
                <c:pt idx="4498">
                  <c:v>6.2219661683395016</c:v>
                </c:pt>
                <c:pt idx="4499">
                  <c:v>6.2307506280632312</c:v>
                </c:pt>
                <c:pt idx="4500">
                  <c:v>6.2351428579250836</c:v>
                </c:pt>
                <c:pt idx="4501">
                  <c:v>6.2395342395386306</c:v>
                </c:pt>
                <c:pt idx="4502">
                  <c:v>6.2439264694004946</c:v>
                </c:pt>
                <c:pt idx="4503">
                  <c:v>6.2483186992623629</c:v>
                </c:pt>
                <c:pt idx="4504">
                  <c:v>6.2527100808758984</c:v>
                </c:pt>
                <c:pt idx="4505">
                  <c:v>6.2571023107377606</c:v>
                </c:pt>
                <c:pt idx="4506">
                  <c:v>6.2614945405996272</c:v>
                </c:pt>
                <c:pt idx="4507">
                  <c:v>6.2658859222131609</c:v>
                </c:pt>
                <c:pt idx="4508">
                  <c:v>6.2702781520750301</c:v>
                </c:pt>
                <c:pt idx="4509">
                  <c:v>6.2746703819368941</c:v>
                </c:pt>
                <c:pt idx="4510">
                  <c:v>6.2790626117987598</c:v>
                </c:pt>
                <c:pt idx="4511">
                  <c:v>6.2834539934122926</c:v>
                </c:pt>
                <c:pt idx="4512">
                  <c:v>6.2878462232741601</c:v>
                </c:pt>
                <c:pt idx="4513">
                  <c:v>6.2922384531360231</c:v>
                </c:pt>
                <c:pt idx="4514">
                  <c:v>6.296629834749556</c:v>
                </c:pt>
                <c:pt idx="4515">
                  <c:v>6.3010220646114261</c:v>
                </c:pt>
                <c:pt idx="4516">
                  <c:v>6.3054142944732856</c:v>
                </c:pt>
                <c:pt idx="4517">
                  <c:v>6.3098056760868237</c:v>
                </c:pt>
                <c:pt idx="4518">
                  <c:v>6.3141979059486886</c:v>
                </c:pt>
                <c:pt idx="4519">
                  <c:v>6.3185901358105552</c:v>
                </c:pt>
                <c:pt idx="4520">
                  <c:v>6.3229815174240596</c:v>
                </c:pt>
                <c:pt idx="4521">
                  <c:v>6.3273737472859279</c:v>
                </c:pt>
                <c:pt idx="4522">
                  <c:v>6.3317659771478203</c:v>
                </c:pt>
                <c:pt idx="4523">
                  <c:v>6.336158207009686</c:v>
                </c:pt>
                <c:pt idx="4524">
                  <c:v>6.3405495886232197</c:v>
                </c:pt>
                <c:pt idx="4525">
                  <c:v>6.3449418184850597</c:v>
                </c:pt>
                <c:pt idx="4526">
                  <c:v>6.3493340483469298</c:v>
                </c:pt>
                <c:pt idx="4527">
                  <c:v>6.3537254299604848</c:v>
                </c:pt>
                <c:pt idx="4528">
                  <c:v>6.3581176598223346</c:v>
                </c:pt>
                <c:pt idx="4529">
                  <c:v>6.3625098896842136</c:v>
                </c:pt>
                <c:pt idx="4530">
                  <c:v>6.3669012712977242</c:v>
                </c:pt>
                <c:pt idx="4531">
                  <c:v>6.3712935011596201</c:v>
                </c:pt>
                <c:pt idx="4532">
                  <c:v>6.3756857310214796</c:v>
                </c:pt>
                <c:pt idx="4533">
                  <c:v>6.0693641158980229</c:v>
                </c:pt>
                <c:pt idx="4534">
                  <c:v>6.0737563457598913</c:v>
                </c:pt>
                <c:pt idx="4535">
                  <c:v>6.078147727373425</c:v>
                </c:pt>
                <c:pt idx="4536">
                  <c:v>6.0825399572352641</c:v>
                </c:pt>
                <c:pt idx="4537">
                  <c:v>6.0869321870971564</c:v>
                </c:pt>
                <c:pt idx="4538">
                  <c:v>6.0913235687106901</c:v>
                </c:pt>
                <c:pt idx="4539">
                  <c:v>6.0957157985725541</c:v>
                </c:pt>
                <c:pt idx="4540">
                  <c:v>6.1001080284344198</c:v>
                </c:pt>
                <c:pt idx="4541">
                  <c:v>6.1044994100479446</c:v>
                </c:pt>
                <c:pt idx="4542">
                  <c:v>6.1132838697716867</c:v>
                </c:pt>
                <c:pt idx="4543">
                  <c:v>6.1176760996335524</c:v>
                </c:pt>
                <c:pt idx="4544">
                  <c:v>6.1264597111089456</c:v>
                </c:pt>
                <c:pt idx="4545">
                  <c:v>6.1396355524462036</c:v>
                </c:pt>
                <c:pt idx="4546">
                  <c:v>6.1528113937834794</c:v>
                </c:pt>
                <c:pt idx="4547">
                  <c:v>6.157203623645346</c:v>
                </c:pt>
                <c:pt idx="4548">
                  <c:v>6.1615950052588806</c:v>
                </c:pt>
                <c:pt idx="4549">
                  <c:v>6.170379464982612</c:v>
                </c:pt>
                <c:pt idx="4550">
                  <c:v>6.1879475361817198</c:v>
                </c:pt>
                <c:pt idx="4551">
                  <c:v>6.1923389177952508</c:v>
                </c:pt>
                <c:pt idx="4552">
                  <c:v>6.1967311476571396</c:v>
                </c:pt>
                <c:pt idx="4553">
                  <c:v>6.2011233775190089</c:v>
                </c:pt>
                <c:pt idx="4554">
                  <c:v>6.214299218856274</c:v>
                </c:pt>
                <c:pt idx="4555">
                  <c:v>6.2186906004698068</c:v>
                </c:pt>
                <c:pt idx="4556">
                  <c:v>6.2230828303316734</c:v>
                </c:pt>
                <c:pt idx="4557">
                  <c:v>6.2274750601935356</c:v>
                </c:pt>
                <c:pt idx="4558">
                  <c:v>6.231867290055404</c:v>
                </c:pt>
                <c:pt idx="4559">
                  <c:v>6.240650901530806</c:v>
                </c:pt>
                <c:pt idx="4560">
                  <c:v>6.24504313139267</c:v>
                </c:pt>
                <c:pt idx="4561">
                  <c:v>6.2538267428680703</c:v>
                </c:pt>
                <c:pt idx="4562">
                  <c:v>6.2582189727299324</c:v>
                </c:pt>
                <c:pt idx="4563">
                  <c:v>6.262610354343467</c:v>
                </c:pt>
                <c:pt idx="4564">
                  <c:v>6.2713948140672002</c:v>
                </c:pt>
                <c:pt idx="4565">
                  <c:v>6.2757870439290651</c:v>
                </c:pt>
                <c:pt idx="4566">
                  <c:v>6.2801784255425996</c:v>
                </c:pt>
                <c:pt idx="4567">
                  <c:v>6.2845706554044654</c:v>
                </c:pt>
                <c:pt idx="4568">
                  <c:v>6.2889628852663302</c:v>
                </c:pt>
                <c:pt idx="4569">
                  <c:v>6.2933542668798426</c:v>
                </c:pt>
                <c:pt idx="4570">
                  <c:v>6.2977464967417296</c:v>
                </c:pt>
                <c:pt idx="4571">
                  <c:v>6.3021387266035847</c:v>
                </c:pt>
                <c:pt idx="4572">
                  <c:v>6.3065301082171299</c:v>
                </c:pt>
                <c:pt idx="4573">
                  <c:v>6.3109223380789743</c:v>
                </c:pt>
                <c:pt idx="4574">
                  <c:v>6.3153145679408293</c:v>
                </c:pt>
                <c:pt idx="4575">
                  <c:v>6.319705949554395</c:v>
                </c:pt>
                <c:pt idx="4576">
                  <c:v>6.3240981794162332</c:v>
                </c:pt>
                <c:pt idx="4577">
                  <c:v>6.3328826391399708</c:v>
                </c:pt>
                <c:pt idx="4578">
                  <c:v>6.337274020753525</c:v>
                </c:pt>
                <c:pt idx="4579">
                  <c:v>6.3416662506153916</c:v>
                </c:pt>
                <c:pt idx="4580">
                  <c:v>6.3504498620907857</c:v>
                </c:pt>
                <c:pt idx="4581">
                  <c:v>6.354842091952654</c:v>
                </c:pt>
                <c:pt idx="4582">
                  <c:v>6.3592343218145224</c:v>
                </c:pt>
                <c:pt idx="4583">
                  <c:v>6.3636257034280561</c:v>
                </c:pt>
                <c:pt idx="4584">
                  <c:v>6.0573040883045994</c:v>
                </c:pt>
                <c:pt idx="4585">
                  <c:v>6.0616963181664616</c:v>
                </c:pt>
                <c:pt idx="4586">
                  <c:v>6.0660885480283264</c:v>
                </c:pt>
                <c:pt idx="4587">
                  <c:v>6.0704807778901966</c:v>
                </c:pt>
                <c:pt idx="4588">
                  <c:v>6.0748721595037303</c:v>
                </c:pt>
                <c:pt idx="4589">
                  <c:v>6.0792643893655951</c:v>
                </c:pt>
                <c:pt idx="4590">
                  <c:v>6.0836566192274617</c:v>
                </c:pt>
                <c:pt idx="4591">
                  <c:v>6.0880480008409954</c:v>
                </c:pt>
                <c:pt idx="4592">
                  <c:v>6.0924402307028576</c:v>
                </c:pt>
                <c:pt idx="4593">
                  <c:v>6.0968324605647251</c:v>
                </c:pt>
                <c:pt idx="4594">
                  <c:v>6.1056160720401262</c:v>
                </c:pt>
                <c:pt idx="4595">
                  <c:v>6.1100083019019884</c:v>
                </c:pt>
                <c:pt idx="4596">
                  <c:v>6.1144005317638381</c:v>
                </c:pt>
                <c:pt idx="4597">
                  <c:v>6.1187919133773896</c:v>
                </c:pt>
                <c:pt idx="4598">
                  <c:v>6.1231841432392304</c:v>
                </c:pt>
                <c:pt idx="4599">
                  <c:v>6.127576373101097</c:v>
                </c:pt>
                <c:pt idx="4600">
                  <c:v>6.13196775471466</c:v>
                </c:pt>
                <c:pt idx="4601">
                  <c:v>6.1363599845765231</c:v>
                </c:pt>
                <c:pt idx="4602">
                  <c:v>6.1407522144383879</c:v>
                </c:pt>
                <c:pt idx="4603">
                  <c:v>6.1451435960519216</c:v>
                </c:pt>
                <c:pt idx="4604">
                  <c:v>6.1495358259137856</c:v>
                </c:pt>
                <c:pt idx="4605">
                  <c:v>6.1539280557756486</c:v>
                </c:pt>
                <c:pt idx="4606">
                  <c:v>6.1671038971128942</c:v>
                </c:pt>
                <c:pt idx="4607">
                  <c:v>6.1714961269747839</c:v>
                </c:pt>
                <c:pt idx="4608">
                  <c:v>6.1758875085882972</c:v>
                </c:pt>
                <c:pt idx="4609">
                  <c:v>6.1846719683120446</c:v>
                </c:pt>
                <c:pt idx="4610">
                  <c:v>6.2154150326001094</c:v>
                </c:pt>
                <c:pt idx="4611">
                  <c:v>6.2198072624619787</c:v>
                </c:pt>
                <c:pt idx="4612">
                  <c:v>6.2241994923238417</c:v>
                </c:pt>
                <c:pt idx="4613">
                  <c:v>6.2329831037992438</c:v>
                </c:pt>
                <c:pt idx="4614">
                  <c:v>6.2373753336611104</c:v>
                </c:pt>
                <c:pt idx="4615">
                  <c:v>6.2417675635229761</c:v>
                </c:pt>
                <c:pt idx="4616">
                  <c:v>6.2461589451365089</c:v>
                </c:pt>
                <c:pt idx="4617">
                  <c:v>6.2505511749983738</c:v>
                </c:pt>
                <c:pt idx="4618">
                  <c:v>6.2549434048602377</c:v>
                </c:pt>
                <c:pt idx="4619">
                  <c:v>6.2593347864737723</c:v>
                </c:pt>
                <c:pt idx="4620">
                  <c:v>6.2637270163356398</c:v>
                </c:pt>
                <c:pt idx="4621">
                  <c:v>6.2681192461974691</c:v>
                </c:pt>
                <c:pt idx="4622">
                  <c:v>6.2725114760593694</c:v>
                </c:pt>
                <c:pt idx="4623">
                  <c:v>6.2769028576729049</c:v>
                </c:pt>
                <c:pt idx="4624">
                  <c:v>6.2812950875347697</c:v>
                </c:pt>
                <c:pt idx="4625">
                  <c:v>6.2856873173966337</c:v>
                </c:pt>
                <c:pt idx="4626">
                  <c:v>6.29007869901017</c:v>
                </c:pt>
                <c:pt idx="4627">
                  <c:v>6.2944709288720357</c:v>
                </c:pt>
                <c:pt idx="4628">
                  <c:v>6.2988631587339006</c:v>
                </c:pt>
                <c:pt idx="4629">
                  <c:v>6.3032545403474236</c:v>
                </c:pt>
                <c:pt idx="4630">
                  <c:v>6.3076467702093009</c:v>
                </c:pt>
                <c:pt idx="4631">
                  <c:v>6.3120390000711657</c:v>
                </c:pt>
                <c:pt idx="4632">
                  <c:v>6.3164303816847003</c:v>
                </c:pt>
                <c:pt idx="4633">
                  <c:v>6.3208226115465642</c:v>
                </c:pt>
                <c:pt idx="4634">
                  <c:v>6.3252148414083962</c:v>
                </c:pt>
                <c:pt idx="4635">
                  <c:v>6.3296070712702956</c:v>
                </c:pt>
                <c:pt idx="4636">
                  <c:v>6.3339984528838302</c:v>
                </c:pt>
                <c:pt idx="4637">
                  <c:v>6.3383906827456959</c:v>
                </c:pt>
                <c:pt idx="4638">
                  <c:v>6.3427829126075617</c:v>
                </c:pt>
                <c:pt idx="4639">
                  <c:v>6.3471742942210936</c:v>
                </c:pt>
                <c:pt idx="4640">
                  <c:v>6.0452449089595044</c:v>
                </c:pt>
                <c:pt idx="4641">
                  <c:v>6.0672052100204779</c:v>
                </c:pt>
                <c:pt idx="4642">
                  <c:v>6.0891646628331628</c:v>
                </c:pt>
                <c:pt idx="4643">
                  <c:v>6.0935568926950294</c:v>
                </c:pt>
                <c:pt idx="4644">
                  <c:v>6.1067327340322963</c:v>
                </c:pt>
                <c:pt idx="4645">
                  <c:v>6.111124963894162</c:v>
                </c:pt>
                <c:pt idx="4646">
                  <c:v>6.1462602580440917</c:v>
                </c:pt>
                <c:pt idx="4647">
                  <c:v>6.1506524879059556</c:v>
                </c:pt>
                <c:pt idx="4648">
                  <c:v>6.1550438695194698</c:v>
                </c:pt>
                <c:pt idx="4649">
                  <c:v>6.1594360993813551</c:v>
                </c:pt>
                <c:pt idx="4650">
                  <c:v>6.1770041705804681</c:v>
                </c:pt>
                <c:pt idx="4651">
                  <c:v>6.1813964004423507</c:v>
                </c:pt>
                <c:pt idx="4652">
                  <c:v>6.1857877820558871</c:v>
                </c:pt>
                <c:pt idx="4653">
                  <c:v>6.190180011917727</c:v>
                </c:pt>
                <c:pt idx="4654">
                  <c:v>6.1945722417795972</c:v>
                </c:pt>
                <c:pt idx="4655">
                  <c:v>6.1989636233931522</c:v>
                </c:pt>
                <c:pt idx="4656">
                  <c:v>6.2033558532550046</c:v>
                </c:pt>
                <c:pt idx="4657">
                  <c:v>6.2121394647304156</c:v>
                </c:pt>
                <c:pt idx="4658">
                  <c:v>6.2253161543160136</c:v>
                </c:pt>
                <c:pt idx="4659">
                  <c:v>6.2297075359295482</c:v>
                </c:pt>
                <c:pt idx="4660">
                  <c:v>6.2340997657914139</c:v>
                </c:pt>
                <c:pt idx="4661">
                  <c:v>6.2384919956532796</c:v>
                </c:pt>
                <c:pt idx="4662">
                  <c:v>6.2428833772668044</c:v>
                </c:pt>
                <c:pt idx="4663">
                  <c:v>6.247275607128679</c:v>
                </c:pt>
                <c:pt idx="4664">
                  <c:v>6.251667836990543</c:v>
                </c:pt>
                <c:pt idx="4665">
                  <c:v>6.2560592186040758</c:v>
                </c:pt>
                <c:pt idx="4666">
                  <c:v>6.2692359081896747</c:v>
                </c:pt>
                <c:pt idx="4667">
                  <c:v>6.2736272898032102</c:v>
                </c:pt>
                <c:pt idx="4668">
                  <c:v>6.278019519665075</c:v>
                </c:pt>
                <c:pt idx="4669">
                  <c:v>6.2824117495269336</c:v>
                </c:pt>
                <c:pt idx="4670">
                  <c:v>6.2868031311404717</c:v>
                </c:pt>
                <c:pt idx="4671">
                  <c:v>6.2911953610023401</c:v>
                </c:pt>
                <c:pt idx="4672">
                  <c:v>6.2955875908642058</c:v>
                </c:pt>
                <c:pt idx="4673">
                  <c:v>6.2999789724777386</c:v>
                </c:pt>
                <c:pt idx="4674">
                  <c:v>6.3043712023396052</c:v>
                </c:pt>
                <c:pt idx="4675">
                  <c:v>6.3087634322014701</c:v>
                </c:pt>
                <c:pt idx="4676">
                  <c:v>6.3131548138149816</c:v>
                </c:pt>
                <c:pt idx="4677">
                  <c:v>6.3175470436768686</c:v>
                </c:pt>
                <c:pt idx="4678">
                  <c:v>6.3219392735387236</c:v>
                </c:pt>
                <c:pt idx="4679">
                  <c:v>6.3263315034006018</c:v>
                </c:pt>
                <c:pt idx="4680">
                  <c:v>6.3307228850141399</c:v>
                </c:pt>
                <c:pt idx="4681">
                  <c:v>6.3351151148759808</c:v>
                </c:pt>
                <c:pt idx="4682">
                  <c:v>6.339507344737866</c:v>
                </c:pt>
                <c:pt idx="4683">
                  <c:v>6.0331857296144076</c:v>
                </c:pt>
                <c:pt idx="4684">
                  <c:v>6.0375771112279448</c:v>
                </c:pt>
                <c:pt idx="4685">
                  <c:v>6.0419693410898097</c:v>
                </c:pt>
                <c:pt idx="4686">
                  <c:v>6.0507529525652064</c:v>
                </c:pt>
                <c:pt idx="4687">
                  <c:v>6.081496865101605</c:v>
                </c:pt>
                <c:pt idx="4688">
                  <c:v>6.0858890949634699</c:v>
                </c:pt>
                <c:pt idx="4689">
                  <c:v>6.0902813248253347</c:v>
                </c:pt>
                <c:pt idx="4690">
                  <c:v>6.0946727064388702</c:v>
                </c:pt>
                <c:pt idx="4691">
                  <c:v>6.0990649363007368</c:v>
                </c:pt>
                <c:pt idx="4692">
                  <c:v>6.1034571661626016</c:v>
                </c:pt>
                <c:pt idx="4693">
                  <c:v>6.1078493960244682</c:v>
                </c:pt>
                <c:pt idx="4694">
                  <c:v>6.1122407776379788</c:v>
                </c:pt>
                <c:pt idx="4695">
                  <c:v>6.1166330074998649</c:v>
                </c:pt>
                <c:pt idx="4696">
                  <c:v>6.1210252373617244</c:v>
                </c:pt>
                <c:pt idx="4697">
                  <c:v>6.1254166189752244</c:v>
                </c:pt>
                <c:pt idx="4698">
                  <c:v>6.134201078698978</c:v>
                </c:pt>
                <c:pt idx="4699">
                  <c:v>6.1385924603125321</c:v>
                </c:pt>
                <c:pt idx="4700">
                  <c:v>6.1429846901743854</c:v>
                </c:pt>
                <c:pt idx="4701">
                  <c:v>6.1561605315116612</c:v>
                </c:pt>
                <c:pt idx="4702">
                  <c:v>6.1605527613735287</c:v>
                </c:pt>
                <c:pt idx="4703">
                  <c:v>6.1649449912353687</c:v>
                </c:pt>
                <c:pt idx="4704">
                  <c:v>6.1693363728489254</c:v>
                </c:pt>
                <c:pt idx="4705">
                  <c:v>6.1737286027107938</c:v>
                </c:pt>
                <c:pt idx="4706">
                  <c:v>6.1781208325726578</c:v>
                </c:pt>
                <c:pt idx="4707">
                  <c:v>6.1825122141861746</c:v>
                </c:pt>
                <c:pt idx="4708">
                  <c:v>6.1869044440480536</c:v>
                </c:pt>
                <c:pt idx="4709">
                  <c:v>6.1956880555234566</c:v>
                </c:pt>
                <c:pt idx="4710">
                  <c:v>6.2000802853853241</c:v>
                </c:pt>
                <c:pt idx="4711">
                  <c:v>6.2044725152471898</c:v>
                </c:pt>
                <c:pt idx="4712">
                  <c:v>6.2176483565844496</c:v>
                </c:pt>
                <c:pt idx="4713">
                  <c:v>6.2220405864463206</c:v>
                </c:pt>
                <c:pt idx="4714">
                  <c:v>6.2264319680598446</c:v>
                </c:pt>
                <c:pt idx="4715">
                  <c:v>6.23082419792172</c:v>
                </c:pt>
                <c:pt idx="4716">
                  <c:v>6.2352164277835849</c:v>
                </c:pt>
                <c:pt idx="4717">
                  <c:v>6.2527836507343828</c:v>
                </c:pt>
                <c:pt idx="4718">
                  <c:v>6.257175880596229</c:v>
                </c:pt>
                <c:pt idx="4719">
                  <c:v>6.2615681104581151</c:v>
                </c:pt>
                <c:pt idx="4720">
                  <c:v>6.2659603403199746</c:v>
                </c:pt>
                <c:pt idx="4721">
                  <c:v>6.2703517219335181</c:v>
                </c:pt>
                <c:pt idx="4722">
                  <c:v>6.2835275632707788</c:v>
                </c:pt>
                <c:pt idx="4723">
                  <c:v>6.2967034046080501</c:v>
                </c:pt>
                <c:pt idx="4724">
                  <c:v>6.3010956344699096</c:v>
                </c:pt>
                <c:pt idx="4725">
                  <c:v>6.3054878643317744</c:v>
                </c:pt>
                <c:pt idx="4726">
                  <c:v>6.3098792459453108</c:v>
                </c:pt>
                <c:pt idx="4727">
                  <c:v>6.3142714758071739</c:v>
                </c:pt>
                <c:pt idx="4728">
                  <c:v>6.3186637056690431</c:v>
                </c:pt>
                <c:pt idx="4729">
                  <c:v>6.3230559355308946</c:v>
                </c:pt>
                <c:pt idx="4730">
                  <c:v>6.0167343204074282</c:v>
                </c:pt>
                <c:pt idx="4731">
                  <c:v>6.0211257020209814</c:v>
                </c:pt>
                <c:pt idx="4732">
                  <c:v>6.0255179318828436</c:v>
                </c:pt>
                <c:pt idx="4733">
                  <c:v>6.0299101617447146</c:v>
                </c:pt>
                <c:pt idx="4734">
                  <c:v>6.0343015433582474</c:v>
                </c:pt>
                <c:pt idx="4735">
                  <c:v>6.0386937732201202</c:v>
                </c:pt>
                <c:pt idx="4736">
                  <c:v>6.0430860030819797</c:v>
                </c:pt>
                <c:pt idx="4737">
                  <c:v>6.0474773846955134</c:v>
                </c:pt>
                <c:pt idx="4738">
                  <c:v>6.05186961455738</c:v>
                </c:pt>
                <c:pt idx="4739">
                  <c:v>6.0562618444192431</c:v>
                </c:pt>
                <c:pt idx="4740">
                  <c:v>6.0650454558946461</c:v>
                </c:pt>
                <c:pt idx="4741">
                  <c:v>6.06943768575651</c:v>
                </c:pt>
                <c:pt idx="4742">
                  <c:v>6.0738299156183801</c:v>
                </c:pt>
                <c:pt idx="4743">
                  <c:v>6.0782212972319103</c:v>
                </c:pt>
                <c:pt idx="4744">
                  <c:v>6.0826135270937716</c:v>
                </c:pt>
                <c:pt idx="4745">
                  <c:v>6.0870057569556346</c:v>
                </c:pt>
                <c:pt idx="4746">
                  <c:v>6.0913971385691719</c:v>
                </c:pt>
                <c:pt idx="4747">
                  <c:v>6.0957893684310376</c:v>
                </c:pt>
                <c:pt idx="4748">
                  <c:v>6.1001815982928944</c:v>
                </c:pt>
                <c:pt idx="4749">
                  <c:v>6.1045738281547646</c:v>
                </c:pt>
                <c:pt idx="4750">
                  <c:v>6.1133574396301702</c:v>
                </c:pt>
                <c:pt idx="4751">
                  <c:v>6.117749669492035</c:v>
                </c:pt>
                <c:pt idx="4752">
                  <c:v>6.1221410511055447</c:v>
                </c:pt>
                <c:pt idx="4753">
                  <c:v>6.1265332809674344</c:v>
                </c:pt>
                <c:pt idx="4754">
                  <c:v>6.1309255108292788</c:v>
                </c:pt>
                <c:pt idx="4755">
                  <c:v>6.1353168924428347</c:v>
                </c:pt>
                <c:pt idx="4756">
                  <c:v>6.1397091223046996</c:v>
                </c:pt>
                <c:pt idx="4757">
                  <c:v>6.1441013521665404</c:v>
                </c:pt>
                <c:pt idx="4758">
                  <c:v>6.1484927337800999</c:v>
                </c:pt>
                <c:pt idx="4759">
                  <c:v>6.1528849636419292</c:v>
                </c:pt>
                <c:pt idx="4760">
                  <c:v>6.1572771935038331</c:v>
                </c:pt>
                <c:pt idx="4761">
                  <c:v>6.161669423365697</c:v>
                </c:pt>
                <c:pt idx="4762">
                  <c:v>6.1660608049792316</c:v>
                </c:pt>
                <c:pt idx="4763">
                  <c:v>6.1704530348410973</c:v>
                </c:pt>
                <c:pt idx="4764">
                  <c:v>6.1748452647029408</c:v>
                </c:pt>
                <c:pt idx="4765">
                  <c:v>6.1792366463164772</c:v>
                </c:pt>
                <c:pt idx="4766">
                  <c:v>6.1836288761783607</c:v>
                </c:pt>
                <c:pt idx="4767">
                  <c:v>6.1880211060402281</c:v>
                </c:pt>
                <c:pt idx="4768">
                  <c:v>6.2011969473774746</c:v>
                </c:pt>
                <c:pt idx="4769">
                  <c:v>6.205588328991027</c:v>
                </c:pt>
                <c:pt idx="4770">
                  <c:v>6.2099805588528856</c:v>
                </c:pt>
                <c:pt idx="4771">
                  <c:v>6.2143727887147557</c:v>
                </c:pt>
                <c:pt idx="4772">
                  <c:v>6.2187650185766241</c:v>
                </c:pt>
                <c:pt idx="4773">
                  <c:v>6.2319408599138901</c:v>
                </c:pt>
                <c:pt idx="4774">
                  <c:v>6.2363322415274229</c:v>
                </c:pt>
                <c:pt idx="4775">
                  <c:v>6.2407244713892887</c:v>
                </c:pt>
                <c:pt idx="4776">
                  <c:v>6.2495080828646898</c:v>
                </c:pt>
                <c:pt idx="4777">
                  <c:v>6.2539003127265538</c:v>
                </c:pt>
                <c:pt idx="4778">
                  <c:v>6.2582925425884186</c:v>
                </c:pt>
                <c:pt idx="4779">
                  <c:v>6.2626847724502754</c:v>
                </c:pt>
                <c:pt idx="4780">
                  <c:v>6.2670761540638189</c:v>
                </c:pt>
                <c:pt idx="4781">
                  <c:v>6.2714683839256899</c:v>
                </c:pt>
                <c:pt idx="4782">
                  <c:v>6.2758606137875477</c:v>
                </c:pt>
                <c:pt idx="4783">
                  <c:v>6.2802519954010902</c:v>
                </c:pt>
                <c:pt idx="4784">
                  <c:v>6.2846442252629497</c:v>
                </c:pt>
                <c:pt idx="4785">
                  <c:v>6.2890364551248181</c:v>
                </c:pt>
                <c:pt idx="4786">
                  <c:v>6.2934278367383456</c:v>
                </c:pt>
                <c:pt idx="4787">
                  <c:v>6.2978200666001953</c:v>
                </c:pt>
                <c:pt idx="4788">
                  <c:v>6.3022122964620806</c:v>
                </c:pt>
                <c:pt idx="4789">
                  <c:v>6.3066036780756143</c:v>
                </c:pt>
                <c:pt idx="4790">
                  <c:v>6.3109959079374507</c:v>
                </c:pt>
                <c:pt idx="4791">
                  <c:v>6.0046742928140251</c:v>
                </c:pt>
                <c:pt idx="4792">
                  <c:v>6.022242364013155</c:v>
                </c:pt>
                <c:pt idx="4793">
                  <c:v>6.0266345938750217</c:v>
                </c:pt>
                <c:pt idx="4794">
                  <c:v>6.0310259754885553</c:v>
                </c:pt>
                <c:pt idx="4795">
                  <c:v>6.0354182053504211</c:v>
                </c:pt>
                <c:pt idx="4796">
                  <c:v>6.0398104352122859</c:v>
                </c:pt>
                <c:pt idx="4797">
                  <c:v>6.0442018168258196</c:v>
                </c:pt>
                <c:pt idx="4798">
                  <c:v>6.0485940466876844</c:v>
                </c:pt>
                <c:pt idx="4799">
                  <c:v>6.0529862765495093</c:v>
                </c:pt>
                <c:pt idx="4800">
                  <c:v>6.0573785064113981</c:v>
                </c:pt>
                <c:pt idx="4801">
                  <c:v>6.0617698880249513</c:v>
                </c:pt>
                <c:pt idx="4802">
                  <c:v>6.066162117886817</c:v>
                </c:pt>
                <c:pt idx="4803">
                  <c:v>6.0705543477486774</c:v>
                </c:pt>
                <c:pt idx="4804">
                  <c:v>6.0749457293622164</c:v>
                </c:pt>
                <c:pt idx="4805">
                  <c:v>6.0793379592240804</c:v>
                </c:pt>
                <c:pt idx="4806">
                  <c:v>6.0837301890859461</c:v>
                </c:pt>
                <c:pt idx="4807">
                  <c:v>6.0881215706994736</c:v>
                </c:pt>
                <c:pt idx="4808">
                  <c:v>6.0925138005613446</c:v>
                </c:pt>
                <c:pt idx="4809">
                  <c:v>6.0969060304232094</c:v>
                </c:pt>
                <c:pt idx="4810">
                  <c:v>6.1012982602850787</c:v>
                </c:pt>
                <c:pt idx="4811">
                  <c:v>6.1056896418986124</c:v>
                </c:pt>
                <c:pt idx="4812">
                  <c:v>6.1100818717604453</c:v>
                </c:pt>
                <c:pt idx="4813">
                  <c:v>6.1144741016223394</c:v>
                </c:pt>
                <c:pt idx="4814">
                  <c:v>6.1188654832358749</c:v>
                </c:pt>
                <c:pt idx="4815">
                  <c:v>6.1232577130977406</c:v>
                </c:pt>
                <c:pt idx="4816">
                  <c:v>6.127649942959609</c:v>
                </c:pt>
                <c:pt idx="4817">
                  <c:v>6.1320413245731418</c:v>
                </c:pt>
                <c:pt idx="4818">
                  <c:v>6.1364335544350066</c:v>
                </c:pt>
                <c:pt idx="4819">
                  <c:v>6.1496093957722699</c:v>
                </c:pt>
                <c:pt idx="4820">
                  <c:v>6.1540016256341401</c:v>
                </c:pt>
                <c:pt idx="4821">
                  <c:v>6.1583938554960049</c:v>
                </c:pt>
                <c:pt idx="4822">
                  <c:v>6.1627852371095004</c:v>
                </c:pt>
                <c:pt idx="4823">
                  <c:v>6.1803533083086668</c:v>
                </c:pt>
                <c:pt idx="4824">
                  <c:v>6.1847455381705254</c:v>
                </c:pt>
                <c:pt idx="4825">
                  <c:v>6.1891369197840689</c:v>
                </c:pt>
                <c:pt idx="4826">
                  <c:v>6.1979213795077657</c:v>
                </c:pt>
                <c:pt idx="4827">
                  <c:v>6.202312761121334</c:v>
                </c:pt>
                <c:pt idx="4828">
                  <c:v>6.2067049909831997</c:v>
                </c:pt>
                <c:pt idx="4829">
                  <c:v>6.2110972208450637</c:v>
                </c:pt>
                <c:pt idx="4830">
                  <c:v>6.2286652920441981</c:v>
                </c:pt>
                <c:pt idx="4831">
                  <c:v>6.2506247448568599</c:v>
                </c:pt>
                <c:pt idx="4832">
                  <c:v>6.2550169747187274</c:v>
                </c:pt>
                <c:pt idx="4833">
                  <c:v>6.2594092045805922</c:v>
                </c:pt>
                <c:pt idx="4834">
                  <c:v>6.2638005861941251</c:v>
                </c:pt>
                <c:pt idx="4835">
                  <c:v>6.268192816055965</c:v>
                </c:pt>
                <c:pt idx="4836">
                  <c:v>6.2769764275313902</c:v>
                </c:pt>
                <c:pt idx="4837">
                  <c:v>6.2813686573932559</c:v>
                </c:pt>
                <c:pt idx="4838">
                  <c:v>6.2857608872551216</c:v>
                </c:pt>
                <c:pt idx="4839">
                  <c:v>6.2901522688686446</c:v>
                </c:pt>
                <c:pt idx="4840">
                  <c:v>6.2945444987305219</c:v>
                </c:pt>
                <c:pt idx="4841">
                  <c:v>6.2989367285923876</c:v>
                </c:pt>
                <c:pt idx="4842">
                  <c:v>5.9926151134689309</c:v>
                </c:pt>
                <c:pt idx="4843">
                  <c:v>5.9970073433307949</c:v>
                </c:pt>
                <c:pt idx="4844">
                  <c:v>6.0013987249443304</c:v>
                </c:pt>
                <c:pt idx="4845">
                  <c:v>6.0057909548061961</c:v>
                </c:pt>
                <c:pt idx="4846">
                  <c:v>6.01018318466806</c:v>
                </c:pt>
                <c:pt idx="4847">
                  <c:v>6.0145745662815537</c:v>
                </c:pt>
                <c:pt idx="4848">
                  <c:v>6.0189667961434594</c:v>
                </c:pt>
                <c:pt idx="4849">
                  <c:v>6.0233590260053269</c:v>
                </c:pt>
                <c:pt idx="4850">
                  <c:v>6.0277504076188606</c:v>
                </c:pt>
                <c:pt idx="4851">
                  <c:v>6.0321426374807263</c:v>
                </c:pt>
                <c:pt idx="4852">
                  <c:v>6.0365348673425698</c:v>
                </c:pt>
                <c:pt idx="4853">
                  <c:v>6.0409262489561257</c:v>
                </c:pt>
                <c:pt idx="4854">
                  <c:v>6.0453184788179746</c:v>
                </c:pt>
                <c:pt idx="4855">
                  <c:v>6.0497107086798554</c:v>
                </c:pt>
                <c:pt idx="4856">
                  <c:v>6.0541029385417033</c:v>
                </c:pt>
                <c:pt idx="4857">
                  <c:v>6.0584943201552353</c:v>
                </c:pt>
                <c:pt idx="4858">
                  <c:v>6.0628865500170877</c:v>
                </c:pt>
                <c:pt idx="4859">
                  <c:v>6.0672787798789836</c:v>
                </c:pt>
                <c:pt idx="4860">
                  <c:v>6.0716701614925199</c:v>
                </c:pt>
                <c:pt idx="4861">
                  <c:v>6.0760623913543901</c:v>
                </c:pt>
                <c:pt idx="4862">
                  <c:v>6.0804546212162336</c:v>
                </c:pt>
                <c:pt idx="4863">
                  <c:v>6.084846002829785</c:v>
                </c:pt>
                <c:pt idx="4864">
                  <c:v>6.0892382326916517</c:v>
                </c:pt>
                <c:pt idx="4865">
                  <c:v>6.0936304625535183</c:v>
                </c:pt>
                <c:pt idx="4866">
                  <c:v>6.098022692415384</c:v>
                </c:pt>
                <c:pt idx="4867">
                  <c:v>6.1024140740288848</c:v>
                </c:pt>
                <c:pt idx="4868">
                  <c:v>6.1068063038907816</c:v>
                </c:pt>
                <c:pt idx="4869">
                  <c:v>6.1111985337526473</c:v>
                </c:pt>
                <c:pt idx="4870">
                  <c:v>6.1155899153661766</c:v>
                </c:pt>
                <c:pt idx="4871">
                  <c:v>6.1199821452280476</c:v>
                </c:pt>
                <c:pt idx="4872">
                  <c:v>6.1243743750898849</c:v>
                </c:pt>
                <c:pt idx="4873">
                  <c:v>6.1287657567034346</c:v>
                </c:pt>
                <c:pt idx="4874">
                  <c:v>6.1331579865653136</c:v>
                </c:pt>
                <c:pt idx="4875">
                  <c:v>6.1375502164271571</c:v>
                </c:pt>
                <c:pt idx="4876">
                  <c:v>6.1419415980407086</c:v>
                </c:pt>
                <c:pt idx="4877">
                  <c:v>6.146333827902577</c:v>
                </c:pt>
                <c:pt idx="4878">
                  <c:v>6.1507260577644436</c:v>
                </c:pt>
                <c:pt idx="4879">
                  <c:v>6.1551182876262809</c:v>
                </c:pt>
                <c:pt idx="4880">
                  <c:v>6.1595096692398439</c:v>
                </c:pt>
                <c:pt idx="4881">
                  <c:v>6.1639018991016936</c:v>
                </c:pt>
                <c:pt idx="4882">
                  <c:v>6.1682941289635744</c:v>
                </c:pt>
                <c:pt idx="4883">
                  <c:v>6.1726855105771046</c:v>
                </c:pt>
                <c:pt idx="4884">
                  <c:v>6.1770777404389676</c:v>
                </c:pt>
                <c:pt idx="4885">
                  <c:v>6.1814699703008396</c:v>
                </c:pt>
                <c:pt idx="4886">
                  <c:v>6.185861351914375</c:v>
                </c:pt>
                <c:pt idx="4887">
                  <c:v>6.1902535817762399</c:v>
                </c:pt>
                <c:pt idx="4888">
                  <c:v>6.1946458116381056</c:v>
                </c:pt>
                <c:pt idx="4889">
                  <c:v>6.1990371932516402</c:v>
                </c:pt>
                <c:pt idx="4890">
                  <c:v>6.2034294231135103</c:v>
                </c:pt>
                <c:pt idx="4891">
                  <c:v>6.2209974943126403</c:v>
                </c:pt>
                <c:pt idx="4892">
                  <c:v>6.2253897241745006</c:v>
                </c:pt>
                <c:pt idx="4893">
                  <c:v>6.238565565511764</c:v>
                </c:pt>
                <c:pt idx="4894">
                  <c:v>6.2429569471252648</c:v>
                </c:pt>
                <c:pt idx="4895">
                  <c:v>6.2473491769871661</c:v>
                </c:pt>
                <c:pt idx="4896">
                  <c:v>6.2517414068490309</c:v>
                </c:pt>
                <c:pt idx="4897">
                  <c:v>6.2561336367108966</c:v>
                </c:pt>
                <c:pt idx="4898">
                  <c:v>6.2605250183244294</c:v>
                </c:pt>
                <c:pt idx="4899">
                  <c:v>6.264917248186249</c:v>
                </c:pt>
                <c:pt idx="4900">
                  <c:v>6.26930947804816</c:v>
                </c:pt>
                <c:pt idx="4901">
                  <c:v>6.2737008596616937</c:v>
                </c:pt>
                <c:pt idx="4902">
                  <c:v>6.2780930895235603</c:v>
                </c:pt>
                <c:pt idx="4903">
                  <c:v>6.2824853193854038</c:v>
                </c:pt>
                <c:pt idx="4904">
                  <c:v>6.2868767009989606</c:v>
                </c:pt>
                <c:pt idx="4905">
                  <c:v>5.9805550858755012</c:v>
                </c:pt>
                <c:pt idx="4906">
                  <c:v>5.984947315737366</c:v>
                </c:pt>
                <c:pt idx="4907">
                  <c:v>5.9893395455992371</c:v>
                </c:pt>
                <c:pt idx="4908">
                  <c:v>5.9937317754610984</c:v>
                </c:pt>
                <c:pt idx="4909">
                  <c:v>5.9981231570746329</c:v>
                </c:pt>
                <c:pt idx="4910">
                  <c:v>6.0025153869364694</c:v>
                </c:pt>
                <c:pt idx="4911">
                  <c:v>6.0069076167983626</c:v>
                </c:pt>
                <c:pt idx="4912">
                  <c:v>6.0112989984118981</c:v>
                </c:pt>
                <c:pt idx="4913">
                  <c:v>6.0156912282737629</c:v>
                </c:pt>
                <c:pt idx="4914">
                  <c:v>6.0200834581356304</c:v>
                </c:pt>
                <c:pt idx="4915">
                  <c:v>6.0244748397491339</c:v>
                </c:pt>
                <c:pt idx="4916">
                  <c:v>6.0288670696110298</c:v>
                </c:pt>
                <c:pt idx="4917">
                  <c:v>6.0332592994729</c:v>
                </c:pt>
                <c:pt idx="4918">
                  <c:v>6.0376506810864301</c:v>
                </c:pt>
                <c:pt idx="4919">
                  <c:v>6.0420429109482896</c:v>
                </c:pt>
                <c:pt idx="4920">
                  <c:v>6.0464351408101589</c:v>
                </c:pt>
                <c:pt idx="4921">
                  <c:v>6.0508273706720264</c:v>
                </c:pt>
                <c:pt idx="4922">
                  <c:v>6.0552187522855601</c:v>
                </c:pt>
                <c:pt idx="4923">
                  <c:v>6.0596109821474249</c:v>
                </c:pt>
                <c:pt idx="4924">
                  <c:v>6.0640032120092746</c:v>
                </c:pt>
                <c:pt idx="4925">
                  <c:v>6.0683945936228261</c:v>
                </c:pt>
                <c:pt idx="4926">
                  <c:v>6.07278682348469</c:v>
                </c:pt>
                <c:pt idx="4927">
                  <c:v>6.0771790533465548</c:v>
                </c:pt>
                <c:pt idx="4928">
                  <c:v>6.0815704349600876</c:v>
                </c:pt>
                <c:pt idx="4929">
                  <c:v>6.085962664821956</c:v>
                </c:pt>
                <c:pt idx="4930">
                  <c:v>6.0903548946838209</c:v>
                </c:pt>
                <c:pt idx="4931">
                  <c:v>6.0991385061592007</c:v>
                </c:pt>
                <c:pt idx="4932">
                  <c:v>6.1035307360210744</c:v>
                </c:pt>
                <c:pt idx="4933">
                  <c:v>6.1079229658829446</c:v>
                </c:pt>
                <c:pt idx="4934">
                  <c:v>6.1123143474964374</c:v>
                </c:pt>
                <c:pt idx="4935">
                  <c:v>6.1167065773583298</c:v>
                </c:pt>
                <c:pt idx="4936">
                  <c:v>6.1210988072201982</c:v>
                </c:pt>
                <c:pt idx="4937">
                  <c:v>6.1254901888337514</c:v>
                </c:pt>
                <c:pt idx="4938">
                  <c:v>6.1386660301710156</c:v>
                </c:pt>
                <c:pt idx="4939">
                  <c:v>6.147450489894748</c:v>
                </c:pt>
                <c:pt idx="4940">
                  <c:v>6.1518427197566137</c:v>
                </c:pt>
                <c:pt idx="4941">
                  <c:v>6.1562341013701474</c:v>
                </c:pt>
                <c:pt idx="4942">
                  <c:v>6.1606263312320104</c:v>
                </c:pt>
                <c:pt idx="4943">
                  <c:v>6.1650185610938646</c:v>
                </c:pt>
                <c:pt idx="4944">
                  <c:v>6.1694099427074036</c:v>
                </c:pt>
                <c:pt idx="4945">
                  <c:v>6.1781944024311439</c:v>
                </c:pt>
                <c:pt idx="4946">
                  <c:v>6.1825857840446767</c:v>
                </c:pt>
                <c:pt idx="4947">
                  <c:v>6.1869780139065416</c:v>
                </c:pt>
                <c:pt idx="4948">
                  <c:v>6.1913702437684046</c:v>
                </c:pt>
                <c:pt idx="4949">
                  <c:v>6.1957616253819427</c:v>
                </c:pt>
                <c:pt idx="4950">
                  <c:v>6.2001538552438076</c:v>
                </c:pt>
                <c:pt idx="4951">
                  <c:v>6.2045460851056724</c:v>
                </c:pt>
                <c:pt idx="4952">
                  <c:v>6.2089383149675399</c:v>
                </c:pt>
                <c:pt idx="4953">
                  <c:v>6.2133296965810727</c:v>
                </c:pt>
                <c:pt idx="4954">
                  <c:v>6.2177219264429384</c:v>
                </c:pt>
                <c:pt idx="4955">
                  <c:v>6.2221141563047748</c:v>
                </c:pt>
                <c:pt idx="4956">
                  <c:v>6.2265055379183236</c:v>
                </c:pt>
                <c:pt idx="4957">
                  <c:v>6.2308977677802044</c:v>
                </c:pt>
                <c:pt idx="4958">
                  <c:v>6.2352899976420701</c:v>
                </c:pt>
                <c:pt idx="4959">
                  <c:v>6.2396813792556021</c:v>
                </c:pt>
                <c:pt idx="4960">
                  <c:v>6.2440736091174696</c:v>
                </c:pt>
                <c:pt idx="4961">
                  <c:v>6.2484658389793353</c:v>
                </c:pt>
                <c:pt idx="4962">
                  <c:v>6.2528580688411974</c:v>
                </c:pt>
                <c:pt idx="4963">
                  <c:v>6.25724945045474</c:v>
                </c:pt>
                <c:pt idx="4964">
                  <c:v>6.2616416803166004</c:v>
                </c:pt>
                <c:pt idx="4965">
                  <c:v>6.2660339101784643</c:v>
                </c:pt>
                <c:pt idx="4966">
                  <c:v>6.270425291791998</c:v>
                </c:pt>
                <c:pt idx="4967">
                  <c:v>5.9641036766685254</c:v>
                </c:pt>
                <c:pt idx="4968">
                  <c:v>5.9684959065303946</c:v>
                </c:pt>
                <c:pt idx="4969">
                  <c:v>5.9728881363922737</c:v>
                </c:pt>
                <c:pt idx="4970">
                  <c:v>5.9772795180058083</c:v>
                </c:pt>
                <c:pt idx="4971">
                  <c:v>5.9816717478676731</c:v>
                </c:pt>
                <c:pt idx="4972">
                  <c:v>5.9860639777295406</c:v>
                </c:pt>
                <c:pt idx="4973">
                  <c:v>5.9904562075914036</c:v>
                </c:pt>
                <c:pt idx="4974">
                  <c:v>5.9948475892049409</c:v>
                </c:pt>
                <c:pt idx="4975">
                  <c:v>5.9992398190668057</c:v>
                </c:pt>
                <c:pt idx="4976">
                  <c:v>6.0036320489286696</c:v>
                </c:pt>
                <c:pt idx="4977">
                  <c:v>6.0080234305422051</c:v>
                </c:pt>
                <c:pt idx="4978">
                  <c:v>6.0124156604040646</c:v>
                </c:pt>
                <c:pt idx="4979">
                  <c:v>6.0168078902659374</c:v>
                </c:pt>
                <c:pt idx="4980">
                  <c:v>6.0211992718794676</c:v>
                </c:pt>
                <c:pt idx="4981">
                  <c:v>6.0255915017413368</c:v>
                </c:pt>
                <c:pt idx="4982">
                  <c:v>6.0299837316032026</c:v>
                </c:pt>
                <c:pt idx="4983">
                  <c:v>6.0343751132167363</c:v>
                </c:pt>
                <c:pt idx="4984">
                  <c:v>6.0431595729404659</c:v>
                </c:pt>
                <c:pt idx="4985">
                  <c:v>6.0563354142777328</c:v>
                </c:pt>
                <c:pt idx="4986">
                  <c:v>6.0607276441395994</c:v>
                </c:pt>
                <c:pt idx="4987">
                  <c:v>6.0651190257531322</c:v>
                </c:pt>
                <c:pt idx="4988">
                  <c:v>6.0695112556149846</c:v>
                </c:pt>
                <c:pt idx="4989">
                  <c:v>6.0739034854768601</c:v>
                </c:pt>
                <c:pt idx="4990">
                  <c:v>6.0782948670903956</c:v>
                </c:pt>
                <c:pt idx="4991">
                  <c:v>6.0826870969522631</c:v>
                </c:pt>
                <c:pt idx="4992">
                  <c:v>6.0870793268141279</c:v>
                </c:pt>
                <c:pt idx="4993">
                  <c:v>6.0914715566759687</c:v>
                </c:pt>
                <c:pt idx="4994">
                  <c:v>6.0958629382895282</c:v>
                </c:pt>
                <c:pt idx="4995">
                  <c:v>6.1002551681513886</c:v>
                </c:pt>
                <c:pt idx="4996">
                  <c:v>6.1178232393505247</c:v>
                </c:pt>
                <c:pt idx="4997">
                  <c:v>6.122214620964038</c:v>
                </c:pt>
                <c:pt idx="4998">
                  <c:v>6.1353904623013227</c:v>
                </c:pt>
                <c:pt idx="4999">
                  <c:v>6.1397826921631902</c:v>
                </c:pt>
                <c:pt idx="5000">
                  <c:v>6.144174922025023</c:v>
                </c:pt>
                <c:pt idx="5001">
                  <c:v>6.1485671518869207</c:v>
                </c:pt>
                <c:pt idx="5002">
                  <c:v>6.1529585335004287</c:v>
                </c:pt>
                <c:pt idx="5003">
                  <c:v>6.1573507633623201</c:v>
                </c:pt>
                <c:pt idx="5004">
                  <c:v>6.1617429932241903</c:v>
                </c:pt>
                <c:pt idx="5005">
                  <c:v>6.1661343748376893</c:v>
                </c:pt>
                <c:pt idx="5006">
                  <c:v>6.1705266046995826</c:v>
                </c:pt>
                <c:pt idx="5007">
                  <c:v>6.174918834561427</c:v>
                </c:pt>
                <c:pt idx="5008">
                  <c:v>6.1793102161749847</c:v>
                </c:pt>
                <c:pt idx="5009">
                  <c:v>6.1837024460368486</c:v>
                </c:pt>
                <c:pt idx="5010">
                  <c:v>6.1880946758987054</c:v>
                </c:pt>
                <c:pt idx="5011">
                  <c:v>6.1924860575122231</c:v>
                </c:pt>
                <c:pt idx="5012">
                  <c:v>6.1968782873741146</c:v>
                </c:pt>
                <c:pt idx="5013">
                  <c:v>6.2012705172359794</c:v>
                </c:pt>
                <c:pt idx="5014">
                  <c:v>6.205662747097846</c:v>
                </c:pt>
                <c:pt idx="5015">
                  <c:v>6.2100541287113806</c:v>
                </c:pt>
                <c:pt idx="5016">
                  <c:v>6.2144463585732446</c:v>
                </c:pt>
                <c:pt idx="5017">
                  <c:v>6.2188385884351076</c:v>
                </c:pt>
                <c:pt idx="5018">
                  <c:v>6.2232299700486449</c:v>
                </c:pt>
                <c:pt idx="5019">
                  <c:v>6.2276221999105106</c:v>
                </c:pt>
                <c:pt idx="5020">
                  <c:v>6.2320144297723754</c:v>
                </c:pt>
                <c:pt idx="5021">
                  <c:v>6.2364058113859064</c:v>
                </c:pt>
                <c:pt idx="5022">
                  <c:v>6.2407980412477757</c:v>
                </c:pt>
                <c:pt idx="5023">
                  <c:v>6.249582500971508</c:v>
                </c:pt>
                <c:pt idx="5024">
                  <c:v>6.2539738825850417</c:v>
                </c:pt>
                <c:pt idx="5025">
                  <c:v>6.2583661124469074</c:v>
                </c:pt>
                <c:pt idx="5026">
                  <c:v>5.952044497323449</c:v>
                </c:pt>
                <c:pt idx="5027">
                  <c:v>5.9564367271853076</c:v>
                </c:pt>
                <c:pt idx="5028">
                  <c:v>5.9608281087988484</c:v>
                </c:pt>
                <c:pt idx="5029">
                  <c:v>5.9740039501361117</c:v>
                </c:pt>
                <c:pt idx="5030">
                  <c:v>5.9783961799979766</c:v>
                </c:pt>
                <c:pt idx="5031">
                  <c:v>5.9827884098598441</c:v>
                </c:pt>
                <c:pt idx="5032">
                  <c:v>5.9871806397217036</c:v>
                </c:pt>
                <c:pt idx="5033">
                  <c:v>5.9915720213352444</c:v>
                </c:pt>
                <c:pt idx="5034">
                  <c:v>5.9959642511971056</c:v>
                </c:pt>
                <c:pt idx="5035">
                  <c:v>6.000356481058974</c:v>
                </c:pt>
                <c:pt idx="5036">
                  <c:v>6.0047478626725077</c:v>
                </c:pt>
                <c:pt idx="5037">
                  <c:v>6.0091400925343796</c:v>
                </c:pt>
                <c:pt idx="5038">
                  <c:v>6.0135323223962356</c:v>
                </c:pt>
                <c:pt idx="5039">
                  <c:v>6.0179237040097737</c:v>
                </c:pt>
                <c:pt idx="5040">
                  <c:v>6.0223159338716394</c:v>
                </c:pt>
                <c:pt idx="5041">
                  <c:v>6.026708163733506</c:v>
                </c:pt>
                <c:pt idx="5042">
                  <c:v>6.0310995453470397</c:v>
                </c:pt>
                <c:pt idx="5043">
                  <c:v>6.0354917752089037</c:v>
                </c:pt>
                <c:pt idx="5044">
                  <c:v>6.044276234932636</c:v>
                </c:pt>
                <c:pt idx="5045">
                  <c:v>6.0486676165461697</c:v>
                </c:pt>
                <c:pt idx="5046">
                  <c:v>6.0574520762698798</c:v>
                </c:pt>
                <c:pt idx="5047">
                  <c:v>6.0618434578834348</c:v>
                </c:pt>
                <c:pt idx="5048">
                  <c:v>6.0662356877452996</c:v>
                </c:pt>
                <c:pt idx="5049">
                  <c:v>6.070627917607168</c:v>
                </c:pt>
                <c:pt idx="5050">
                  <c:v>6.0838037589444323</c:v>
                </c:pt>
                <c:pt idx="5051">
                  <c:v>6.0881959888062944</c:v>
                </c:pt>
                <c:pt idx="5052">
                  <c:v>6.0925873704198246</c:v>
                </c:pt>
                <c:pt idx="5053">
                  <c:v>6.0969796002816947</c:v>
                </c:pt>
                <c:pt idx="5054">
                  <c:v>6.105763211757095</c:v>
                </c:pt>
                <c:pt idx="5055">
                  <c:v>6.1101554416189368</c:v>
                </c:pt>
                <c:pt idx="5056">
                  <c:v>6.1321148944316271</c:v>
                </c:pt>
                <c:pt idx="5057">
                  <c:v>6.136507124293491</c:v>
                </c:pt>
                <c:pt idx="5058">
                  <c:v>6.1408993541553576</c:v>
                </c:pt>
                <c:pt idx="5059">
                  <c:v>6.1452915840172251</c:v>
                </c:pt>
                <c:pt idx="5060">
                  <c:v>6.1496829656307579</c:v>
                </c:pt>
                <c:pt idx="5061">
                  <c:v>6.1540751954926227</c:v>
                </c:pt>
                <c:pt idx="5062">
                  <c:v>6.1584674253544867</c:v>
                </c:pt>
                <c:pt idx="5063">
                  <c:v>6.162858806967983</c:v>
                </c:pt>
                <c:pt idx="5064">
                  <c:v>6.1672510368298754</c:v>
                </c:pt>
                <c:pt idx="5065">
                  <c:v>6.1716432666917536</c:v>
                </c:pt>
                <c:pt idx="5066">
                  <c:v>6.1760346483052633</c:v>
                </c:pt>
                <c:pt idx="5067">
                  <c:v>6.1804268781671317</c:v>
                </c:pt>
                <c:pt idx="5068">
                  <c:v>6.1848191080290196</c:v>
                </c:pt>
                <c:pt idx="5069">
                  <c:v>6.1892104896425533</c:v>
                </c:pt>
                <c:pt idx="5070">
                  <c:v>6.193602719504419</c:v>
                </c:pt>
                <c:pt idx="5071">
                  <c:v>6.1979949493662403</c:v>
                </c:pt>
                <c:pt idx="5072">
                  <c:v>6.2023871792281504</c:v>
                </c:pt>
                <c:pt idx="5073">
                  <c:v>6.2067785608416841</c:v>
                </c:pt>
                <c:pt idx="5074">
                  <c:v>6.2111707907035498</c:v>
                </c:pt>
                <c:pt idx="5075">
                  <c:v>6.2155630205654164</c:v>
                </c:pt>
                <c:pt idx="5076">
                  <c:v>6.2199544021789466</c:v>
                </c:pt>
                <c:pt idx="5077">
                  <c:v>6.224346632040815</c:v>
                </c:pt>
                <c:pt idx="5078">
                  <c:v>6.2287388619026789</c:v>
                </c:pt>
                <c:pt idx="5079">
                  <c:v>6.2331302435162046</c:v>
                </c:pt>
                <c:pt idx="5080">
                  <c:v>6.2375224733780801</c:v>
                </c:pt>
                <c:pt idx="5081">
                  <c:v>6.2419147032399458</c:v>
                </c:pt>
                <c:pt idx="5082">
                  <c:v>6.2463069331018106</c:v>
                </c:pt>
                <c:pt idx="5083">
                  <c:v>5.9399853179783548</c:v>
                </c:pt>
                <c:pt idx="5084">
                  <c:v>5.9443766995918876</c:v>
                </c:pt>
                <c:pt idx="5085">
                  <c:v>5.9487689294537551</c:v>
                </c:pt>
                <c:pt idx="5086">
                  <c:v>5.9531611593156182</c:v>
                </c:pt>
                <c:pt idx="5087">
                  <c:v>5.9575525409291537</c:v>
                </c:pt>
                <c:pt idx="5088">
                  <c:v>5.9926886833274153</c:v>
                </c:pt>
                <c:pt idx="5089">
                  <c:v>5.9970809131892766</c:v>
                </c:pt>
                <c:pt idx="5090">
                  <c:v>6.0014722948028121</c:v>
                </c:pt>
                <c:pt idx="5091">
                  <c:v>6.0410006670629386</c:v>
                </c:pt>
                <c:pt idx="5092">
                  <c:v>6.0453920486764758</c:v>
                </c:pt>
                <c:pt idx="5093">
                  <c:v>6.0497842785383336</c:v>
                </c:pt>
                <c:pt idx="5094">
                  <c:v>6.0541765084001824</c:v>
                </c:pt>
                <c:pt idx="5095">
                  <c:v>6.058567890013741</c:v>
                </c:pt>
                <c:pt idx="5096">
                  <c:v>6.0629601198756049</c:v>
                </c:pt>
                <c:pt idx="5097">
                  <c:v>6.0673523497374493</c:v>
                </c:pt>
                <c:pt idx="5098">
                  <c:v>6.0805281910747402</c:v>
                </c:pt>
                <c:pt idx="5099">
                  <c:v>6.0849204209366006</c:v>
                </c:pt>
                <c:pt idx="5100">
                  <c:v>6.089311802550136</c:v>
                </c:pt>
                <c:pt idx="5101">
                  <c:v>6.0937040324120009</c:v>
                </c:pt>
                <c:pt idx="5102">
                  <c:v>6.1112721036111397</c:v>
                </c:pt>
                <c:pt idx="5103">
                  <c:v>6.1332315564237936</c:v>
                </c:pt>
                <c:pt idx="5104">
                  <c:v>6.1376237862856629</c:v>
                </c:pt>
                <c:pt idx="5105">
                  <c:v>6.142016016147501</c:v>
                </c:pt>
                <c:pt idx="5106">
                  <c:v>6.1464073977610632</c:v>
                </c:pt>
                <c:pt idx="5107">
                  <c:v>6.1507996276229289</c:v>
                </c:pt>
                <c:pt idx="5108">
                  <c:v>6.1551918574847679</c:v>
                </c:pt>
                <c:pt idx="5109">
                  <c:v>6.1639754689601736</c:v>
                </c:pt>
                <c:pt idx="5110">
                  <c:v>6.1683676988220597</c:v>
                </c:pt>
                <c:pt idx="5111">
                  <c:v>6.177151310297436</c:v>
                </c:pt>
                <c:pt idx="5112">
                  <c:v>6.1903271516347251</c:v>
                </c:pt>
                <c:pt idx="5113">
                  <c:v>6.1947193814965846</c:v>
                </c:pt>
                <c:pt idx="5114">
                  <c:v>6.1991116113584344</c:v>
                </c:pt>
                <c:pt idx="5115">
                  <c:v>6.2035029929719903</c:v>
                </c:pt>
                <c:pt idx="5116">
                  <c:v>6.2078952228338551</c:v>
                </c:pt>
                <c:pt idx="5117">
                  <c:v>6.2122874526957208</c:v>
                </c:pt>
                <c:pt idx="5118">
                  <c:v>6.2166788343092536</c:v>
                </c:pt>
                <c:pt idx="5119">
                  <c:v>6.2210710641711202</c:v>
                </c:pt>
                <c:pt idx="5120">
                  <c:v>6.225463294032985</c:v>
                </c:pt>
                <c:pt idx="5121">
                  <c:v>6.2298546756465054</c:v>
                </c:pt>
                <c:pt idx="5122">
                  <c:v>6.2342469055083871</c:v>
                </c:pt>
                <c:pt idx="5123">
                  <c:v>5.9235344383700754</c:v>
                </c:pt>
                <c:pt idx="5124">
                  <c:v>5.9279258199836136</c:v>
                </c:pt>
                <c:pt idx="5125">
                  <c:v>5.9323180498454766</c:v>
                </c:pt>
                <c:pt idx="5126">
                  <c:v>5.936710279707345</c:v>
                </c:pt>
                <c:pt idx="5127">
                  <c:v>5.9411016613208778</c:v>
                </c:pt>
                <c:pt idx="5128">
                  <c:v>5.9454938911827471</c:v>
                </c:pt>
                <c:pt idx="5129">
                  <c:v>5.9498861210446101</c:v>
                </c:pt>
                <c:pt idx="5130">
                  <c:v>5.9542775026581438</c:v>
                </c:pt>
                <c:pt idx="5131">
                  <c:v>5.9674533439954036</c:v>
                </c:pt>
                <c:pt idx="5132">
                  <c:v>5.9718455738572729</c:v>
                </c:pt>
                <c:pt idx="5133">
                  <c:v>5.9762378037191404</c:v>
                </c:pt>
                <c:pt idx="5134">
                  <c:v>5.9850214151945398</c:v>
                </c:pt>
                <c:pt idx="5135">
                  <c:v>6.0157653277309358</c:v>
                </c:pt>
                <c:pt idx="5136">
                  <c:v>6.0377256287919314</c:v>
                </c:pt>
                <c:pt idx="5137">
                  <c:v>6.0421170104054411</c:v>
                </c:pt>
                <c:pt idx="5138">
                  <c:v>6.0596850816045951</c:v>
                </c:pt>
                <c:pt idx="5139">
                  <c:v>6.0948212240028568</c:v>
                </c:pt>
                <c:pt idx="5140">
                  <c:v>6.1079970653401237</c:v>
                </c:pt>
                <c:pt idx="5141">
                  <c:v>6.1123884469536556</c:v>
                </c:pt>
                <c:pt idx="5142">
                  <c:v>6.1167806768154867</c:v>
                </c:pt>
                <c:pt idx="5143">
                  <c:v>6.1211729066773746</c:v>
                </c:pt>
                <c:pt idx="5144">
                  <c:v>6.1387409778765196</c:v>
                </c:pt>
                <c:pt idx="5145">
                  <c:v>6.1519168192137608</c:v>
                </c:pt>
                <c:pt idx="5146">
                  <c:v>6.1563082008273176</c:v>
                </c:pt>
                <c:pt idx="5147">
                  <c:v>6.1607004306891806</c:v>
                </c:pt>
                <c:pt idx="5148">
                  <c:v>6.1650926605510454</c:v>
                </c:pt>
                <c:pt idx="5149">
                  <c:v>6.173876272026428</c:v>
                </c:pt>
                <c:pt idx="5150">
                  <c:v>6.1782685018883141</c:v>
                </c:pt>
                <c:pt idx="5151">
                  <c:v>6.1826598835018478</c:v>
                </c:pt>
                <c:pt idx="5152">
                  <c:v>6.1870521133637144</c:v>
                </c:pt>
                <c:pt idx="5153">
                  <c:v>6.1914443432255766</c:v>
                </c:pt>
                <c:pt idx="5154">
                  <c:v>6.1958365730874077</c:v>
                </c:pt>
                <c:pt idx="5155">
                  <c:v>6.2046201845628497</c:v>
                </c:pt>
                <c:pt idx="5156">
                  <c:v>6.2090124144247101</c:v>
                </c:pt>
                <c:pt idx="5157">
                  <c:v>6.2134037960382438</c:v>
                </c:pt>
                <c:pt idx="5158">
                  <c:v>5.9158666406385194</c:v>
                </c:pt>
                <c:pt idx="5159">
                  <c:v>5.9290424819757881</c:v>
                </c:pt>
                <c:pt idx="5160">
                  <c:v>5.9334347118376503</c:v>
                </c:pt>
                <c:pt idx="5161">
                  <c:v>5.9378260934511831</c:v>
                </c:pt>
                <c:pt idx="5162">
                  <c:v>5.9422183233130514</c:v>
                </c:pt>
                <c:pt idx="5163">
                  <c:v>5.9466105531749154</c:v>
                </c:pt>
                <c:pt idx="5164">
                  <c:v>5.9510019347884509</c:v>
                </c:pt>
                <c:pt idx="5165">
                  <c:v>5.9553941646503157</c:v>
                </c:pt>
                <c:pt idx="5166">
                  <c:v>5.9597863945121796</c:v>
                </c:pt>
                <c:pt idx="5167">
                  <c:v>5.9729622358494474</c:v>
                </c:pt>
                <c:pt idx="5168">
                  <c:v>5.9773544657113113</c:v>
                </c:pt>
                <c:pt idx="5169">
                  <c:v>5.9817458473248459</c:v>
                </c:pt>
                <c:pt idx="5170">
                  <c:v>5.9861380771867054</c:v>
                </c:pt>
                <c:pt idx="5171">
                  <c:v>5.9905303070485756</c:v>
                </c:pt>
                <c:pt idx="5172">
                  <c:v>5.9949216886621102</c:v>
                </c:pt>
                <c:pt idx="5173">
                  <c:v>5.999313918523975</c:v>
                </c:pt>
                <c:pt idx="5174">
                  <c:v>6.0037061483858416</c:v>
                </c:pt>
                <c:pt idx="5175">
                  <c:v>6.0080975299993771</c:v>
                </c:pt>
                <c:pt idx="5176">
                  <c:v>6.0124897598612366</c:v>
                </c:pt>
                <c:pt idx="5177">
                  <c:v>6.0168819897231076</c:v>
                </c:pt>
                <c:pt idx="5178">
                  <c:v>6.0212733713366422</c:v>
                </c:pt>
                <c:pt idx="5179">
                  <c:v>6.0256656011985061</c:v>
                </c:pt>
                <c:pt idx="5180">
                  <c:v>6.0300578310603719</c:v>
                </c:pt>
                <c:pt idx="5181">
                  <c:v>6.0344500609222376</c:v>
                </c:pt>
                <c:pt idx="5182">
                  <c:v>6.038841442535773</c:v>
                </c:pt>
                <c:pt idx="5183">
                  <c:v>6.0432336723976379</c:v>
                </c:pt>
                <c:pt idx="5184">
                  <c:v>6.0476259022595036</c:v>
                </c:pt>
                <c:pt idx="5185">
                  <c:v>6.0520172838730382</c:v>
                </c:pt>
                <c:pt idx="5186">
                  <c:v>6.0608017435967678</c:v>
                </c:pt>
                <c:pt idx="5187">
                  <c:v>6.0651931252103006</c:v>
                </c:pt>
                <c:pt idx="5188">
                  <c:v>6.069585355072169</c:v>
                </c:pt>
                <c:pt idx="5189">
                  <c:v>6.0915456561331638</c:v>
                </c:pt>
                <c:pt idx="5190">
                  <c:v>6.0959370377466753</c:v>
                </c:pt>
                <c:pt idx="5191">
                  <c:v>6.100329267608565</c:v>
                </c:pt>
                <c:pt idx="5192">
                  <c:v>6.1047214974704307</c:v>
                </c:pt>
                <c:pt idx="5193">
                  <c:v>6.1091128790839404</c:v>
                </c:pt>
                <c:pt idx="5194">
                  <c:v>6.1135051089458274</c:v>
                </c:pt>
                <c:pt idx="5195">
                  <c:v>6.1178973388076736</c:v>
                </c:pt>
                <c:pt idx="5196">
                  <c:v>6.1222887204212304</c:v>
                </c:pt>
                <c:pt idx="5197">
                  <c:v>6.1266809502830846</c:v>
                </c:pt>
                <c:pt idx="5198">
                  <c:v>6.1310731801449601</c:v>
                </c:pt>
                <c:pt idx="5199">
                  <c:v>6.1354654100068258</c:v>
                </c:pt>
                <c:pt idx="5200">
                  <c:v>6.1398567916203604</c:v>
                </c:pt>
                <c:pt idx="5201">
                  <c:v>6.1442490214822261</c:v>
                </c:pt>
                <c:pt idx="5202">
                  <c:v>6.14864125134409</c:v>
                </c:pt>
                <c:pt idx="5203">
                  <c:v>6.1530326329576246</c:v>
                </c:pt>
                <c:pt idx="5204">
                  <c:v>6.157424862819453</c:v>
                </c:pt>
                <c:pt idx="5205">
                  <c:v>6.1618170926813569</c:v>
                </c:pt>
                <c:pt idx="5206">
                  <c:v>6.1662084742948897</c:v>
                </c:pt>
                <c:pt idx="5207">
                  <c:v>6.1706007041567563</c:v>
                </c:pt>
                <c:pt idx="5208">
                  <c:v>6.174992934018622</c:v>
                </c:pt>
                <c:pt idx="5209">
                  <c:v>6.1793843156321548</c:v>
                </c:pt>
                <c:pt idx="5210">
                  <c:v>6.1837765454940206</c:v>
                </c:pt>
                <c:pt idx="5211">
                  <c:v>6.1969523868312866</c:v>
                </c:pt>
                <c:pt idx="5212">
                  <c:v>6.2013446166931523</c:v>
                </c:pt>
                <c:pt idx="5213">
                  <c:v>5.9081988429069536</c:v>
                </c:pt>
                <c:pt idx="5214">
                  <c:v>5.925766914106088</c:v>
                </c:pt>
                <c:pt idx="5215">
                  <c:v>5.9301591439679537</c:v>
                </c:pt>
                <c:pt idx="5216">
                  <c:v>5.9345505255814874</c:v>
                </c:pt>
                <c:pt idx="5217">
                  <c:v>5.9477263669187446</c:v>
                </c:pt>
                <c:pt idx="5218">
                  <c:v>5.9521185967806201</c:v>
                </c:pt>
                <c:pt idx="5219">
                  <c:v>5.9565108266424636</c:v>
                </c:pt>
                <c:pt idx="5220">
                  <c:v>5.9652944381178816</c:v>
                </c:pt>
                <c:pt idx="5221">
                  <c:v>5.9696866679797456</c:v>
                </c:pt>
                <c:pt idx="5222">
                  <c:v>5.9740788978416139</c:v>
                </c:pt>
                <c:pt idx="5223">
                  <c:v>5.9784702794551476</c:v>
                </c:pt>
                <c:pt idx="5224">
                  <c:v>5.982862509317016</c:v>
                </c:pt>
                <c:pt idx="5225">
                  <c:v>5.98725473917888</c:v>
                </c:pt>
                <c:pt idx="5226">
                  <c:v>5.9916461207924128</c:v>
                </c:pt>
                <c:pt idx="5227">
                  <c:v>5.9960383506542803</c:v>
                </c:pt>
                <c:pt idx="5228">
                  <c:v>6.0004305805161469</c:v>
                </c:pt>
                <c:pt idx="5229">
                  <c:v>6.0048219621296806</c:v>
                </c:pt>
                <c:pt idx="5230">
                  <c:v>6.009214191991548</c:v>
                </c:pt>
                <c:pt idx="5231">
                  <c:v>6.013606421853412</c:v>
                </c:pt>
                <c:pt idx="5232">
                  <c:v>6.0179978034669244</c:v>
                </c:pt>
                <c:pt idx="5233">
                  <c:v>6.0223900333288096</c:v>
                </c:pt>
                <c:pt idx="5234">
                  <c:v>6.0267822631906753</c:v>
                </c:pt>
                <c:pt idx="5235">
                  <c:v>6.0311744930525419</c:v>
                </c:pt>
                <c:pt idx="5236">
                  <c:v>6.0355658746660774</c:v>
                </c:pt>
                <c:pt idx="5237">
                  <c:v>6.0399581045279422</c:v>
                </c:pt>
                <c:pt idx="5238">
                  <c:v>6.0663097872024716</c:v>
                </c:pt>
                <c:pt idx="5239">
                  <c:v>6.07070201706434</c:v>
                </c:pt>
                <c:pt idx="5240">
                  <c:v>6.0750942469261817</c:v>
                </c:pt>
                <c:pt idx="5241">
                  <c:v>6.0794856285397376</c:v>
                </c:pt>
                <c:pt idx="5242">
                  <c:v>6.0970536997388676</c:v>
                </c:pt>
                <c:pt idx="5243">
                  <c:v>6.1014459296007342</c:v>
                </c:pt>
                <c:pt idx="5244">
                  <c:v>6.1058373112142679</c:v>
                </c:pt>
                <c:pt idx="5245">
                  <c:v>6.1102295410761336</c:v>
                </c:pt>
                <c:pt idx="5246">
                  <c:v>6.114621770937978</c:v>
                </c:pt>
                <c:pt idx="5247">
                  <c:v>6.1277976122752644</c:v>
                </c:pt>
                <c:pt idx="5248">
                  <c:v>6.1321898421371266</c:v>
                </c:pt>
                <c:pt idx="5249">
                  <c:v>6.1365812237506638</c:v>
                </c:pt>
                <c:pt idx="5250">
                  <c:v>6.1409734536125304</c:v>
                </c:pt>
                <c:pt idx="5251">
                  <c:v>6.1453656834743926</c:v>
                </c:pt>
                <c:pt idx="5252">
                  <c:v>6.149757065087929</c:v>
                </c:pt>
                <c:pt idx="5253">
                  <c:v>6.1541492949497876</c:v>
                </c:pt>
                <c:pt idx="5254">
                  <c:v>6.1585415248116604</c:v>
                </c:pt>
                <c:pt idx="5255">
                  <c:v>6.162932906425163</c:v>
                </c:pt>
                <c:pt idx="5256">
                  <c:v>6.167325136287034</c:v>
                </c:pt>
                <c:pt idx="5257">
                  <c:v>6.1717173661489264</c:v>
                </c:pt>
                <c:pt idx="5258">
                  <c:v>6.1761087477624574</c:v>
                </c:pt>
                <c:pt idx="5259">
                  <c:v>6.1805009776243249</c:v>
                </c:pt>
                <c:pt idx="5260">
                  <c:v>6.1936768189615856</c:v>
                </c:pt>
                <c:pt idx="5261">
                  <c:v>5.8917474336999973</c:v>
                </c:pt>
                <c:pt idx="5262">
                  <c:v>5.9137077347609939</c:v>
                </c:pt>
                <c:pt idx="5263">
                  <c:v>5.9180991163745302</c:v>
                </c:pt>
                <c:pt idx="5264">
                  <c:v>5.9224913462363746</c:v>
                </c:pt>
                <c:pt idx="5265">
                  <c:v>5.926883576098235</c:v>
                </c:pt>
                <c:pt idx="5266">
                  <c:v>5.9312749577117936</c:v>
                </c:pt>
                <c:pt idx="5267">
                  <c:v>5.9400594174355241</c:v>
                </c:pt>
                <c:pt idx="5268">
                  <c:v>5.9576266403863229</c:v>
                </c:pt>
                <c:pt idx="5269">
                  <c:v>5.9620188702481736</c:v>
                </c:pt>
                <c:pt idx="5270">
                  <c:v>5.9664111001100562</c:v>
                </c:pt>
                <c:pt idx="5271">
                  <c:v>5.9708033299719201</c:v>
                </c:pt>
                <c:pt idx="5272">
                  <c:v>5.9839791713091861</c:v>
                </c:pt>
                <c:pt idx="5273">
                  <c:v>5.9883705529227189</c:v>
                </c:pt>
                <c:pt idx="5274">
                  <c:v>5.99276278278459</c:v>
                </c:pt>
                <c:pt idx="5275">
                  <c:v>5.9971550126464308</c:v>
                </c:pt>
                <c:pt idx="5276">
                  <c:v>6.0015463942599849</c:v>
                </c:pt>
                <c:pt idx="5277">
                  <c:v>6.0059386241218524</c:v>
                </c:pt>
                <c:pt idx="5278">
                  <c:v>6.0103308539837146</c:v>
                </c:pt>
                <c:pt idx="5279">
                  <c:v>6.0147222355972456</c:v>
                </c:pt>
                <c:pt idx="5280">
                  <c:v>6.0191144654591149</c:v>
                </c:pt>
                <c:pt idx="5281">
                  <c:v>6.0235066953209806</c:v>
                </c:pt>
                <c:pt idx="5282">
                  <c:v>6.0278989251828481</c:v>
                </c:pt>
                <c:pt idx="5283">
                  <c:v>6.0322903067963818</c:v>
                </c:pt>
                <c:pt idx="5284">
                  <c:v>6.0366825366582466</c:v>
                </c:pt>
                <c:pt idx="5285">
                  <c:v>6.0410747665201114</c:v>
                </c:pt>
                <c:pt idx="5286">
                  <c:v>6.045466148133646</c:v>
                </c:pt>
                <c:pt idx="5287">
                  <c:v>6.0498583779955064</c:v>
                </c:pt>
                <c:pt idx="5288">
                  <c:v>6.0542506078573766</c:v>
                </c:pt>
                <c:pt idx="5289">
                  <c:v>6.0586419894709103</c:v>
                </c:pt>
                <c:pt idx="5290">
                  <c:v>6.0718186790565074</c:v>
                </c:pt>
                <c:pt idx="5291">
                  <c:v>6.0762100606700429</c:v>
                </c:pt>
                <c:pt idx="5292">
                  <c:v>6.0806022905319059</c:v>
                </c:pt>
                <c:pt idx="5293">
                  <c:v>6.0849945203937654</c:v>
                </c:pt>
                <c:pt idx="5294">
                  <c:v>6.0893859020073062</c:v>
                </c:pt>
                <c:pt idx="5295">
                  <c:v>6.0937781318691728</c:v>
                </c:pt>
                <c:pt idx="5296">
                  <c:v>6.1025617433445731</c:v>
                </c:pt>
                <c:pt idx="5297">
                  <c:v>6.1069539732064344</c:v>
                </c:pt>
                <c:pt idx="5298">
                  <c:v>6.1245220444055457</c:v>
                </c:pt>
                <c:pt idx="5299">
                  <c:v>6.1289142742673848</c:v>
                </c:pt>
                <c:pt idx="5300">
                  <c:v>6.13330565588097</c:v>
                </c:pt>
                <c:pt idx="5301">
                  <c:v>6.1376978857428401</c:v>
                </c:pt>
                <c:pt idx="5302">
                  <c:v>6.1420901156046979</c:v>
                </c:pt>
                <c:pt idx="5303">
                  <c:v>6.1464814972182342</c:v>
                </c:pt>
                <c:pt idx="5304">
                  <c:v>6.1508737270800946</c:v>
                </c:pt>
                <c:pt idx="5305">
                  <c:v>6.1552659569419657</c:v>
                </c:pt>
                <c:pt idx="5306">
                  <c:v>6.1596573385554789</c:v>
                </c:pt>
                <c:pt idx="5307">
                  <c:v>6.1640495684173384</c:v>
                </c:pt>
                <c:pt idx="5308">
                  <c:v>6.1684417982792308</c:v>
                </c:pt>
                <c:pt idx="5309">
                  <c:v>6.1728331798927636</c:v>
                </c:pt>
                <c:pt idx="5310">
                  <c:v>6.1772254097546302</c:v>
                </c:pt>
                <c:pt idx="5311">
                  <c:v>6.1816176396164746</c:v>
                </c:pt>
                <c:pt idx="5312">
                  <c:v>5.8709037946311797</c:v>
                </c:pt>
                <c:pt idx="5313">
                  <c:v>5.8840796359684386</c:v>
                </c:pt>
                <c:pt idx="5314">
                  <c:v>5.8928640956921701</c:v>
                </c:pt>
                <c:pt idx="5315">
                  <c:v>5.8972554773056789</c:v>
                </c:pt>
                <c:pt idx="5316">
                  <c:v>5.9016477071675704</c:v>
                </c:pt>
                <c:pt idx="5317">
                  <c:v>5.9060399370294352</c:v>
                </c:pt>
                <c:pt idx="5318">
                  <c:v>5.9104321668912956</c:v>
                </c:pt>
                <c:pt idx="5319">
                  <c:v>5.9148235485048337</c:v>
                </c:pt>
                <c:pt idx="5320">
                  <c:v>5.9192157783666994</c:v>
                </c:pt>
                <c:pt idx="5321">
                  <c:v>5.923608008228566</c:v>
                </c:pt>
                <c:pt idx="5322">
                  <c:v>5.9279993898420997</c:v>
                </c:pt>
                <c:pt idx="5323">
                  <c:v>5.9367838495658312</c:v>
                </c:pt>
                <c:pt idx="5324">
                  <c:v>5.9499596909030981</c:v>
                </c:pt>
                <c:pt idx="5325">
                  <c:v>5.9675277621022271</c:v>
                </c:pt>
                <c:pt idx="5326">
                  <c:v>5.9719191437157617</c:v>
                </c:pt>
                <c:pt idx="5327">
                  <c:v>5.9763113735776301</c:v>
                </c:pt>
                <c:pt idx="5328">
                  <c:v>5.9807036034394923</c:v>
                </c:pt>
                <c:pt idx="5329">
                  <c:v>5.99387944477676</c:v>
                </c:pt>
                <c:pt idx="5330">
                  <c:v>5.9982708263902866</c:v>
                </c:pt>
                <c:pt idx="5331">
                  <c:v>6.0026630562521577</c:v>
                </c:pt>
                <c:pt idx="5332">
                  <c:v>6.0114466677275544</c:v>
                </c:pt>
                <c:pt idx="5333">
                  <c:v>6.0158388975893988</c:v>
                </c:pt>
                <c:pt idx="5334">
                  <c:v>6.0202311274512876</c:v>
                </c:pt>
                <c:pt idx="5335">
                  <c:v>6.0246233573131551</c:v>
                </c:pt>
                <c:pt idx="5336">
                  <c:v>6.0290147389266746</c:v>
                </c:pt>
                <c:pt idx="5337">
                  <c:v>6.0334069687885554</c:v>
                </c:pt>
                <c:pt idx="5338">
                  <c:v>6.0377991986504203</c:v>
                </c:pt>
                <c:pt idx="5339">
                  <c:v>6.0421905802639539</c:v>
                </c:pt>
                <c:pt idx="5340">
                  <c:v>6.0465828101258046</c:v>
                </c:pt>
                <c:pt idx="5341">
                  <c:v>6.0597586514630839</c:v>
                </c:pt>
                <c:pt idx="5342">
                  <c:v>6.0641508813249354</c:v>
                </c:pt>
                <c:pt idx="5343">
                  <c:v>6.0685431111868162</c:v>
                </c:pt>
                <c:pt idx="5344">
                  <c:v>6.0729344928003499</c:v>
                </c:pt>
                <c:pt idx="5345">
                  <c:v>6.0905025639994754</c:v>
                </c:pt>
                <c:pt idx="5346">
                  <c:v>6.0948947938613456</c:v>
                </c:pt>
                <c:pt idx="5347">
                  <c:v>6.0992861754748802</c:v>
                </c:pt>
                <c:pt idx="5348">
                  <c:v>6.103678405336745</c:v>
                </c:pt>
                <c:pt idx="5349">
                  <c:v>6.1080706351986098</c:v>
                </c:pt>
                <c:pt idx="5350">
                  <c:v>6.1256387063977336</c:v>
                </c:pt>
                <c:pt idx="5351">
                  <c:v>6.1300300880112761</c:v>
                </c:pt>
                <c:pt idx="5352">
                  <c:v>6.1344223178731418</c:v>
                </c:pt>
                <c:pt idx="5353">
                  <c:v>6.1388145477349729</c:v>
                </c:pt>
                <c:pt idx="5354">
                  <c:v>6.1432059293485386</c:v>
                </c:pt>
                <c:pt idx="5355">
                  <c:v>6.1475981592103954</c:v>
                </c:pt>
                <c:pt idx="5356">
                  <c:v>6.1519903890722727</c:v>
                </c:pt>
                <c:pt idx="5357">
                  <c:v>6.1563817706858046</c:v>
                </c:pt>
                <c:pt idx="5358">
                  <c:v>6.1607740005476694</c:v>
                </c:pt>
                <c:pt idx="5359">
                  <c:v>6.1651662304095236</c:v>
                </c:pt>
                <c:pt idx="5360">
                  <c:v>6.1695576120230706</c:v>
                </c:pt>
                <c:pt idx="5361">
                  <c:v>5.8588446152860776</c:v>
                </c:pt>
                <c:pt idx="5362">
                  <c:v>5.8676282267614646</c:v>
                </c:pt>
                <c:pt idx="5363">
                  <c:v>5.8808040680987208</c:v>
                </c:pt>
                <c:pt idx="5364">
                  <c:v>5.8851962979606078</c:v>
                </c:pt>
                <c:pt idx="5365">
                  <c:v>5.8983721392978739</c:v>
                </c:pt>
                <c:pt idx="5366">
                  <c:v>5.9027643691597387</c:v>
                </c:pt>
                <c:pt idx="5367">
                  <c:v>5.9071565990216026</c:v>
                </c:pt>
                <c:pt idx="5368">
                  <c:v>5.9115479806351381</c:v>
                </c:pt>
                <c:pt idx="5369">
                  <c:v>5.9159402104970038</c:v>
                </c:pt>
                <c:pt idx="5370">
                  <c:v>5.9203324403588704</c:v>
                </c:pt>
                <c:pt idx="5371">
                  <c:v>5.9247238219724041</c:v>
                </c:pt>
                <c:pt idx="5372">
                  <c:v>5.9291160518342707</c:v>
                </c:pt>
                <c:pt idx="5373">
                  <c:v>5.9466841230333998</c:v>
                </c:pt>
                <c:pt idx="5374">
                  <c:v>5.9510755046469326</c:v>
                </c:pt>
                <c:pt idx="5375">
                  <c:v>5.9554677345088001</c:v>
                </c:pt>
                <c:pt idx="5376">
                  <c:v>5.9774280355697949</c:v>
                </c:pt>
                <c:pt idx="5377">
                  <c:v>5.9818194171833303</c:v>
                </c:pt>
                <c:pt idx="5378">
                  <c:v>5.9862116470451951</c:v>
                </c:pt>
                <c:pt idx="5379">
                  <c:v>5.9949952585205706</c:v>
                </c:pt>
                <c:pt idx="5380">
                  <c:v>5.9993874883824621</c:v>
                </c:pt>
                <c:pt idx="5381">
                  <c:v>6.0037797182443304</c:v>
                </c:pt>
                <c:pt idx="5382">
                  <c:v>6.0081710998578606</c:v>
                </c:pt>
                <c:pt idx="5383">
                  <c:v>6.0125633297197254</c:v>
                </c:pt>
                <c:pt idx="5384">
                  <c:v>6.0169555595815698</c:v>
                </c:pt>
                <c:pt idx="5385">
                  <c:v>6.0213477894434577</c:v>
                </c:pt>
                <c:pt idx="5386">
                  <c:v>6.0257391710569754</c:v>
                </c:pt>
                <c:pt idx="5387">
                  <c:v>6.030131400918858</c:v>
                </c:pt>
                <c:pt idx="5388">
                  <c:v>6.0345236307807237</c:v>
                </c:pt>
                <c:pt idx="5389">
                  <c:v>6.0433072422561214</c:v>
                </c:pt>
                <c:pt idx="5390">
                  <c:v>6.0476994721179871</c:v>
                </c:pt>
                <c:pt idx="5391">
                  <c:v>6.0520908537315208</c:v>
                </c:pt>
                <c:pt idx="5392">
                  <c:v>6.05648308359339</c:v>
                </c:pt>
                <c:pt idx="5393">
                  <c:v>6.0740511547925173</c:v>
                </c:pt>
                <c:pt idx="5394">
                  <c:v>6.0784433846543902</c:v>
                </c:pt>
                <c:pt idx="5395">
                  <c:v>6.0828347662678839</c:v>
                </c:pt>
                <c:pt idx="5396">
                  <c:v>6.0872269961297842</c:v>
                </c:pt>
                <c:pt idx="5397">
                  <c:v>6.09161922599165</c:v>
                </c:pt>
                <c:pt idx="5398">
                  <c:v>6.0960106076051837</c:v>
                </c:pt>
                <c:pt idx="5399">
                  <c:v>6.1004028374670289</c:v>
                </c:pt>
                <c:pt idx="5400">
                  <c:v>6.1047950673288849</c:v>
                </c:pt>
                <c:pt idx="5401">
                  <c:v>6.1223631385280459</c:v>
                </c:pt>
                <c:pt idx="5402">
                  <c:v>6.1267545201415654</c:v>
                </c:pt>
                <c:pt idx="5403">
                  <c:v>6.1311467500034453</c:v>
                </c:pt>
                <c:pt idx="5404">
                  <c:v>6.1355389798652773</c:v>
                </c:pt>
                <c:pt idx="5405">
                  <c:v>6.1399303614788447</c:v>
                </c:pt>
                <c:pt idx="5406">
                  <c:v>6.1443225913407087</c:v>
                </c:pt>
                <c:pt idx="5407">
                  <c:v>6.1487148212025664</c:v>
                </c:pt>
                <c:pt idx="5408">
                  <c:v>6.1531062028161054</c:v>
                </c:pt>
                <c:pt idx="5409">
                  <c:v>5.8467845876926496</c:v>
                </c:pt>
                <c:pt idx="5410">
                  <c:v>5.8511768175545136</c:v>
                </c:pt>
                <c:pt idx="5411">
                  <c:v>5.8555690474163846</c:v>
                </c:pt>
                <c:pt idx="5412">
                  <c:v>5.8643526588917636</c:v>
                </c:pt>
                <c:pt idx="5413">
                  <c:v>5.868744888753648</c:v>
                </c:pt>
                <c:pt idx="5414">
                  <c:v>5.8731371186155137</c:v>
                </c:pt>
                <c:pt idx="5415">
                  <c:v>5.8775285002290456</c:v>
                </c:pt>
                <c:pt idx="5416">
                  <c:v>5.8819207300909087</c:v>
                </c:pt>
                <c:pt idx="5417">
                  <c:v>5.8863129599527806</c:v>
                </c:pt>
                <c:pt idx="5418">
                  <c:v>5.8907043415663036</c:v>
                </c:pt>
                <c:pt idx="5419">
                  <c:v>5.91266464262731</c:v>
                </c:pt>
                <c:pt idx="5420">
                  <c:v>5.9170568724891774</c:v>
                </c:pt>
                <c:pt idx="5421">
                  <c:v>5.9214482541027103</c:v>
                </c:pt>
                <c:pt idx="5422">
                  <c:v>5.9258404839645804</c:v>
                </c:pt>
                <c:pt idx="5423">
                  <c:v>5.9302327138264399</c:v>
                </c:pt>
                <c:pt idx="5424">
                  <c:v>5.9390163253018402</c:v>
                </c:pt>
                <c:pt idx="5425">
                  <c:v>5.943408555163705</c:v>
                </c:pt>
                <c:pt idx="5426">
                  <c:v>5.9477999367772387</c:v>
                </c:pt>
                <c:pt idx="5427">
                  <c:v>5.9521921666391044</c:v>
                </c:pt>
                <c:pt idx="5428">
                  <c:v>5.9565843965009666</c:v>
                </c:pt>
                <c:pt idx="5429">
                  <c:v>5.9609766263628359</c:v>
                </c:pt>
                <c:pt idx="5430">
                  <c:v>5.9653680079763713</c:v>
                </c:pt>
                <c:pt idx="5431">
                  <c:v>5.974152467700101</c:v>
                </c:pt>
                <c:pt idx="5432">
                  <c:v>5.97854384931364</c:v>
                </c:pt>
                <c:pt idx="5433">
                  <c:v>5.9829360791754684</c:v>
                </c:pt>
                <c:pt idx="5434">
                  <c:v>5.987328309037367</c:v>
                </c:pt>
                <c:pt idx="5435">
                  <c:v>6.000504150374633</c:v>
                </c:pt>
                <c:pt idx="5436">
                  <c:v>6.0048955319881667</c:v>
                </c:pt>
                <c:pt idx="5437">
                  <c:v>6.0092877618500298</c:v>
                </c:pt>
                <c:pt idx="5438">
                  <c:v>6.0136799917118999</c:v>
                </c:pt>
                <c:pt idx="5439">
                  <c:v>6.0180722215737639</c:v>
                </c:pt>
                <c:pt idx="5440">
                  <c:v>6.0224636031872976</c:v>
                </c:pt>
                <c:pt idx="5441">
                  <c:v>6.0268558330491606</c:v>
                </c:pt>
                <c:pt idx="5442">
                  <c:v>6.0312480629110299</c:v>
                </c:pt>
                <c:pt idx="5443">
                  <c:v>6.0356394445245698</c:v>
                </c:pt>
                <c:pt idx="5444">
                  <c:v>6.0444239042482906</c:v>
                </c:pt>
                <c:pt idx="5445">
                  <c:v>6.048815285861826</c:v>
                </c:pt>
                <c:pt idx="5446">
                  <c:v>6.0532075157236926</c:v>
                </c:pt>
                <c:pt idx="5447">
                  <c:v>6.0575997455855566</c:v>
                </c:pt>
                <c:pt idx="5448">
                  <c:v>6.061991975447425</c:v>
                </c:pt>
                <c:pt idx="5449">
                  <c:v>6.0971272695973324</c:v>
                </c:pt>
                <c:pt idx="5450">
                  <c:v>6.1015194994592186</c:v>
                </c:pt>
                <c:pt idx="5451">
                  <c:v>6.1059108810727336</c:v>
                </c:pt>
                <c:pt idx="5452">
                  <c:v>6.1103031109346171</c:v>
                </c:pt>
                <c:pt idx="5453">
                  <c:v>6.1146953407964597</c:v>
                </c:pt>
                <c:pt idx="5454">
                  <c:v>6.1278711821337506</c:v>
                </c:pt>
                <c:pt idx="5455">
                  <c:v>6.1322634119956181</c:v>
                </c:pt>
                <c:pt idx="5456">
                  <c:v>6.13665479360915</c:v>
                </c:pt>
                <c:pt idx="5457">
                  <c:v>6.1410470234710139</c:v>
                </c:pt>
                <c:pt idx="5458">
                  <c:v>5.8347254083475546</c:v>
                </c:pt>
                <c:pt idx="5459">
                  <c:v>5.8435090198229567</c:v>
                </c:pt>
                <c:pt idx="5460">
                  <c:v>5.8566857094085538</c:v>
                </c:pt>
                <c:pt idx="5461">
                  <c:v>5.8610770910220866</c:v>
                </c:pt>
                <c:pt idx="5462">
                  <c:v>5.8654693208839506</c:v>
                </c:pt>
                <c:pt idx="5463">
                  <c:v>5.8698615507458136</c:v>
                </c:pt>
                <c:pt idx="5464">
                  <c:v>5.8742529323593526</c:v>
                </c:pt>
                <c:pt idx="5465">
                  <c:v>5.8786451622212184</c:v>
                </c:pt>
                <c:pt idx="5466">
                  <c:v>5.8874287736966178</c:v>
                </c:pt>
                <c:pt idx="5467">
                  <c:v>5.8918210035584826</c:v>
                </c:pt>
                <c:pt idx="5468">
                  <c:v>5.9093890747576161</c:v>
                </c:pt>
                <c:pt idx="5469">
                  <c:v>5.91378130461948</c:v>
                </c:pt>
                <c:pt idx="5470">
                  <c:v>5.9181726862330137</c:v>
                </c:pt>
                <c:pt idx="5471">
                  <c:v>5.9401329872940103</c:v>
                </c:pt>
                <c:pt idx="5472">
                  <c:v>5.9445243689075236</c:v>
                </c:pt>
                <c:pt idx="5473">
                  <c:v>5.9489165987693946</c:v>
                </c:pt>
                <c:pt idx="5474">
                  <c:v>5.9664846699685246</c:v>
                </c:pt>
                <c:pt idx="5475">
                  <c:v>5.9796605113058101</c:v>
                </c:pt>
                <c:pt idx="5476">
                  <c:v>5.9840527411676732</c:v>
                </c:pt>
                <c:pt idx="5477">
                  <c:v>6.0060121939803404</c:v>
                </c:pt>
                <c:pt idx="5478">
                  <c:v>6.0104044238422016</c:v>
                </c:pt>
                <c:pt idx="5479">
                  <c:v>6.0191880353176028</c:v>
                </c:pt>
                <c:pt idx="5480">
                  <c:v>6.023580265179441</c:v>
                </c:pt>
                <c:pt idx="5481">
                  <c:v>6.0323638766548671</c:v>
                </c:pt>
                <c:pt idx="5482">
                  <c:v>6.0455397179921313</c:v>
                </c:pt>
                <c:pt idx="5483">
                  <c:v>6.0543241777158636</c:v>
                </c:pt>
                <c:pt idx="5484">
                  <c:v>6.0587164075777276</c:v>
                </c:pt>
                <c:pt idx="5485">
                  <c:v>6.0631077891912639</c:v>
                </c:pt>
                <c:pt idx="5486">
                  <c:v>6.0675000190531279</c:v>
                </c:pt>
                <c:pt idx="5487">
                  <c:v>6.0718922489149936</c:v>
                </c:pt>
                <c:pt idx="5488">
                  <c:v>6.0938517017276599</c:v>
                </c:pt>
                <c:pt idx="5489">
                  <c:v>6.0982439315895229</c:v>
                </c:pt>
                <c:pt idx="5490">
                  <c:v>6.1026353132030584</c:v>
                </c:pt>
                <c:pt idx="5491">
                  <c:v>6.1070275430649206</c:v>
                </c:pt>
                <c:pt idx="5492">
                  <c:v>6.1114197729267854</c:v>
                </c:pt>
                <c:pt idx="5493">
                  <c:v>6.1245956142640363</c:v>
                </c:pt>
                <c:pt idx="5494">
                  <c:v>6.128987844125878</c:v>
                </c:pt>
                <c:pt idx="5495">
                  <c:v>5.8182739991405983</c:v>
                </c:pt>
                <c:pt idx="5496">
                  <c:v>5.822666229002464</c:v>
                </c:pt>
                <c:pt idx="5497">
                  <c:v>5.8270576106159648</c:v>
                </c:pt>
                <c:pt idx="5498">
                  <c:v>5.8314498404778616</c:v>
                </c:pt>
                <c:pt idx="5499">
                  <c:v>5.8358420703397273</c:v>
                </c:pt>
                <c:pt idx="5500">
                  <c:v>5.8446256818151268</c:v>
                </c:pt>
                <c:pt idx="5501">
                  <c:v>5.8490179116769836</c:v>
                </c:pt>
                <c:pt idx="5502">
                  <c:v>5.85341014153886</c:v>
                </c:pt>
                <c:pt idx="5503">
                  <c:v>5.8665859828761207</c:v>
                </c:pt>
                <c:pt idx="5504">
                  <c:v>5.8753695943515298</c:v>
                </c:pt>
                <c:pt idx="5505">
                  <c:v>5.8797618242133902</c:v>
                </c:pt>
                <c:pt idx="5506">
                  <c:v>5.8885454356887896</c:v>
                </c:pt>
                <c:pt idx="5507">
                  <c:v>5.8929376655506536</c:v>
                </c:pt>
                <c:pt idx="5508">
                  <c:v>5.8973298954125202</c:v>
                </c:pt>
                <c:pt idx="5509">
                  <c:v>5.9017212770260548</c:v>
                </c:pt>
                <c:pt idx="5510">
                  <c:v>5.9061135068879196</c:v>
                </c:pt>
                <c:pt idx="5511">
                  <c:v>5.9105057367497764</c:v>
                </c:pt>
                <c:pt idx="5512">
                  <c:v>5.9148971183633199</c:v>
                </c:pt>
                <c:pt idx="5513">
                  <c:v>5.9236815780870344</c:v>
                </c:pt>
                <c:pt idx="5514">
                  <c:v>5.9280729597005859</c:v>
                </c:pt>
                <c:pt idx="5515">
                  <c:v>5.9324651895624507</c:v>
                </c:pt>
                <c:pt idx="5516">
                  <c:v>5.93685741942432</c:v>
                </c:pt>
                <c:pt idx="5517">
                  <c:v>5.9412488010378501</c:v>
                </c:pt>
                <c:pt idx="5518">
                  <c:v>5.9456410308997141</c:v>
                </c:pt>
                <c:pt idx="5519">
                  <c:v>5.9544254906234464</c:v>
                </c:pt>
                <c:pt idx="5520">
                  <c:v>5.958816872236957</c:v>
                </c:pt>
                <c:pt idx="5521">
                  <c:v>5.9763849434361109</c:v>
                </c:pt>
                <c:pt idx="5522">
                  <c:v>5.9851685549115121</c:v>
                </c:pt>
                <c:pt idx="5523">
                  <c:v>5.9895607847733796</c:v>
                </c:pt>
                <c:pt idx="5524">
                  <c:v>5.9939530146352444</c:v>
                </c:pt>
                <c:pt idx="5525">
                  <c:v>5.9983443962487772</c:v>
                </c:pt>
                <c:pt idx="5526">
                  <c:v>6.0027366261106394</c:v>
                </c:pt>
                <c:pt idx="5527">
                  <c:v>6.0071288559725069</c:v>
                </c:pt>
                <c:pt idx="5528">
                  <c:v>6.0159124674478832</c:v>
                </c:pt>
                <c:pt idx="5529">
                  <c:v>6.0203046973097738</c:v>
                </c:pt>
                <c:pt idx="5530">
                  <c:v>6.0246969271716404</c:v>
                </c:pt>
                <c:pt idx="5531">
                  <c:v>6.0290883087851714</c:v>
                </c:pt>
                <c:pt idx="5532">
                  <c:v>6.0334805386470336</c:v>
                </c:pt>
                <c:pt idx="5533">
                  <c:v>6.0378727685088984</c:v>
                </c:pt>
                <c:pt idx="5534">
                  <c:v>6.0422641501224357</c:v>
                </c:pt>
                <c:pt idx="5535">
                  <c:v>6.0466563799843041</c:v>
                </c:pt>
                <c:pt idx="5536">
                  <c:v>6.0510486098461698</c:v>
                </c:pt>
                <c:pt idx="5537">
                  <c:v>6.0554408397080346</c:v>
                </c:pt>
                <c:pt idx="5538">
                  <c:v>6.0642244511834296</c:v>
                </c:pt>
                <c:pt idx="5539">
                  <c:v>6.0686166810452846</c:v>
                </c:pt>
                <c:pt idx="5540">
                  <c:v>6.0817925223825702</c:v>
                </c:pt>
                <c:pt idx="5541">
                  <c:v>6.0861839039960994</c:v>
                </c:pt>
                <c:pt idx="5542">
                  <c:v>6.09496836371983</c:v>
                </c:pt>
                <c:pt idx="5543">
                  <c:v>6.0993597453333699</c:v>
                </c:pt>
                <c:pt idx="5544">
                  <c:v>6.1037519751952276</c:v>
                </c:pt>
                <c:pt idx="5545">
                  <c:v>6.1125364349189359</c:v>
                </c:pt>
                <c:pt idx="5546">
                  <c:v>6.1169278165324696</c:v>
                </c:pt>
                <c:pt idx="5547">
                  <c:v>5.8062148197954739</c:v>
                </c:pt>
                <c:pt idx="5548">
                  <c:v>5.8106062014090378</c:v>
                </c:pt>
                <c:pt idx="5549">
                  <c:v>5.8193906611327701</c:v>
                </c:pt>
                <c:pt idx="5550">
                  <c:v>5.8237820427463038</c:v>
                </c:pt>
                <c:pt idx="5551">
                  <c:v>5.8281742726081447</c:v>
                </c:pt>
                <c:pt idx="5552">
                  <c:v>5.8325665024700326</c:v>
                </c:pt>
                <c:pt idx="5553">
                  <c:v>5.8369578840835681</c:v>
                </c:pt>
                <c:pt idx="5554">
                  <c:v>5.8501345736691412</c:v>
                </c:pt>
                <c:pt idx="5555">
                  <c:v>5.8545259552826936</c:v>
                </c:pt>
                <c:pt idx="5556">
                  <c:v>5.85891818514457</c:v>
                </c:pt>
                <c:pt idx="5557">
                  <c:v>5.8633104150064286</c:v>
                </c:pt>
                <c:pt idx="5558">
                  <c:v>5.8677017966199649</c:v>
                </c:pt>
                <c:pt idx="5559">
                  <c:v>5.8720940264818298</c:v>
                </c:pt>
                <c:pt idx="5560">
                  <c:v>5.8764862563436946</c:v>
                </c:pt>
                <c:pt idx="5561">
                  <c:v>5.8808776379572256</c:v>
                </c:pt>
                <c:pt idx="5562">
                  <c:v>5.8984457091563609</c:v>
                </c:pt>
                <c:pt idx="5563">
                  <c:v>5.9028379390182257</c:v>
                </c:pt>
                <c:pt idx="5564">
                  <c:v>5.9072301688800906</c:v>
                </c:pt>
                <c:pt idx="5565">
                  <c:v>5.9116215504936296</c:v>
                </c:pt>
                <c:pt idx="5566">
                  <c:v>5.9423654630300202</c:v>
                </c:pt>
                <c:pt idx="5567">
                  <c:v>5.9599335342291537</c:v>
                </c:pt>
                <c:pt idx="5568">
                  <c:v>5.9643257640910177</c:v>
                </c:pt>
                <c:pt idx="5569">
                  <c:v>5.9687171457045514</c:v>
                </c:pt>
                <c:pt idx="5570">
                  <c:v>5.9775016054282837</c:v>
                </c:pt>
                <c:pt idx="5571">
                  <c:v>5.98189298704182</c:v>
                </c:pt>
                <c:pt idx="5572">
                  <c:v>5.986285216903684</c:v>
                </c:pt>
                <c:pt idx="5573">
                  <c:v>5.9906774467655497</c:v>
                </c:pt>
                <c:pt idx="5574">
                  <c:v>6.003853288102813</c:v>
                </c:pt>
                <c:pt idx="5575">
                  <c:v>6.0126368995782036</c:v>
                </c:pt>
                <c:pt idx="5576">
                  <c:v>6.0214213593019457</c:v>
                </c:pt>
                <c:pt idx="5577">
                  <c:v>6.0258127409154589</c:v>
                </c:pt>
                <c:pt idx="5578">
                  <c:v>6.0433808121146102</c:v>
                </c:pt>
                <c:pt idx="5579">
                  <c:v>6.0477730419764759</c:v>
                </c:pt>
                <c:pt idx="5580">
                  <c:v>6.0521652718383354</c:v>
                </c:pt>
                <c:pt idx="5581">
                  <c:v>6.0565566534518753</c:v>
                </c:pt>
                <c:pt idx="5582">
                  <c:v>6.0609488833137402</c:v>
                </c:pt>
                <c:pt idx="5583">
                  <c:v>6.0653411131756041</c:v>
                </c:pt>
                <c:pt idx="5584">
                  <c:v>6.0741247246510062</c:v>
                </c:pt>
                <c:pt idx="5585">
                  <c:v>6.0785169545128719</c:v>
                </c:pt>
                <c:pt idx="5586">
                  <c:v>6.0829083361263843</c:v>
                </c:pt>
                <c:pt idx="5587">
                  <c:v>6.0916927958501397</c:v>
                </c:pt>
                <c:pt idx="5588">
                  <c:v>6.0960841774636707</c:v>
                </c:pt>
                <c:pt idx="5589">
                  <c:v>5.7941547922020771</c:v>
                </c:pt>
                <c:pt idx="5590">
                  <c:v>5.8029392519257792</c:v>
                </c:pt>
                <c:pt idx="5591">
                  <c:v>5.8073306335393386</c:v>
                </c:pt>
                <c:pt idx="5592">
                  <c:v>5.8117228634012079</c:v>
                </c:pt>
                <c:pt idx="5593">
                  <c:v>5.8292909346003361</c:v>
                </c:pt>
                <c:pt idx="5594">
                  <c:v>5.8336823162138716</c:v>
                </c:pt>
                <c:pt idx="5595">
                  <c:v>5.8380745460757071</c:v>
                </c:pt>
                <c:pt idx="5596">
                  <c:v>5.8424667759376039</c:v>
                </c:pt>
                <c:pt idx="5597">
                  <c:v>5.8468590057994696</c:v>
                </c:pt>
                <c:pt idx="5598">
                  <c:v>5.8600348471366868</c:v>
                </c:pt>
                <c:pt idx="5599">
                  <c:v>5.8688184586121341</c:v>
                </c:pt>
                <c:pt idx="5600">
                  <c:v>5.8732106884739999</c:v>
                </c:pt>
                <c:pt idx="5601">
                  <c:v>5.890778759673128</c:v>
                </c:pt>
                <c:pt idx="5602">
                  <c:v>5.8951701412866644</c:v>
                </c:pt>
                <c:pt idx="5603">
                  <c:v>5.8995623711485301</c:v>
                </c:pt>
                <c:pt idx="5604">
                  <c:v>5.9039546010103958</c:v>
                </c:pt>
                <c:pt idx="5605">
                  <c:v>5.9083459826239304</c:v>
                </c:pt>
                <c:pt idx="5606">
                  <c:v>5.9259140538230417</c:v>
                </c:pt>
                <c:pt idx="5607">
                  <c:v>5.9303062836849296</c:v>
                </c:pt>
                <c:pt idx="5608">
                  <c:v>5.9346976652984598</c:v>
                </c:pt>
                <c:pt idx="5609">
                  <c:v>5.9390898951603299</c:v>
                </c:pt>
                <c:pt idx="5610">
                  <c:v>5.9742260375585889</c:v>
                </c:pt>
                <c:pt idx="5611">
                  <c:v>5.9786174191721297</c:v>
                </c:pt>
                <c:pt idx="5612">
                  <c:v>5.9830096490339884</c:v>
                </c:pt>
                <c:pt idx="5613">
                  <c:v>5.9874018788958336</c:v>
                </c:pt>
                <c:pt idx="5614">
                  <c:v>5.9917932605093869</c:v>
                </c:pt>
                <c:pt idx="5615">
                  <c:v>5.9961854903712517</c:v>
                </c:pt>
                <c:pt idx="5616">
                  <c:v>6.0005777202331174</c:v>
                </c:pt>
                <c:pt idx="5617">
                  <c:v>6.0049699500949849</c:v>
                </c:pt>
                <c:pt idx="5618">
                  <c:v>6.0225371730457624</c:v>
                </c:pt>
                <c:pt idx="5619">
                  <c:v>6.0269294029076468</c:v>
                </c:pt>
                <c:pt idx="5620">
                  <c:v>6.0313216327695134</c:v>
                </c:pt>
                <c:pt idx="5621">
                  <c:v>6.0357130143830471</c:v>
                </c:pt>
                <c:pt idx="5622">
                  <c:v>6.0532810855821797</c:v>
                </c:pt>
                <c:pt idx="5623">
                  <c:v>6.0576733154440427</c:v>
                </c:pt>
                <c:pt idx="5624">
                  <c:v>6.0620655453058889</c:v>
                </c:pt>
                <c:pt idx="5625">
                  <c:v>6.0708491567813097</c:v>
                </c:pt>
                <c:pt idx="5626">
                  <c:v>6.0752413866431798</c:v>
                </c:pt>
                <c:pt idx="5627">
                  <c:v>6.0840249981185757</c:v>
                </c:pt>
                <c:pt idx="5628">
                  <c:v>6.0884172279804236</c:v>
                </c:pt>
                <c:pt idx="5629">
                  <c:v>5.7908792243323823</c:v>
                </c:pt>
                <c:pt idx="5630">
                  <c:v>5.7952714541942472</c:v>
                </c:pt>
                <c:pt idx="5631">
                  <c:v>5.79966368405612</c:v>
                </c:pt>
                <c:pt idx="5632">
                  <c:v>5.8040550656696466</c:v>
                </c:pt>
                <c:pt idx="5633">
                  <c:v>5.8084472955315141</c:v>
                </c:pt>
                <c:pt idx="5634">
                  <c:v>5.8260153667306236</c:v>
                </c:pt>
                <c:pt idx="5635">
                  <c:v>5.8391912080679056</c:v>
                </c:pt>
                <c:pt idx="5636">
                  <c:v>5.8435834379297757</c:v>
                </c:pt>
                <c:pt idx="5637">
                  <c:v>5.847974819543281</c:v>
                </c:pt>
                <c:pt idx="5638">
                  <c:v>5.8523670494051743</c:v>
                </c:pt>
                <c:pt idx="5639">
                  <c:v>5.8567592792670347</c:v>
                </c:pt>
                <c:pt idx="5640">
                  <c:v>5.869935120604306</c:v>
                </c:pt>
                <c:pt idx="5641">
                  <c:v>5.8787187320797054</c:v>
                </c:pt>
                <c:pt idx="5642">
                  <c:v>5.8831109619415676</c:v>
                </c:pt>
                <c:pt idx="5643">
                  <c:v>5.8875031918034351</c:v>
                </c:pt>
                <c:pt idx="5644">
                  <c:v>5.8918945734169457</c:v>
                </c:pt>
                <c:pt idx="5645">
                  <c:v>5.8962868032788354</c:v>
                </c:pt>
                <c:pt idx="5646">
                  <c:v>5.9006790331407011</c:v>
                </c:pt>
                <c:pt idx="5647">
                  <c:v>5.9094626446161103</c:v>
                </c:pt>
                <c:pt idx="5648">
                  <c:v>5.9138548744779644</c:v>
                </c:pt>
                <c:pt idx="5649">
                  <c:v>5.9226384859533701</c:v>
                </c:pt>
                <c:pt idx="5650">
                  <c:v>5.9270307158152304</c:v>
                </c:pt>
                <c:pt idx="5651">
                  <c:v>5.9314220974287704</c:v>
                </c:pt>
                <c:pt idx="5652">
                  <c:v>5.9358143272906307</c:v>
                </c:pt>
                <c:pt idx="5653">
                  <c:v>5.9445987870143631</c:v>
                </c:pt>
                <c:pt idx="5654">
                  <c:v>5.9489901686278976</c:v>
                </c:pt>
                <c:pt idx="5655">
                  <c:v>5.9577746283516273</c:v>
                </c:pt>
                <c:pt idx="5656">
                  <c:v>5.962166009965161</c:v>
                </c:pt>
                <c:pt idx="5657">
                  <c:v>5.9709504696888942</c:v>
                </c:pt>
                <c:pt idx="5658">
                  <c:v>5.975341851302427</c:v>
                </c:pt>
                <c:pt idx="5659">
                  <c:v>5.9797340811642927</c:v>
                </c:pt>
                <c:pt idx="5660">
                  <c:v>5.9841263110261584</c:v>
                </c:pt>
                <c:pt idx="5661">
                  <c:v>5.988517692639693</c:v>
                </c:pt>
                <c:pt idx="5662">
                  <c:v>5.992909922501557</c:v>
                </c:pt>
                <c:pt idx="5663">
                  <c:v>5.9973021523634218</c:v>
                </c:pt>
                <c:pt idx="5664">
                  <c:v>6.0104779937006896</c:v>
                </c:pt>
                <c:pt idx="5665">
                  <c:v>6.0148702235625544</c:v>
                </c:pt>
                <c:pt idx="5666">
                  <c:v>6.0192616051760881</c:v>
                </c:pt>
                <c:pt idx="5667">
                  <c:v>6.0236538350379476</c:v>
                </c:pt>
                <c:pt idx="5668">
                  <c:v>6.0324374465133506</c:v>
                </c:pt>
                <c:pt idx="5669">
                  <c:v>6.0456141360989299</c:v>
                </c:pt>
                <c:pt idx="5670">
                  <c:v>6.0587899774361924</c:v>
                </c:pt>
                <c:pt idx="5671">
                  <c:v>6.0675735889116158</c:v>
                </c:pt>
                <c:pt idx="5672">
                  <c:v>6.0719658187734824</c:v>
                </c:pt>
                <c:pt idx="5673">
                  <c:v>5.7919958863245506</c:v>
                </c:pt>
                <c:pt idx="5674">
                  <c:v>5.7963881161864137</c:v>
                </c:pt>
                <c:pt idx="5675">
                  <c:v>5.8007794977999509</c:v>
                </c:pt>
                <c:pt idx="5676">
                  <c:v>5.8095639575236842</c:v>
                </c:pt>
                <c:pt idx="5677">
                  <c:v>5.8139553391371868</c:v>
                </c:pt>
                <c:pt idx="5678">
                  <c:v>5.8183475689990756</c:v>
                </c:pt>
                <c:pt idx="5679">
                  <c:v>5.8227397988609466</c:v>
                </c:pt>
                <c:pt idx="5680">
                  <c:v>5.8271311804744776</c:v>
                </c:pt>
                <c:pt idx="5681">
                  <c:v>5.831523410336346</c:v>
                </c:pt>
                <c:pt idx="5682">
                  <c:v>5.835915640198186</c:v>
                </c:pt>
                <c:pt idx="5683">
                  <c:v>5.8403078700600766</c:v>
                </c:pt>
                <c:pt idx="5684">
                  <c:v>5.8446992516736138</c:v>
                </c:pt>
                <c:pt idx="5685">
                  <c:v>5.8490914815354769</c:v>
                </c:pt>
                <c:pt idx="5686">
                  <c:v>5.8534837113973426</c:v>
                </c:pt>
                <c:pt idx="5687">
                  <c:v>5.8578750930108789</c:v>
                </c:pt>
                <c:pt idx="5688">
                  <c:v>5.8622673228727429</c:v>
                </c:pt>
                <c:pt idx="5689">
                  <c:v>5.8710509343481441</c:v>
                </c:pt>
                <c:pt idx="5690">
                  <c:v>5.8754431642100098</c:v>
                </c:pt>
                <c:pt idx="5691">
                  <c:v>5.8798353940718728</c:v>
                </c:pt>
                <c:pt idx="5692">
                  <c:v>5.8842276239337403</c:v>
                </c:pt>
                <c:pt idx="5693">
                  <c:v>5.888619005547274</c:v>
                </c:pt>
                <c:pt idx="5694">
                  <c:v>5.8930112354091388</c:v>
                </c:pt>
                <c:pt idx="5695">
                  <c:v>5.8974034652710063</c:v>
                </c:pt>
                <c:pt idx="5696">
                  <c:v>5.90179484688454</c:v>
                </c:pt>
                <c:pt idx="5697">
                  <c:v>5.9061870767463862</c:v>
                </c:pt>
                <c:pt idx="5698">
                  <c:v>5.9105793066082697</c:v>
                </c:pt>
                <c:pt idx="5699">
                  <c:v>5.9149706882218052</c:v>
                </c:pt>
                <c:pt idx="5700">
                  <c:v>5.91936291808367</c:v>
                </c:pt>
                <c:pt idx="5701">
                  <c:v>5.9237551479455348</c:v>
                </c:pt>
                <c:pt idx="5702">
                  <c:v>5.9281465295590676</c:v>
                </c:pt>
                <c:pt idx="5703">
                  <c:v>5.9325387594209342</c:v>
                </c:pt>
                <c:pt idx="5704">
                  <c:v>5.9457146007581976</c:v>
                </c:pt>
                <c:pt idx="5705">
                  <c:v>5.9501068306200668</c:v>
                </c:pt>
                <c:pt idx="5706">
                  <c:v>5.9544990604819308</c:v>
                </c:pt>
                <c:pt idx="5707">
                  <c:v>5.9588904420954636</c:v>
                </c:pt>
                <c:pt idx="5708">
                  <c:v>5.9676749018191977</c:v>
                </c:pt>
                <c:pt idx="5709">
                  <c:v>5.9720662834327296</c:v>
                </c:pt>
                <c:pt idx="5710">
                  <c:v>5.9764585132945971</c:v>
                </c:pt>
                <c:pt idx="5711">
                  <c:v>5.9808507431564628</c:v>
                </c:pt>
                <c:pt idx="5712">
                  <c:v>5.9852421247700001</c:v>
                </c:pt>
                <c:pt idx="5713">
                  <c:v>5.9896343546318596</c:v>
                </c:pt>
                <c:pt idx="5714">
                  <c:v>5.9940265844937271</c:v>
                </c:pt>
                <c:pt idx="5715">
                  <c:v>5.9984188143555937</c:v>
                </c:pt>
                <c:pt idx="5716">
                  <c:v>6.00281019596913</c:v>
                </c:pt>
                <c:pt idx="5717">
                  <c:v>6.0072024258309931</c:v>
                </c:pt>
                <c:pt idx="5718">
                  <c:v>6.0115946556928588</c:v>
                </c:pt>
                <c:pt idx="5719">
                  <c:v>6.0159860373063641</c:v>
                </c:pt>
                <c:pt idx="5720">
                  <c:v>6.0203782671682342</c:v>
                </c:pt>
                <c:pt idx="5721">
                  <c:v>6.0247704970301221</c:v>
                </c:pt>
                <c:pt idx="5722">
                  <c:v>6.0291618786436558</c:v>
                </c:pt>
                <c:pt idx="5723">
                  <c:v>6.0335541085055224</c:v>
                </c:pt>
                <c:pt idx="5724">
                  <c:v>6.0423385682292334</c:v>
                </c:pt>
                <c:pt idx="5725">
                  <c:v>6.055514409566487</c:v>
                </c:pt>
                <c:pt idx="5726">
                  <c:v>6.0642980210419166</c:v>
                </c:pt>
                <c:pt idx="5727">
                  <c:v>5.7579764059184608</c:v>
                </c:pt>
                <c:pt idx="5728">
                  <c:v>5.7623686357803301</c:v>
                </c:pt>
                <c:pt idx="5729">
                  <c:v>5.7667600173938611</c:v>
                </c:pt>
                <c:pt idx="5730">
                  <c:v>5.7843280885929929</c:v>
                </c:pt>
                <c:pt idx="5731">
                  <c:v>5.7887203184548559</c:v>
                </c:pt>
                <c:pt idx="5732">
                  <c:v>5.7931125483166976</c:v>
                </c:pt>
                <c:pt idx="5733">
                  <c:v>5.7975039299302447</c:v>
                </c:pt>
                <c:pt idx="5734">
                  <c:v>5.8018961597921228</c:v>
                </c:pt>
                <c:pt idx="5735">
                  <c:v>5.8062883896539903</c:v>
                </c:pt>
                <c:pt idx="5736">
                  <c:v>5.8106797712675231</c:v>
                </c:pt>
                <c:pt idx="5737">
                  <c:v>5.8370323021903854</c:v>
                </c:pt>
                <c:pt idx="5738">
                  <c:v>5.84142368380392</c:v>
                </c:pt>
                <c:pt idx="5739">
                  <c:v>5.8458159136657626</c:v>
                </c:pt>
                <c:pt idx="5740">
                  <c:v>5.8677753664784094</c:v>
                </c:pt>
                <c:pt idx="5741">
                  <c:v>5.872167596340315</c:v>
                </c:pt>
                <c:pt idx="5742">
                  <c:v>5.8809520560640447</c:v>
                </c:pt>
                <c:pt idx="5743">
                  <c:v>5.8853434376775802</c:v>
                </c:pt>
                <c:pt idx="5744">
                  <c:v>5.8897356675394263</c:v>
                </c:pt>
                <c:pt idx="5745">
                  <c:v>5.8985192790148346</c:v>
                </c:pt>
                <c:pt idx="5746">
                  <c:v>5.9029115088766879</c:v>
                </c:pt>
                <c:pt idx="5747">
                  <c:v>5.9073037387385758</c:v>
                </c:pt>
                <c:pt idx="5748">
                  <c:v>5.9248709616893764</c:v>
                </c:pt>
                <c:pt idx="5749">
                  <c:v>5.9336554214131096</c:v>
                </c:pt>
                <c:pt idx="5750">
                  <c:v>5.9380476512749718</c:v>
                </c:pt>
                <c:pt idx="5751">
                  <c:v>5.9424390328885082</c:v>
                </c:pt>
                <c:pt idx="5752">
                  <c:v>5.9468312627503739</c:v>
                </c:pt>
                <c:pt idx="5753">
                  <c:v>5.9512234926122396</c:v>
                </c:pt>
                <c:pt idx="5754">
                  <c:v>5.9600071040876381</c:v>
                </c:pt>
                <c:pt idx="5755">
                  <c:v>5.9731829454249041</c:v>
                </c:pt>
                <c:pt idx="5756">
                  <c:v>5.9775751752867698</c:v>
                </c:pt>
                <c:pt idx="5757">
                  <c:v>5.9819665569003044</c:v>
                </c:pt>
                <c:pt idx="5758">
                  <c:v>5.9863587867621701</c:v>
                </c:pt>
                <c:pt idx="5759">
                  <c:v>5.9907510166240332</c:v>
                </c:pt>
                <c:pt idx="5760">
                  <c:v>5.9951432464858936</c:v>
                </c:pt>
                <c:pt idx="5761">
                  <c:v>5.9995346280994246</c:v>
                </c:pt>
                <c:pt idx="5762">
                  <c:v>6.003926857961277</c:v>
                </c:pt>
                <c:pt idx="5763">
                  <c:v>6.0083190878231703</c:v>
                </c:pt>
                <c:pt idx="5764">
                  <c:v>6.0214949291604256</c:v>
                </c:pt>
                <c:pt idx="5765">
                  <c:v>6.0258863107739433</c:v>
                </c:pt>
                <c:pt idx="5766">
                  <c:v>6.0302785406358304</c:v>
                </c:pt>
                <c:pt idx="5767">
                  <c:v>5.7415249967115036</c:v>
                </c:pt>
                <c:pt idx="5768">
                  <c:v>5.7459172265733667</c:v>
                </c:pt>
                <c:pt idx="5769">
                  <c:v>5.7503086081868986</c:v>
                </c:pt>
                <c:pt idx="5770">
                  <c:v>5.7678766793860046</c:v>
                </c:pt>
                <c:pt idx="5771">
                  <c:v>5.7722689092478996</c:v>
                </c:pt>
                <c:pt idx="5772">
                  <c:v>5.7766611391097697</c:v>
                </c:pt>
                <c:pt idx="5773">
                  <c:v>5.7810525207232981</c:v>
                </c:pt>
                <c:pt idx="5774">
                  <c:v>5.7854447505851629</c:v>
                </c:pt>
                <c:pt idx="5775">
                  <c:v>5.7898369804470304</c:v>
                </c:pt>
                <c:pt idx="5776">
                  <c:v>5.7942283620605632</c:v>
                </c:pt>
                <c:pt idx="5777">
                  <c:v>5.7986205919224298</c:v>
                </c:pt>
                <c:pt idx="5778">
                  <c:v>5.8030128217842956</c:v>
                </c:pt>
                <c:pt idx="5779">
                  <c:v>5.8074042033978266</c:v>
                </c:pt>
                <c:pt idx="5780">
                  <c:v>5.8117964332596941</c:v>
                </c:pt>
                <c:pt idx="5781">
                  <c:v>5.8161886631215536</c:v>
                </c:pt>
                <c:pt idx="5782">
                  <c:v>5.820580044735066</c:v>
                </c:pt>
                <c:pt idx="5783">
                  <c:v>5.8381481159342297</c:v>
                </c:pt>
                <c:pt idx="5784">
                  <c:v>5.8425403457960856</c:v>
                </c:pt>
                <c:pt idx="5785">
                  <c:v>5.8469325756579336</c:v>
                </c:pt>
                <c:pt idx="5786">
                  <c:v>5.8513239572714886</c:v>
                </c:pt>
                <c:pt idx="5787">
                  <c:v>5.8557161871333552</c:v>
                </c:pt>
                <c:pt idx="5788">
                  <c:v>5.8601084169951987</c:v>
                </c:pt>
                <c:pt idx="5789">
                  <c:v>5.8644997986087546</c:v>
                </c:pt>
                <c:pt idx="5790">
                  <c:v>5.8688920284706212</c:v>
                </c:pt>
                <c:pt idx="5791">
                  <c:v>5.8820678698078837</c:v>
                </c:pt>
                <c:pt idx="5792">
                  <c:v>5.8864600996697511</c:v>
                </c:pt>
                <c:pt idx="5793">
                  <c:v>5.8908523295316177</c:v>
                </c:pt>
                <c:pt idx="5794">
                  <c:v>5.8952437111451514</c:v>
                </c:pt>
                <c:pt idx="5795">
                  <c:v>5.8996359410070136</c:v>
                </c:pt>
                <c:pt idx="5796">
                  <c:v>5.904028170868882</c:v>
                </c:pt>
                <c:pt idx="5797">
                  <c:v>5.9128117823442832</c:v>
                </c:pt>
                <c:pt idx="5798">
                  <c:v>5.9172040122061471</c:v>
                </c:pt>
                <c:pt idx="5799">
                  <c:v>5.9215953938196799</c:v>
                </c:pt>
                <c:pt idx="5800">
                  <c:v>5.94355569488068</c:v>
                </c:pt>
                <c:pt idx="5801">
                  <c:v>5.9479479247425431</c:v>
                </c:pt>
                <c:pt idx="5802">
                  <c:v>5.9567315362179336</c:v>
                </c:pt>
                <c:pt idx="5803">
                  <c:v>5.96112376607981</c:v>
                </c:pt>
                <c:pt idx="5804">
                  <c:v>5.9655151476933437</c:v>
                </c:pt>
                <c:pt idx="5805">
                  <c:v>5.969907377555189</c:v>
                </c:pt>
                <c:pt idx="5806">
                  <c:v>5.9742996074170751</c:v>
                </c:pt>
                <c:pt idx="5807">
                  <c:v>5.9786909890306097</c:v>
                </c:pt>
                <c:pt idx="5808">
                  <c:v>5.9830832188924727</c:v>
                </c:pt>
                <c:pt idx="5809">
                  <c:v>5.9874754487543376</c:v>
                </c:pt>
                <c:pt idx="5810">
                  <c:v>5.9918676786162059</c:v>
                </c:pt>
                <c:pt idx="5811">
                  <c:v>5.9962590602297396</c:v>
                </c:pt>
                <c:pt idx="5812">
                  <c:v>6.000651290091608</c:v>
                </c:pt>
                <c:pt idx="5813">
                  <c:v>6.0050435199534711</c:v>
                </c:pt>
                <c:pt idx="5814">
                  <c:v>6.0094349015670048</c:v>
                </c:pt>
                <c:pt idx="5815">
                  <c:v>6.0138271314288678</c:v>
                </c:pt>
                <c:pt idx="5816">
                  <c:v>6.0182193612907344</c:v>
                </c:pt>
                <c:pt idx="5817">
                  <c:v>6.0226107429042681</c:v>
                </c:pt>
                <c:pt idx="5818">
                  <c:v>6.0270029727661356</c:v>
                </c:pt>
                <c:pt idx="5819">
                  <c:v>5.729465817366389</c:v>
                </c:pt>
                <c:pt idx="5820">
                  <c:v>5.7338571989799423</c:v>
                </c:pt>
                <c:pt idx="5821">
                  <c:v>5.7382494288418098</c:v>
                </c:pt>
                <c:pt idx="5822">
                  <c:v>5.7470330403172056</c:v>
                </c:pt>
                <c:pt idx="5823">
                  <c:v>5.7514252701790687</c:v>
                </c:pt>
                <c:pt idx="5824">
                  <c:v>5.7558175000409246</c:v>
                </c:pt>
                <c:pt idx="5825">
                  <c:v>5.7602088816544708</c:v>
                </c:pt>
                <c:pt idx="5826">
                  <c:v>5.7646011115163382</c:v>
                </c:pt>
                <c:pt idx="5827">
                  <c:v>5.768993341378204</c:v>
                </c:pt>
                <c:pt idx="5828">
                  <c:v>5.7733855712400688</c:v>
                </c:pt>
                <c:pt idx="5829">
                  <c:v>5.7777769528536016</c:v>
                </c:pt>
                <c:pt idx="5830">
                  <c:v>5.78216918271547</c:v>
                </c:pt>
                <c:pt idx="5831">
                  <c:v>5.786561412577333</c:v>
                </c:pt>
                <c:pt idx="5832">
                  <c:v>5.7909527941908703</c:v>
                </c:pt>
                <c:pt idx="5833">
                  <c:v>5.8129130952518633</c:v>
                </c:pt>
                <c:pt idx="5834">
                  <c:v>5.8173044768653677</c:v>
                </c:pt>
                <c:pt idx="5835">
                  <c:v>5.8392647779263944</c:v>
                </c:pt>
                <c:pt idx="5836">
                  <c:v>5.8568328491255013</c:v>
                </c:pt>
                <c:pt idx="5837">
                  <c:v>5.8612242307390598</c:v>
                </c:pt>
                <c:pt idx="5838">
                  <c:v>5.8700086904627904</c:v>
                </c:pt>
                <c:pt idx="5839">
                  <c:v>5.8744009203246552</c:v>
                </c:pt>
                <c:pt idx="5840">
                  <c:v>5.8787923019381898</c:v>
                </c:pt>
                <c:pt idx="5841">
                  <c:v>5.8831845318000298</c:v>
                </c:pt>
                <c:pt idx="5842">
                  <c:v>5.8875767616619017</c:v>
                </c:pt>
                <c:pt idx="5843">
                  <c:v>5.8919681432754558</c:v>
                </c:pt>
                <c:pt idx="5844">
                  <c:v>5.8963603731373224</c:v>
                </c:pt>
                <c:pt idx="5845">
                  <c:v>5.9007526029991899</c:v>
                </c:pt>
                <c:pt idx="5846">
                  <c:v>5.9051439846127201</c:v>
                </c:pt>
                <c:pt idx="5847">
                  <c:v>5.9095362144745867</c:v>
                </c:pt>
                <c:pt idx="5848">
                  <c:v>5.9139284443364506</c:v>
                </c:pt>
                <c:pt idx="5849">
                  <c:v>5.9183198259499852</c:v>
                </c:pt>
                <c:pt idx="5850">
                  <c:v>5.9314965155355823</c:v>
                </c:pt>
                <c:pt idx="5851">
                  <c:v>5.9358878971491178</c:v>
                </c:pt>
                <c:pt idx="5852">
                  <c:v>5.9578481982101161</c:v>
                </c:pt>
                <c:pt idx="5853">
                  <c:v>5.9666318096855138</c:v>
                </c:pt>
                <c:pt idx="5854">
                  <c:v>5.9710240395473804</c:v>
                </c:pt>
                <c:pt idx="5855">
                  <c:v>5.9754154211609096</c:v>
                </c:pt>
                <c:pt idx="5856">
                  <c:v>5.9798076510227771</c:v>
                </c:pt>
                <c:pt idx="5857">
                  <c:v>5.9841998808846419</c:v>
                </c:pt>
                <c:pt idx="5858">
                  <c:v>5.9885921107465103</c:v>
                </c:pt>
                <c:pt idx="5859">
                  <c:v>5.992983492360044</c:v>
                </c:pt>
                <c:pt idx="5860">
                  <c:v>6.0017679520837799</c:v>
                </c:pt>
                <c:pt idx="5861">
                  <c:v>6.00615933369731</c:v>
                </c:pt>
                <c:pt idx="5862">
                  <c:v>6.0105515635591704</c:v>
                </c:pt>
                <c:pt idx="5863">
                  <c:v>5.7130135599111167</c:v>
                </c:pt>
                <c:pt idx="5864">
                  <c:v>5.7305816311102467</c:v>
                </c:pt>
                <c:pt idx="5865">
                  <c:v>5.7349738609721106</c:v>
                </c:pt>
                <c:pt idx="5866">
                  <c:v>5.7393660908339799</c:v>
                </c:pt>
                <c:pt idx="5867">
                  <c:v>5.7437574724475127</c:v>
                </c:pt>
                <c:pt idx="5868">
                  <c:v>5.7481497023093802</c:v>
                </c:pt>
                <c:pt idx="5869">
                  <c:v>5.7525419321712441</c:v>
                </c:pt>
                <c:pt idx="5870">
                  <c:v>5.7569333137847769</c:v>
                </c:pt>
                <c:pt idx="5871">
                  <c:v>5.7613255436466426</c:v>
                </c:pt>
                <c:pt idx="5872">
                  <c:v>5.7657177735085057</c:v>
                </c:pt>
                <c:pt idx="5873">
                  <c:v>5.7701100033703741</c:v>
                </c:pt>
                <c:pt idx="5874">
                  <c:v>5.7745013849839077</c:v>
                </c:pt>
                <c:pt idx="5875">
                  <c:v>5.7788936148457717</c:v>
                </c:pt>
                <c:pt idx="5876">
                  <c:v>5.7832858447076401</c:v>
                </c:pt>
                <c:pt idx="5877">
                  <c:v>5.7876772263211738</c:v>
                </c:pt>
                <c:pt idx="5878">
                  <c:v>5.8096375273821677</c:v>
                </c:pt>
                <c:pt idx="5879">
                  <c:v>5.8140289089956836</c:v>
                </c:pt>
                <c:pt idx="5880">
                  <c:v>5.8184211388575697</c:v>
                </c:pt>
                <c:pt idx="5881">
                  <c:v>5.8359892100566846</c:v>
                </c:pt>
                <c:pt idx="5882">
                  <c:v>5.8403814399185636</c:v>
                </c:pt>
                <c:pt idx="5883">
                  <c:v>5.8447728215321</c:v>
                </c:pt>
                <c:pt idx="5884">
                  <c:v>5.8579486628693651</c:v>
                </c:pt>
                <c:pt idx="5885">
                  <c:v>5.8623408927312308</c:v>
                </c:pt>
                <c:pt idx="5886">
                  <c:v>5.8667331225930957</c:v>
                </c:pt>
                <c:pt idx="5887">
                  <c:v>5.8711253524549596</c:v>
                </c:pt>
                <c:pt idx="5888">
                  <c:v>5.8755167340684764</c:v>
                </c:pt>
                <c:pt idx="5889">
                  <c:v>5.8799089639303608</c:v>
                </c:pt>
                <c:pt idx="5890">
                  <c:v>5.88430119379223</c:v>
                </c:pt>
                <c:pt idx="5891">
                  <c:v>5.8886925754057611</c:v>
                </c:pt>
                <c:pt idx="5892">
                  <c:v>5.8930848052676277</c:v>
                </c:pt>
                <c:pt idx="5893">
                  <c:v>5.9106528764667381</c:v>
                </c:pt>
                <c:pt idx="5894">
                  <c:v>5.919436487942157</c:v>
                </c:pt>
                <c:pt idx="5895">
                  <c:v>5.9238287178040281</c:v>
                </c:pt>
                <c:pt idx="5896">
                  <c:v>5.9282209476658876</c:v>
                </c:pt>
                <c:pt idx="5897">
                  <c:v>5.9326123292794239</c:v>
                </c:pt>
                <c:pt idx="5898">
                  <c:v>5.9370045591412746</c:v>
                </c:pt>
                <c:pt idx="5899">
                  <c:v>5.9413967890031598</c:v>
                </c:pt>
                <c:pt idx="5900">
                  <c:v>5.9457881706166873</c:v>
                </c:pt>
                <c:pt idx="5901">
                  <c:v>5.9589640119539542</c:v>
                </c:pt>
                <c:pt idx="5902">
                  <c:v>5.9633562418158199</c:v>
                </c:pt>
                <c:pt idx="5903">
                  <c:v>5.9677484716776847</c:v>
                </c:pt>
                <c:pt idx="5904">
                  <c:v>5.9721398532912184</c:v>
                </c:pt>
                <c:pt idx="5905">
                  <c:v>5.9765320831530904</c:v>
                </c:pt>
                <c:pt idx="5906">
                  <c:v>5.980924313014949</c:v>
                </c:pt>
                <c:pt idx="5907">
                  <c:v>5.9853165428768156</c:v>
                </c:pt>
                <c:pt idx="5908">
                  <c:v>5.9897079244903502</c:v>
                </c:pt>
                <c:pt idx="5909">
                  <c:v>5.9941001543522159</c:v>
                </c:pt>
                <c:pt idx="5910">
                  <c:v>5.9984923842140798</c:v>
                </c:pt>
                <c:pt idx="5911">
                  <c:v>6.0028837658276153</c:v>
                </c:pt>
                <c:pt idx="5912">
                  <c:v>6.0072759956894801</c:v>
                </c:pt>
                <c:pt idx="5913">
                  <c:v>5.7009549101647066</c:v>
                </c:pt>
                <c:pt idx="5914">
                  <c:v>5.7053471400265732</c:v>
                </c:pt>
                <c:pt idx="5915">
                  <c:v>5.709738521640106</c:v>
                </c:pt>
                <c:pt idx="5916">
                  <c:v>5.7141307515019646</c:v>
                </c:pt>
                <c:pt idx="5917">
                  <c:v>5.7185229813638401</c:v>
                </c:pt>
                <c:pt idx="5918">
                  <c:v>5.7229152112256712</c:v>
                </c:pt>
                <c:pt idx="5919">
                  <c:v>5.7273065928392377</c:v>
                </c:pt>
                <c:pt idx="5920">
                  <c:v>5.7316988227011096</c:v>
                </c:pt>
                <c:pt idx="5921">
                  <c:v>5.7404824341765028</c:v>
                </c:pt>
                <c:pt idx="5922">
                  <c:v>5.7448746640383668</c:v>
                </c:pt>
                <c:pt idx="5923">
                  <c:v>5.7492668939002396</c:v>
                </c:pt>
                <c:pt idx="5924">
                  <c:v>5.7536582755137671</c:v>
                </c:pt>
                <c:pt idx="5925">
                  <c:v>5.7580505053756337</c:v>
                </c:pt>
                <c:pt idx="5926">
                  <c:v>5.7624427352374976</c:v>
                </c:pt>
                <c:pt idx="5927">
                  <c:v>5.7668349650993651</c:v>
                </c:pt>
                <c:pt idx="5928">
                  <c:v>5.7756185765747627</c:v>
                </c:pt>
                <c:pt idx="5929">
                  <c:v>5.7800108064366267</c:v>
                </c:pt>
                <c:pt idx="5930">
                  <c:v>5.784402188050163</c:v>
                </c:pt>
                <c:pt idx="5931">
                  <c:v>5.7887944179120296</c:v>
                </c:pt>
                <c:pt idx="5932">
                  <c:v>5.7931866477738847</c:v>
                </c:pt>
                <c:pt idx="5933">
                  <c:v>5.7975780293874246</c:v>
                </c:pt>
                <c:pt idx="5934">
                  <c:v>5.8019702592492726</c:v>
                </c:pt>
                <c:pt idx="5935">
                  <c:v>5.8063624891111596</c:v>
                </c:pt>
                <c:pt idx="5936">
                  <c:v>5.8107538707246942</c:v>
                </c:pt>
                <c:pt idx="5937">
                  <c:v>5.8151461005865599</c:v>
                </c:pt>
                <c:pt idx="5938">
                  <c:v>5.8195383304484256</c:v>
                </c:pt>
                <c:pt idx="5939">
                  <c:v>5.8239305603102594</c:v>
                </c:pt>
                <c:pt idx="5940">
                  <c:v>5.8283219419238241</c:v>
                </c:pt>
                <c:pt idx="5941">
                  <c:v>5.8458900131229559</c:v>
                </c:pt>
                <c:pt idx="5942">
                  <c:v>5.8634580843220858</c:v>
                </c:pt>
                <c:pt idx="5943">
                  <c:v>5.8678503141839347</c:v>
                </c:pt>
                <c:pt idx="5944">
                  <c:v>5.8722416957974861</c:v>
                </c:pt>
                <c:pt idx="5945">
                  <c:v>5.8766339256593509</c:v>
                </c:pt>
                <c:pt idx="5946">
                  <c:v>5.8810261555212167</c:v>
                </c:pt>
                <c:pt idx="5947">
                  <c:v>5.8854175371347299</c:v>
                </c:pt>
                <c:pt idx="5948">
                  <c:v>5.8898097669966187</c:v>
                </c:pt>
                <c:pt idx="5949">
                  <c:v>5.9073778381957336</c:v>
                </c:pt>
                <c:pt idx="5950">
                  <c:v>5.9161614496711481</c:v>
                </c:pt>
                <c:pt idx="5951">
                  <c:v>5.9205536795330147</c:v>
                </c:pt>
                <c:pt idx="5952">
                  <c:v>5.9249459093948786</c:v>
                </c:pt>
                <c:pt idx="5953">
                  <c:v>5.9293372910084141</c:v>
                </c:pt>
                <c:pt idx="5954">
                  <c:v>5.9337295208702798</c:v>
                </c:pt>
                <c:pt idx="5955">
                  <c:v>5.9381217507321429</c:v>
                </c:pt>
                <c:pt idx="5956">
                  <c:v>5.9556889736829444</c:v>
                </c:pt>
                <c:pt idx="5957">
                  <c:v>5.9600812035448101</c:v>
                </c:pt>
                <c:pt idx="5958">
                  <c:v>5.9644734334066749</c:v>
                </c:pt>
                <c:pt idx="5959">
                  <c:v>5.9688648150202086</c:v>
                </c:pt>
                <c:pt idx="5960">
                  <c:v>5.9732570448820796</c:v>
                </c:pt>
                <c:pt idx="5961">
                  <c:v>5.97764927474394</c:v>
                </c:pt>
                <c:pt idx="5962">
                  <c:v>5.9820415046058057</c:v>
                </c:pt>
                <c:pt idx="5963">
                  <c:v>5.9864328862193403</c:v>
                </c:pt>
                <c:pt idx="5964">
                  <c:v>5.990825116081206</c:v>
                </c:pt>
                <c:pt idx="5965">
                  <c:v>5.9952173459430709</c:v>
                </c:pt>
                <c:pt idx="5966">
                  <c:v>5.693287112433147</c:v>
                </c:pt>
                <c:pt idx="5967">
                  <c:v>5.6976793422950047</c:v>
                </c:pt>
                <c:pt idx="5968">
                  <c:v>5.7152474134941498</c:v>
                </c:pt>
                <c:pt idx="5969">
                  <c:v>5.7196396433560102</c:v>
                </c:pt>
                <c:pt idx="5970">
                  <c:v>5.7372068663068037</c:v>
                </c:pt>
                <c:pt idx="5971">
                  <c:v>5.741599096168672</c:v>
                </c:pt>
                <c:pt idx="5972">
                  <c:v>5.7459913260305386</c:v>
                </c:pt>
                <c:pt idx="5973">
                  <c:v>5.7503827076440732</c:v>
                </c:pt>
                <c:pt idx="5974">
                  <c:v>5.7635593972296704</c:v>
                </c:pt>
                <c:pt idx="5975">
                  <c:v>5.7679507788431836</c:v>
                </c:pt>
                <c:pt idx="5976">
                  <c:v>5.772343008705068</c:v>
                </c:pt>
                <c:pt idx="5977">
                  <c:v>5.7811266201804701</c:v>
                </c:pt>
                <c:pt idx="5978">
                  <c:v>5.7855188500423358</c:v>
                </c:pt>
                <c:pt idx="5979">
                  <c:v>5.7899110799042006</c:v>
                </c:pt>
                <c:pt idx="5980">
                  <c:v>5.7943024615177352</c:v>
                </c:pt>
                <c:pt idx="5981">
                  <c:v>5.7986946913796</c:v>
                </c:pt>
                <c:pt idx="5982">
                  <c:v>5.8030869212414649</c:v>
                </c:pt>
                <c:pt idx="5983">
                  <c:v>5.8074783028549994</c:v>
                </c:pt>
                <c:pt idx="5984">
                  <c:v>5.8162627625787309</c:v>
                </c:pt>
                <c:pt idx="5985">
                  <c:v>5.8206549924405966</c:v>
                </c:pt>
                <c:pt idx="5986">
                  <c:v>5.8250463740541312</c:v>
                </c:pt>
                <c:pt idx="5987">
                  <c:v>5.8294386039159836</c:v>
                </c:pt>
                <c:pt idx="5988">
                  <c:v>5.8338308337778608</c:v>
                </c:pt>
                <c:pt idx="5989">
                  <c:v>5.8382222153913981</c:v>
                </c:pt>
                <c:pt idx="5990">
                  <c:v>5.8470066751151277</c:v>
                </c:pt>
                <c:pt idx="5991">
                  <c:v>5.8513980567286614</c:v>
                </c:pt>
                <c:pt idx="5992">
                  <c:v>5.8557902865905271</c:v>
                </c:pt>
                <c:pt idx="5993">
                  <c:v>5.860182516452368</c:v>
                </c:pt>
                <c:pt idx="5994">
                  <c:v>5.8733583577896571</c:v>
                </c:pt>
                <c:pt idx="5995">
                  <c:v>5.8777505876515237</c:v>
                </c:pt>
                <c:pt idx="5996">
                  <c:v>5.8821419692650352</c:v>
                </c:pt>
                <c:pt idx="5997">
                  <c:v>5.886534199126924</c:v>
                </c:pt>
                <c:pt idx="5998">
                  <c:v>5.8909264289887746</c:v>
                </c:pt>
                <c:pt idx="5999">
                  <c:v>5.9041022703260309</c:v>
                </c:pt>
                <c:pt idx="6000">
                  <c:v>5.9084936519395859</c:v>
                </c:pt>
                <c:pt idx="6001">
                  <c:v>5.9128858818014436</c:v>
                </c:pt>
                <c:pt idx="6002">
                  <c:v>5.91727811166332</c:v>
                </c:pt>
                <c:pt idx="6003">
                  <c:v>5.9216703415251839</c:v>
                </c:pt>
                <c:pt idx="6004">
                  <c:v>5.9260617231387203</c:v>
                </c:pt>
                <c:pt idx="6005">
                  <c:v>5.9304539530005851</c:v>
                </c:pt>
                <c:pt idx="6006">
                  <c:v>5.9436297943378502</c:v>
                </c:pt>
                <c:pt idx="6007">
                  <c:v>5.948022024199715</c:v>
                </c:pt>
                <c:pt idx="6008">
                  <c:v>5.9568056356751153</c:v>
                </c:pt>
                <c:pt idx="6009">
                  <c:v>5.9611978655369766</c:v>
                </c:pt>
                <c:pt idx="6010">
                  <c:v>5.9655892471504872</c:v>
                </c:pt>
                <c:pt idx="6011">
                  <c:v>5.9699814770123787</c:v>
                </c:pt>
                <c:pt idx="6012">
                  <c:v>5.9743737068742471</c:v>
                </c:pt>
                <c:pt idx="6013">
                  <c:v>5.9787659367361119</c:v>
                </c:pt>
                <c:pt idx="6014">
                  <c:v>5.9831573183496447</c:v>
                </c:pt>
                <c:pt idx="6015">
                  <c:v>5.681227933088052</c:v>
                </c:pt>
                <c:pt idx="6016">
                  <c:v>5.6987960042871828</c:v>
                </c:pt>
                <c:pt idx="6017">
                  <c:v>5.7031873859007156</c:v>
                </c:pt>
                <c:pt idx="6018">
                  <c:v>5.7075796157625813</c:v>
                </c:pt>
                <c:pt idx="6019">
                  <c:v>5.7119718456244479</c:v>
                </c:pt>
                <c:pt idx="6020">
                  <c:v>5.7163640754863136</c:v>
                </c:pt>
                <c:pt idx="6021">
                  <c:v>5.7207554570998447</c:v>
                </c:pt>
                <c:pt idx="6022">
                  <c:v>5.7251476869617139</c:v>
                </c:pt>
                <c:pt idx="6023">
                  <c:v>5.7295399168235788</c:v>
                </c:pt>
                <c:pt idx="6024">
                  <c:v>5.7339312984371116</c:v>
                </c:pt>
                <c:pt idx="6025">
                  <c:v>5.7383235282989773</c:v>
                </c:pt>
                <c:pt idx="6026">
                  <c:v>5.7471071397743767</c:v>
                </c:pt>
                <c:pt idx="6027">
                  <c:v>5.7646752109735067</c:v>
                </c:pt>
                <c:pt idx="6028">
                  <c:v>5.7690674408353733</c:v>
                </c:pt>
                <c:pt idx="6029">
                  <c:v>5.7734596706972399</c:v>
                </c:pt>
                <c:pt idx="6030">
                  <c:v>5.7822432821726402</c:v>
                </c:pt>
                <c:pt idx="6031">
                  <c:v>5.786635512034505</c:v>
                </c:pt>
                <c:pt idx="6032">
                  <c:v>5.7954191235099044</c:v>
                </c:pt>
                <c:pt idx="6033">
                  <c:v>5.7998113533717701</c:v>
                </c:pt>
                <c:pt idx="6034">
                  <c:v>5.8042027349853038</c:v>
                </c:pt>
                <c:pt idx="6035">
                  <c:v>5.8085949648471686</c:v>
                </c:pt>
                <c:pt idx="6036">
                  <c:v>5.8129871947090361</c:v>
                </c:pt>
                <c:pt idx="6037">
                  <c:v>5.8173794245709018</c:v>
                </c:pt>
                <c:pt idx="6038">
                  <c:v>5.8261630360462799</c:v>
                </c:pt>
                <c:pt idx="6039">
                  <c:v>5.8305552659081652</c:v>
                </c:pt>
                <c:pt idx="6040">
                  <c:v>5.8393388773835646</c:v>
                </c:pt>
                <c:pt idx="6041">
                  <c:v>5.8437311072454277</c:v>
                </c:pt>
                <c:pt idx="6042">
                  <c:v>5.8481224888589649</c:v>
                </c:pt>
                <c:pt idx="6043">
                  <c:v>5.8525147187208066</c:v>
                </c:pt>
                <c:pt idx="6044">
                  <c:v>5.8569069485826946</c:v>
                </c:pt>
                <c:pt idx="6045">
                  <c:v>5.8612991784445603</c:v>
                </c:pt>
                <c:pt idx="6046">
                  <c:v>5.8656905600580753</c:v>
                </c:pt>
                <c:pt idx="6047">
                  <c:v>5.8700827899199606</c:v>
                </c:pt>
                <c:pt idx="6048">
                  <c:v>5.8744750197818281</c:v>
                </c:pt>
                <c:pt idx="6049">
                  <c:v>5.8788664013953609</c:v>
                </c:pt>
                <c:pt idx="6050">
                  <c:v>5.8832586312572284</c:v>
                </c:pt>
                <c:pt idx="6051">
                  <c:v>5.8876508611190737</c:v>
                </c:pt>
                <c:pt idx="6052">
                  <c:v>5.9008267024563574</c:v>
                </c:pt>
                <c:pt idx="6053">
                  <c:v>5.9052180840698902</c:v>
                </c:pt>
                <c:pt idx="6054">
                  <c:v>5.909610313931756</c:v>
                </c:pt>
                <c:pt idx="6055">
                  <c:v>5.9140025437936261</c:v>
                </c:pt>
                <c:pt idx="6056">
                  <c:v>5.9227861552690237</c:v>
                </c:pt>
                <c:pt idx="6057">
                  <c:v>5.9359619966062871</c:v>
                </c:pt>
                <c:pt idx="6058">
                  <c:v>5.9403542264681466</c:v>
                </c:pt>
                <c:pt idx="6059">
                  <c:v>5.9447464563300203</c:v>
                </c:pt>
                <c:pt idx="6060">
                  <c:v>5.9535300678053886</c:v>
                </c:pt>
                <c:pt idx="6061">
                  <c:v>5.9579222976672854</c:v>
                </c:pt>
                <c:pt idx="6062">
                  <c:v>5.9623136792808156</c:v>
                </c:pt>
                <c:pt idx="6063">
                  <c:v>5.9667059091426831</c:v>
                </c:pt>
                <c:pt idx="6064">
                  <c:v>5.9710981390045497</c:v>
                </c:pt>
                <c:pt idx="6065">
                  <c:v>5.6779523652183537</c:v>
                </c:pt>
                <c:pt idx="6066">
                  <c:v>5.6823445950802238</c:v>
                </c:pt>
                <c:pt idx="6067">
                  <c:v>5.6867359766937353</c:v>
                </c:pt>
                <c:pt idx="6068">
                  <c:v>5.6955204364174632</c:v>
                </c:pt>
                <c:pt idx="6069">
                  <c:v>5.6999118180309951</c:v>
                </c:pt>
                <c:pt idx="6070">
                  <c:v>5.7043040478928866</c:v>
                </c:pt>
                <c:pt idx="6071">
                  <c:v>5.7130885076166198</c:v>
                </c:pt>
                <c:pt idx="6072">
                  <c:v>5.7174798892301526</c:v>
                </c:pt>
                <c:pt idx="6073">
                  <c:v>5.726264348953884</c:v>
                </c:pt>
                <c:pt idx="6074">
                  <c:v>5.73944019029115</c:v>
                </c:pt>
                <c:pt idx="6075">
                  <c:v>5.7526160316284036</c:v>
                </c:pt>
                <c:pt idx="6076">
                  <c:v>5.7570082614902747</c:v>
                </c:pt>
                <c:pt idx="6077">
                  <c:v>5.7613996431038181</c:v>
                </c:pt>
                <c:pt idx="6078">
                  <c:v>5.7657918729656776</c:v>
                </c:pt>
                <c:pt idx="6079">
                  <c:v>5.7745754844410797</c:v>
                </c:pt>
                <c:pt idx="6080">
                  <c:v>5.7921435556402097</c:v>
                </c:pt>
                <c:pt idx="6081">
                  <c:v>5.7965357855020772</c:v>
                </c:pt>
                <c:pt idx="6082">
                  <c:v>5.8053193969774757</c:v>
                </c:pt>
                <c:pt idx="6083">
                  <c:v>5.822887468176571</c:v>
                </c:pt>
                <c:pt idx="6084">
                  <c:v>5.8272796980384696</c:v>
                </c:pt>
                <c:pt idx="6085">
                  <c:v>5.831671079652005</c:v>
                </c:pt>
                <c:pt idx="6086">
                  <c:v>5.8404555393757107</c:v>
                </c:pt>
                <c:pt idx="6087">
                  <c:v>5.8448469209892666</c:v>
                </c:pt>
                <c:pt idx="6088">
                  <c:v>5.8492391508511403</c:v>
                </c:pt>
                <c:pt idx="6089">
                  <c:v>5.8624149921883779</c:v>
                </c:pt>
                <c:pt idx="6090">
                  <c:v>5.8668072220502676</c:v>
                </c:pt>
                <c:pt idx="6091">
                  <c:v>5.8711994519121404</c:v>
                </c:pt>
                <c:pt idx="6092">
                  <c:v>5.875590833525667</c:v>
                </c:pt>
                <c:pt idx="6093">
                  <c:v>5.8799830633875336</c:v>
                </c:pt>
                <c:pt idx="6094">
                  <c:v>5.8887666748629339</c:v>
                </c:pt>
                <c:pt idx="6095">
                  <c:v>5.8931589047247996</c:v>
                </c:pt>
                <c:pt idx="6096">
                  <c:v>5.8975511345866636</c:v>
                </c:pt>
                <c:pt idx="6097">
                  <c:v>5.9019425162001973</c:v>
                </c:pt>
                <c:pt idx="6098">
                  <c:v>5.906334746062063</c:v>
                </c:pt>
                <c:pt idx="6099">
                  <c:v>5.94147088846033</c:v>
                </c:pt>
                <c:pt idx="6100">
                  <c:v>5.950254499935725</c:v>
                </c:pt>
                <c:pt idx="6101">
                  <c:v>5.9546467297975916</c:v>
                </c:pt>
                <c:pt idx="6102">
                  <c:v>5.9590381114111297</c:v>
                </c:pt>
                <c:pt idx="6103">
                  <c:v>5.6483251146741331</c:v>
                </c:pt>
                <c:pt idx="6104">
                  <c:v>5.6527173445359669</c:v>
                </c:pt>
                <c:pt idx="6105">
                  <c:v>5.6571087261495236</c:v>
                </c:pt>
                <c:pt idx="6106">
                  <c:v>5.6702845674867612</c:v>
                </c:pt>
                <c:pt idx="6107">
                  <c:v>5.6746767973486607</c:v>
                </c:pt>
                <c:pt idx="6108">
                  <c:v>5.6790690272105282</c:v>
                </c:pt>
                <c:pt idx="6109">
                  <c:v>5.683460408824061</c:v>
                </c:pt>
                <c:pt idx="6110">
                  <c:v>5.6878526386858992</c:v>
                </c:pt>
                <c:pt idx="6111">
                  <c:v>5.6922448685477613</c:v>
                </c:pt>
                <c:pt idx="6112">
                  <c:v>5.6966362501613261</c:v>
                </c:pt>
                <c:pt idx="6113">
                  <c:v>5.7010284800231901</c:v>
                </c:pt>
                <c:pt idx="6114">
                  <c:v>5.7054207098850567</c:v>
                </c:pt>
                <c:pt idx="6115">
                  <c:v>5.7098129397469242</c:v>
                </c:pt>
                <c:pt idx="6116">
                  <c:v>5.7142043213604437</c:v>
                </c:pt>
                <c:pt idx="6117">
                  <c:v>5.7185965512223236</c:v>
                </c:pt>
                <c:pt idx="6118">
                  <c:v>5.7229887810841884</c:v>
                </c:pt>
                <c:pt idx="6119">
                  <c:v>5.7273801626977017</c:v>
                </c:pt>
                <c:pt idx="6120">
                  <c:v>5.7317723925595896</c:v>
                </c:pt>
                <c:pt idx="6121">
                  <c:v>5.7361646224214526</c:v>
                </c:pt>
                <c:pt idx="6122">
                  <c:v>5.7844757579086457</c:v>
                </c:pt>
                <c:pt idx="6123">
                  <c:v>5.788867987770514</c:v>
                </c:pt>
                <c:pt idx="6124">
                  <c:v>5.793260217632378</c:v>
                </c:pt>
                <c:pt idx="6125">
                  <c:v>5.7976515992459037</c:v>
                </c:pt>
                <c:pt idx="6126">
                  <c:v>5.8020438291077756</c:v>
                </c:pt>
                <c:pt idx="6127">
                  <c:v>5.8064360589696458</c:v>
                </c:pt>
                <c:pt idx="6128">
                  <c:v>5.8108282888315106</c:v>
                </c:pt>
                <c:pt idx="6129">
                  <c:v>5.8152196704450336</c:v>
                </c:pt>
                <c:pt idx="6130">
                  <c:v>5.8196119003069056</c:v>
                </c:pt>
                <c:pt idx="6131">
                  <c:v>5.8240041301687473</c:v>
                </c:pt>
                <c:pt idx="6132">
                  <c:v>5.8283955117823076</c:v>
                </c:pt>
                <c:pt idx="6133">
                  <c:v>5.8327877416441751</c:v>
                </c:pt>
                <c:pt idx="6134">
                  <c:v>5.8371799715060346</c:v>
                </c:pt>
                <c:pt idx="6135">
                  <c:v>5.8415713531195754</c:v>
                </c:pt>
                <c:pt idx="6136">
                  <c:v>5.8635316541805667</c:v>
                </c:pt>
                <c:pt idx="6137">
                  <c:v>5.8679238840424377</c:v>
                </c:pt>
                <c:pt idx="6138">
                  <c:v>5.8723152656559474</c:v>
                </c:pt>
                <c:pt idx="6139">
                  <c:v>5.8767074955178398</c:v>
                </c:pt>
                <c:pt idx="6140">
                  <c:v>5.8898833368550996</c:v>
                </c:pt>
                <c:pt idx="6141">
                  <c:v>5.8942755667169262</c:v>
                </c:pt>
                <c:pt idx="6142">
                  <c:v>5.8986669483305008</c:v>
                </c:pt>
                <c:pt idx="6143">
                  <c:v>5.90305917819237</c:v>
                </c:pt>
                <c:pt idx="6144">
                  <c:v>5.907451408054234</c:v>
                </c:pt>
                <c:pt idx="6145">
                  <c:v>5.9118436379160979</c:v>
                </c:pt>
                <c:pt idx="6146">
                  <c:v>5.9294108608668772</c:v>
                </c:pt>
                <c:pt idx="6147">
                  <c:v>5.9338030907287704</c:v>
                </c:pt>
                <c:pt idx="6148">
                  <c:v>5.9381953205906299</c:v>
                </c:pt>
                <c:pt idx="6149">
                  <c:v>5.9425867022041627</c:v>
                </c:pt>
                <c:pt idx="6150">
                  <c:v>5.6362650870807052</c:v>
                </c:pt>
                <c:pt idx="6151">
                  <c:v>5.6406573169425718</c:v>
                </c:pt>
                <c:pt idx="6152">
                  <c:v>5.6450495468044366</c:v>
                </c:pt>
                <c:pt idx="6153">
                  <c:v>5.6538331582798378</c:v>
                </c:pt>
                <c:pt idx="6154">
                  <c:v>5.6582253881417026</c:v>
                </c:pt>
                <c:pt idx="6155">
                  <c:v>5.6626176180035657</c:v>
                </c:pt>
                <c:pt idx="6156">
                  <c:v>5.667008999617078</c:v>
                </c:pt>
                <c:pt idx="6157">
                  <c:v>5.6714012294789677</c:v>
                </c:pt>
                <c:pt idx="6158">
                  <c:v>5.6757934593408361</c:v>
                </c:pt>
                <c:pt idx="6159">
                  <c:v>5.6801848409543458</c:v>
                </c:pt>
                <c:pt idx="6160">
                  <c:v>5.6845770708162009</c:v>
                </c:pt>
                <c:pt idx="6161">
                  <c:v>5.7153209833526297</c:v>
                </c:pt>
                <c:pt idx="6162">
                  <c:v>5.7284968246898886</c:v>
                </c:pt>
                <c:pt idx="6163">
                  <c:v>5.7328890545517597</c:v>
                </c:pt>
                <c:pt idx="6164">
                  <c:v>5.7372804361652836</c:v>
                </c:pt>
                <c:pt idx="6165">
                  <c:v>5.74167266602716</c:v>
                </c:pt>
                <c:pt idx="6166">
                  <c:v>5.7460648958890301</c:v>
                </c:pt>
                <c:pt idx="6167">
                  <c:v>5.7548485073644242</c:v>
                </c:pt>
                <c:pt idx="6168">
                  <c:v>5.759240737226289</c:v>
                </c:pt>
                <c:pt idx="6169">
                  <c:v>5.7636329670881556</c:v>
                </c:pt>
                <c:pt idx="6170">
                  <c:v>5.7768088084254217</c:v>
                </c:pt>
                <c:pt idx="6171">
                  <c:v>5.7812001900389571</c:v>
                </c:pt>
                <c:pt idx="6172">
                  <c:v>5.8163363324372046</c:v>
                </c:pt>
                <c:pt idx="6173">
                  <c:v>5.8207285622990756</c:v>
                </c:pt>
                <c:pt idx="6174">
                  <c:v>5.8295121737744786</c:v>
                </c:pt>
                <c:pt idx="6175">
                  <c:v>5.8339044036363479</c:v>
                </c:pt>
                <c:pt idx="6176">
                  <c:v>5.8382957852498798</c:v>
                </c:pt>
                <c:pt idx="6177">
                  <c:v>5.8426880151117473</c:v>
                </c:pt>
                <c:pt idx="6178">
                  <c:v>5.8558638564489893</c:v>
                </c:pt>
                <c:pt idx="6179">
                  <c:v>5.8602560863108772</c:v>
                </c:pt>
                <c:pt idx="6180">
                  <c:v>5.8646483161727438</c:v>
                </c:pt>
                <c:pt idx="6181">
                  <c:v>5.8690396977862767</c:v>
                </c:pt>
                <c:pt idx="6182">
                  <c:v>5.8734319276481441</c:v>
                </c:pt>
                <c:pt idx="6183">
                  <c:v>5.8909999988472697</c:v>
                </c:pt>
                <c:pt idx="6184">
                  <c:v>5.895391380460806</c:v>
                </c:pt>
                <c:pt idx="6185">
                  <c:v>5.8997836103226717</c:v>
                </c:pt>
                <c:pt idx="6186">
                  <c:v>5.9041758401845366</c:v>
                </c:pt>
                <c:pt idx="6187">
                  <c:v>5.9173516815218061</c:v>
                </c:pt>
                <c:pt idx="6188">
                  <c:v>5.9261352929971984</c:v>
                </c:pt>
                <c:pt idx="6189">
                  <c:v>5.9305275228590677</c:v>
                </c:pt>
                <c:pt idx="6190">
                  <c:v>5.624205907735579</c:v>
                </c:pt>
                <c:pt idx="6191">
                  <c:v>5.6285981375974554</c:v>
                </c:pt>
                <c:pt idx="6192">
                  <c:v>5.6329895192109829</c:v>
                </c:pt>
                <c:pt idx="6193">
                  <c:v>5.6373817490728779</c:v>
                </c:pt>
                <c:pt idx="6194">
                  <c:v>5.6417739789347436</c:v>
                </c:pt>
                <c:pt idx="6195">
                  <c:v>5.6461662087966067</c:v>
                </c:pt>
                <c:pt idx="6196">
                  <c:v>5.6505575904101386</c:v>
                </c:pt>
                <c:pt idx="6197">
                  <c:v>5.6549498202719848</c:v>
                </c:pt>
                <c:pt idx="6198">
                  <c:v>5.6593420501338718</c:v>
                </c:pt>
                <c:pt idx="6199">
                  <c:v>5.6637334317474046</c:v>
                </c:pt>
                <c:pt idx="6200">
                  <c:v>5.6681256616092446</c:v>
                </c:pt>
                <c:pt idx="6201">
                  <c:v>5.6725178914711396</c:v>
                </c:pt>
                <c:pt idx="6202">
                  <c:v>5.6769092730846733</c:v>
                </c:pt>
                <c:pt idx="6203">
                  <c:v>5.6944773442837997</c:v>
                </c:pt>
                <c:pt idx="6204">
                  <c:v>5.70326180400754</c:v>
                </c:pt>
                <c:pt idx="6205">
                  <c:v>5.7076531856210702</c:v>
                </c:pt>
                <c:pt idx="6206">
                  <c:v>5.7296134866820703</c:v>
                </c:pt>
                <c:pt idx="6207">
                  <c:v>5.7340048682955649</c:v>
                </c:pt>
                <c:pt idx="6208">
                  <c:v>5.7383970981574661</c:v>
                </c:pt>
                <c:pt idx="6209">
                  <c:v>5.7471815578811754</c:v>
                </c:pt>
                <c:pt idx="6210">
                  <c:v>5.7515729394947304</c:v>
                </c:pt>
                <c:pt idx="6211">
                  <c:v>5.7559651693565836</c:v>
                </c:pt>
                <c:pt idx="6212">
                  <c:v>5.7603573992184618</c:v>
                </c:pt>
                <c:pt idx="6213">
                  <c:v>5.7647487808319946</c:v>
                </c:pt>
                <c:pt idx="6214">
                  <c:v>5.7691410106938603</c:v>
                </c:pt>
                <c:pt idx="6215">
                  <c:v>5.7735332405557269</c:v>
                </c:pt>
                <c:pt idx="6216">
                  <c:v>5.7779246221692606</c:v>
                </c:pt>
                <c:pt idx="6217">
                  <c:v>5.7823168520311263</c:v>
                </c:pt>
                <c:pt idx="6218">
                  <c:v>5.804277153092122</c:v>
                </c:pt>
                <c:pt idx="6219">
                  <c:v>5.8130607645675223</c:v>
                </c:pt>
                <c:pt idx="6220">
                  <c:v>5.8174529944293862</c:v>
                </c:pt>
                <c:pt idx="6221">
                  <c:v>5.821844376042896</c:v>
                </c:pt>
                <c:pt idx="6222">
                  <c:v>5.8350202173801868</c:v>
                </c:pt>
                <c:pt idx="6223">
                  <c:v>5.8438046771038952</c:v>
                </c:pt>
                <c:pt idx="6224">
                  <c:v>5.8481969069657609</c:v>
                </c:pt>
                <c:pt idx="6225">
                  <c:v>5.8525882885792972</c:v>
                </c:pt>
                <c:pt idx="6226">
                  <c:v>5.8569805184411736</c:v>
                </c:pt>
                <c:pt idx="6227">
                  <c:v>5.86137274830305</c:v>
                </c:pt>
                <c:pt idx="6228">
                  <c:v>5.8657641299165766</c:v>
                </c:pt>
                <c:pt idx="6229">
                  <c:v>5.870156359778429</c:v>
                </c:pt>
                <c:pt idx="6230">
                  <c:v>5.8877244309775776</c:v>
                </c:pt>
                <c:pt idx="6231">
                  <c:v>5.8921158125910837</c:v>
                </c:pt>
                <c:pt idx="6232">
                  <c:v>5.8965080424529788</c:v>
                </c:pt>
                <c:pt idx="6233">
                  <c:v>5.9140761136521114</c:v>
                </c:pt>
                <c:pt idx="6234">
                  <c:v>5.9184683435139771</c:v>
                </c:pt>
                <c:pt idx="6235">
                  <c:v>5.6077544985286476</c:v>
                </c:pt>
                <c:pt idx="6236">
                  <c:v>5.6165381100040497</c:v>
                </c:pt>
                <c:pt idx="6237">
                  <c:v>5.6209303398658736</c:v>
                </c:pt>
                <c:pt idx="6238">
                  <c:v>5.6253225697277554</c:v>
                </c:pt>
                <c:pt idx="6239">
                  <c:v>5.6297139513413148</c:v>
                </c:pt>
                <c:pt idx="6240">
                  <c:v>5.642890640926888</c:v>
                </c:pt>
                <c:pt idx="6241">
                  <c:v>5.6472820225404456</c:v>
                </c:pt>
                <c:pt idx="6242">
                  <c:v>5.6516742524023087</c:v>
                </c:pt>
                <c:pt idx="6243">
                  <c:v>5.6560664822641797</c:v>
                </c:pt>
                <c:pt idx="6244">
                  <c:v>5.6780259350768416</c:v>
                </c:pt>
                <c:pt idx="6245">
                  <c:v>5.6824181649387047</c:v>
                </c:pt>
                <c:pt idx="6246">
                  <c:v>5.6955940062759316</c:v>
                </c:pt>
                <c:pt idx="6247">
                  <c:v>5.6999862361378089</c:v>
                </c:pt>
                <c:pt idx="6248">
                  <c:v>5.7043776177513736</c:v>
                </c:pt>
                <c:pt idx="6249">
                  <c:v>5.7087698476132402</c:v>
                </c:pt>
                <c:pt idx="6250">
                  <c:v>5.7131620774751042</c:v>
                </c:pt>
                <c:pt idx="6251">
                  <c:v>5.7175534590886379</c:v>
                </c:pt>
                <c:pt idx="6252">
                  <c:v>5.7219456889505027</c:v>
                </c:pt>
                <c:pt idx="6253">
                  <c:v>5.7263379188123702</c:v>
                </c:pt>
                <c:pt idx="6254">
                  <c:v>5.730729300425903</c:v>
                </c:pt>
                <c:pt idx="6255">
                  <c:v>5.7395137601496371</c:v>
                </c:pt>
                <c:pt idx="6256">
                  <c:v>5.7526896014868987</c:v>
                </c:pt>
                <c:pt idx="6257">
                  <c:v>5.7570818313487386</c:v>
                </c:pt>
                <c:pt idx="6258">
                  <c:v>5.7702576726860313</c:v>
                </c:pt>
                <c:pt idx="6259">
                  <c:v>5.7746490542995703</c:v>
                </c:pt>
                <c:pt idx="6260">
                  <c:v>5.7790412841614298</c:v>
                </c:pt>
                <c:pt idx="6261">
                  <c:v>5.7834335140232938</c:v>
                </c:pt>
                <c:pt idx="6262">
                  <c:v>5.7878248956368301</c:v>
                </c:pt>
                <c:pt idx="6263">
                  <c:v>5.8010015852224281</c:v>
                </c:pt>
                <c:pt idx="6264">
                  <c:v>5.8053929668359379</c:v>
                </c:pt>
                <c:pt idx="6265">
                  <c:v>5.8097851966978249</c:v>
                </c:pt>
                <c:pt idx="6266">
                  <c:v>5.8185688081732261</c:v>
                </c:pt>
                <c:pt idx="6267">
                  <c:v>5.8229610380350669</c:v>
                </c:pt>
                <c:pt idx="6268">
                  <c:v>5.8273532678969211</c:v>
                </c:pt>
                <c:pt idx="6269">
                  <c:v>5.8317446495104877</c:v>
                </c:pt>
                <c:pt idx="6270">
                  <c:v>5.8405291092342209</c:v>
                </c:pt>
                <c:pt idx="6271">
                  <c:v>5.8449213390960653</c:v>
                </c:pt>
                <c:pt idx="6272">
                  <c:v>5.8493127207096212</c:v>
                </c:pt>
                <c:pt idx="6273">
                  <c:v>5.8537049505714673</c:v>
                </c:pt>
                <c:pt idx="6274">
                  <c:v>5.8580971804333526</c:v>
                </c:pt>
                <c:pt idx="6275">
                  <c:v>5.8624885620468614</c:v>
                </c:pt>
                <c:pt idx="6276">
                  <c:v>5.8668807919087538</c:v>
                </c:pt>
                <c:pt idx="6277">
                  <c:v>5.8800566332460136</c:v>
                </c:pt>
                <c:pt idx="6278">
                  <c:v>5.8844488631078766</c:v>
                </c:pt>
                <c:pt idx="6279">
                  <c:v>5.8888402447214157</c:v>
                </c:pt>
                <c:pt idx="6280">
                  <c:v>5.8932324745832823</c:v>
                </c:pt>
                <c:pt idx="6281">
                  <c:v>5.9020169343070137</c:v>
                </c:pt>
                <c:pt idx="6282">
                  <c:v>5.90640831592055</c:v>
                </c:pt>
                <c:pt idx="6283">
                  <c:v>5.6000867007970836</c:v>
                </c:pt>
                <c:pt idx="6284">
                  <c:v>5.6044789306589333</c:v>
                </c:pt>
                <c:pt idx="6285">
                  <c:v>5.608871160520823</c:v>
                </c:pt>
                <c:pt idx="6286">
                  <c:v>5.6220470018580837</c:v>
                </c:pt>
                <c:pt idx="6287">
                  <c:v>5.6264383834716201</c:v>
                </c:pt>
                <c:pt idx="6288">
                  <c:v>5.6308306133334867</c:v>
                </c:pt>
                <c:pt idx="6289">
                  <c:v>5.6440064546707447</c:v>
                </c:pt>
                <c:pt idx="6290">
                  <c:v>5.6483986845326202</c:v>
                </c:pt>
                <c:pt idx="6291">
                  <c:v>5.6527909143944797</c:v>
                </c:pt>
                <c:pt idx="6292">
                  <c:v>5.6571822960079761</c:v>
                </c:pt>
                <c:pt idx="6293">
                  <c:v>5.6747503672071291</c:v>
                </c:pt>
                <c:pt idx="6294">
                  <c:v>5.6791425970690144</c:v>
                </c:pt>
                <c:pt idx="6295">
                  <c:v>5.6835339786825436</c:v>
                </c:pt>
                <c:pt idx="6296">
                  <c:v>5.7054942797435446</c:v>
                </c:pt>
                <c:pt idx="6297">
                  <c:v>5.709886509605389</c:v>
                </c:pt>
                <c:pt idx="6298">
                  <c:v>5.714277891218944</c:v>
                </c:pt>
                <c:pt idx="6299">
                  <c:v>5.718670121080808</c:v>
                </c:pt>
                <c:pt idx="6300">
                  <c:v>5.7230623509426781</c:v>
                </c:pt>
                <c:pt idx="6301">
                  <c:v>5.7274537325562056</c:v>
                </c:pt>
                <c:pt idx="6302">
                  <c:v>5.7362381922799397</c:v>
                </c:pt>
                <c:pt idx="6303">
                  <c:v>5.7406304221418081</c:v>
                </c:pt>
                <c:pt idx="6304">
                  <c:v>5.74502180375534</c:v>
                </c:pt>
                <c:pt idx="6305">
                  <c:v>5.7538062634790696</c:v>
                </c:pt>
                <c:pt idx="6306">
                  <c:v>5.7581976450926051</c:v>
                </c:pt>
                <c:pt idx="6307">
                  <c:v>5.7669821048163374</c:v>
                </c:pt>
                <c:pt idx="6308">
                  <c:v>5.7713734864298702</c:v>
                </c:pt>
                <c:pt idx="6309">
                  <c:v>5.7757657162917351</c:v>
                </c:pt>
                <c:pt idx="6310">
                  <c:v>5.7801579461536008</c:v>
                </c:pt>
                <c:pt idx="6311">
                  <c:v>5.7977260173527316</c:v>
                </c:pt>
                <c:pt idx="6312">
                  <c:v>5.8021173989662644</c:v>
                </c:pt>
                <c:pt idx="6313">
                  <c:v>5.8065096288281319</c:v>
                </c:pt>
                <c:pt idx="6314">
                  <c:v>5.8109018586899639</c:v>
                </c:pt>
                <c:pt idx="6315">
                  <c:v>5.8196854701653846</c:v>
                </c:pt>
                <c:pt idx="6316">
                  <c:v>5.8240777000272637</c:v>
                </c:pt>
                <c:pt idx="6317">
                  <c:v>5.8284690816407974</c:v>
                </c:pt>
                <c:pt idx="6318">
                  <c:v>5.8328613115026631</c:v>
                </c:pt>
                <c:pt idx="6319">
                  <c:v>5.837253541364527</c:v>
                </c:pt>
                <c:pt idx="6320">
                  <c:v>5.8416457712263927</c:v>
                </c:pt>
                <c:pt idx="6321">
                  <c:v>5.8460371528399282</c:v>
                </c:pt>
                <c:pt idx="6322">
                  <c:v>5.8592129941771933</c:v>
                </c:pt>
                <c:pt idx="6323">
                  <c:v>5.8636052240390599</c:v>
                </c:pt>
                <c:pt idx="6324">
                  <c:v>5.8679974539009239</c:v>
                </c:pt>
                <c:pt idx="6325">
                  <c:v>5.5836352915901299</c:v>
                </c:pt>
                <c:pt idx="6326">
                  <c:v>5.5880275214519948</c:v>
                </c:pt>
                <c:pt idx="6327">
                  <c:v>5.5924197513138623</c:v>
                </c:pt>
                <c:pt idx="6328">
                  <c:v>5.596811132927396</c:v>
                </c:pt>
                <c:pt idx="6329">
                  <c:v>5.6012033627892608</c:v>
                </c:pt>
                <c:pt idx="6330">
                  <c:v>5.6187714339883907</c:v>
                </c:pt>
                <c:pt idx="6331">
                  <c:v>5.6231628156019244</c:v>
                </c:pt>
                <c:pt idx="6332">
                  <c:v>5.6495153465247672</c:v>
                </c:pt>
                <c:pt idx="6333">
                  <c:v>5.6539067281383</c:v>
                </c:pt>
                <c:pt idx="6334">
                  <c:v>5.6582989580001879</c:v>
                </c:pt>
                <c:pt idx="6335">
                  <c:v>5.6626911878620536</c:v>
                </c:pt>
                <c:pt idx="6336">
                  <c:v>5.6714747993374477</c:v>
                </c:pt>
                <c:pt idx="6337">
                  <c:v>5.6758670291993187</c:v>
                </c:pt>
                <c:pt idx="6338">
                  <c:v>5.6802584108128524</c:v>
                </c:pt>
                <c:pt idx="6339">
                  <c:v>5.7022187118738481</c:v>
                </c:pt>
                <c:pt idx="6340">
                  <c:v>5.7066109417357147</c:v>
                </c:pt>
                <c:pt idx="6341">
                  <c:v>5.7110023233492484</c:v>
                </c:pt>
                <c:pt idx="6342">
                  <c:v>5.7153945532111097</c:v>
                </c:pt>
                <c:pt idx="6343">
                  <c:v>5.7197867830729798</c:v>
                </c:pt>
                <c:pt idx="6344">
                  <c:v>5.7241781646865046</c:v>
                </c:pt>
                <c:pt idx="6345">
                  <c:v>5.7285703945483801</c:v>
                </c:pt>
                <c:pt idx="6346">
                  <c:v>5.7329626244102441</c:v>
                </c:pt>
                <c:pt idx="6347">
                  <c:v>5.7461384657475083</c:v>
                </c:pt>
                <c:pt idx="6348">
                  <c:v>5.7505306956093749</c:v>
                </c:pt>
                <c:pt idx="6349">
                  <c:v>5.7549220772228891</c:v>
                </c:pt>
                <c:pt idx="6350">
                  <c:v>5.7593143070847752</c:v>
                </c:pt>
                <c:pt idx="6351">
                  <c:v>5.7637065369466356</c:v>
                </c:pt>
                <c:pt idx="6352">
                  <c:v>5.7680979185601737</c:v>
                </c:pt>
                <c:pt idx="6353">
                  <c:v>5.7724901484220403</c:v>
                </c:pt>
                <c:pt idx="6354">
                  <c:v>5.7768823782839043</c:v>
                </c:pt>
                <c:pt idx="6355">
                  <c:v>5.7812737598974397</c:v>
                </c:pt>
                <c:pt idx="6356">
                  <c:v>5.7856659897593081</c:v>
                </c:pt>
                <c:pt idx="6357">
                  <c:v>5.7944504494830369</c:v>
                </c:pt>
                <c:pt idx="6358">
                  <c:v>5.7988418310965697</c:v>
                </c:pt>
                <c:pt idx="6359">
                  <c:v>5.8032340609584336</c:v>
                </c:pt>
                <c:pt idx="6360">
                  <c:v>5.8076262908203002</c:v>
                </c:pt>
                <c:pt idx="6361">
                  <c:v>5.8120176724338357</c:v>
                </c:pt>
                <c:pt idx="6362">
                  <c:v>5.8164099022956997</c:v>
                </c:pt>
                <c:pt idx="6363">
                  <c:v>5.8208021321575671</c:v>
                </c:pt>
                <c:pt idx="6364">
                  <c:v>5.8251935137711008</c:v>
                </c:pt>
                <c:pt idx="6365">
                  <c:v>5.8295857436329674</c:v>
                </c:pt>
                <c:pt idx="6366">
                  <c:v>5.8339779734948323</c:v>
                </c:pt>
                <c:pt idx="6367">
                  <c:v>5.8383702033566962</c:v>
                </c:pt>
                <c:pt idx="6368">
                  <c:v>5.8427615849702308</c:v>
                </c:pt>
                <c:pt idx="6369">
                  <c:v>5.8471538148320956</c:v>
                </c:pt>
                <c:pt idx="6370">
                  <c:v>5.8515460446939631</c:v>
                </c:pt>
                <c:pt idx="6371">
                  <c:v>5.8559374263074639</c:v>
                </c:pt>
                <c:pt idx="6372">
                  <c:v>5.8603296561693643</c:v>
                </c:pt>
                <c:pt idx="6373">
                  <c:v>5.8647218860312256</c:v>
                </c:pt>
                <c:pt idx="6374">
                  <c:v>5.8735054975066303</c:v>
                </c:pt>
                <c:pt idx="6375">
                  <c:v>5.5671838823831727</c:v>
                </c:pt>
                <c:pt idx="6376">
                  <c:v>5.5759683421069024</c:v>
                </c:pt>
                <c:pt idx="6377">
                  <c:v>5.5803597237204361</c:v>
                </c:pt>
                <c:pt idx="6378">
                  <c:v>5.5979277949195678</c:v>
                </c:pt>
                <c:pt idx="6379">
                  <c:v>5.6023200247814327</c:v>
                </c:pt>
                <c:pt idx="6380">
                  <c:v>5.6067114063949663</c:v>
                </c:pt>
                <c:pt idx="6381">
                  <c:v>5.6111036362568276</c:v>
                </c:pt>
                <c:pt idx="6382">
                  <c:v>5.6154958661186649</c:v>
                </c:pt>
                <c:pt idx="6383">
                  <c:v>5.6330639373178277</c:v>
                </c:pt>
                <c:pt idx="6384">
                  <c:v>5.6462397786550937</c:v>
                </c:pt>
                <c:pt idx="6385">
                  <c:v>5.6506311602686274</c:v>
                </c:pt>
                <c:pt idx="6386">
                  <c:v>5.6550233901304896</c:v>
                </c:pt>
                <c:pt idx="6387">
                  <c:v>5.6594156199923606</c:v>
                </c:pt>
                <c:pt idx="6388">
                  <c:v>5.6638070016058837</c:v>
                </c:pt>
                <c:pt idx="6389">
                  <c:v>5.668199231467737</c:v>
                </c:pt>
                <c:pt idx="6390">
                  <c:v>5.672591461329624</c:v>
                </c:pt>
                <c:pt idx="6391">
                  <c:v>5.6769828429431577</c:v>
                </c:pt>
                <c:pt idx="6392">
                  <c:v>5.6813750728050216</c:v>
                </c:pt>
                <c:pt idx="6393">
                  <c:v>5.694550914142269</c:v>
                </c:pt>
                <c:pt idx="6394">
                  <c:v>5.6989431440041551</c:v>
                </c:pt>
                <c:pt idx="6395">
                  <c:v>5.70333537386602</c:v>
                </c:pt>
                <c:pt idx="6396">
                  <c:v>5.7121189853414176</c:v>
                </c:pt>
                <c:pt idx="6397">
                  <c:v>5.7252948266786836</c:v>
                </c:pt>
                <c:pt idx="6398">
                  <c:v>5.7296870565405467</c:v>
                </c:pt>
                <c:pt idx="6399">
                  <c:v>5.7340792864024159</c:v>
                </c:pt>
                <c:pt idx="6400">
                  <c:v>5.7428628978778153</c:v>
                </c:pt>
                <c:pt idx="6401">
                  <c:v>5.7472551277396811</c:v>
                </c:pt>
                <c:pt idx="6402">
                  <c:v>5.7516465093532139</c:v>
                </c:pt>
                <c:pt idx="6403">
                  <c:v>5.7560387392150796</c:v>
                </c:pt>
                <c:pt idx="6404">
                  <c:v>5.7648223506904737</c:v>
                </c:pt>
                <c:pt idx="6405">
                  <c:v>5.7692145805523447</c:v>
                </c:pt>
                <c:pt idx="6406">
                  <c:v>5.7736068104142113</c:v>
                </c:pt>
                <c:pt idx="6407">
                  <c:v>5.7779981920277459</c:v>
                </c:pt>
                <c:pt idx="6408">
                  <c:v>5.7823904218896098</c:v>
                </c:pt>
                <c:pt idx="6409">
                  <c:v>5.7867826517514782</c:v>
                </c:pt>
                <c:pt idx="6410">
                  <c:v>5.7911748816133439</c:v>
                </c:pt>
                <c:pt idx="6411">
                  <c:v>5.7955662632268776</c:v>
                </c:pt>
                <c:pt idx="6412">
                  <c:v>5.7999584930887407</c:v>
                </c:pt>
                <c:pt idx="6413">
                  <c:v>5.8043507229506073</c:v>
                </c:pt>
                <c:pt idx="6414">
                  <c:v>5.8087421045641499</c:v>
                </c:pt>
                <c:pt idx="6415">
                  <c:v>5.8131343344259774</c:v>
                </c:pt>
                <c:pt idx="6416">
                  <c:v>5.8175265642878511</c:v>
                </c:pt>
                <c:pt idx="6417">
                  <c:v>5.8219179459013954</c:v>
                </c:pt>
                <c:pt idx="6418">
                  <c:v>5.8263101757632736</c:v>
                </c:pt>
                <c:pt idx="6419">
                  <c:v>5.8307024056251402</c:v>
                </c:pt>
                <c:pt idx="6420">
                  <c:v>5.8350946354870006</c:v>
                </c:pt>
                <c:pt idx="6421">
                  <c:v>5.8394860171005387</c:v>
                </c:pt>
                <c:pt idx="6422">
                  <c:v>5.8438782469623947</c:v>
                </c:pt>
                <c:pt idx="6423">
                  <c:v>5.8482704768242701</c:v>
                </c:pt>
                <c:pt idx="6424">
                  <c:v>5.8526618584378038</c:v>
                </c:pt>
                <c:pt idx="6425">
                  <c:v>5.8570540882996696</c:v>
                </c:pt>
                <c:pt idx="6426">
                  <c:v>5.8614463181615326</c:v>
                </c:pt>
                <c:pt idx="6427">
                  <c:v>5.8658376997750636</c:v>
                </c:pt>
                <c:pt idx="6428">
                  <c:v>5.5551247030380777</c:v>
                </c:pt>
                <c:pt idx="6429">
                  <c:v>5.5595160846516114</c:v>
                </c:pt>
                <c:pt idx="6430">
                  <c:v>5.563908314513478</c:v>
                </c:pt>
                <c:pt idx="6431">
                  <c:v>5.5683005443753366</c:v>
                </c:pt>
                <c:pt idx="6432">
                  <c:v>5.5726927742372068</c:v>
                </c:pt>
                <c:pt idx="6433">
                  <c:v>5.5814763857126097</c:v>
                </c:pt>
                <c:pt idx="6434">
                  <c:v>5.5858686155744728</c:v>
                </c:pt>
                <c:pt idx="6435">
                  <c:v>5.5902599971880074</c:v>
                </c:pt>
                <c:pt idx="6436">
                  <c:v>5.594652227049874</c:v>
                </c:pt>
                <c:pt idx="6437">
                  <c:v>5.5990444569117388</c:v>
                </c:pt>
                <c:pt idx="6438">
                  <c:v>5.6034358385252316</c:v>
                </c:pt>
                <c:pt idx="6439">
                  <c:v>5.6078280683871347</c:v>
                </c:pt>
                <c:pt idx="6440">
                  <c:v>5.6122202982489826</c:v>
                </c:pt>
                <c:pt idx="6441">
                  <c:v>5.6166116798625367</c:v>
                </c:pt>
                <c:pt idx="6442">
                  <c:v>5.6210039097244007</c:v>
                </c:pt>
                <c:pt idx="6443">
                  <c:v>5.6297883694481348</c:v>
                </c:pt>
                <c:pt idx="6444">
                  <c:v>5.6429642107853732</c:v>
                </c:pt>
                <c:pt idx="6445">
                  <c:v>5.656140052122665</c:v>
                </c:pt>
                <c:pt idx="6446">
                  <c:v>5.6605314337361836</c:v>
                </c:pt>
                <c:pt idx="6447">
                  <c:v>5.6737072750734638</c:v>
                </c:pt>
                <c:pt idx="6448">
                  <c:v>5.6780995049353278</c:v>
                </c:pt>
                <c:pt idx="6449">
                  <c:v>5.6824917347971953</c:v>
                </c:pt>
                <c:pt idx="6450">
                  <c:v>5.6912753462725947</c:v>
                </c:pt>
                <c:pt idx="6451">
                  <c:v>5.6956675761344409</c:v>
                </c:pt>
                <c:pt idx="6452">
                  <c:v>5.7000598059963261</c:v>
                </c:pt>
                <c:pt idx="6453">
                  <c:v>5.7220192588089587</c:v>
                </c:pt>
                <c:pt idx="6454">
                  <c:v>5.7264114886708573</c:v>
                </c:pt>
                <c:pt idx="6455">
                  <c:v>5.7308037185327221</c:v>
                </c:pt>
                <c:pt idx="6456">
                  <c:v>5.7351951001462558</c:v>
                </c:pt>
                <c:pt idx="6457">
                  <c:v>5.7395873300081197</c:v>
                </c:pt>
                <c:pt idx="6458">
                  <c:v>5.7439795598699837</c:v>
                </c:pt>
                <c:pt idx="6459">
                  <c:v>5.74837094148352</c:v>
                </c:pt>
                <c:pt idx="6460">
                  <c:v>5.7527631713453866</c:v>
                </c:pt>
                <c:pt idx="6461">
                  <c:v>5.7703312425445157</c:v>
                </c:pt>
                <c:pt idx="6462">
                  <c:v>5.774722624158052</c:v>
                </c:pt>
                <c:pt idx="6463">
                  <c:v>5.7791148540198973</c:v>
                </c:pt>
                <c:pt idx="6464">
                  <c:v>5.7835070838817826</c:v>
                </c:pt>
                <c:pt idx="6465">
                  <c:v>5.7878993137436501</c:v>
                </c:pt>
                <c:pt idx="6466">
                  <c:v>5.792290695357182</c:v>
                </c:pt>
                <c:pt idx="6467">
                  <c:v>5.7966829252190468</c:v>
                </c:pt>
                <c:pt idx="6468">
                  <c:v>5.8010751550809116</c:v>
                </c:pt>
                <c:pt idx="6469">
                  <c:v>5.8054665366944436</c:v>
                </c:pt>
                <c:pt idx="6470">
                  <c:v>5.8098587665563066</c:v>
                </c:pt>
                <c:pt idx="6471">
                  <c:v>5.8142509964181794</c:v>
                </c:pt>
                <c:pt idx="6472">
                  <c:v>5.8186423780317096</c:v>
                </c:pt>
                <c:pt idx="6473">
                  <c:v>5.8230346078935646</c:v>
                </c:pt>
                <c:pt idx="6474">
                  <c:v>5.8274268377554002</c:v>
                </c:pt>
                <c:pt idx="6475">
                  <c:v>5.8318190676173076</c:v>
                </c:pt>
                <c:pt idx="6476">
                  <c:v>5.836210449230844</c:v>
                </c:pt>
                <c:pt idx="6477">
                  <c:v>5.8406026790927088</c:v>
                </c:pt>
                <c:pt idx="6478">
                  <c:v>5.8449949089545736</c:v>
                </c:pt>
                <c:pt idx="6479">
                  <c:v>5.84938629056811</c:v>
                </c:pt>
                <c:pt idx="6480">
                  <c:v>5.8537785204299757</c:v>
                </c:pt>
                <c:pt idx="6481">
                  <c:v>5.543064675444648</c:v>
                </c:pt>
                <c:pt idx="6482">
                  <c:v>5.5474569053065146</c:v>
                </c:pt>
                <c:pt idx="6483">
                  <c:v>5.5518491351683821</c:v>
                </c:pt>
                <c:pt idx="6484">
                  <c:v>5.5562405167819158</c:v>
                </c:pt>
                <c:pt idx="6485">
                  <c:v>5.5694172063674827</c:v>
                </c:pt>
                <c:pt idx="6486">
                  <c:v>5.5738085879810439</c:v>
                </c:pt>
                <c:pt idx="6487">
                  <c:v>5.5782008178429114</c:v>
                </c:pt>
                <c:pt idx="6488">
                  <c:v>5.582593047704778</c:v>
                </c:pt>
                <c:pt idx="6489">
                  <c:v>5.5869844293183064</c:v>
                </c:pt>
                <c:pt idx="6490">
                  <c:v>5.5913766591801766</c:v>
                </c:pt>
                <c:pt idx="6491">
                  <c:v>5.5957688890420432</c:v>
                </c:pt>
                <c:pt idx="6492">
                  <c:v>5.6001602706555547</c:v>
                </c:pt>
                <c:pt idx="6493">
                  <c:v>5.6045525005174088</c:v>
                </c:pt>
                <c:pt idx="6494">
                  <c:v>5.6396886429157016</c:v>
                </c:pt>
                <c:pt idx="6495">
                  <c:v>5.6704317072037682</c:v>
                </c:pt>
                <c:pt idx="6496">
                  <c:v>5.6748239370656286</c:v>
                </c:pt>
                <c:pt idx="6497">
                  <c:v>5.6792161669274996</c:v>
                </c:pt>
                <c:pt idx="6498">
                  <c:v>5.6836083967893671</c:v>
                </c:pt>
                <c:pt idx="6499">
                  <c:v>5.6879997784028946</c:v>
                </c:pt>
                <c:pt idx="6500">
                  <c:v>5.6923920082647639</c:v>
                </c:pt>
                <c:pt idx="6501">
                  <c:v>5.696784238126603</c:v>
                </c:pt>
                <c:pt idx="6502">
                  <c:v>5.7055678496020281</c:v>
                </c:pt>
                <c:pt idx="6503">
                  <c:v>5.7099600794638947</c:v>
                </c:pt>
                <c:pt idx="6504">
                  <c:v>5.7143514610774266</c:v>
                </c:pt>
                <c:pt idx="6505">
                  <c:v>5.7187436909392941</c:v>
                </c:pt>
                <c:pt idx="6506">
                  <c:v>5.7231359208011607</c:v>
                </c:pt>
                <c:pt idx="6507">
                  <c:v>5.7275281506630256</c:v>
                </c:pt>
                <c:pt idx="6508">
                  <c:v>5.7363117621384241</c:v>
                </c:pt>
                <c:pt idx="6509">
                  <c:v>5.7407039920002907</c:v>
                </c:pt>
                <c:pt idx="6510">
                  <c:v>5.7450953736138262</c:v>
                </c:pt>
                <c:pt idx="6511">
                  <c:v>5.749487603475691</c:v>
                </c:pt>
                <c:pt idx="6512">
                  <c:v>5.7538798333375567</c:v>
                </c:pt>
                <c:pt idx="6513">
                  <c:v>5.7714470562883546</c:v>
                </c:pt>
                <c:pt idx="6514">
                  <c:v>5.7758392861502212</c:v>
                </c:pt>
                <c:pt idx="6515">
                  <c:v>5.780231516012087</c:v>
                </c:pt>
                <c:pt idx="6516">
                  <c:v>5.7846237458739518</c:v>
                </c:pt>
                <c:pt idx="6517">
                  <c:v>5.7890151274874846</c:v>
                </c:pt>
                <c:pt idx="6518">
                  <c:v>5.7934073573493476</c:v>
                </c:pt>
                <c:pt idx="6519">
                  <c:v>5.797799587211216</c:v>
                </c:pt>
                <c:pt idx="6520">
                  <c:v>5.8021909688247346</c:v>
                </c:pt>
                <c:pt idx="6521">
                  <c:v>5.8065831986866172</c:v>
                </c:pt>
                <c:pt idx="6522">
                  <c:v>5.8153668101620166</c:v>
                </c:pt>
                <c:pt idx="6523">
                  <c:v>5.8197590400238823</c:v>
                </c:pt>
                <c:pt idx="6524">
                  <c:v>5.828543499747612</c:v>
                </c:pt>
                <c:pt idx="6525">
                  <c:v>5.8329348813611466</c:v>
                </c:pt>
                <c:pt idx="6526">
                  <c:v>5.8373271112230132</c:v>
                </c:pt>
                <c:pt idx="6527">
                  <c:v>5.841719341084878</c:v>
                </c:pt>
                <c:pt idx="6528">
                  <c:v>5.5266132662376846</c:v>
                </c:pt>
                <c:pt idx="6529">
                  <c:v>5.5310054960995556</c:v>
                </c:pt>
                <c:pt idx="6530">
                  <c:v>5.5353977259614231</c:v>
                </c:pt>
                <c:pt idx="6531">
                  <c:v>5.539789107574955</c:v>
                </c:pt>
                <c:pt idx="6532">
                  <c:v>5.5441813374367932</c:v>
                </c:pt>
                <c:pt idx="6533">
                  <c:v>5.5485735672986856</c:v>
                </c:pt>
                <c:pt idx="6534">
                  <c:v>5.5573571787740894</c:v>
                </c:pt>
                <c:pt idx="6535">
                  <c:v>5.5617494086359516</c:v>
                </c:pt>
                <c:pt idx="6536">
                  <c:v>5.5661416384978164</c:v>
                </c:pt>
                <c:pt idx="6537">
                  <c:v>5.574925249973198</c:v>
                </c:pt>
                <c:pt idx="6538">
                  <c:v>5.5793174798350824</c:v>
                </c:pt>
                <c:pt idx="6539">
                  <c:v>5.583708861448617</c:v>
                </c:pt>
                <c:pt idx="6540">
                  <c:v>5.5924933211723484</c:v>
                </c:pt>
                <c:pt idx="6541">
                  <c:v>5.5968847027858786</c:v>
                </c:pt>
                <c:pt idx="6542">
                  <c:v>5.6012769326477478</c:v>
                </c:pt>
                <c:pt idx="6543">
                  <c:v>5.6056691625096127</c:v>
                </c:pt>
                <c:pt idx="6544">
                  <c:v>5.6100605441231473</c:v>
                </c:pt>
                <c:pt idx="6545">
                  <c:v>5.6144527739849908</c:v>
                </c:pt>
                <c:pt idx="6546">
                  <c:v>5.6232372337087346</c:v>
                </c:pt>
                <c:pt idx="6547">
                  <c:v>5.6276286153222799</c:v>
                </c:pt>
                <c:pt idx="6548">
                  <c:v>5.6364130750460086</c:v>
                </c:pt>
                <c:pt idx="6549">
                  <c:v>5.6408044566595237</c:v>
                </c:pt>
                <c:pt idx="6550">
                  <c:v>5.6451966865214036</c:v>
                </c:pt>
                <c:pt idx="6551">
                  <c:v>5.6495889163832747</c:v>
                </c:pt>
                <c:pt idx="6552">
                  <c:v>5.6539802979967737</c:v>
                </c:pt>
                <c:pt idx="6553">
                  <c:v>5.6583725278586758</c:v>
                </c:pt>
                <c:pt idx="6554">
                  <c:v>5.6715483691959356</c:v>
                </c:pt>
                <c:pt idx="6555">
                  <c:v>5.6759405990578049</c:v>
                </c:pt>
                <c:pt idx="6556">
                  <c:v>5.6803328289196706</c:v>
                </c:pt>
                <c:pt idx="6557">
                  <c:v>5.6847242105331937</c:v>
                </c:pt>
                <c:pt idx="6558">
                  <c:v>5.6891164403950647</c:v>
                </c:pt>
                <c:pt idx="6559">
                  <c:v>5.6935086702569091</c:v>
                </c:pt>
                <c:pt idx="6560">
                  <c:v>5.7022922817323396</c:v>
                </c:pt>
                <c:pt idx="6561">
                  <c:v>5.7066845115942009</c:v>
                </c:pt>
                <c:pt idx="6562">
                  <c:v>5.7154681230696012</c:v>
                </c:pt>
                <c:pt idx="6563">
                  <c:v>5.7198603529314669</c:v>
                </c:pt>
                <c:pt idx="6564">
                  <c:v>5.7242525827933308</c:v>
                </c:pt>
                <c:pt idx="6565">
                  <c:v>5.7286439644068672</c:v>
                </c:pt>
                <c:pt idx="6566">
                  <c:v>5.7330361942687302</c:v>
                </c:pt>
                <c:pt idx="6567">
                  <c:v>5.7374284241305959</c:v>
                </c:pt>
                <c:pt idx="6568">
                  <c:v>5.7418198057441296</c:v>
                </c:pt>
                <c:pt idx="6569">
                  <c:v>5.7506042654678637</c:v>
                </c:pt>
                <c:pt idx="6570">
                  <c:v>5.7549956470813752</c:v>
                </c:pt>
                <c:pt idx="6571">
                  <c:v>5.7593878769432596</c:v>
                </c:pt>
                <c:pt idx="6572">
                  <c:v>5.7637801068051271</c:v>
                </c:pt>
                <c:pt idx="6573">
                  <c:v>5.7681714884186617</c:v>
                </c:pt>
                <c:pt idx="6574">
                  <c:v>5.7725637182805301</c:v>
                </c:pt>
                <c:pt idx="6575">
                  <c:v>5.776955948142394</c:v>
                </c:pt>
                <c:pt idx="6576">
                  <c:v>5.7813481780042597</c:v>
                </c:pt>
                <c:pt idx="6577">
                  <c:v>5.7857395596177836</c:v>
                </c:pt>
                <c:pt idx="6578">
                  <c:v>5.7901317894796573</c:v>
                </c:pt>
                <c:pt idx="6579">
                  <c:v>5.7945240193415026</c:v>
                </c:pt>
                <c:pt idx="6580">
                  <c:v>5.7989154009550381</c:v>
                </c:pt>
                <c:pt idx="6581">
                  <c:v>5.8033076308169216</c:v>
                </c:pt>
                <c:pt idx="6582">
                  <c:v>5.8076998606787846</c:v>
                </c:pt>
                <c:pt idx="6583">
                  <c:v>5.8120912422923237</c:v>
                </c:pt>
                <c:pt idx="6584">
                  <c:v>5.8164834721541903</c:v>
                </c:pt>
                <c:pt idx="6585">
                  <c:v>5.8208757020160347</c:v>
                </c:pt>
                <c:pt idx="6586">
                  <c:v>5.8252679318779146</c:v>
                </c:pt>
                <c:pt idx="6587">
                  <c:v>5.5145540868925762</c:v>
                </c:pt>
                <c:pt idx="6588">
                  <c:v>5.5189463167544606</c:v>
                </c:pt>
                <c:pt idx="6589">
                  <c:v>5.5233376983679836</c:v>
                </c:pt>
                <c:pt idx="6590">
                  <c:v>5.5277299282298609</c:v>
                </c:pt>
                <c:pt idx="6591">
                  <c:v>5.5321221580917248</c:v>
                </c:pt>
                <c:pt idx="6592">
                  <c:v>5.536513539705239</c:v>
                </c:pt>
                <c:pt idx="6593">
                  <c:v>5.5409057695671251</c:v>
                </c:pt>
                <c:pt idx="6594">
                  <c:v>5.5452979994289917</c:v>
                </c:pt>
                <c:pt idx="6595">
                  <c:v>5.5540816109043876</c:v>
                </c:pt>
                <c:pt idx="6596">
                  <c:v>5.5584738407662444</c:v>
                </c:pt>
                <c:pt idx="6597">
                  <c:v>5.5628660706281217</c:v>
                </c:pt>
                <c:pt idx="6598">
                  <c:v>5.5672574522416554</c:v>
                </c:pt>
                <c:pt idx="6599">
                  <c:v>5.5716496821035202</c:v>
                </c:pt>
                <c:pt idx="6600">
                  <c:v>5.5760419119653868</c:v>
                </c:pt>
                <c:pt idx="6601">
                  <c:v>5.5848255234407844</c:v>
                </c:pt>
                <c:pt idx="6602">
                  <c:v>5.5892177533026519</c:v>
                </c:pt>
                <c:pt idx="6603">
                  <c:v>5.5936091349161901</c:v>
                </c:pt>
                <c:pt idx="6604">
                  <c:v>5.5980013647780504</c:v>
                </c:pt>
                <c:pt idx="6605">
                  <c:v>5.6155694359771839</c:v>
                </c:pt>
                <c:pt idx="6606">
                  <c:v>5.6199616658390488</c:v>
                </c:pt>
                <c:pt idx="6607">
                  <c:v>5.6243530474525647</c:v>
                </c:pt>
                <c:pt idx="6608">
                  <c:v>5.6287452773144233</c:v>
                </c:pt>
                <c:pt idx="6609">
                  <c:v>5.6331375071762837</c:v>
                </c:pt>
                <c:pt idx="6610">
                  <c:v>5.6419211186517106</c:v>
                </c:pt>
                <c:pt idx="6611">
                  <c:v>5.6463133485135799</c:v>
                </c:pt>
                <c:pt idx="6612">
                  <c:v>5.6507047301271136</c:v>
                </c:pt>
                <c:pt idx="6613">
                  <c:v>5.6550969599889527</c:v>
                </c:pt>
                <c:pt idx="6614">
                  <c:v>5.6594891898508441</c:v>
                </c:pt>
                <c:pt idx="6615">
                  <c:v>5.6682728013262347</c:v>
                </c:pt>
                <c:pt idx="6616">
                  <c:v>5.6726650311881102</c:v>
                </c:pt>
                <c:pt idx="6617">
                  <c:v>5.6770572610499537</c:v>
                </c:pt>
                <c:pt idx="6618">
                  <c:v>5.6814486426635096</c:v>
                </c:pt>
                <c:pt idx="6619">
                  <c:v>5.6858408725253646</c:v>
                </c:pt>
                <c:pt idx="6620">
                  <c:v>5.6902331023872401</c:v>
                </c:pt>
                <c:pt idx="6621">
                  <c:v>5.6946244840007738</c:v>
                </c:pt>
                <c:pt idx="6622">
                  <c:v>5.6990167138626378</c:v>
                </c:pt>
                <c:pt idx="6623">
                  <c:v>5.7034089437245061</c:v>
                </c:pt>
                <c:pt idx="6624">
                  <c:v>5.7078003253380389</c:v>
                </c:pt>
                <c:pt idx="6625">
                  <c:v>5.7209770149236361</c:v>
                </c:pt>
                <c:pt idx="6626">
                  <c:v>5.7385442378744349</c:v>
                </c:pt>
                <c:pt idx="6627">
                  <c:v>5.7429364677362713</c:v>
                </c:pt>
                <c:pt idx="6628">
                  <c:v>5.7473286975981681</c:v>
                </c:pt>
                <c:pt idx="6629">
                  <c:v>5.7517200792117009</c:v>
                </c:pt>
                <c:pt idx="6630">
                  <c:v>5.7561123090735649</c:v>
                </c:pt>
                <c:pt idx="6631">
                  <c:v>5.7605045389353897</c:v>
                </c:pt>
                <c:pt idx="6632">
                  <c:v>5.7648959205489412</c:v>
                </c:pt>
                <c:pt idx="6633">
                  <c:v>5.76928815041083</c:v>
                </c:pt>
                <c:pt idx="6634">
                  <c:v>5.7736803802727001</c:v>
                </c:pt>
                <c:pt idx="6635">
                  <c:v>5.7780726101345703</c:v>
                </c:pt>
                <c:pt idx="6636">
                  <c:v>5.782463991748096</c:v>
                </c:pt>
                <c:pt idx="6637">
                  <c:v>5.7868562216099617</c:v>
                </c:pt>
                <c:pt idx="6638">
                  <c:v>5.7912484514718301</c:v>
                </c:pt>
                <c:pt idx="6639">
                  <c:v>5.795639833085362</c:v>
                </c:pt>
                <c:pt idx="6640">
                  <c:v>5.8000320629472268</c:v>
                </c:pt>
                <c:pt idx="6641">
                  <c:v>5.8044242928090846</c:v>
                </c:pt>
                <c:pt idx="6642">
                  <c:v>5.8088156744226271</c:v>
                </c:pt>
                <c:pt idx="6643">
                  <c:v>5.8132079042844929</c:v>
                </c:pt>
                <c:pt idx="6644">
                  <c:v>5.5024940592991687</c:v>
                </c:pt>
                <c:pt idx="6645">
                  <c:v>5.5068862891610344</c:v>
                </c:pt>
                <c:pt idx="6646">
                  <c:v>5.5112785190229019</c:v>
                </c:pt>
                <c:pt idx="6647">
                  <c:v>5.5156707488847667</c:v>
                </c:pt>
                <c:pt idx="6648">
                  <c:v>5.5200621304983013</c:v>
                </c:pt>
                <c:pt idx="6649">
                  <c:v>5.524454360360143</c:v>
                </c:pt>
                <c:pt idx="6650">
                  <c:v>5.5376302016974286</c:v>
                </c:pt>
                <c:pt idx="6651">
                  <c:v>5.5420224315592979</c:v>
                </c:pt>
                <c:pt idx="6652">
                  <c:v>5.5464138131728307</c:v>
                </c:pt>
                <c:pt idx="6653">
                  <c:v>5.5508060430346973</c:v>
                </c:pt>
                <c:pt idx="6654">
                  <c:v>5.5551982728965434</c:v>
                </c:pt>
                <c:pt idx="6655">
                  <c:v>5.5595905027584269</c:v>
                </c:pt>
                <c:pt idx="6656">
                  <c:v>5.5639818843719606</c:v>
                </c:pt>
                <c:pt idx="6657">
                  <c:v>5.5683741142338281</c:v>
                </c:pt>
                <c:pt idx="6658">
                  <c:v>5.5727663440956938</c:v>
                </c:pt>
                <c:pt idx="6659">
                  <c:v>5.5771577257092266</c:v>
                </c:pt>
                <c:pt idx="6660">
                  <c:v>5.5859421854329581</c:v>
                </c:pt>
                <c:pt idx="6661">
                  <c:v>5.5903335670464678</c:v>
                </c:pt>
                <c:pt idx="6662">
                  <c:v>5.5947257969083566</c:v>
                </c:pt>
                <c:pt idx="6663">
                  <c:v>5.6079016382455951</c:v>
                </c:pt>
                <c:pt idx="6664">
                  <c:v>5.6386455507820177</c:v>
                </c:pt>
                <c:pt idx="6665">
                  <c:v>5.6430377806438852</c:v>
                </c:pt>
                <c:pt idx="6666">
                  <c:v>5.6562136219811503</c:v>
                </c:pt>
                <c:pt idx="6667">
                  <c:v>5.660605003594684</c:v>
                </c:pt>
                <c:pt idx="6668">
                  <c:v>5.6649972334565168</c:v>
                </c:pt>
                <c:pt idx="6669">
                  <c:v>5.6693894633184136</c:v>
                </c:pt>
                <c:pt idx="6670">
                  <c:v>5.6869575345175347</c:v>
                </c:pt>
                <c:pt idx="6671">
                  <c:v>5.7045247574683247</c:v>
                </c:pt>
                <c:pt idx="6672">
                  <c:v>5.7089169873302046</c:v>
                </c:pt>
                <c:pt idx="6673">
                  <c:v>5.7133092171920756</c:v>
                </c:pt>
                <c:pt idx="6674">
                  <c:v>5.7177014470539387</c:v>
                </c:pt>
                <c:pt idx="6675">
                  <c:v>5.7220928286674537</c:v>
                </c:pt>
                <c:pt idx="6676">
                  <c:v>5.7352686700047402</c:v>
                </c:pt>
                <c:pt idx="6677">
                  <c:v>5.7396608998666103</c:v>
                </c:pt>
                <c:pt idx="6678">
                  <c:v>5.7440531297284716</c:v>
                </c:pt>
                <c:pt idx="6679">
                  <c:v>5.7484445113420062</c:v>
                </c:pt>
                <c:pt idx="6680">
                  <c:v>5.7528367412038719</c:v>
                </c:pt>
                <c:pt idx="6681">
                  <c:v>5.7572289710657358</c:v>
                </c:pt>
                <c:pt idx="6682">
                  <c:v>5.7616203526792713</c:v>
                </c:pt>
                <c:pt idx="6683">
                  <c:v>5.7660125825411361</c:v>
                </c:pt>
                <c:pt idx="6684">
                  <c:v>5.7704048124030027</c:v>
                </c:pt>
                <c:pt idx="6685">
                  <c:v>5.7747970422648702</c:v>
                </c:pt>
                <c:pt idx="6686">
                  <c:v>5.7791884238784021</c:v>
                </c:pt>
                <c:pt idx="6687">
                  <c:v>5.7835806537402679</c:v>
                </c:pt>
                <c:pt idx="6688">
                  <c:v>5.7879728836021309</c:v>
                </c:pt>
                <c:pt idx="6689">
                  <c:v>5.7923642652156673</c:v>
                </c:pt>
                <c:pt idx="6690">
                  <c:v>5.7967564950775321</c:v>
                </c:pt>
                <c:pt idx="6691">
                  <c:v>5.8011487249393978</c:v>
                </c:pt>
                <c:pt idx="6692">
                  <c:v>5.4904354095527612</c:v>
                </c:pt>
                <c:pt idx="6693">
                  <c:v>5.4948276394146252</c:v>
                </c:pt>
                <c:pt idx="6694">
                  <c:v>5.499219021028158</c:v>
                </c:pt>
                <c:pt idx="6695">
                  <c:v>5.5036112508900237</c:v>
                </c:pt>
                <c:pt idx="6696">
                  <c:v>5.5080034807518921</c:v>
                </c:pt>
                <c:pt idx="6697">
                  <c:v>5.5123957106137578</c:v>
                </c:pt>
                <c:pt idx="6698">
                  <c:v>5.5167870922272906</c:v>
                </c:pt>
                <c:pt idx="6699">
                  <c:v>5.5211793220891572</c:v>
                </c:pt>
                <c:pt idx="6700">
                  <c:v>5.5255715519510007</c:v>
                </c:pt>
                <c:pt idx="6701">
                  <c:v>5.5299629335645539</c:v>
                </c:pt>
                <c:pt idx="6702">
                  <c:v>5.5343551634264214</c:v>
                </c:pt>
                <c:pt idx="6703">
                  <c:v>5.538747393288288</c:v>
                </c:pt>
                <c:pt idx="6704">
                  <c:v>5.5431387749018208</c:v>
                </c:pt>
                <c:pt idx="6705">
                  <c:v>5.5563154644874144</c:v>
                </c:pt>
                <c:pt idx="6706">
                  <c:v>5.5607068461009241</c:v>
                </c:pt>
                <c:pt idx="6707">
                  <c:v>5.5650990759628156</c:v>
                </c:pt>
                <c:pt idx="6708">
                  <c:v>5.5694913058246831</c:v>
                </c:pt>
                <c:pt idx="6709">
                  <c:v>5.5738826874382177</c:v>
                </c:pt>
                <c:pt idx="6710">
                  <c:v>5.5782749173000834</c:v>
                </c:pt>
                <c:pt idx="6711">
                  <c:v>5.58266714716195</c:v>
                </c:pt>
                <c:pt idx="6712">
                  <c:v>5.5914507586373494</c:v>
                </c:pt>
                <c:pt idx="6713">
                  <c:v>5.6090188298364589</c:v>
                </c:pt>
                <c:pt idx="6714">
                  <c:v>5.6134110596983247</c:v>
                </c:pt>
                <c:pt idx="6715">
                  <c:v>5.6178024413118788</c:v>
                </c:pt>
                <c:pt idx="6716">
                  <c:v>5.6221946711737187</c:v>
                </c:pt>
                <c:pt idx="6717">
                  <c:v>5.6397627423728798</c:v>
                </c:pt>
                <c:pt idx="6718">
                  <c:v>5.6441541239863833</c:v>
                </c:pt>
                <c:pt idx="6719">
                  <c:v>5.6485463538482747</c:v>
                </c:pt>
                <c:pt idx="6720">
                  <c:v>5.6529385837101387</c:v>
                </c:pt>
                <c:pt idx="6721">
                  <c:v>5.6573299653236742</c:v>
                </c:pt>
                <c:pt idx="6722">
                  <c:v>5.6617221951855372</c:v>
                </c:pt>
                <c:pt idx="6723">
                  <c:v>5.674898036522805</c:v>
                </c:pt>
                <c:pt idx="6724">
                  <c:v>5.6792902663846698</c:v>
                </c:pt>
                <c:pt idx="6725">
                  <c:v>5.6836824962465364</c:v>
                </c:pt>
                <c:pt idx="6726">
                  <c:v>5.6880738778600657</c:v>
                </c:pt>
                <c:pt idx="6727">
                  <c:v>5.6924661077219341</c:v>
                </c:pt>
                <c:pt idx="6728">
                  <c:v>5.6968583375838007</c:v>
                </c:pt>
                <c:pt idx="6729">
                  <c:v>5.7012497191973397</c:v>
                </c:pt>
                <c:pt idx="6730">
                  <c:v>5.705641949059201</c:v>
                </c:pt>
                <c:pt idx="6731">
                  <c:v>5.7100341789210667</c:v>
                </c:pt>
                <c:pt idx="6732">
                  <c:v>5.7144264087829306</c:v>
                </c:pt>
                <c:pt idx="6733">
                  <c:v>5.72321002025833</c:v>
                </c:pt>
                <c:pt idx="6734">
                  <c:v>5.7276022501201966</c:v>
                </c:pt>
                <c:pt idx="6735">
                  <c:v>5.7319936317337303</c:v>
                </c:pt>
                <c:pt idx="6736">
                  <c:v>5.7363858615955836</c:v>
                </c:pt>
                <c:pt idx="6737">
                  <c:v>5.7407780914574618</c:v>
                </c:pt>
                <c:pt idx="6738">
                  <c:v>5.7451694730709963</c:v>
                </c:pt>
                <c:pt idx="6739">
                  <c:v>5.7495617029328603</c:v>
                </c:pt>
                <c:pt idx="6740">
                  <c:v>5.7539539327947251</c:v>
                </c:pt>
                <c:pt idx="6741">
                  <c:v>5.7583453144082606</c:v>
                </c:pt>
                <c:pt idx="6742">
                  <c:v>5.7627375442701272</c:v>
                </c:pt>
                <c:pt idx="6743">
                  <c:v>5.7671297741319867</c:v>
                </c:pt>
                <c:pt idx="6744">
                  <c:v>5.7715220039938604</c:v>
                </c:pt>
                <c:pt idx="6745">
                  <c:v>5.7759133856073923</c:v>
                </c:pt>
                <c:pt idx="6746">
                  <c:v>5.780305615469258</c:v>
                </c:pt>
                <c:pt idx="6747">
                  <c:v>5.7846978453311211</c:v>
                </c:pt>
                <c:pt idx="6748">
                  <c:v>5.7890892269446574</c:v>
                </c:pt>
                <c:pt idx="6749">
                  <c:v>5.4739840003457996</c:v>
                </c:pt>
                <c:pt idx="6750">
                  <c:v>5.478376230207668</c:v>
                </c:pt>
                <c:pt idx="6751">
                  <c:v>5.4827676118212016</c:v>
                </c:pt>
                <c:pt idx="6752">
                  <c:v>5.4871598416830656</c:v>
                </c:pt>
                <c:pt idx="6753">
                  <c:v>5.4915520715449322</c:v>
                </c:pt>
                <c:pt idx="6754">
                  <c:v>5.5047279128821973</c:v>
                </c:pt>
                <c:pt idx="6755">
                  <c:v>5.513511524357579</c:v>
                </c:pt>
                <c:pt idx="6756">
                  <c:v>5.5179037542194624</c:v>
                </c:pt>
                <c:pt idx="6757">
                  <c:v>5.5222959840813299</c:v>
                </c:pt>
                <c:pt idx="6758">
                  <c:v>5.526687365694861</c:v>
                </c:pt>
                <c:pt idx="6759">
                  <c:v>5.5310795955567302</c:v>
                </c:pt>
                <c:pt idx="6760">
                  <c:v>5.5354718254185924</c:v>
                </c:pt>
                <c:pt idx="6761">
                  <c:v>5.5398632070321296</c:v>
                </c:pt>
                <c:pt idx="6762">
                  <c:v>5.5442554368939936</c:v>
                </c:pt>
                <c:pt idx="6763">
                  <c:v>5.5486476667558584</c:v>
                </c:pt>
                <c:pt idx="6764">
                  <c:v>5.5530398966177241</c:v>
                </c:pt>
                <c:pt idx="6765">
                  <c:v>5.5574312782312267</c:v>
                </c:pt>
                <c:pt idx="6766">
                  <c:v>5.5618235080931226</c:v>
                </c:pt>
                <c:pt idx="6767">
                  <c:v>5.5662157379549866</c:v>
                </c:pt>
                <c:pt idx="6768">
                  <c:v>5.5706071195685221</c:v>
                </c:pt>
                <c:pt idx="6769">
                  <c:v>5.5837829609057854</c:v>
                </c:pt>
                <c:pt idx="6770">
                  <c:v>5.5925674206295186</c:v>
                </c:pt>
                <c:pt idx="6771">
                  <c:v>5.5969588022430514</c:v>
                </c:pt>
                <c:pt idx="6772">
                  <c:v>5.6013510321049189</c:v>
                </c:pt>
                <c:pt idx="6773">
                  <c:v>5.6057432619667846</c:v>
                </c:pt>
                <c:pt idx="6774">
                  <c:v>5.6101354918286477</c:v>
                </c:pt>
                <c:pt idx="6775">
                  <c:v>5.6233113331658897</c:v>
                </c:pt>
                <c:pt idx="6776">
                  <c:v>5.6277027147794456</c:v>
                </c:pt>
                <c:pt idx="6777">
                  <c:v>5.6320949446413149</c:v>
                </c:pt>
                <c:pt idx="6778">
                  <c:v>5.6364871745031824</c:v>
                </c:pt>
                <c:pt idx="6779">
                  <c:v>5.6408785561166859</c:v>
                </c:pt>
                <c:pt idx="6780">
                  <c:v>5.6452707859785809</c:v>
                </c:pt>
                <c:pt idx="6781">
                  <c:v>5.654054397453959</c:v>
                </c:pt>
                <c:pt idx="6782">
                  <c:v>5.6584466273158247</c:v>
                </c:pt>
                <c:pt idx="6783">
                  <c:v>5.6716224686531111</c:v>
                </c:pt>
                <c:pt idx="6784">
                  <c:v>5.6804069283768337</c:v>
                </c:pt>
                <c:pt idx="6785">
                  <c:v>5.6847983099903754</c:v>
                </c:pt>
                <c:pt idx="6786">
                  <c:v>5.6891905398522367</c:v>
                </c:pt>
                <c:pt idx="6787">
                  <c:v>5.6935827697141068</c:v>
                </c:pt>
                <c:pt idx="6788">
                  <c:v>5.6979741513276236</c:v>
                </c:pt>
                <c:pt idx="6789">
                  <c:v>5.7023663811895071</c:v>
                </c:pt>
                <c:pt idx="6790">
                  <c:v>5.7067586110513728</c:v>
                </c:pt>
                <c:pt idx="6791">
                  <c:v>5.7111508409132377</c:v>
                </c:pt>
                <c:pt idx="6792">
                  <c:v>5.7155422225267696</c:v>
                </c:pt>
                <c:pt idx="6793">
                  <c:v>5.7199344523886371</c:v>
                </c:pt>
                <c:pt idx="6794">
                  <c:v>5.7243266822505028</c:v>
                </c:pt>
                <c:pt idx="6795">
                  <c:v>5.733110293725904</c:v>
                </c:pt>
                <c:pt idx="6796">
                  <c:v>5.7375025235877697</c:v>
                </c:pt>
                <c:pt idx="6797">
                  <c:v>5.7418939052013096</c:v>
                </c:pt>
                <c:pt idx="6798">
                  <c:v>5.74628613506317</c:v>
                </c:pt>
                <c:pt idx="6799">
                  <c:v>5.750678364925033</c:v>
                </c:pt>
                <c:pt idx="6800">
                  <c:v>5.7550697465385676</c:v>
                </c:pt>
                <c:pt idx="6801">
                  <c:v>5.7594619764004307</c:v>
                </c:pt>
                <c:pt idx="6802">
                  <c:v>5.7682464361241701</c:v>
                </c:pt>
                <c:pt idx="6803">
                  <c:v>5.7726378177376976</c:v>
                </c:pt>
                <c:pt idx="6804">
                  <c:v>5.4619248210007036</c:v>
                </c:pt>
                <c:pt idx="6805">
                  <c:v>5.46631620261424</c:v>
                </c:pt>
                <c:pt idx="6806">
                  <c:v>5.4707084324761102</c:v>
                </c:pt>
                <c:pt idx="6807">
                  <c:v>5.4838842738133708</c:v>
                </c:pt>
                <c:pt idx="6808">
                  <c:v>5.4882765036752348</c:v>
                </c:pt>
                <c:pt idx="6809">
                  <c:v>5.4926678852887703</c:v>
                </c:pt>
                <c:pt idx="6810">
                  <c:v>5.4970601151506404</c:v>
                </c:pt>
                <c:pt idx="6811">
                  <c:v>5.5014523450125008</c:v>
                </c:pt>
                <c:pt idx="6812">
                  <c:v>5.5058445748743683</c:v>
                </c:pt>
                <c:pt idx="6813">
                  <c:v>5.5102359564878798</c:v>
                </c:pt>
                <c:pt idx="6814">
                  <c:v>5.5146281863497659</c:v>
                </c:pt>
                <c:pt idx="6815">
                  <c:v>5.5190204162116308</c:v>
                </c:pt>
                <c:pt idx="6816">
                  <c:v>5.5234117978251653</c:v>
                </c:pt>
                <c:pt idx="6817">
                  <c:v>5.5278040276869991</c:v>
                </c:pt>
                <c:pt idx="6818">
                  <c:v>5.5321962575488781</c:v>
                </c:pt>
                <c:pt idx="6819">
                  <c:v>5.5409798690242944</c:v>
                </c:pt>
                <c:pt idx="6820">
                  <c:v>5.5453720988861619</c:v>
                </c:pt>
                <c:pt idx="6821">
                  <c:v>5.5497643287480267</c:v>
                </c:pt>
                <c:pt idx="6822">
                  <c:v>5.5541557103615604</c:v>
                </c:pt>
                <c:pt idx="6823">
                  <c:v>5.558547940223427</c:v>
                </c:pt>
                <c:pt idx="6824">
                  <c:v>5.5673315516988264</c:v>
                </c:pt>
                <c:pt idx="6825">
                  <c:v>5.5805073930360916</c:v>
                </c:pt>
                <c:pt idx="6826">
                  <c:v>5.5848996228979546</c:v>
                </c:pt>
                <c:pt idx="6827">
                  <c:v>5.5892918527598221</c:v>
                </c:pt>
                <c:pt idx="6828">
                  <c:v>5.5936832343733558</c:v>
                </c:pt>
                <c:pt idx="6829">
                  <c:v>5.5980754642352206</c:v>
                </c:pt>
                <c:pt idx="6830">
                  <c:v>5.6112513055724902</c:v>
                </c:pt>
                <c:pt idx="6831">
                  <c:v>5.6200357652961932</c:v>
                </c:pt>
                <c:pt idx="6832">
                  <c:v>5.6244271469097251</c:v>
                </c:pt>
                <c:pt idx="6833">
                  <c:v>5.6332116066334859</c:v>
                </c:pt>
                <c:pt idx="6834">
                  <c:v>5.6376029882470187</c:v>
                </c:pt>
                <c:pt idx="6835">
                  <c:v>5.6507788295842838</c:v>
                </c:pt>
                <c:pt idx="6836">
                  <c:v>5.6551710594461291</c:v>
                </c:pt>
                <c:pt idx="6837">
                  <c:v>5.6639555191698552</c:v>
                </c:pt>
                <c:pt idx="6838">
                  <c:v>5.6727391306452777</c:v>
                </c:pt>
                <c:pt idx="6839">
                  <c:v>5.6815227421206798</c:v>
                </c:pt>
                <c:pt idx="6840">
                  <c:v>5.6859149719825188</c:v>
                </c:pt>
                <c:pt idx="6841">
                  <c:v>5.6903072018444076</c:v>
                </c:pt>
                <c:pt idx="6842">
                  <c:v>5.6946985834579449</c:v>
                </c:pt>
                <c:pt idx="6843">
                  <c:v>5.6990908133198097</c:v>
                </c:pt>
                <c:pt idx="6844">
                  <c:v>5.7034830431816781</c:v>
                </c:pt>
                <c:pt idx="6845">
                  <c:v>5.7078752730435376</c:v>
                </c:pt>
                <c:pt idx="6846">
                  <c:v>5.7166588845189397</c:v>
                </c:pt>
                <c:pt idx="6847">
                  <c:v>5.72544249599434</c:v>
                </c:pt>
                <c:pt idx="6848">
                  <c:v>5.7298347258562057</c:v>
                </c:pt>
                <c:pt idx="6849">
                  <c:v>5.7342269557180732</c:v>
                </c:pt>
                <c:pt idx="6850">
                  <c:v>5.738618337331606</c:v>
                </c:pt>
                <c:pt idx="6851">
                  <c:v>5.7430105671934646</c:v>
                </c:pt>
                <c:pt idx="6852">
                  <c:v>5.7474027970553356</c:v>
                </c:pt>
                <c:pt idx="6853">
                  <c:v>5.751794178668872</c:v>
                </c:pt>
                <c:pt idx="6854">
                  <c:v>5.7561864085307368</c:v>
                </c:pt>
                <c:pt idx="6855">
                  <c:v>5.7605786383926016</c:v>
                </c:pt>
                <c:pt idx="6856">
                  <c:v>5.4498647934072801</c:v>
                </c:pt>
                <c:pt idx="6857">
                  <c:v>5.4542570232691441</c:v>
                </c:pt>
                <c:pt idx="6858">
                  <c:v>5.4586492531310098</c:v>
                </c:pt>
                <c:pt idx="6859">
                  <c:v>5.463040634744547</c:v>
                </c:pt>
                <c:pt idx="6860">
                  <c:v>5.4674328646063879</c:v>
                </c:pt>
                <c:pt idx="6861">
                  <c:v>5.4718250944682802</c:v>
                </c:pt>
                <c:pt idx="6862">
                  <c:v>5.4762164760818113</c:v>
                </c:pt>
                <c:pt idx="6863">
                  <c:v>5.4806087059436797</c:v>
                </c:pt>
                <c:pt idx="6864">
                  <c:v>5.4850009358055409</c:v>
                </c:pt>
                <c:pt idx="6865">
                  <c:v>5.48939231741908</c:v>
                </c:pt>
                <c:pt idx="6866">
                  <c:v>5.4937845472809199</c:v>
                </c:pt>
                <c:pt idx="6867">
                  <c:v>5.4981767771428078</c:v>
                </c:pt>
                <c:pt idx="6868">
                  <c:v>5.5025690070046727</c:v>
                </c:pt>
                <c:pt idx="6869">
                  <c:v>5.5069603886182072</c:v>
                </c:pt>
                <c:pt idx="6870">
                  <c:v>5.511352618480073</c:v>
                </c:pt>
                <c:pt idx="6871">
                  <c:v>5.5201362299554297</c:v>
                </c:pt>
                <c:pt idx="6872">
                  <c:v>5.5245284598173354</c:v>
                </c:pt>
                <c:pt idx="6873">
                  <c:v>5.5289206896792038</c:v>
                </c:pt>
                <c:pt idx="6874">
                  <c:v>5.5333120712927366</c:v>
                </c:pt>
                <c:pt idx="6875">
                  <c:v>5.5464887608783329</c:v>
                </c:pt>
                <c:pt idx="6876">
                  <c:v>5.5508801424918657</c:v>
                </c:pt>
                <c:pt idx="6877">
                  <c:v>5.5552723723537323</c:v>
                </c:pt>
                <c:pt idx="6878">
                  <c:v>5.5596646022155998</c:v>
                </c:pt>
                <c:pt idx="6879">
                  <c:v>5.5640559838291326</c:v>
                </c:pt>
                <c:pt idx="6880">
                  <c:v>5.5684482136909974</c:v>
                </c:pt>
                <c:pt idx="6881">
                  <c:v>5.5728404435528702</c:v>
                </c:pt>
                <c:pt idx="6882">
                  <c:v>5.5816240550282661</c:v>
                </c:pt>
                <c:pt idx="6883">
                  <c:v>5.58601628489013</c:v>
                </c:pt>
                <c:pt idx="6884">
                  <c:v>5.5904076665036619</c:v>
                </c:pt>
                <c:pt idx="6885">
                  <c:v>5.5947998963655294</c:v>
                </c:pt>
                <c:pt idx="6886">
                  <c:v>5.5991921262273951</c:v>
                </c:pt>
                <c:pt idx="6887">
                  <c:v>5.6123679675646603</c:v>
                </c:pt>
                <c:pt idx="6888">
                  <c:v>5.6167601974265251</c:v>
                </c:pt>
                <c:pt idx="6889">
                  <c:v>5.6211515790400268</c:v>
                </c:pt>
                <c:pt idx="6890">
                  <c:v>5.6255438089019236</c:v>
                </c:pt>
                <c:pt idx="6891">
                  <c:v>5.6431118801010447</c:v>
                </c:pt>
                <c:pt idx="6892">
                  <c:v>5.6475032617145846</c:v>
                </c:pt>
                <c:pt idx="6893">
                  <c:v>5.6518954915764539</c:v>
                </c:pt>
                <c:pt idx="6894">
                  <c:v>5.6562877214383214</c:v>
                </c:pt>
                <c:pt idx="6895">
                  <c:v>5.6606799513001871</c:v>
                </c:pt>
                <c:pt idx="6896">
                  <c:v>5.6650713329137208</c:v>
                </c:pt>
                <c:pt idx="6897">
                  <c:v>5.6694635627755856</c:v>
                </c:pt>
                <c:pt idx="6898">
                  <c:v>5.6870316339747147</c:v>
                </c:pt>
                <c:pt idx="6899">
                  <c:v>5.7002074753119816</c:v>
                </c:pt>
                <c:pt idx="6900">
                  <c:v>5.7045997051738482</c:v>
                </c:pt>
                <c:pt idx="6901">
                  <c:v>5.7089910867873819</c:v>
                </c:pt>
                <c:pt idx="6902">
                  <c:v>5.7133833166492458</c:v>
                </c:pt>
                <c:pt idx="6903">
                  <c:v>5.7177755465110893</c:v>
                </c:pt>
                <c:pt idx="6904">
                  <c:v>5.722166928124647</c:v>
                </c:pt>
                <c:pt idx="6905">
                  <c:v>5.7265591579865056</c:v>
                </c:pt>
                <c:pt idx="6906">
                  <c:v>5.7309513878483784</c:v>
                </c:pt>
                <c:pt idx="6907">
                  <c:v>5.7353427694619121</c:v>
                </c:pt>
                <c:pt idx="6908">
                  <c:v>5.739734999323777</c:v>
                </c:pt>
                <c:pt idx="6909">
                  <c:v>5.7441272291856347</c:v>
                </c:pt>
                <c:pt idx="6910">
                  <c:v>5.7485186107991773</c:v>
                </c:pt>
                <c:pt idx="6911">
                  <c:v>5.4378056140621878</c:v>
                </c:pt>
                <c:pt idx="6912">
                  <c:v>5.4421978439240526</c:v>
                </c:pt>
                <c:pt idx="6913">
                  <c:v>5.4465892255375863</c:v>
                </c:pt>
                <c:pt idx="6914">
                  <c:v>5.4509814553994476</c:v>
                </c:pt>
                <c:pt idx="6915">
                  <c:v>5.4553736852613204</c:v>
                </c:pt>
                <c:pt idx="6916">
                  <c:v>5.4597650668748514</c:v>
                </c:pt>
                <c:pt idx="6917">
                  <c:v>5.4641572967366914</c:v>
                </c:pt>
                <c:pt idx="6918">
                  <c:v>5.4685495265985846</c:v>
                </c:pt>
                <c:pt idx="6919">
                  <c:v>5.4729409082121183</c:v>
                </c:pt>
                <c:pt idx="6920">
                  <c:v>5.4773331380739823</c:v>
                </c:pt>
                <c:pt idx="6921">
                  <c:v>5.481725367935848</c:v>
                </c:pt>
                <c:pt idx="6922">
                  <c:v>5.4861167495493817</c:v>
                </c:pt>
                <c:pt idx="6923">
                  <c:v>5.4905089794112456</c:v>
                </c:pt>
                <c:pt idx="6924">
                  <c:v>5.4949012092731087</c:v>
                </c:pt>
                <c:pt idx="6925">
                  <c:v>5.4992934391349797</c:v>
                </c:pt>
                <c:pt idx="6926">
                  <c:v>5.5036848207485054</c:v>
                </c:pt>
                <c:pt idx="6927">
                  <c:v>5.5080770506103782</c:v>
                </c:pt>
                <c:pt idx="6928">
                  <c:v>5.5168606620857776</c:v>
                </c:pt>
                <c:pt idx="6929">
                  <c:v>5.5212528919476433</c:v>
                </c:pt>
                <c:pt idx="6930">
                  <c:v>5.52564512180951</c:v>
                </c:pt>
                <c:pt idx="6931">
                  <c:v>5.5300365034230428</c:v>
                </c:pt>
                <c:pt idx="6932">
                  <c:v>5.5344287332849103</c:v>
                </c:pt>
                <c:pt idx="6933">
                  <c:v>5.5388209631467742</c:v>
                </c:pt>
                <c:pt idx="6934">
                  <c:v>5.5432131930086399</c:v>
                </c:pt>
                <c:pt idx="6935">
                  <c:v>5.5476045746221736</c:v>
                </c:pt>
                <c:pt idx="6936">
                  <c:v>5.5519968044840402</c:v>
                </c:pt>
                <c:pt idx="6937">
                  <c:v>5.5607804159594387</c:v>
                </c:pt>
                <c:pt idx="6938">
                  <c:v>5.5651726458213062</c:v>
                </c:pt>
                <c:pt idx="6939">
                  <c:v>5.5695648756831702</c:v>
                </c:pt>
                <c:pt idx="6940">
                  <c:v>5.5739562572966816</c:v>
                </c:pt>
                <c:pt idx="6941">
                  <c:v>5.5783484871585696</c:v>
                </c:pt>
                <c:pt idx="6942">
                  <c:v>5.5827407170204353</c:v>
                </c:pt>
                <c:pt idx="6943">
                  <c:v>5.587132098633969</c:v>
                </c:pt>
                <c:pt idx="6944">
                  <c:v>5.5915243284958347</c:v>
                </c:pt>
                <c:pt idx="6945">
                  <c:v>5.5959165583576693</c:v>
                </c:pt>
                <c:pt idx="6946">
                  <c:v>5.6003087882195661</c:v>
                </c:pt>
                <c:pt idx="6947">
                  <c:v>5.6047001698331016</c:v>
                </c:pt>
                <c:pt idx="6948">
                  <c:v>5.6090923996949682</c:v>
                </c:pt>
                <c:pt idx="6949">
                  <c:v>5.6134846295568028</c:v>
                </c:pt>
                <c:pt idx="6950">
                  <c:v>5.6266604708940982</c:v>
                </c:pt>
                <c:pt idx="6951">
                  <c:v>5.6310518525076318</c:v>
                </c:pt>
                <c:pt idx="6952">
                  <c:v>5.6486199237067609</c:v>
                </c:pt>
                <c:pt idx="6953">
                  <c:v>5.6530121535686257</c:v>
                </c:pt>
                <c:pt idx="6954">
                  <c:v>5.6574043834304737</c:v>
                </c:pt>
                <c:pt idx="6955">
                  <c:v>5.6617957650440269</c:v>
                </c:pt>
                <c:pt idx="6956">
                  <c:v>5.6661879949058847</c:v>
                </c:pt>
                <c:pt idx="6957">
                  <c:v>5.6705802247677353</c:v>
                </c:pt>
                <c:pt idx="6958">
                  <c:v>5.6881474477185536</c:v>
                </c:pt>
                <c:pt idx="6959">
                  <c:v>5.6925396775803874</c:v>
                </c:pt>
                <c:pt idx="6960">
                  <c:v>5.6969319074422691</c:v>
                </c:pt>
                <c:pt idx="6961">
                  <c:v>5.7013241373041534</c:v>
                </c:pt>
                <c:pt idx="6962">
                  <c:v>5.7057155189176836</c:v>
                </c:pt>
                <c:pt idx="6963">
                  <c:v>5.7101077487795466</c:v>
                </c:pt>
                <c:pt idx="6964">
                  <c:v>5.7144999786413981</c:v>
                </c:pt>
                <c:pt idx="6965">
                  <c:v>5.7188913602549496</c:v>
                </c:pt>
                <c:pt idx="6966">
                  <c:v>5.7232835901168198</c:v>
                </c:pt>
                <c:pt idx="6967">
                  <c:v>5.7276758199786846</c:v>
                </c:pt>
                <c:pt idx="6968">
                  <c:v>5.7364594314540831</c:v>
                </c:pt>
                <c:pt idx="6969">
                  <c:v>5.4213542048552252</c:v>
                </c:pt>
                <c:pt idx="6970">
                  <c:v>5.4345300461924708</c:v>
                </c:pt>
                <c:pt idx="6971">
                  <c:v>5.438922276054357</c:v>
                </c:pt>
                <c:pt idx="6972">
                  <c:v>5.4433136576678907</c:v>
                </c:pt>
                <c:pt idx="6973">
                  <c:v>5.4477058875297546</c:v>
                </c:pt>
                <c:pt idx="6974">
                  <c:v>5.4520981173916203</c:v>
                </c:pt>
                <c:pt idx="6975">
                  <c:v>5.456489499005154</c:v>
                </c:pt>
                <c:pt idx="6976">
                  <c:v>5.4608817288670206</c:v>
                </c:pt>
                <c:pt idx="6977">
                  <c:v>5.4652739587288881</c:v>
                </c:pt>
                <c:pt idx="6978">
                  <c:v>5.4696653403424209</c:v>
                </c:pt>
                <c:pt idx="6979">
                  <c:v>5.4740575702042866</c:v>
                </c:pt>
                <c:pt idx="6980">
                  <c:v>5.4784498000661506</c:v>
                </c:pt>
                <c:pt idx="6981">
                  <c:v>5.4828411816796896</c:v>
                </c:pt>
                <c:pt idx="6982">
                  <c:v>5.48723341154155</c:v>
                </c:pt>
                <c:pt idx="6983">
                  <c:v>5.4916256414034166</c:v>
                </c:pt>
                <c:pt idx="6984">
                  <c:v>5.5091937126025501</c:v>
                </c:pt>
                <c:pt idx="6985">
                  <c:v>5.5135850942160776</c:v>
                </c:pt>
                <c:pt idx="6986">
                  <c:v>5.5179773240779344</c:v>
                </c:pt>
                <c:pt idx="6987">
                  <c:v>5.5223695539398134</c:v>
                </c:pt>
                <c:pt idx="6988">
                  <c:v>5.526760935553348</c:v>
                </c:pt>
                <c:pt idx="6989">
                  <c:v>5.5311531654152137</c:v>
                </c:pt>
                <c:pt idx="6990">
                  <c:v>5.5355453952770777</c:v>
                </c:pt>
                <c:pt idx="6991">
                  <c:v>5.5399376251389416</c:v>
                </c:pt>
                <c:pt idx="6992">
                  <c:v>5.5443290067524771</c:v>
                </c:pt>
                <c:pt idx="6993">
                  <c:v>5.5487212366143428</c:v>
                </c:pt>
                <c:pt idx="6994">
                  <c:v>5.553113466476189</c:v>
                </c:pt>
                <c:pt idx="6995">
                  <c:v>5.5575048480897031</c:v>
                </c:pt>
                <c:pt idx="6996">
                  <c:v>5.5618970779516097</c:v>
                </c:pt>
                <c:pt idx="6997">
                  <c:v>5.5706806894270082</c:v>
                </c:pt>
                <c:pt idx="6998">
                  <c:v>5.5750729192888739</c:v>
                </c:pt>
                <c:pt idx="6999">
                  <c:v>5.5794651491507379</c:v>
                </c:pt>
                <c:pt idx="7000">
                  <c:v>5.5838565307642716</c:v>
                </c:pt>
                <c:pt idx="7001">
                  <c:v>5.58824876062614</c:v>
                </c:pt>
                <c:pt idx="7002">
                  <c:v>5.5926409904880048</c:v>
                </c:pt>
                <c:pt idx="7003">
                  <c:v>5.5970332203498696</c:v>
                </c:pt>
                <c:pt idx="7004">
                  <c:v>5.6014246019634051</c:v>
                </c:pt>
                <c:pt idx="7005">
                  <c:v>5.6058168318252308</c:v>
                </c:pt>
                <c:pt idx="7006">
                  <c:v>5.6102090616871338</c:v>
                </c:pt>
                <c:pt idx="7007">
                  <c:v>5.618992673162535</c:v>
                </c:pt>
                <c:pt idx="7008">
                  <c:v>5.6233849030243936</c:v>
                </c:pt>
                <c:pt idx="7009">
                  <c:v>5.6277762846379247</c:v>
                </c:pt>
                <c:pt idx="7010">
                  <c:v>5.632168514499801</c:v>
                </c:pt>
                <c:pt idx="7011">
                  <c:v>5.6365607443616703</c:v>
                </c:pt>
                <c:pt idx="7012">
                  <c:v>5.6409521259751987</c:v>
                </c:pt>
                <c:pt idx="7013">
                  <c:v>5.6453443558370644</c:v>
                </c:pt>
                <c:pt idx="7014">
                  <c:v>5.649736585698931</c:v>
                </c:pt>
                <c:pt idx="7015">
                  <c:v>5.6541288155607781</c:v>
                </c:pt>
                <c:pt idx="7016">
                  <c:v>5.6585201971743313</c:v>
                </c:pt>
                <c:pt idx="7017">
                  <c:v>5.6629124270361668</c:v>
                </c:pt>
                <c:pt idx="7018">
                  <c:v>5.6673046568980228</c:v>
                </c:pt>
                <c:pt idx="7019">
                  <c:v>5.6716960385115947</c:v>
                </c:pt>
                <c:pt idx="7020">
                  <c:v>5.6760882683734399</c:v>
                </c:pt>
                <c:pt idx="7021">
                  <c:v>5.680480498235327</c:v>
                </c:pt>
                <c:pt idx="7022">
                  <c:v>5.6936563395725877</c:v>
                </c:pt>
                <c:pt idx="7023">
                  <c:v>5.7068321809098581</c:v>
                </c:pt>
                <c:pt idx="7024">
                  <c:v>5.711224410771722</c:v>
                </c:pt>
                <c:pt idx="7025">
                  <c:v>5.7156157923852566</c:v>
                </c:pt>
                <c:pt idx="7026">
                  <c:v>5.7200080222471232</c:v>
                </c:pt>
                <c:pt idx="7027">
                  <c:v>5.4092941772618</c:v>
                </c:pt>
                <c:pt idx="7028">
                  <c:v>5.4224700185990642</c:v>
                </c:pt>
                <c:pt idx="7029">
                  <c:v>5.4268622484609317</c:v>
                </c:pt>
                <c:pt idx="7030">
                  <c:v>5.4312544783227974</c:v>
                </c:pt>
                <c:pt idx="7031">
                  <c:v>5.4356467081846702</c:v>
                </c:pt>
                <c:pt idx="7032">
                  <c:v>5.4400380897981959</c:v>
                </c:pt>
                <c:pt idx="7033">
                  <c:v>5.4444303196600607</c:v>
                </c:pt>
                <c:pt idx="7034">
                  <c:v>5.4488225495219256</c:v>
                </c:pt>
                <c:pt idx="7035">
                  <c:v>5.4619983908591934</c:v>
                </c:pt>
                <c:pt idx="7036">
                  <c:v>5.4663897724727271</c:v>
                </c:pt>
                <c:pt idx="7037">
                  <c:v>5.4707820023345919</c:v>
                </c:pt>
                <c:pt idx="7038">
                  <c:v>5.4751742321964372</c:v>
                </c:pt>
                <c:pt idx="7039">
                  <c:v>5.4795656138099904</c:v>
                </c:pt>
                <c:pt idx="7040">
                  <c:v>5.5015259148709887</c:v>
                </c:pt>
                <c:pt idx="7041">
                  <c:v>5.5059181447328527</c:v>
                </c:pt>
                <c:pt idx="7042">
                  <c:v>5.5103095263463846</c:v>
                </c:pt>
                <c:pt idx="7043">
                  <c:v>5.5147017562082308</c:v>
                </c:pt>
                <c:pt idx="7044">
                  <c:v>5.5190939860701196</c:v>
                </c:pt>
                <c:pt idx="7045">
                  <c:v>5.5234853676836444</c:v>
                </c:pt>
                <c:pt idx="7046">
                  <c:v>5.527877597545487</c:v>
                </c:pt>
                <c:pt idx="7047">
                  <c:v>5.5322698274073838</c:v>
                </c:pt>
                <c:pt idx="7048">
                  <c:v>5.5366620572692478</c:v>
                </c:pt>
                <c:pt idx="7049">
                  <c:v>5.5410534388827823</c:v>
                </c:pt>
                <c:pt idx="7050">
                  <c:v>5.5454456687446481</c:v>
                </c:pt>
                <c:pt idx="7051">
                  <c:v>5.5498378986065164</c:v>
                </c:pt>
                <c:pt idx="7052">
                  <c:v>5.5542292802200501</c:v>
                </c:pt>
                <c:pt idx="7053">
                  <c:v>5.558621510081915</c:v>
                </c:pt>
                <c:pt idx="7054">
                  <c:v>5.5674051215573046</c:v>
                </c:pt>
                <c:pt idx="7055">
                  <c:v>5.5717973514191801</c:v>
                </c:pt>
                <c:pt idx="7056">
                  <c:v>5.576189581281044</c:v>
                </c:pt>
                <c:pt idx="7057">
                  <c:v>5.5805809628945777</c:v>
                </c:pt>
                <c:pt idx="7058">
                  <c:v>5.5849731927564452</c:v>
                </c:pt>
                <c:pt idx="7059">
                  <c:v>5.58936542261831</c:v>
                </c:pt>
                <c:pt idx="7060">
                  <c:v>5.6025412639555636</c:v>
                </c:pt>
                <c:pt idx="7061">
                  <c:v>5.60693349381744</c:v>
                </c:pt>
                <c:pt idx="7062">
                  <c:v>5.6113248754309737</c:v>
                </c:pt>
                <c:pt idx="7063">
                  <c:v>5.6332851764919667</c:v>
                </c:pt>
                <c:pt idx="7064">
                  <c:v>5.6376765581054729</c:v>
                </c:pt>
                <c:pt idx="7065">
                  <c:v>5.6420687879673697</c:v>
                </c:pt>
                <c:pt idx="7066">
                  <c:v>5.6508532476910798</c:v>
                </c:pt>
                <c:pt idx="7067">
                  <c:v>5.6552446293046357</c:v>
                </c:pt>
                <c:pt idx="7068">
                  <c:v>5.6815963119791659</c:v>
                </c:pt>
                <c:pt idx="7069">
                  <c:v>5.6859885418410236</c:v>
                </c:pt>
                <c:pt idx="7070">
                  <c:v>5.6903807717028947</c:v>
                </c:pt>
                <c:pt idx="7071">
                  <c:v>5.694773001564764</c:v>
                </c:pt>
                <c:pt idx="7072">
                  <c:v>5.6991643831782977</c:v>
                </c:pt>
                <c:pt idx="7073">
                  <c:v>5.7035566130401607</c:v>
                </c:pt>
                <c:pt idx="7074">
                  <c:v>5.70794884290203</c:v>
                </c:pt>
                <c:pt idx="7075">
                  <c:v>5.3972349979166854</c:v>
                </c:pt>
                <c:pt idx="7076">
                  <c:v>5.4104108392539656</c:v>
                </c:pt>
                <c:pt idx="7077">
                  <c:v>5.4148030691158358</c:v>
                </c:pt>
                <c:pt idx="7078">
                  <c:v>5.4191944507293703</c:v>
                </c:pt>
                <c:pt idx="7079">
                  <c:v>5.4235866805912352</c:v>
                </c:pt>
                <c:pt idx="7080">
                  <c:v>5.4279789104531027</c:v>
                </c:pt>
                <c:pt idx="7081">
                  <c:v>5.4323711403149701</c:v>
                </c:pt>
                <c:pt idx="7082">
                  <c:v>5.4367625219285003</c:v>
                </c:pt>
                <c:pt idx="7083">
                  <c:v>5.4411547517903651</c:v>
                </c:pt>
                <c:pt idx="7084">
                  <c:v>5.4455469816522308</c:v>
                </c:pt>
                <c:pt idx="7085">
                  <c:v>5.4499383632657654</c:v>
                </c:pt>
                <c:pt idx="7086">
                  <c:v>5.4543305931276311</c:v>
                </c:pt>
                <c:pt idx="7087">
                  <c:v>5.4587228229894986</c:v>
                </c:pt>
                <c:pt idx="7088">
                  <c:v>5.4631142046030314</c:v>
                </c:pt>
                <c:pt idx="7089">
                  <c:v>5.4718986643267611</c:v>
                </c:pt>
                <c:pt idx="7090">
                  <c:v>5.4762900459403001</c:v>
                </c:pt>
                <c:pt idx="7091">
                  <c:v>5.4894667355258981</c:v>
                </c:pt>
                <c:pt idx="7092">
                  <c:v>5.4938581171394283</c:v>
                </c:pt>
                <c:pt idx="7093">
                  <c:v>5.4982503470012896</c:v>
                </c:pt>
                <c:pt idx="7094">
                  <c:v>5.5026425768631579</c:v>
                </c:pt>
                <c:pt idx="7095">
                  <c:v>5.5070339584766854</c:v>
                </c:pt>
                <c:pt idx="7096">
                  <c:v>5.5158184182004204</c:v>
                </c:pt>
                <c:pt idx="7097">
                  <c:v>5.5289942595376651</c:v>
                </c:pt>
                <c:pt idx="7098">
                  <c:v>5.5421701008749524</c:v>
                </c:pt>
                <c:pt idx="7099">
                  <c:v>5.5465623307368199</c:v>
                </c:pt>
                <c:pt idx="7100">
                  <c:v>5.5509537123503527</c:v>
                </c:pt>
                <c:pt idx="7101">
                  <c:v>5.5553459422122202</c:v>
                </c:pt>
                <c:pt idx="7102">
                  <c:v>5.5729140134113484</c:v>
                </c:pt>
                <c:pt idx="7103">
                  <c:v>5.5773053950248821</c:v>
                </c:pt>
                <c:pt idx="7104">
                  <c:v>5.5948734662240156</c:v>
                </c:pt>
                <c:pt idx="7105">
                  <c:v>5.6212251488985459</c:v>
                </c:pt>
                <c:pt idx="7106">
                  <c:v>5.6256173787603796</c:v>
                </c:pt>
                <c:pt idx="7107">
                  <c:v>5.638793220097674</c:v>
                </c:pt>
                <c:pt idx="7108">
                  <c:v>5.6695371326340709</c:v>
                </c:pt>
                <c:pt idx="7109">
                  <c:v>5.6739293624959366</c:v>
                </c:pt>
                <c:pt idx="7110">
                  <c:v>5.6871052038331946</c:v>
                </c:pt>
                <c:pt idx="7111">
                  <c:v>5.6914974336950674</c:v>
                </c:pt>
                <c:pt idx="7112">
                  <c:v>5.695888815308578</c:v>
                </c:pt>
                <c:pt idx="7113">
                  <c:v>5.380783588709745</c:v>
                </c:pt>
                <c:pt idx="7114">
                  <c:v>5.3851758185716037</c:v>
                </c:pt>
                <c:pt idx="7115">
                  <c:v>5.3895672001851453</c:v>
                </c:pt>
                <c:pt idx="7116">
                  <c:v>5.3939594300470066</c:v>
                </c:pt>
                <c:pt idx="7117">
                  <c:v>5.3983516599088768</c:v>
                </c:pt>
                <c:pt idx="7118">
                  <c:v>5.4027430415224096</c:v>
                </c:pt>
                <c:pt idx="7119">
                  <c:v>5.4071352713842664</c:v>
                </c:pt>
                <c:pt idx="7120">
                  <c:v>5.4290955724452656</c:v>
                </c:pt>
                <c:pt idx="7121">
                  <c:v>5.4334869540588064</c:v>
                </c:pt>
                <c:pt idx="7122">
                  <c:v>5.4378791839206704</c:v>
                </c:pt>
                <c:pt idx="7123">
                  <c:v>5.4422714137825396</c:v>
                </c:pt>
                <c:pt idx="7124">
                  <c:v>5.4466627953960698</c:v>
                </c:pt>
                <c:pt idx="7125">
                  <c:v>5.4686230964570681</c:v>
                </c:pt>
                <c:pt idx="7126">
                  <c:v>5.4817989377943404</c:v>
                </c:pt>
                <c:pt idx="7127">
                  <c:v>5.4861911676561999</c:v>
                </c:pt>
                <c:pt idx="7128">
                  <c:v>5.4949747791315762</c:v>
                </c:pt>
                <c:pt idx="7129">
                  <c:v>5.4993670089934703</c:v>
                </c:pt>
                <c:pt idx="7130">
                  <c:v>5.5037583906069969</c:v>
                </c:pt>
                <c:pt idx="7131">
                  <c:v>5.5125428503307274</c:v>
                </c:pt>
                <c:pt idx="7132">
                  <c:v>5.5169342319442434</c:v>
                </c:pt>
                <c:pt idx="7133">
                  <c:v>5.5213264618061304</c:v>
                </c:pt>
                <c:pt idx="7134">
                  <c:v>5.538894533005239</c:v>
                </c:pt>
                <c:pt idx="7135">
                  <c:v>5.5432867628671261</c:v>
                </c:pt>
                <c:pt idx="7136">
                  <c:v>5.547678144480658</c:v>
                </c:pt>
                <c:pt idx="7137">
                  <c:v>5.5520703743425246</c:v>
                </c:pt>
                <c:pt idx="7138">
                  <c:v>5.5564626042043903</c:v>
                </c:pt>
                <c:pt idx="7139">
                  <c:v>5.5696384455416581</c:v>
                </c:pt>
                <c:pt idx="7140">
                  <c:v>5.5740298271551856</c:v>
                </c:pt>
                <c:pt idx="7141">
                  <c:v>5.6003823580780336</c:v>
                </c:pt>
                <c:pt idx="7142">
                  <c:v>5.6047737396915842</c:v>
                </c:pt>
                <c:pt idx="7143">
                  <c:v>5.6135581994153156</c:v>
                </c:pt>
                <c:pt idx="7144">
                  <c:v>5.6179495810288467</c:v>
                </c:pt>
                <c:pt idx="7145">
                  <c:v>5.6311254223661154</c:v>
                </c:pt>
                <c:pt idx="7146">
                  <c:v>5.6486934935652462</c:v>
                </c:pt>
                <c:pt idx="7147">
                  <c:v>5.6530857234271057</c:v>
                </c:pt>
                <c:pt idx="7148">
                  <c:v>5.6706537946262419</c:v>
                </c:pt>
                <c:pt idx="7149">
                  <c:v>5.6750451762397747</c:v>
                </c:pt>
                <c:pt idx="7150">
                  <c:v>5.6838296359635079</c:v>
                </c:pt>
                <c:pt idx="7151">
                  <c:v>5.3687244093646518</c:v>
                </c:pt>
                <c:pt idx="7152">
                  <c:v>5.3731157909781846</c:v>
                </c:pt>
                <c:pt idx="7153">
                  <c:v>5.3775080208400476</c:v>
                </c:pt>
                <c:pt idx="7154">
                  <c:v>5.3819002507019036</c:v>
                </c:pt>
                <c:pt idx="7155">
                  <c:v>5.3862916323154506</c:v>
                </c:pt>
                <c:pt idx="7156">
                  <c:v>5.3906838621773137</c:v>
                </c:pt>
                <c:pt idx="7157">
                  <c:v>5.3950760920391829</c:v>
                </c:pt>
                <c:pt idx="7158">
                  <c:v>5.3994674736527157</c:v>
                </c:pt>
                <c:pt idx="7159">
                  <c:v>5.4038597035145797</c:v>
                </c:pt>
                <c:pt idx="7160">
                  <c:v>5.4082519333764472</c:v>
                </c:pt>
                <c:pt idx="7161">
                  <c:v>5.4170355448518466</c:v>
                </c:pt>
                <c:pt idx="7162">
                  <c:v>5.4214277747137141</c:v>
                </c:pt>
                <c:pt idx="7163">
                  <c:v>5.4258200045755789</c:v>
                </c:pt>
                <c:pt idx="7164">
                  <c:v>5.4302113861891117</c:v>
                </c:pt>
                <c:pt idx="7165">
                  <c:v>5.4346036160509774</c:v>
                </c:pt>
                <c:pt idx="7166">
                  <c:v>5.4389958459128431</c:v>
                </c:pt>
                <c:pt idx="7167">
                  <c:v>5.4433872275263768</c:v>
                </c:pt>
                <c:pt idx="7168">
                  <c:v>5.4477794573882434</c:v>
                </c:pt>
                <c:pt idx="7169">
                  <c:v>5.45217168725011</c:v>
                </c:pt>
                <c:pt idx="7170">
                  <c:v>5.4565630688636428</c:v>
                </c:pt>
                <c:pt idx="7171">
                  <c:v>5.460955298725481</c:v>
                </c:pt>
                <c:pt idx="7172">
                  <c:v>5.4741311400627728</c:v>
                </c:pt>
                <c:pt idx="7173">
                  <c:v>5.4785233699246403</c:v>
                </c:pt>
                <c:pt idx="7174">
                  <c:v>5.4829155997864811</c:v>
                </c:pt>
                <c:pt idx="7175">
                  <c:v>5.4916992112619081</c:v>
                </c:pt>
                <c:pt idx="7176">
                  <c:v>5.4960914411237702</c:v>
                </c:pt>
                <c:pt idx="7177">
                  <c:v>5.5004828227372844</c:v>
                </c:pt>
                <c:pt idx="7178">
                  <c:v>5.5092672824610398</c:v>
                </c:pt>
                <c:pt idx="7179">
                  <c:v>5.5136586640745699</c:v>
                </c:pt>
                <c:pt idx="7180">
                  <c:v>5.5180508939364357</c:v>
                </c:pt>
                <c:pt idx="7181">
                  <c:v>5.5224431237982996</c:v>
                </c:pt>
                <c:pt idx="7182">
                  <c:v>5.5356189651355638</c:v>
                </c:pt>
                <c:pt idx="7183">
                  <c:v>5.5400111949974313</c:v>
                </c:pt>
                <c:pt idx="7184">
                  <c:v>5.5444025766109348</c:v>
                </c:pt>
                <c:pt idx="7185">
                  <c:v>5.5487948064728316</c:v>
                </c:pt>
                <c:pt idx="7186">
                  <c:v>5.5531870363346956</c:v>
                </c:pt>
                <c:pt idx="7187">
                  <c:v>5.5619706478100763</c:v>
                </c:pt>
                <c:pt idx="7188">
                  <c:v>5.5663628776719607</c:v>
                </c:pt>
                <c:pt idx="7189">
                  <c:v>5.5751464891473601</c:v>
                </c:pt>
                <c:pt idx="7190">
                  <c:v>5.5795387190092267</c:v>
                </c:pt>
                <c:pt idx="7191">
                  <c:v>5.5839309488710844</c:v>
                </c:pt>
                <c:pt idx="7192">
                  <c:v>5.5883223304846297</c:v>
                </c:pt>
                <c:pt idx="7193">
                  <c:v>5.5927145603464492</c:v>
                </c:pt>
                <c:pt idx="7194">
                  <c:v>5.5971067902083567</c:v>
                </c:pt>
                <c:pt idx="7195">
                  <c:v>5.6014981718218904</c:v>
                </c:pt>
                <c:pt idx="7196">
                  <c:v>5.6146740131591546</c:v>
                </c:pt>
                <c:pt idx="7197">
                  <c:v>5.6278498544963913</c:v>
                </c:pt>
                <c:pt idx="7198">
                  <c:v>5.6322420843582881</c:v>
                </c:pt>
                <c:pt idx="7199">
                  <c:v>5.6454179256955337</c:v>
                </c:pt>
                <c:pt idx="7200">
                  <c:v>5.6629859968946636</c:v>
                </c:pt>
                <c:pt idx="7201">
                  <c:v>5.3566643817712301</c:v>
                </c:pt>
                <c:pt idx="7202">
                  <c:v>5.3654488414949446</c:v>
                </c:pt>
                <c:pt idx="7203">
                  <c:v>5.3698402231084836</c:v>
                </c:pt>
                <c:pt idx="7204">
                  <c:v>5.3742324529703547</c:v>
                </c:pt>
                <c:pt idx="7205">
                  <c:v>5.3786246828322204</c:v>
                </c:pt>
                <c:pt idx="7206">
                  <c:v>5.3830160644457354</c:v>
                </c:pt>
                <c:pt idx="7207">
                  <c:v>5.3874082943076198</c:v>
                </c:pt>
                <c:pt idx="7208">
                  <c:v>5.3918005241694846</c:v>
                </c:pt>
                <c:pt idx="7209">
                  <c:v>5.3961919057830201</c:v>
                </c:pt>
                <c:pt idx="7210">
                  <c:v>5.4005841356448849</c:v>
                </c:pt>
                <c:pt idx="7211">
                  <c:v>5.4049763655067444</c:v>
                </c:pt>
                <c:pt idx="7212">
                  <c:v>5.4093677471202861</c:v>
                </c:pt>
                <c:pt idx="7213">
                  <c:v>5.4137599769821509</c:v>
                </c:pt>
                <c:pt idx="7214">
                  <c:v>5.4181522068440184</c:v>
                </c:pt>
                <c:pt idx="7215">
                  <c:v>5.4225444367058646</c:v>
                </c:pt>
                <c:pt idx="7216">
                  <c:v>5.4269358183193859</c:v>
                </c:pt>
                <c:pt idx="7217">
                  <c:v>5.4313280481812809</c:v>
                </c:pt>
                <c:pt idx="7218">
                  <c:v>5.4357202780431466</c:v>
                </c:pt>
                <c:pt idx="7219">
                  <c:v>5.4401116596566794</c:v>
                </c:pt>
                <c:pt idx="7220">
                  <c:v>5.4445038895185469</c:v>
                </c:pt>
                <c:pt idx="7221">
                  <c:v>5.4488961193804144</c:v>
                </c:pt>
                <c:pt idx="7222">
                  <c:v>5.4532875009939481</c:v>
                </c:pt>
                <c:pt idx="7223">
                  <c:v>5.4620719607176778</c:v>
                </c:pt>
                <c:pt idx="7224">
                  <c:v>5.4664633423312106</c:v>
                </c:pt>
                <c:pt idx="7225">
                  <c:v>5.4708555721930772</c:v>
                </c:pt>
                <c:pt idx="7226">
                  <c:v>5.5015994847294802</c:v>
                </c:pt>
                <c:pt idx="7227">
                  <c:v>5.5235597857904697</c:v>
                </c:pt>
                <c:pt idx="7228">
                  <c:v>5.5279511674039767</c:v>
                </c:pt>
                <c:pt idx="7229">
                  <c:v>5.53234339726587</c:v>
                </c:pt>
                <c:pt idx="7230">
                  <c:v>5.545519238603136</c:v>
                </c:pt>
                <c:pt idx="7231">
                  <c:v>5.5543028500785336</c:v>
                </c:pt>
                <c:pt idx="7232">
                  <c:v>5.5586950799403976</c:v>
                </c:pt>
                <c:pt idx="7233">
                  <c:v>5.5630873098022651</c:v>
                </c:pt>
                <c:pt idx="7234">
                  <c:v>5.5674786914157854</c:v>
                </c:pt>
                <c:pt idx="7235">
                  <c:v>5.571870921277668</c:v>
                </c:pt>
                <c:pt idx="7236">
                  <c:v>5.5850467626149314</c:v>
                </c:pt>
                <c:pt idx="7237">
                  <c:v>5.5894389924767953</c:v>
                </c:pt>
                <c:pt idx="7238">
                  <c:v>5.60261483381404</c:v>
                </c:pt>
                <c:pt idx="7239">
                  <c:v>5.607007063675904</c:v>
                </c:pt>
                <c:pt idx="7240">
                  <c:v>5.6245742866266779</c:v>
                </c:pt>
                <c:pt idx="7241">
                  <c:v>5.6289665164885632</c:v>
                </c:pt>
                <c:pt idx="7242">
                  <c:v>5.6465345876876931</c:v>
                </c:pt>
                <c:pt idx="7243">
                  <c:v>5.6509268175495606</c:v>
                </c:pt>
                <c:pt idx="7244">
                  <c:v>5.3577810437633966</c:v>
                </c:pt>
                <c:pt idx="7245">
                  <c:v>5.3621732736252312</c:v>
                </c:pt>
                <c:pt idx="7246">
                  <c:v>5.3665646552387836</c:v>
                </c:pt>
                <c:pt idx="7247">
                  <c:v>5.3709568851006599</c:v>
                </c:pt>
                <c:pt idx="7248">
                  <c:v>5.3753491149625301</c:v>
                </c:pt>
                <c:pt idx="7249">
                  <c:v>5.3797404965760602</c:v>
                </c:pt>
                <c:pt idx="7250">
                  <c:v>5.3841327264378958</c:v>
                </c:pt>
                <c:pt idx="7251">
                  <c:v>5.388524956299765</c:v>
                </c:pt>
                <c:pt idx="7252">
                  <c:v>5.3929163379133236</c:v>
                </c:pt>
                <c:pt idx="7253">
                  <c:v>5.3973085677751671</c:v>
                </c:pt>
                <c:pt idx="7254">
                  <c:v>5.4060921792505896</c:v>
                </c:pt>
                <c:pt idx="7255">
                  <c:v>5.4104844091124544</c:v>
                </c:pt>
                <c:pt idx="7256">
                  <c:v>5.4148766389743237</c:v>
                </c:pt>
                <c:pt idx="7257">
                  <c:v>5.4192688688361876</c:v>
                </c:pt>
                <c:pt idx="7258">
                  <c:v>5.4236602504497222</c:v>
                </c:pt>
                <c:pt idx="7259">
                  <c:v>5.428052480311587</c:v>
                </c:pt>
                <c:pt idx="7260">
                  <c:v>5.4324447101734528</c:v>
                </c:pt>
                <c:pt idx="7261">
                  <c:v>5.4368360917869856</c:v>
                </c:pt>
                <c:pt idx="7262">
                  <c:v>5.4412283216488531</c:v>
                </c:pt>
                <c:pt idx="7263">
                  <c:v>5.4456205515107197</c:v>
                </c:pt>
                <c:pt idx="7264">
                  <c:v>5.4500119331242516</c:v>
                </c:pt>
                <c:pt idx="7265">
                  <c:v>5.4544041629861146</c:v>
                </c:pt>
                <c:pt idx="7266">
                  <c:v>5.458796392847983</c:v>
                </c:pt>
                <c:pt idx="7267">
                  <c:v>5.4631877744615167</c:v>
                </c:pt>
                <c:pt idx="7268">
                  <c:v>5.4807558456606502</c:v>
                </c:pt>
                <c:pt idx="7269">
                  <c:v>5.4983239168597784</c:v>
                </c:pt>
                <c:pt idx="7270">
                  <c:v>5.5158919880589066</c:v>
                </c:pt>
                <c:pt idx="7271">
                  <c:v>5.5202842179207527</c:v>
                </c:pt>
                <c:pt idx="7272">
                  <c:v>5.5246755995343086</c:v>
                </c:pt>
                <c:pt idx="7273">
                  <c:v>5.5290678293961744</c:v>
                </c:pt>
                <c:pt idx="7274">
                  <c:v>5.533460059258041</c:v>
                </c:pt>
                <c:pt idx="7275">
                  <c:v>5.5378514408715738</c:v>
                </c:pt>
                <c:pt idx="7276">
                  <c:v>5.5422436707334413</c:v>
                </c:pt>
                <c:pt idx="7277">
                  <c:v>5.5466359005953061</c:v>
                </c:pt>
                <c:pt idx="7278">
                  <c:v>5.5510272822088398</c:v>
                </c:pt>
                <c:pt idx="7279">
                  <c:v>5.5554195120707046</c:v>
                </c:pt>
                <c:pt idx="7280">
                  <c:v>5.5598117419325703</c:v>
                </c:pt>
                <c:pt idx="7281">
                  <c:v>5.564203123546104</c:v>
                </c:pt>
                <c:pt idx="7282">
                  <c:v>5.5685953534079644</c:v>
                </c:pt>
                <c:pt idx="7283">
                  <c:v>5.5729875832698372</c:v>
                </c:pt>
                <c:pt idx="7284">
                  <c:v>5.5817711947452402</c:v>
                </c:pt>
                <c:pt idx="7285">
                  <c:v>5.5861634246070997</c:v>
                </c:pt>
                <c:pt idx="7286">
                  <c:v>5.5905556544689636</c:v>
                </c:pt>
                <c:pt idx="7287">
                  <c:v>5.5949470360824769</c:v>
                </c:pt>
                <c:pt idx="7288">
                  <c:v>5.5993392659443701</c:v>
                </c:pt>
                <c:pt idx="7289">
                  <c:v>5.6125151072816246</c:v>
                </c:pt>
                <c:pt idx="7290">
                  <c:v>5.6169073371434752</c:v>
                </c:pt>
                <c:pt idx="7291">
                  <c:v>5.6212987187570311</c:v>
                </c:pt>
                <c:pt idx="7292">
                  <c:v>5.6256909486188764</c:v>
                </c:pt>
                <c:pt idx="7293">
                  <c:v>5.6300831784807617</c:v>
                </c:pt>
                <c:pt idx="7294">
                  <c:v>5.6344754083426301</c:v>
                </c:pt>
                <c:pt idx="7295">
                  <c:v>5.3501132460318246</c:v>
                </c:pt>
                <c:pt idx="7296">
                  <c:v>5.3545054758936956</c:v>
                </c:pt>
                <c:pt idx="7297">
                  <c:v>5.3588977057555649</c:v>
                </c:pt>
                <c:pt idx="7298">
                  <c:v>5.3632890873690986</c:v>
                </c:pt>
                <c:pt idx="7299">
                  <c:v>5.3676813172309394</c:v>
                </c:pt>
                <c:pt idx="7300">
                  <c:v>5.4028166113808949</c:v>
                </c:pt>
                <c:pt idx="7301">
                  <c:v>5.4072088412427606</c:v>
                </c:pt>
                <c:pt idx="7302">
                  <c:v>5.4159933009664876</c:v>
                </c:pt>
                <c:pt idx="7303">
                  <c:v>5.4203846825800257</c:v>
                </c:pt>
                <c:pt idx="7304">
                  <c:v>5.4247769124418914</c:v>
                </c:pt>
                <c:pt idx="7305">
                  <c:v>5.4291691423037571</c:v>
                </c:pt>
                <c:pt idx="7306">
                  <c:v>5.4335605239172908</c:v>
                </c:pt>
                <c:pt idx="7307">
                  <c:v>5.4379527537791574</c:v>
                </c:pt>
                <c:pt idx="7308">
                  <c:v>5.4599122065918211</c:v>
                </c:pt>
                <c:pt idx="7309">
                  <c:v>5.47308889617742</c:v>
                </c:pt>
                <c:pt idx="7310">
                  <c:v>5.4818725076528176</c:v>
                </c:pt>
                <c:pt idx="7311">
                  <c:v>5.4862647375146896</c:v>
                </c:pt>
                <c:pt idx="7312">
                  <c:v>5.490656119128217</c:v>
                </c:pt>
                <c:pt idx="7313">
                  <c:v>5.521400031664613</c:v>
                </c:pt>
                <c:pt idx="7314">
                  <c:v>5.5257922615264654</c:v>
                </c:pt>
                <c:pt idx="7315">
                  <c:v>5.5301844913883453</c:v>
                </c:pt>
                <c:pt idx="7316">
                  <c:v>5.5345758730018746</c:v>
                </c:pt>
                <c:pt idx="7317">
                  <c:v>5.5389681028637501</c:v>
                </c:pt>
                <c:pt idx="7318">
                  <c:v>5.5565361740628738</c:v>
                </c:pt>
                <c:pt idx="7319">
                  <c:v>5.560927555676388</c:v>
                </c:pt>
                <c:pt idx="7320">
                  <c:v>5.5653197855382741</c:v>
                </c:pt>
                <c:pt idx="7321">
                  <c:v>5.5697120154001407</c:v>
                </c:pt>
                <c:pt idx="7322">
                  <c:v>5.591671468212807</c:v>
                </c:pt>
                <c:pt idx="7323">
                  <c:v>5.5960636980746701</c:v>
                </c:pt>
                <c:pt idx="7324">
                  <c:v>5.6004559279365127</c:v>
                </c:pt>
                <c:pt idx="7325">
                  <c:v>5.6048473095500686</c:v>
                </c:pt>
                <c:pt idx="7326">
                  <c:v>5.609239539411937</c:v>
                </c:pt>
                <c:pt idx="7327">
                  <c:v>5.6136317692738018</c:v>
                </c:pt>
                <c:pt idx="7328">
                  <c:v>5.6180231508873346</c:v>
                </c:pt>
                <c:pt idx="7329">
                  <c:v>5.622415380749179</c:v>
                </c:pt>
                <c:pt idx="7330">
                  <c:v>5.6268076106110669</c:v>
                </c:pt>
                <c:pt idx="7331">
                  <c:v>5.3512299080240071</c:v>
                </c:pt>
                <c:pt idx="7332">
                  <c:v>5.3556221378858719</c:v>
                </c:pt>
                <c:pt idx="7333">
                  <c:v>5.3600135194993843</c:v>
                </c:pt>
                <c:pt idx="7334">
                  <c:v>5.3644057493612474</c:v>
                </c:pt>
                <c:pt idx="7335">
                  <c:v>5.3687979792231371</c:v>
                </c:pt>
                <c:pt idx="7336">
                  <c:v>5.3731893608366708</c:v>
                </c:pt>
                <c:pt idx="7337">
                  <c:v>5.3775815906985356</c:v>
                </c:pt>
                <c:pt idx="7338">
                  <c:v>5.3819738205603986</c:v>
                </c:pt>
                <c:pt idx="7339">
                  <c:v>5.386365202173935</c:v>
                </c:pt>
                <c:pt idx="7340">
                  <c:v>5.3907574320358016</c:v>
                </c:pt>
                <c:pt idx="7341">
                  <c:v>5.3951496618976673</c:v>
                </c:pt>
                <c:pt idx="7342">
                  <c:v>5.399541043511201</c:v>
                </c:pt>
                <c:pt idx="7343">
                  <c:v>5.4039332733730658</c:v>
                </c:pt>
                <c:pt idx="7344">
                  <c:v>5.4083255032349351</c:v>
                </c:pt>
                <c:pt idx="7345">
                  <c:v>5.4215013445721967</c:v>
                </c:pt>
                <c:pt idx="7346">
                  <c:v>5.4258935744340633</c:v>
                </c:pt>
                <c:pt idx="7347">
                  <c:v>5.4302849560475854</c:v>
                </c:pt>
                <c:pt idx="7348">
                  <c:v>5.4346771859094698</c:v>
                </c:pt>
                <c:pt idx="7349">
                  <c:v>5.4390694157713302</c:v>
                </c:pt>
                <c:pt idx="7350">
                  <c:v>5.4566366387221281</c:v>
                </c:pt>
                <c:pt idx="7351">
                  <c:v>5.4698133283077262</c:v>
                </c:pt>
                <c:pt idx="7352">
                  <c:v>5.4829891696449886</c:v>
                </c:pt>
                <c:pt idx="7353">
                  <c:v>5.4917727811203898</c:v>
                </c:pt>
                <c:pt idx="7354">
                  <c:v>5.4961650109822537</c:v>
                </c:pt>
                <c:pt idx="7355">
                  <c:v>5.5005563925957874</c:v>
                </c:pt>
                <c:pt idx="7356">
                  <c:v>5.5225166936567653</c:v>
                </c:pt>
                <c:pt idx="7357">
                  <c:v>5.5269089235186506</c:v>
                </c:pt>
                <c:pt idx="7358">
                  <c:v>5.5313003051321896</c:v>
                </c:pt>
                <c:pt idx="7359">
                  <c:v>5.5356925349940509</c:v>
                </c:pt>
                <c:pt idx="7360">
                  <c:v>5.5576519878067154</c:v>
                </c:pt>
                <c:pt idx="7361">
                  <c:v>5.5620442176685589</c:v>
                </c:pt>
                <c:pt idx="7362">
                  <c:v>5.5664364475304344</c:v>
                </c:pt>
                <c:pt idx="7363">
                  <c:v>5.6015717416803774</c:v>
                </c:pt>
                <c:pt idx="7364">
                  <c:v>5.6059639715422387</c:v>
                </c:pt>
                <c:pt idx="7365">
                  <c:v>5.6103562014041071</c:v>
                </c:pt>
                <c:pt idx="7366">
                  <c:v>5.3479543401542893</c:v>
                </c:pt>
                <c:pt idx="7367">
                  <c:v>5.3523465700161736</c:v>
                </c:pt>
                <c:pt idx="7368">
                  <c:v>5.3567379516297056</c:v>
                </c:pt>
                <c:pt idx="7369">
                  <c:v>5.3611301814915757</c:v>
                </c:pt>
                <c:pt idx="7370">
                  <c:v>5.3655224113534397</c:v>
                </c:pt>
                <c:pt idx="7371">
                  <c:v>5.3699137929669769</c:v>
                </c:pt>
                <c:pt idx="7372">
                  <c:v>5.3743060228288417</c:v>
                </c:pt>
                <c:pt idx="7373">
                  <c:v>5.3786982526907083</c:v>
                </c:pt>
                <c:pt idx="7374">
                  <c:v>5.383089634304242</c:v>
                </c:pt>
                <c:pt idx="7375">
                  <c:v>5.3874818641660767</c:v>
                </c:pt>
                <c:pt idx="7376">
                  <c:v>5.3918740940279726</c:v>
                </c:pt>
                <c:pt idx="7377">
                  <c:v>5.3962654756415072</c:v>
                </c:pt>
                <c:pt idx="7378">
                  <c:v>5.40065770550338</c:v>
                </c:pt>
                <c:pt idx="7379">
                  <c:v>5.4050499353652404</c:v>
                </c:pt>
                <c:pt idx="7380">
                  <c:v>5.4094421652271096</c:v>
                </c:pt>
                <c:pt idx="7381">
                  <c:v>5.413833546840638</c:v>
                </c:pt>
                <c:pt idx="7382">
                  <c:v>5.4182257767025028</c:v>
                </c:pt>
                <c:pt idx="7383">
                  <c:v>5.4226180065643677</c:v>
                </c:pt>
                <c:pt idx="7384">
                  <c:v>5.4270093881778996</c:v>
                </c:pt>
                <c:pt idx="7385">
                  <c:v>5.431401618039768</c:v>
                </c:pt>
                <c:pt idx="7386">
                  <c:v>5.4357938479016381</c:v>
                </c:pt>
                <c:pt idx="7387">
                  <c:v>5.4489696892388979</c:v>
                </c:pt>
                <c:pt idx="7388">
                  <c:v>5.4533610708524316</c:v>
                </c:pt>
                <c:pt idx="7389">
                  <c:v>5.4577533007142982</c:v>
                </c:pt>
                <c:pt idx="7390">
                  <c:v>5.4621455305761648</c:v>
                </c:pt>
                <c:pt idx="7391">
                  <c:v>5.4665377604380296</c:v>
                </c:pt>
                <c:pt idx="7392">
                  <c:v>5.4709291420515704</c:v>
                </c:pt>
                <c:pt idx="7393">
                  <c:v>5.4753213719134299</c:v>
                </c:pt>
                <c:pt idx="7394">
                  <c:v>5.4972808247260936</c:v>
                </c:pt>
                <c:pt idx="7395">
                  <c:v>5.5016730545879602</c:v>
                </c:pt>
                <c:pt idx="7396">
                  <c:v>5.5060652844498303</c:v>
                </c:pt>
                <c:pt idx="7397">
                  <c:v>5.5104575143116907</c:v>
                </c:pt>
                <c:pt idx="7398">
                  <c:v>5.5148488959252244</c:v>
                </c:pt>
                <c:pt idx="7399">
                  <c:v>5.5192411257870901</c:v>
                </c:pt>
                <c:pt idx="7400">
                  <c:v>5.5236333556489567</c:v>
                </c:pt>
                <c:pt idx="7401">
                  <c:v>5.5280247372624736</c:v>
                </c:pt>
                <c:pt idx="7402">
                  <c:v>5.5324169671243446</c:v>
                </c:pt>
                <c:pt idx="7403">
                  <c:v>5.536809196986221</c:v>
                </c:pt>
                <c:pt idx="7404">
                  <c:v>5.5412005785997556</c:v>
                </c:pt>
                <c:pt idx="7405">
                  <c:v>5.5455928084616213</c:v>
                </c:pt>
                <c:pt idx="7406">
                  <c:v>5.5499850383234746</c:v>
                </c:pt>
                <c:pt idx="7407">
                  <c:v>5.5543764199370198</c:v>
                </c:pt>
                <c:pt idx="7408">
                  <c:v>5.5587686497988864</c:v>
                </c:pt>
                <c:pt idx="7409">
                  <c:v>5.5631608796607308</c:v>
                </c:pt>
                <c:pt idx="7410">
                  <c:v>5.5675531095226178</c:v>
                </c:pt>
                <c:pt idx="7411">
                  <c:v>5.5719444911361524</c:v>
                </c:pt>
                <c:pt idx="7412">
                  <c:v>5.5807289508598821</c:v>
                </c:pt>
                <c:pt idx="7413">
                  <c:v>5.5851203324734158</c:v>
                </c:pt>
                <c:pt idx="7414">
                  <c:v>5.5895125623352646</c:v>
                </c:pt>
                <c:pt idx="7415">
                  <c:v>5.593904792197149</c:v>
                </c:pt>
                <c:pt idx="7416">
                  <c:v>5.3446787722846159</c:v>
                </c:pt>
                <c:pt idx="7417">
                  <c:v>5.3490710021464816</c:v>
                </c:pt>
                <c:pt idx="7418">
                  <c:v>5.3534623837600162</c:v>
                </c:pt>
                <c:pt idx="7419">
                  <c:v>5.3578546136218757</c:v>
                </c:pt>
                <c:pt idx="7420">
                  <c:v>5.3622468434837476</c:v>
                </c:pt>
                <c:pt idx="7421">
                  <c:v>5.3842062962963899</c:v>
                </c:pt>
                <c:pt idx="7422">
                  <c:v>5.3885985261582636</c:v>
                </c:pt>
                <c:pt idx="7423">
                  <c:v>5.3929899077717867</c:v>
                </c:pt>
                <c:pt idx="7424">
                  <c:v>5.3973821376336772</c:v>
                </c:pt>
                <c:pt idx="7425">
                  <c:v>5.4017743674955438</c:v>
                </c:pt>
                <c:pt idx="7426">
                  <c:v>5.4061665973574087</c:v>
                </c:pt>
                <c:pt idx="7427">
                  <c:v>5.4105579789709246</c:v>
                </c:pt>
                <c:pt idx="7428">
                  <c:v>5.4149502088328054</c:v>
                </c:pt>
                <c:pt idx="7429">
                  <c:v>5.41934243869468</c:v>
                </c:pt>
                <c:pt idx="7430">
                  <c:v>5.4237338203082066</c:v>
                </c:pt>
                <c:pt idx="7431">
                  <c:v>5.4281260501700714</c:v>
                </c:pt>
                <c:pt idx="7432">
                  <c:v>5.4325182800319398</c:v>
                </c:pt>
                <c:pt idx="7433">
                  <c:v>5.4369096616454726</c:v>
                </c:pt>
                <c:pt idx="7434">
                  <c:v>5.4413018915073401</c:v>
                </c:pt>
                <c:pt idx="7435">
                  <c:v>5.4500855029827369</c:v>
                </c:pt>
                <c:pt idx="7436">
                  <c:v>5.4544777328446017</c:v>
                </c:pt>
                <c:pt idx="7437">
                  <c:v>5.4588699627064701</c:v>
                </c:pt>
                <c:pt idx="7438">
                  <c:v>5.4632621925683402</c:v>
                </c:pt>
                <c:pt idx="7439">
                  <c:v>5.4983974867182681</c:v>
                </c:pt>
                <c:pt idx="7440">
                  <c:v>5.5027897165801303</c:v>
                </c:pt>
                <c:pt idx="7441">
                  <c:v>5.5115733280555288</c:v>
                </c:pt>
                <c:pt idx="7442">
                  <c:v>5.5159655579173696</c:v>
                </c:pt>
                <c:pt idx="7443">
                  <c:v>5.5203577877792611</c:v>
                </c:pt>
                <c:pt idx="7444">
                  <c:v>5.5291413992546596</c:v>
                </c:pt>
                <c:pt idx="7445">
                  <c:v>5.5335336291165262</c:v>
                </c:pt>
                <c:pt idx="7446">
                  <c:v>5.5379250107300599</c:v>
                </c:pt>
                <c:pt idx="7447">
                  <c:v>5.5423172405919257</c:v>
                </c:pt>
                <c:pt idx="7448">
                  <c:v>5.5467094704537896</c:v>
                </c:pt>
                <c:pt idx="7449">
                  <c:v>5.5511008520673242</c:v>
                </c:pt>
                <c:pt idx="7450">
                  <c:v>5.5554930819291899</c:v>
                </c:pt>
                <c:pt idx="7451">
                  <c:v>5.5598853117910556</c:v>
                </c:pt>
                <c:pt idx="7452">
                  <c:v>5.5642775416529204</c:v>
                </c:pt>
                <c:pt idx="7453">
                  <c:v>5.5686689232664568</c:v>
                </c:pt>
                <c:pt idx="7454">
                  <c:v>5.5730611531283198</c:v>
                </c:pt>
                <c:pt idx="7455">
                  <c:v>5.3414032044149211</c:v>
                </c:pt>
                <c:pt idx="7456">
                  <c:v>5.3457954342767877</c:v>
                </c:pt>
                <c:pt idx="7457">
                  <c:v>5.3501868158903196</c:v>
                </c:pt>
                <c:pt idx="7458">
                  <c:v>5.3545790457521871</c:v>
                </c:pt>
                <c:pt idx="7459">
                  <c:v>5.3589712756140466</c:v>
                </c:pt>
                <c:pt idx="7460">
                  <c:v>5.3633626572275857</c:v>
                </c:pt>
                <c:pt idx="7461">
                  <c:v>5.3677548870894194</c:v>
                </c:pt>
                <c:pt idx="7462">
                  <c:v>5.372147116951318</c:v>
                </c:pt>
                <c:pt idx="7463">
                  <c:v>5.3765384985648508</c:v>
                </c:pt>
                <c:pt idx="7464">
                  <c:v>5.3809307284266952</c:v>
                </c:pt>
                <c:pt idx="7465">
                  <c:v>5.3853229582885787</c:v>
                </c:pt>
                <c:pt idx="7466">
                  <c:v>5.3897143399021168</c:v>
                </c:pt>
                <c:pt idx="7467">
                  <c:v>5.3941065697639479</c:v>
                </c:pt>
                <c:pt idx="7468">
                  <c:v>5.39849879962585</c:v>
                </c:pt>
                <c:pt idx="7469">
                  <c:v>5.4028910294877139</c:v>
                </c:pt>
                <c:pt idx="7470">
                  <c:v>5.4072824111012467</c:v>
                </c:pt>
                <c:pt idx="7471">
                  <c:v>5.4116746409631133</c:v>
                </c:pt>
                <c:pt idx="7472">
                  <c:v>5.4248504823003776</c:v>
                </c:pt>
                <c:pt idx="7473">
                  <c:v>5.4292427121622504</c:v>
                </c:pt>
                <c:pt idx="7474">
                  <c:v>5.4336340937757797</c:v>
                </c:pt>
                <c:pt idx="7475">
                  <c:v>5.4380263236376427</c:v>
                </c:pt>
                <c:pt idx="7476">
                  <c:v>5.4468099351130421</c:v>
                </c:pt>
                <c:pt idx="7477">
                  <c:v>5.4512021649749096</c:v>
                </c:pt>
                <c:pt idx="7478">
                  <c:v>5.4555943948367744</c:v>
                </c:pt>
                <c:pt idx="7479">
                  <c:v>5.4599866246986419</c:v>
                </c:pt>
                <c:pt idx="7480">
                  <c:v>5.4643780063121747</c:v>
                </c:pt>
                <c:pt idx="7481">
                  <c:v>5.4687702361740396</c:v>
                </c:pt>
                <c:pt idx="7482">
                  <c:v>5.4731624660359053</c:v>
                </c:pt>
                <c:pt idx="7483">
                  <c:v>5.4775538476494354</c:v>
                </c:pt>
                <c:pt idx="7484">
                  <c:v>5.4819460775113038</c:v>
                </c:pt>
                <c:pt idx="7485">
                  <c:v>5.4863383073731704</c:v>
                </c:pt>
                <c:pt idx="7486">
                  <c:v>5.4951219188485716</c:v>
                </c:pt>
                <c:pt idx="7487">
                  <c:v>5.4995141487104346</c:v>
                </c:pt>
                <c:pt idx="7488">
                  <c:v>5.5039063785722808</c:v>
                </c:pt>
                <c:pt idx="7489">
                  <c:v>5.5082977601858341</c:v>
                </c:pt>
                <c:pt idx="7490">
                  <c:v>5.5126899900477007</c:v>
                </c:pt>
                <c:pt idx="7491">
                  <c:v>5.5170822199095646</c:v>
                </c:pt>
                <c:pt idx="7492">
                  <c:v>5.5214736015231001</c:v>
                </c:pt>
                <c:pt idx="7493">
                  <c:v>5.5258658313849676</c:v>
                </c:pt>
                <c:pt idx="7494">
                  <c:v>5.5302580612468306</c:v>
                </c:pt>
                <c:pt idx="7495">
                  <c:v>5.5346494428603696</c:v>
                </c:pt>
                <c:pt idx="7496">
                  <c:v>5.5434339025840957</c:v>
                </c:pt>
                <c:pt idx="7497">
                  <c:v>5.5478252841976303</c:v>
                </c:pt>
                <c:pt idx="7498">
                  <c:v>5.5566097439213697</c:v>
                </c:pt>
                <c:pt idx="7499">
                  <c:v>5.569785585258626</c:v>
                </c:pt>
                <c:pt idx="7500">
                  <c:v>5.3381281661439086</c:v>
                </c:pt>
                <c:pt idx="7501">
                  <c:v>5.3469117776193036</c:v>
                </c:pt>
                <c:pt idx="7502">
                  <c:v>5.3513040074811773</c:v>
                </c:pt>
                <c:pt idx="7503">
                  <c:v>5.3556962373430386</c:v>
                </c:pt>
                <c:pt idx="7504">
                  <c:v>5.3600876189565554</c:v>
                </c:pt>
                <c:pt idx="7505">
                  <c:v>5.364479848818406</c:v>
                </c:pt>
                <c:pt idx="7506">
                  <c:v>5.3688720786803046</c:v>
                </c:pt>
                <c:pt idx="7507">
                  <c:v>5.3732634602938401</c:v>
                </c:pt>
                <c:pt idx="7508">
                  <c:v>5.3776556901557067</c:v>
                </c:pt>
                <c:pt idx="7509">
                  <c:v>5.3820479200175706</c:v>
                </c:pt>
                <c:pt idx="7510">
                  <c:v>5.3864393016311061</c:v>
                </c:pt>
                <c:pt idx="7511">
                  <c:v>5.3908315314929647</c:v>
                </c:pt>
                <c:pt idx="7512">
                  <c:v>5.3996159912167041</c:v>
                </c:pt>
                <c:pt idx="7513">
                  <c:v>5.4040073728302378</c:v>
                </c:pt>
                <c:pt idx="7514">
                  <c:v>5.4083996026921097</c:v>
                </c:pt>
                <c:pt idx="7515">
                  <c:v>5.4127918325539701</c:v>
                </c:pt>
                <c:pt idx="7516">
                  <c:v>5.4171832141674834</c:v>
                </c:pt>
                <c:pt idx="7517">
                  <c:v>5.4435348968420296</c:v>
                </c:pt>
                <c:pt idx="7518">
                  <c:v>5.4479271267038989</c:v>
                </c:pt>
                <c:pt idx="7519">
                  <c:v>5.4523193565657646</c:v>
                </c:pt>
                <c:pt idx="7520">
                  <c:v>5.4611029680411649</c:v>
                </c:pt>
                <c:pt idx="7521">
                  <c:v>5.4654951979030297</c:v>
                </c:pt>
                <c:pt idx="7522">
                  <c:v>5.4830632691021597</c:v>
                </c:pt>
                <c:pt idx="7523">
                  <c:v>5.4962391104394301</c:v>
                </c:pt>
                <c:pt idx="7524">
                  <c:v>5.5050227219148304</c:v>
                </c:pt>
                <c:pt idx="7525">
                  <c:v>5.5094149517766846</c:v>
                </c:pt>
                <c:pt idx="7526">
                  <c:v>5.5138071816385557</c:v>
                </c:pt>
                <c:pt idx="7527">
                  <c:v>5.5181985632520876</c:v>
                </c:pt>
                <c:pt idx="7528">
                  <c:v>5.531374404589358</c:v>
                </c:pt>
                <c:pt idx="7529">
                  <c:v>5.5357666344512202</c:v>
                </c:pt>
                <c:pt idx="7530">
                  <c:v>5.5401588643130868</c:v>
                </c:pt>
                <c:pt idx="7531">
                  <c:v>5.5445502459266196</c:v>
                </c:pt>
                <c:pt idx="7532">
                  <c:v>5.5489424757884862</c:v>
                </c:pt>
                <c:pt idx="7533">
                  <c:v>5.5533347056503537</c:v>
                </c:pt>
                <c:pt idx="7534">
                  <c:v>5.5577269355122176</c:v>
                </c:pt>
                <c:pt idx="7535">
                  <c:v>5.5621183171257194</c:v>
                </c:pt>
                <c:pt idx="7536">
                  <c:v>5.5665105469875797</c:v>
                </c:pt>
                <c:pt idx="7537">
                  <c:v>5.3436362097496168</c:v>
                </c:pt>
                <c:pt idx="7538">
                  <c:v>5.3480284396114817</c:v>
                </c:pt>
                <c:pt idx="7539">
                  <c:v>5.3524206694733456</c:v>
                </c:pt>
                <c:pt idx="7540">
                  <c:v>5.3568120510868766</c:v>
                </c:pt>
                <c:pt idx="7541">
                  <c:v>5.3612042809487477</c:v>
                </c:pt>
                <c:pt idx="7542">
                  <c:v>5.3655965108106036</c:v>
                </c:pt>
                <c:pt idx="7543">
                  <c:v>5.369987892424148</c:v>
                </c:pt>
                <c:pt idx="7544">
                  <c:v>5.3743801222860066</c:v>
                </c:pt>
                <c:pt idx="7545">
                  <c:v>5.3875559636232646</c:v>
                </c:pt>
                <c:pt idx="7546">
                  <c:v>5.3919481934851481</c:v>
                </c:pt>
                <c:pt idx="7547">
                  <c:v>5.3963404233470103</c:v>
                </c:pt>
                <c:pt idx="7548">
                  <c:v>5.4095162646842736</c:v>
                </c:pt>
                <c:pt idx="7549">
                  <c:v>5.4139076462978046</c:v>
                </c:pt>
                <c:pt idx="7550">
                  <c:v>5.4314757174969399</c:v>
                </c:pt>
                <c:pt idx="7551">
                  <c:v>5.4358679473588039</c:v>
                </c:pt>
                <c:pt idx="7552">
                  <c:v>5.4402593289723402</c:v>
                </c:pt>
                <c:pt idx="7553">
                  <c:v>5.4446515588342042</c:v>
                </c:pt>
                <c:pt idx="7554">
                  <c:v>5.4490437886960699</c:v>
                </c:pt>
                <c:pt idx="7555">
                  <c:v>5.4534360185579356</c:v>
                </c:pt>
                <c:pt idx="7556">
                  <c:v>5.4797877012324703</c:v>
                </c:pt>
                <c:pt idx="7557">
                  <c:v>5.4841790828460004</c:v>
                </c:pt>
                <c:pt idx="7558">
                  <c:v>5.4973557724315967</c:v>
                </c:pt>
                <c:pt idx="7559">
                  <c:v>5.519315225244263</c:v>
                </c:pt>
                <c:pt idx="7560">
                  <c:v>5.5237074551061269</c:v>
                </c:pt>
                <c:pt idx="7561">
                  <c:v>5.5280988367196624</c:v>
                </c:pt>
                <c:pt idx="7562">
                  <c:v>5.5456669079187906</c:v>
                </c:pt>
                <c:pt idx="7563">
                  <c:v>5.3359692602663866</c:v>
                </c:pt>
                <c:pt idx="7564">
                  <c:v>5.3447528717417736</c:v>
                </c:pt>
                <c:pt idx="7565">
                  <c:v>5.3491451016036526</c:v>
                </c:pt>
                <c:pt idx="7566">
                  <c:v>5.3535364832171872</c:v>
                </c:pt>
                <c:pt idx="7567">
                  <c:v>5.3579287130790476</c:v>
                </c:pt>
                <c:pt idx="7568">
                  <c:v>5.3623209429408991</c:v>
                </c:pt>
                <c:pt idx="7569">
                  <c:v>5.3667123245544506</c:v>
                </c:pt>
                <c:pt idx="7570">
                  <c:v>5.3711045544163136</c:v>
                </c:pt>
                <c:pt idx="7571">
                  <c:v>5.375496784278182</c:v>
                </c:pt>
                <c:pt idx="7572">
                  <c:v>5.3798881658917157</c:v>
                </c:pt>
                <c:pt idx="7573">
                  <c:v>5.4018484669527131</c:v>
                </c:pt>
                <c:pt idx="7574">
                  <c:v>5.4150243082899756</c:v>
                </c:pt>
                <c:pt idx="7575">
                  <c:v>5.4194165381518458</c:v>
                </c:pt>
                <c:pt idx="7576">
                  <c:v>5.4238079197653786</c:v>
                </c:pt>
                <c:pt idx="7577">
                  <c:v>5.4282001496272443</c:v>
                </c:pt>
                <c:pt idx="7578">
                  <c:v>5.43259237948911</c:v>
                </c:pt>
                <c:pt idx="7579">
                  <c:v>5.4457682208263751</c:v>
                </c:pt>
                <c:pt idx="7580">
                  <c:v>5.4501604506882417</c:v>
                </c:pt>
                <c:pt idx="7581">
                  <c:v>5.4633362920255051</c:v>
                </c:pt>
                <c:pt idx="7582">
                  <c:v>5.4765121333627702</c:v>
                </c:pt>
                <c:pt idx="7583">
                  <c:v>5.4852957448381696</c:v>
                </c:pt>
                <c:pt idx="7584">
                  <c:v>5.4896879747000371</c:v>
                </c:pt>
                <c:pt idx="7585">
                  <c:v>5.4940802045618966</c:v>
                </c:pt>
                <c:pt idx="7586">
                  <c:v>5.4984715861754347</c:v>
                </c:pt>
                <c:pt idx="7587">
                  <c:v>5.5028638160372996</c:v>
                </c:pt>
                <c:pt idx="7588">
                  <c:v>5.5072560458991671</c:v>
                </c:pt>
                <c:pt idx="7589">
                  <c:v>5.5160396573745674</c:v>
                </c:pt>
                <c:pt idx="7590">
                  <c:v>5.5204318872364073</c:v>
                </c:pt>
                <c:pt idx="7591">
                  <c:v>5.5336077285737</c:v>
                </c:pt>
                <c:pt idx="7592">
                  <c:v>5.3370850740102256</c:v>
                </c:pt>
                <c:pt idx="7593">
                  <c:v>5.3414773038720931</c:v>
                </c:pt>
                <c:pt idx="7594">
                  <c:v>5.3458695337339588</c:v>
                </c:pt>
                <c:pt idx="7595">
                  <c:v>5.3502609153474916</c:v>
                </c:pt>
                <c:pt idx="7596">
                  <c:v>5.3546531452093582</c:v>
                </c:pt>
                <c:pt idx="7597">
                  <c:v>5.3590453750712239</c:v>
                </c:pt>
                <c:pt idx="7598">
                  <c:v>5.3634367566847381</c:v>
                </c:pt>
                <c:pt idx="7599">
                  <c:v>5.3678289865466207</c:v>
                </c:pt>
                <c:pt idx="7600">
                  <c:v>5.3722212164084846</c:v>
                </c:pt>
                <c:pt idx="7601">
                  <c:v>5.3810048278838876</c:v>
                </c:pt>
                <c:pt idx="7602">
                  <c:v>5.3941806692211287</c:v>
                </c:pt>
                <c:pt idx="7603">
                  <c:v>5.4161409702821519</c:v>
                </c:pt>
                <c:pt idx="7604">
                  <c:v>5.4205323518956856</c:v>
                </c:pt>
                <c:pt idx="7605">
                  <c:v>5.4249245817575336</c:v>
                </c:pt>
                <c:pt idx="7606">
                  <c:v>5.4337081932329498</c:v>
                </c:pt>
                <c:pt idx="7607">
                  <c:v>5.43810042309482</c:v>
                </c:pt>
                <c:pt idx="7608">
                  <c:v>5.45566849429395</c:v>
                </c:pt>
                <c:pt idx="7609">
                  <c:v>5.4600607241558112</c:v>
                </c:pt>
                <c:pt idx="7610">
                  <c:v>5.4732365654930781</c:v>
                </c:pt>
                <c:pt idx="7611">
                  <c:v>5.4776279471066101</c:v>
                </c:pt>
                <c:pt idx="7612">
                  <c:v>5.4820201769684784</c:v>
                </c:pt>
                <c:pt idx="7613">
                  <c:v>5.4864124068303406</c:v>
                </c:pt>
                <c:pt idx="7614">
                  <c:v>5.4908046366922036</c:v>
                </c:pt>
                <c:pt idx="7615">
                  <c:v>5.5171563193667108</c:v>
                </c:pt>
                <c:pt idx="7616">
                  <c:v>5.3294181245269936</c:v>
                </c:pt>
                <c:pt idx="7617">
                  <c:v>5.3338095061405308</c:v>
                </c:pt>
                <c:pt idx="7618">
                  <c:v>5.3382017360023957</c:v>
                </c:pt>
                <c:pt idx="7619">
                  <c:v>5.3425939658642632</c:v>
                </c:pt>
                <c:pt idx="7620">
                  <c:v>5.346985347477764</c:v>
                </c:pt>
                <c:pt idx="7621">
                  <c:v>5.3513775773396617</c:v>
                </c:pt>
                <c:pt idx="7622">
                  <c:v>5.3557698072015283</c:v>
                </c:pt>
                <c:pt idx="7623">
                  <c:v>5.360161188815062</c:v>
                </c:pt>
                <c:pt idx="7624">
                  <c:v>5.3645534186768966</c:v>
                </c:pt>
                <c:pt idx="7625">
                  <c:v>5.3689456485387641</c:v>
                </c:pt>
                <c:pt idx="7626">
                  <c:v>5.3733370301523271</c:v>
                </c:pt>
                <c:pt idx="7627">
                  <c:v>5.3777292600141928</c:v>
                </c:pt>
                <c:pt idx="7628">
                  <c:v>5.3821214898760577</c:v>
                </c:pt>
                <c:pt idx="7629">
                  <c:v>5.3865137197379243</c:v>
                </c:pt>
                <c:pt idx="7630">
                  <c:v>5.3909051013514446</c:v>
                </c:pt>
                <c:pt idx="7631">
                  <c:v>5.3952973312133219</c:v>
                </c:pt>
                <c:pt idx="7632">
                  <c:v>5.3996895610751876</c:v>
                </c:pt>
                <c:pt idx="7633">
                  <c:v>5.4084731725505879</c:v>
                </c:pt>
                <c:pt idx="7634">
                  <c:v>5.4128654024124554</c:v>
                </c:pt>
                <c:pt idx="7635">
                  <c:v>5.41725678402599</c:v>
                </c:pt>
                <c:pt idx="7636">
                  <c:v>5.4260412437497187</c:v>
                </c:pt>
                <c:pt idx="7637">
                  <c:v>5.4304326253632524</c:v>
                </c:pt>
                <c:pt idx="7638">
                  <c:v>5.4348248552251146</c:v>
                </c:pt>
                <c:pt idx="7639">
                  <c:v>5.4392170850869901</c:v>
                </c:pt>
                <c:pt idx="7640">
                  <c:v>5.4436093149488496</c:v>
                </c:pt>
                <c:pt idx="7641">
                  <c:v>5.4480006965623851</c:v>
                </c:pt>
                <c:pt idx="7642">
                  <c:v>5.4523929264242499</c:v>
                </c:pt>
                <c:pt idx="7643">
                  <c:v>5.4567851562861147</c:v>
                </c:pt>
                <c:pt idx="7644">
                  <c:v>5.4611765378996466</c:v>
                </c:pt>
                <c:pt idx="7645">
                  <c:v>5.4655687677615141</c:v>
                </c:pt>
                <c:pt idx="7646">
                  <c:v>5.4831368389606459</c:v>
                </c:pt>
                <c:pt idx="7647">
                  <c:v>5.4919204504360444</c:v>
                </c:pt>
                <c:pt idx="7648">
                  <c:v>5.4963126802979101</c:v>
                </c:pt>
                <c:pt idx="7649">
                  <c:v>5.5138807514970356</c:v>
                </c:pt>
                <c:pt idx="7650">
                  <c:v>5.3261425566572731</c:v>
                </c:pt>
                <c:pt idx="7651">
                  <c:v>5.330533938270837</c:v>
                </c:pt>
                <c:pt idx="7652">
                  <c:v>5.3349261681326956</c:v>
                </c:pt>
                <c:pt idx="7653">
                  <c:v>5.3393183979945702</c:v>
                </c:pt>
                <c:pt idx="7654">
                  <c:v>5.3568856209453646</c:v>
                </c:pt>
                <c:pt idx="7655">
                  <c:v>5.3700614622826404</c:v>
                </c:pt>
                <c:pt idx="7656">
                  <c:v>5.3876295334817641</c:v>
                </c:pt>
                <c:pt idx="7657">
                  <c:v>5.392021763343628</c:v>
                </c:pt>
                <c:pt idx="7658">
                  <c:v>5.3964139932054946</c:v>
                </c:pt>
                <c:pt idx="7659">
                  <c:v>5.4051976046808941</c:v>
                </c:pt>
                <c:pt idx="7660">
                  <c:v>5.4095898345427607</c:v>
                </c:pt>
                <c:pt idx="7661">
                  <c:v>5.4139812161562659</c:v>
                </c:pt>
                <c:pt idx="7662">
                  <c:v>5.4183734460181601</c:v>
                </c:pt>
                <c:pt idx="7663">
                  <c:v>5.4359415172172856</c:v>
                </c:pt>
                <c:pt idx="7664">
                  <c:v>5.4403337470791566</c:v>
                </c:pt>
                <c:pt idx="7665">
                  <c:v>5.4447251286926912</c:v>
                </c:pt>
                <c:pt idx="7666">
                  <c:v>5.449117358554556</c:v>
                </c:pt>
                <c:pt idx="7667">
                  <c:v>5.4535095884164209</c:v>
                </c:pt>
                <c:pt idx="7668">
                  <c:v>5.4579009700299297</c:v>
                </c:pt>
                <c:pt idx="7669">
                  <c:v>5.4622931998918203</c:v>
                </c:pt>
                <c:pt idx="7670">
                  <c:v>5.466685429753686</c:v>
                </c:pt>
                <c:pt idx="7671">
                  <c:v>5.479861271090952</c:v>
                </c:pt>
                <c:pt idx="7672">
                  <c:v>5.3272583704011396</c:v>
                </c:pt>
                <c:pt idx="7673">
                  <c:v>5.331650600263008</c:v>
                </c:pt>
                <c:pt idx="7674">
                  <c:v>5.3360428301248781</c:v>
                </c:pt>
                <c:pt idx="7675">
                  <c:v>5.3404342117383852</c:v>
                </c:pt>
                <c:pt idx="7676">
                  <c:v>5.344826441600274</c:v>
                </c:pt>
                <c:pt idx="7677">
                  <c:v>5.3536100530756716</c:v>
                </c:pt>
                <c:pt idx="7678">
                  <c:v>5.3667858944129376</c:v>
                </c:pt>
                <c:pt idx="7679">
                  <c:v>5.3711781242748096</c:v>
                </c:pt>
                <c:pt idx="7680">
                  <c:v>5.3755703541366717</c:v>
                </c:pt>
                <c:pt idx="7681">
                  <c:v>5.3799625839985401</c:v>
                </c:pt>
                <c:pt idx="7682">
                  <c:v>5.3843539656120702</c:v>
                </c:pt>
                <c:pt idx="7683">
                  <c:v>5.4150978781484644</c:v>
                </c:pt>
                <c:pt idx="7684">
                  <c:v>5.4282737194857296</c:v>
                </c:pt>
                <c:pt idx="7685">
                  <c:v>5.4326659493475962</c:v>
                </c:pt>
                <c:pt idx="7686">
                  <c:v>5.4370581792094637</c:v>
                </c:pt>
                <c:pt idx="7687">
                  <c:v>5.4414495608229974</c:v>
                </c:pt>
                <c:pt idx="7688">
                  <c:v>5.450234020546727</c:v>
                </c:pt>
                <c:pt idx="7689">
                  <c:v>5.4546254021602598</c:v>
                </c:pt>
                <c:pt idx="7690">
                  <c:v>5.4634098618839886</c:v>
                </c:pt>
                <c:pt idx="7691">
                  <c:v>5.4678012434975258</c:v>
                </c:pt>
                <c:pt idx="7692">
                  <c:v>5.4721934733593933</c:v>
                </c:pt>
                <c:pt idx="7693">
                  <c:v>5.4765857032212573</c:v>
                </c:pt>
                <c:pt idx="7694">
                  <c:v>5.4809779330831221</c:v>
                </c:pt>
                <c:pt idx="7695">
                  <c:v>5.4853693146966602</c:v>
                </c:pt>
                <c:pt idx="7696">
                  <c:v>5.3283750323933106</c:v>
                </c:pt>
                <c:pt idx="7697">
                  <c:v>5.3327672622551789</c:v>
                </c:pt>
                <c:pt idx="7698">
                  <c:v>5.3371586438687046</c:v>
                </c:pt>
                <c:pt idx="7699">
                  <c:v>5.3415508737305766</c:v>
                </c:pt>
                <c:pt idx="7700">
                  <c:v>5.3459431035924441</c:v>
                </c:pt>
                <c:pt idx="7701">
                  <c:v>5.3503344852059778</c:v>
                </c:pt>
                <c:pt idx="7702">
                  <c:v>5.3547267150678426</c:v>
                </c:pt>
                <c:pt idx="7703">
                  <c:v>5.3810783977423728</c:v>
                </c:pt>
                <c:pt idx="7704">
                  <c:v>5.3854706276042377</c:v>
                </c:pt>
                <c:pt idx="7705">
                  <c:v>5.3986464689415037</c:v>
                </c:pt>
                <c:pt idx="7706">
                  <c:v>5.4030386988033703</c:v>
                </c:pt>
                <c:pt idx="7707">
                  <c:v>5.4074300804169049</c:v>
                </c:pt>
                <c:pt idx="7708">
                  <c:v>5.4118223102787697</c:v>
                </c:pt>
                <c:pt idx="7709">
                  <c:v>5.4249981516160339</c:v>
                </c:pt>
                <c:pt idx="7710">
                  <c:v>5.4293903814778997</c:v>
                </c:pt>
                <c:pt idx="7711">
                  <c:v>5.433782611339768</c:v>
                </c:pt>
                <c:pt idx="7712">
                  <c:v>5.4557420641524299</c:v>
                </c:pt>
                <c:pt idx="7713">
                  <c:v>5.4601342940142956</c:v>
                </c:pt>
                <c:pt idx="7714">
                  <c:v>5.4645256756278284</c:v>
                </c:pt>
                <c:pt idx="7715">
                  <c:v>5.4689179054896968</c:v>
                </c:pt>
                <c:pt idx="7716">
                  <c:v>5.4733101353515599</c:v>
                </c:pt>
                <c:pt idx="7717">
                  <c:v>5.3207072346617474</c:v>
                </c:pt>
                <c:pt idx="7718">
                  <c:v>5.3294916943854851</c:v>
                </c:pt>
                <c:pt idx="7719">
                  <c:v>5.3338830759990188</c:v>
                </c:pt>
                <c:pt idx="7720">
                  <c:v>5.3382753058608827</c:v>
                </c:pt>
                <c:pt idx="7721">
                  <c:v>5.3602347586735446</c:v>
                </c:pt>
                <c:pt idx="7722">
                  <c:v>5.3909786712099246</c:v>
                </c:pt>
                <c:pt idx="7723">
                  <c:v>5.3953709010718107</c:v>
                </c:pt>
                <c:pt idx="7724">
                  <c:v>5.39976313093368</c:v>
                </c:pt>
                <c:pt idx="7725">
                  <c:v>5.404154512547187</c:v>
                </c:pt>
                <c:pt idx="7726">
                  <c:v>5.408546742409075</c:v>
                </c:pt>
                <c:pt idx="7727">
                  <c:v>5.4129389722709336</c:v>
                </c:pt>
                <c:pt idx="7728">
                  <c:v>5.4217225837463401</c:v>
                </c:pt>
                <c:pt idx="7729">
                  <c:v>5.4261148136081871</c:v>
                </c:pt>
                <c:pt idx="7730">
                  <c:v>5.4305070434700733</c:v>
                </c:pt>
                <c:pt idx="7731">
                  <c:v>5.4392906549454709</c:v>
                </c:pt>
                <c:pt idx="7732">
                  <c:v>5.4436828848073402</c:v>
                </c:pt>
                <c:pt idx="7733">
                  <c:v>5.4480742664208686</c:v>
                </c:pt>
                <c:pt idx="7734">
                  <c:v>5.3218238966539229</c:v>
                </c:pt>
                <c:pt idx="7735">
                  <c:v>5.334999737991188</c:v>
                </c:pt>
                <c:pt idx="7736">
                  <c:v>5.3393919678530537</c:v>
                </c:pt>
                <c:pt idx="7737">
                  <c:v>5.3525678091903046</c:v>
                </c:pt>
                <c:pt idx="7738">
                  <c:v>5.3569591908038516</c:v>
                </c:pt>
                <c:pt idx="7739">
                  <c:v>5.3613514206657156</c:v>
                </c:pt>
                <c:pt idx="7740">
                  <c:v>5.3657436505275857</c:v>
                </c:pt>
                <c:pt idx="7741">
                  <c:v>5.3877031033402476</c:v>
                </c:pt>
                <c:pt idx="7742">
                  <c:v>5.3920953332021142</c:v>
                </c:pt>
                <c:pt idx="7743">
                  <c:v>5.3964875630639746</c:v>
                </c:pt>
                <c:pt idx="7744">
                  <c:v>5.4008789446775154</c:v>
                </c:pt>
                <c:pt idx="7745">
                  <c:v>5.4140547860147787</c:v>
                </c:pt>
                <c:pt idx="7746">
                  <c:v>5.4184470158766471</c:v>
                </c:pt>
                <c:pt idx="7747">
                  <c:v>5.4316228572139114</c:v>
                </c:pt>
                <c:pt idx="7748">
                  <c:v>5.44479869855118</c:v>
                </c:pt>
                <c:pt idx="7749">
                  <c:v>5.3185483287842281</c:v>
                </c:pt>
                <c:pt idx="7750">
                  <c:v>5.3317241701214906</c:v>
                </c:pt>
                <c:pt idx="7751">
                  <c:v>5.3361163999833598</c:v>
                </c:pt>
                <c:pt idx="7752">
                  <c:v>5.3536836229341569</c:v>
                </c:pt>
                <c:pt idx="7753">
                  <c:v>5.3580758527959986</c:v>
                </c:pt>
                <c:pt idx="7754">
                  <c:v>5.362468082657891</c:v>
                </c:pt>
                <c:pt idx="7755">
                  <c:v>5.3668603125197567</c:v>
                </c:pt>
                <c:pt idx="7756">
                  <c:v>5.3712516941332904</c:v>
                </c:pt>
                <c:pt idx="7757">
                  <c:v>5.3756439239951561</c:v>
                </c:pt>
                <c:pt idx="7758">
                  <c:v>5.3800361538570201</c:v>
                </c:pt>
                <c:pt idx="7759">
                  <c:v>5.3932119951942861</c:v>
                </c:pt>
                <c:pt idx="7760">
                  <c:v>5.3976033768078207</c:v>
                </c:pt>
                <c:pt idx="7761">
                  <c:v>5.4019956066696864</c:v>
                </c:pt>
                <c:pt idx="7762">
                  <c:v>5.4063878365315494</c:v>
                </c:pt>
                <c:pt idx="7763">
                  <c:v>5.410779218145084</c:v>
                </c:pt>
                <c:pt idx="7764">
                  <c:v>5.4195636778688172</c:v>
                </c:pt>
                <c:pt idx="7765">
                  <c:v>5.4239559077306776</c:v>
                </c:pt>
                <c:pt idx="7766">
                  <c:v>5.4283472893442157</c:v>
                </c:pt>
                <c:pt idx="7767">
                  <c:v>5.4327395192060806</c:v>
                </c:pt>
                <c:pt idx="7768">
                  <c:v>5.3108805310526694</c:v>
                </c:pt>
                <c:pt idx="7769">
                  <c:v>5.3196649907764009</c:v>
                </c:pt>
                <c:pt idx="7770">
                  <c:v>5.3240563723899026</c:v>
                </c:pt>
                <c:pt idx="7771">
                  <c:v>5.3284486022517976</c:v>
                </c:pt>
                <c:pt idx="7772">
                  <c:v>5.3328408321136651</c:v>
                </c:pt>
                <c:pt idx="7773">
                  <c:v>5.3372322137271997</c:v>
                </c:pt>
                <c:pt idx="7774">
                  <c:v>5.3591925147881971</c:v>
                </c:pt>
                <c:pt idx="7775">
                  <c:v>5.3679761262635743</c:v>
                </c:pt>
                <c:pt idx="7776">
                  <c:v>5.3723683561254596</c:v>
                </c:pt>
                <c:pt idx="7777">
                  <c:v>5.3811519676008599</c:v>
                </c:pt>
                <c:pt idx="7778">
                  <c:v>5.3855441974627256</c:v>
                </c:pt>
                <c:pt idx="7779">
                  <c:v>5.3987200387999836</c:v>
                </c:pt>
                <c:pt idx="7780">
                  <c:v>5.4031122686618556</c:v>
                </c:pt>
                <c:pt idx="7781">
                  <c:v>5.4118958801372559</c:v>
                </c:pt>
                <c:pt idx="7782">
                  <c:v>5.4162881099991296</c:v>
                </c:pt>
                <c:pt idx="7783">
                  <c:v>5.3163894229067044</c:v>
                </c:pt>
                <c:pt idx="7784">
                  <c:v>5.3207808045202336</c:v>
                </c:pt>
                <c:pt idx="7785">
                  <c:v>5.3251730343821038</c:v>
                </c:pt>
                <c:pt idx="7786">
                  <c:v>5.3295652642439686</c:v>
                </c:pt>
                <c:pt idx="7787">
                  <c:v>5.3339566458574996</c:v>
                </c:pt>
                <c:pt idx="7788">
                  <c:v>5.338348875719368</c:v>
                </c:pt>
                <c:pt idx="7789">
                  <c:v>5.3471324871947683</c:v>
                </c:pt>
                <c:pt idx="7790">
                  <c:v>5.351524717056634</c:v>
                </c:pt>
                <c:pt idx="7791">
                  <c:v>5.3866608594548966</c:v>
                </c:pt>
                <c:pt idx="7792">
                  <c:v>5.3910522410684276</c:v>
                </c:pt>
                <c:pt idx="7793">
                  <c:v>5.3954444709302756</c:v>
                </c:pt>
                <c:pt idx="7794">
                  <c:v>5.3998367007921599</c:v>
                </c:pt>
                <c:pt idx="7795">
                  <c:v>5.4086203122675602</c:v>
                </c:pt>
                <c:pt idx="7796">
                  <c:v>5.3175052366505078</c:v>
                </c:pt>
                <c:pt idx="7797">
                  <c:v>5.3218974665124046</c:v>
                </c:pt>
                <c:pt idx="7798">
                  <c:v>5.3262896963742756</c:v>
                </c:pt>
                <c:pt idx="7799">
                  <c:v>5.3306810779878067</c:v>
                </c:pt>
                <c:pt idx="7800">
                  <c:v>5.3350733078496742</c:v>
                </c:pt>
                <c:pt idx="7801">
                  <c:v>5.3394655377115399</c:v>
                </c:pt>
                <c:pt idx="7802">
                  <c:v>5.3438569193250736</c:v>
                </c:pt>
                <c:pt idx="7803">
                  <c:v>5.3482491491869411</c:v>
                </c:pt>
                <c:pt idx="7804">
                  <c:v>5.3526413790488068</c:v>
                </c:pt>
                <c:pt idx="7805">
                  <c:v>5.3658172203860373</c:v>
                </c:pt>
                <c:pt idx="7806">
                  <c:v>5.3702094502479349</c:v>
                </c:pt>
                <c:pt idx="7807">
                  <c:v>5.3746008318614686</c:v>
                </c:pt>
                <c:pt idx="7808">
                  <c:v>5.3789930617233361</c:v>
                </c:pt>
                <c:pt idx="7809">
                  <c:v>5.3833852915851956</c:v>
                </c:pt>
                <c:pt idx="7810">
                  <c:v>5.3142296687808486</c:v>
                </c:pt>
                <c:pt idx="7811">
                  <c:v>5.3230141285045756</c:v>
                </c:pt>
                <c:pt idx="7812">
                  <c:v>5.3274055101180808</c:v>
                </c:pt>
                <c:pt idx="7813">
                  <c:v>5.3317977399799776</c:v>
                </c:pt>
                <c:pt idx="7814">
                  <c:v>5.3361899698418442</c:v>
                </c:pt>
                <c:pt idx="7815">
                  <c:v>5.3405813514553646</c:v>
                </c:pt>
                <c:pt idx="7816">
                  <c:v>5.3493658111791111</c:v>
                </c:pt>
                <c:pt idx="7817">
                  <c:v>5.353758041040976</c:v>
                </c:pt>
                <c:pt idx="7818">
                  <c:v>5.3757174938536396</c:v>
                </c:pt>
                <c:pt idx="7819">
                  <c:v>5.3065627192976201</c:v>
                </c:pt>
                <c:pt idx="7820">
                  <c:v>5.3109541009111538</c:v>
                </c:pt>
                <c:pt idx="7821">
                  <c:v>5.3153463307730187</c:v>
                </c:pt>
                <c:pt idx="7822">
                  <c:v>5.3329144019721486</c:v>
                </c:pt>
                <c:pt idx="7823">
                  <c:v>5.3373057835856841</c:v>
                </c:pt>
                <c:pt idx="7824">
                  <c:v>5.3416980134475498</c:v>
                </c:pt>
                <c:pt idx="7825">
                  <c:v>5.3460902433094146</c:v>
                </c:pt>
                <c:pt idx="7826">
                  <c:v>5.3504824731712786</c:v>
                </c:pt>
                <c:pt idx="7827">
                  <c:v>5.3548738547848149</c:v>
                </c:pt>
                <c:pt idx="7828">
                  <c:v>5.3592660846466798</c:v>
                </c:pt>
                <c:pt idx="7829">
                  <c:v>5.3636583145085464</c:v>
                </c:pt>
                <c:pt idx="7830">
                  <c:v>5.3680496961220801</c:v>
                </c:pt>
                <c:pt idx="7831">
                  <c:v>5.2988954511647437</c:v>
                </c:pt>
                <c:pt idx="7832">
                  <c:v>5.3032876810266103</c:v>
                </c:pt>
                <c:pt idx="7833">
                  <c:v>5.3120712925020097</c:v>
                </c:pt>
                <c:pt idx="7834">
                  <c:v>5.3164635223638781</c:v>
                </c:pt>
                <c:pt idx="7835">
                  <c:v>5.320854903977386</c:v>
                </c:pt>
                <c:pt idx="7836">
                  <c:v>5.3252471338392739</c:v>
                </c:pt>
                <c:pt idx="7837">
                  <c:v>5.3296393637011397</c:v>
                </c:pt>
                <c:pt idx="7838">
                  <c:v>5.3340307453146751</c:v>
                </c:pt>
                <c:pt idx="7839">
                  <c:v>5.3428152050383853</c:v>
                </c:pt>
                <c:pt idx="7840">
                  <c:v>5.3472074349002714</c:v>
                </c:pt>
                <c:pt idx="7841">
                  <c:v>5.304403494770451</c:v>
                </c:pt>
                <c:pt idx="7842">
                  <c:v>5.3307551774449786</c:v>
                </c:pt>
                <c:pt idx="7843">
                  <c:v>5.335147407306847</c:v>
                </c:pt>
                <c:pt idx="7844">
                  <c:v>5.3011279269007536</c:v>
                </c:pt>
                <c:pt idx="7845">
                  <c:v>5.3055201567626176</c:v>
                </c:pt>
                <c:pt idx="7846">
                  <c:v>5.3099123866244859</c:v>
                </c:pt>
                <c:pt idx="7847">
                  <c:v>5.3186959980998836</c:v>
                </c:pt>
                <c:pt idx="7848">
                  <c:v>5.3230882279617271</c:v>
                </c:pt>
                <c:pt idx="7849">
                  <c:v>5.3154204302301906</c:v>
                </c:pt>
                <c:pt idx="7850">
                  <c:v>5.2901854095478296</c:v>
                </c:pt>
                <c:pt idx="7851">
                  <c:v>5.2945767911613659</c:v>
                </c:pt>
                <c:pt idx="7852">
                  <c:v>5.2989690210232299</c:v>
                </c:pt>
                <c:pt idx="7853">
                  <c:v>5.3033612508850956</c:v>
                </c:pt>
              </c:numCache>
            </c:numRef>
          </c:xVal>
          <c:yVal>
            <c:numRef>
              <c:f>plots!$AE$2:$AE$7855</c:f>
              <c:numCache>
                <c:formatCode>@</c:formatCode>
                <c:ptCount val="7854"/>
                <c:pt idx="0">
                  <c:v>-4.2148029999999999</c:v>
                </c:pt>
                <c:pt idx="1">
                  <c:v>-4.2148029999999999</c:v>
                </c:pt>
                <c:pt idx="2">
                  <c:v>-5.8743539999999976</c:v>
                </c:pt>
                <c:pt idx="3">
                  <c:v>-5.7725600000000004</c:v>
                </c:pt>
                <c:pt idx="4">
                  <c:v>-5.7725600000000004</c:v>
                </c:pt>
                <c:pt idx="5">
                  <c:v>-6.0565670000000003</c:v>
                </c:pt>
                <c:pt idx="6">
                  <c:v>-6.2013800000000003</c:v>
                </c:pt>
                <c:pt idx="7">
                  <c:v>-9.8530180000000005</c:v>
                </c:pt>
                <c:pt idx="8">
                  <c:v>-9.8530180000000005</c:v>
                </c:pt>
                <c:pt idx="9">
                  <c:v>-5.7992819999999998</c:v>
                </c:pt>
                <c:pt idx="10">
                  <c:v>-4.9628109999999799</c:v>
                </c:pt>
                <c:pt idx="11">
                  <c:v>-6.8670689999999999</c:v>
                </c:pt>
                <c:pt idx="12">
                  <c:v>-7.4406639999999999</c:v>
                </c:pt>
                <c:pt idx="13">
                  <c:v>-7.4406639999999999</c:v>
                </c:pt>
                <c:pt idx="14">
                  <c:v>-5.902374</c:v>
                </c:pt>
                <c:pt idx="15">
                  <c:v>-6.2738120000000004</c:v>
                </c:pt>
                <c:pt idx="16">
                  <c:v>-5.7877559999999999</c:v>
                </c:pt>
                <c:pt idx="17">
                  <c:v>-7.0053970000000003</c:v>
                </c:pt>
                <c:pt idx="18">
                  <c:v>-6.1809519999999996</c:v>
                </c:pt>
                <c:pt idx="19">
                  <c:v>-6.1809519999999996</c:v>
                </c:pt>
                <c:pt idx="20">
                  <c:v>-5.5423929999999997</c:v>
                </c:pt>
                <c:pt idx="21">
                  <c:v>-5.7329169999999996</c:v>
                </c:pt>
                <c:pt idx="22">
                  <c:v>-4.375343</c:v>
                </c:pt>
                <c:pt idx="23">
                  <c:v>-4.375343</c:v>
                </c:pt>
                <c:pt idx="24">
                  <c:v>-5.4619489999999997</c:v>
                </c:pt>
                <c:pt idx="25">
                  <c:v>-5.8441119999999742</c:v>
                </c:pt>
                <c:pt idx="26">
                  <c:v>-3.946218</c:v>
                </c:pt>
                <c:pt idx="27">
                  <c:v>-8.7326809999999995</c:v>
                </c:pt>
                <c:pt idx="28">
                  <c:v>-4.9448780000000001</c:v>
                </c:pt>
                <c:pt idx="29">
                  <c:v>-6.5525259999999799</c:v>
                </c:pt>
                <c:pt idx="30">
                  <c:v>-4.976661</c:v>
                </c:pt>
                <c:pt idx="31">
                  <c:v>-5.6847339999999846</c:v>
                </c:pt>
                <c:pt idx="32">
                  <c:v>-4.6705569999999996</c:v>
                </c:pt>
                <c:pt idx="33">
                  <c:v>-4.6705569999999996</c:v>
                </c:pt>
                <c:pt idx="34">
                  <c:v>-3.1481220000000012</c:v>
                </c:pt>
                <c:pt idx="35">
                  <c:v>-5.1041709999999769</c:v>
                </c:pt>
                <c:pt idx="36">
                  <c:v>-4.6450480000000001</c:v>
                </c:pt>
                <c:pt idx="37">
                  <c:v>-5.6298439999999976</c:v>
                </c:pt>
                <c:pt idx="38">
                  <c:v>-3.933408999999997</c:v>
                </c:pt>
                <c:pt idx="39">
                  <c:v>-7.3037700000000001</c:v>
                </c:pt>
                <c:pt idx="40">
                  <c:v>-7.3037700000000001</c:v>
                </c:pt>
                <c:pt idx="41">
                  <c:v>-6.3864210000000003</c:v>
                </c:pt>
                <c:pt idx="42">
                  <c:v>-5.4639629999999997</c:v>
                </c:pt>
                <c:pt idx="43">
                  <c:v>-5.4639629999999997</c:v>
                </c:pt>
                <c:pt idx="44">
                  <c:v>-6.61770199999998</c:v>
                </c:pt>
                <c:pt idx="45">
                  <c:v>-5.4223849999999798</c:v>
                </c:pt>
                <c:pt idx="46">
                  <c:v>-5.4223849999999798</c:v>
                </c:pt>
                <c:pt idx="47">
                  <c:v>-5.4145789999999998</c:v>
                </c:pt>
                <c:pt idx="48">
                  <c:v>-7.3157239999999986</c:v>
                </c:pt>
                <c:pt idx="49">
                  <c:v>-5.2026659999999998</c:v>
                </c:pt>
                <c:pt idx="50">
                  <c:v>-6.765803</c:v>
                </c:pt>
                <c:pt idx="51">
                  <c:v>-6.765803</c:v>
                </c:pt>
                <c:pt idx="52">
                  <c:v>-5.3303339999999997</c:v>
                </c:pt>
                <c:pt idx="53">
                  <c:v>-8.3676010000000005</c:v>
                </c:pt>
                <c:pt idx="54">
                  <c:v>-1.658416000000001</c:v>
                </c:pt>
                <c:pt idx="55">
                  <c:v>-7.7927539999999986</c:v>
                </c:pt>
                <c:pt idx="56">
                  <c:v>-7.7927539999999986</c:v>
                </c:pt>
                <c:pt idx="57">
                  <c:v>-5.5530980000000003</c:v>
                </c:pt>
                <c:pt idx="58">
                  <c:v>-6.2678520000000004</c:v>
                </c:pt>
                <c:pt idx="59">
                  <c:v>-5.0242999999999984</c:v>
                </c:pt>
                <c:pt idx="60">
                  <c:v>-5.0242999999999984</c:v>
                </c:pt>
                <c:pt idx="61">
                  <c:v>-7.15835599999998</c:v>
                </c:pt>
                <c:pt idx="62">
                  <c:v>-6.2153</c:v>
                </c:pt>
                <c:pt idx="63">
                  <c:v>-6.2153</c:v>
                </c:pt>
                <c:pt idx="64">
                  <c:v>-6.9687130000000002</c:v>
                </c:pt>
                <c:pt idx="65">
                  <c:v>-5.9554369999999999</c:v>
                </c:pt>
                <c:pt idx="66">
                  <c:v>-5.9554369999999999</c:v>
                </c:pt>
                <c:pt idx="67">
                  <c:v>-5.8380780000000003</c:v>
                </c:pt>
                <c:pt idx="68">
                  <c:v>-5.9815719999999999</c:v>
                </c:pt>
                <c:pt idx="69">
                  <c:v>-6.9650139999999956</c:v>
                </c:pt>
                <c:pt idx="70">
                  <c:v>-6.4907079999999997</c:v>
                </c:pt>
                <c:pt idx="71">
                  <c:v>-5.0840310000000004</c:v>
                </c:pt>
                <c:pt idx="72">
                  <c:v>-6.8406640000000003</c:v>
                </c:pt>
                <c:pt idx="73">
                  <c:v>-5.7779980000000002</c:v>
                </c:pt>
                <c:pt idx="74">
                  <c:v>-5.8124789999999997</c:v>
                </c:pt>
                <c:pt idx="75">
                  <c:v>-5.8666640000000001</c:v>
                </c:pt>
                <c:pt idx="76">
                  <c:v>-5.8666640000000001</c:v>
                </c:pt>
                <c:pt idx="77">
                  <c:v>-5.5392659999999996</c:v>
                </c:pt>
                <c:pt idx="78">
                  <c:v>-5.5392659999999996</c:v>
                </c:pt>
                <c:pt idx="79">
                  <c:v>-8.3773149999999994</c:v>
                </c:pt>
                <c:pt idx="80">
                  <c:v>-7.8471869999999742</c:v>
                </c:pt>
                <c:pt idx="81">
                  <c:v>-6.6347709999999998</c:v>
                </c:pt>
                <c:pt idx="82">
                  <c:v>-6.6347709999999998</c:v>
                </c:pt>
                <c:pt idx="83">
                  <c:v>-4.886565</c:v>
                </c:pt>
                <c:pt idx="84">
                  <c:v>-8.3473509999999962</c:v>
                </c:pt>
                <c:pt idx="85">
                  <c:v>-6.4966790000000003</c:v>
                </c:pt>
                <c:pt idx="86">
                  <c:v>-6.4966790000000003</c:v>
                </c:pt>
                <c:pt idx="87">
                  <c:v>-3.424447999999999</c:v>
                </c:pt>
                <c:pt idx="88">
                  <c:v>-3.424447999999999</c:v>
                </c:pt>
                <c:pt idx="89">
                  <c:v>-6.5521539999999936</c:v>
                </c:pt>
                <c:pt idx="90">
                  <c:v>-6.6610000000000696E-2</c:v>
                </c:pt>
                <c:pt idx="91">
                  <c:v>-6.6610000000000696E-2</c:v>
                </c:pt>
                <c:pt idx="92">
                  <c:v>-3.8956829999999809</c:v>
                </c:pt>
                <c:pt idx="93">
                  <c:v>-6.6489479999999999</c:v>
                </c:pt>
                <c:pt idx="94">
                  <c:v>-7.8350939999999998</c:v>
                </c:pt>
                <c:pt idx="95">
                  <c:v>-8.5185379999999995</c:v>
                </c:pt>
                <c:pt idx="96">
                  <c:v>-7.1259299999999799</c:v>
                </c:pt>
                <c:pt idx="97">
                  <c:v>-5.944096</c:v>
                </c:pt>
                <c:pt idx="98">
                  <c:v>-5.944096</c:v>
                </c:pt>
                <c:pt idx="99">
                  <c:v>-8.2033789999999982</c:v>
                </c:pt>
                <c:pt idx="100">
                  <c:v>-7.4658749999999996</c:v>
                </c:pt>
                <c:pt idx="101">
                  <c:v>-7.4658749999999996</c:v>
                </c:pt>
                <c:pt idx="102">
                  <c:v>-9.4828480000000006</c:v>
                </c:pt>
                <c:pt idx="103">
                  <c:v>-5.8328790000000001</c:v>
                </c:pt>
                <c:pt idx="104">
                  <c:v>-5.8328790000000001</c:v>
                </c:pt>
                <c:pt idx="105">
                  <c:v>-6.2853409999999998</c:v>
                </c:pt>
                <c:pt idx="106">
                  <c:v>-4.3421579999999791</c:v>
                </c:pt>
                <c:pt idx="107">
                  <c:v>-4.3421579999999791</c:v>
                </c:pt>
                <c:pt idx="108">
                  <c:v>-6.4002059999999998</c:v>
                </c:pt>
                <c:pt idx="109">
                  <c:v>-6.1210149999999741</c:v>
                </c:pt>
                <c:pt idx="110">
                  <c:v>-6.1210149999999741</c:v>
                </c:pt>
                <c:pt idx="111">
                  <c:v>-6.861027</c:v>
                </c:pt>
                <c:pt idx="112">
                  <c:v>-6.8639199999999798</c:v>
                </c:pt>
                <c:pt idx="113">
                  <c:v>-3.6477189999999999</c:v>
                </c:pt>
                <c:pt idx="114">
                  <c:v>-3.6477189999999999</c:v>
                </c:pt>
                <c:pt idx="115">
                  <c:v>-4.2596670000000003</c:v>
                </c:pt>
                <c:pt idx="116">
                  <c:v>-6.8959979999999996</c:v>
                </c:pt>
                <c:pt idx="117">
                  <c:v>-6.6924939999999937</c:v>
                </c:pt>
                <c:pt idx="118">
                  <c:v>-5.6472699999999998</c:v>
                </c:pt>
                <c:pt idx="119">
                  <c:v>-5.6472699999999998</c:v>
                </c:pt>
                <c:pt idx="120">
                  <c:v>-6.846895</c:v>
                </c:pt>
                <c:pt idx="121">
                  <c:v>-7.345993</c:v>
                </c:pt>
                <c:pt idx="122">
                  <c:v>-5.6693790000000002</c:v>
                </c:pt>
                <c:pt idx="123">
                  <c:v>-5.6693790000000002</c:v>
                </c:pt>
                <c:pt idx="124">
                  <c:v>-7.508121</c:v>
                </c:pt>
                <c:pt idx="125">
                  <c:v>-7.3538509999999997</c:v>
                </c:pt>
                <c:pt idx="126">
                  <c:v>-7.6829919999999836</c:v>
                </c:pt>
                <c:pt idx="127">
                  <c:v>-7.6829919999999836</c:v>
                </c:pt>
                <c:pt idx="128">
                  <c:v>-3.7380749999999998</c:v>
                </c:pt>
                <c:pt idx="129">
                  <c:v>-5.3956289999999987</c:v>
                </c:pt>
                <c:pt idx="130">
                  <c:v>-6.1819819999999996</c:v>
                </c:pt>
                <c:pt idx="131">
                  <c:v>-7.697673</c:v>
                </c:pt>
                <c:pt idx="132">
                  <c:v>-7.697673</c:v>
                </c:pt>
                <c:pt idx="133">
                  <c:v>-6.211938</c:v>
                </c:pt>
                <c:pt idx="134">
                  <c:v>-8.1883749999999988</c:v>
                </c:pt>
                <c:pt idx="135">
                  <c:v>-8.1883749999999988</c:v>
                </c:pt>
                <c:pt idx="136">
                  <c:v>-7.9416909999999996</c:v>
                </c:pt>
                <c:pt idx="137">
                  <c:v>-10.611784</c:v>
                </c:pt>
                <c:pt idx="138">
                  <c:v>-5.4302950000000001</c:v>
                </c:pt>
                <c:pt idx="139">
                  <c:v>-6.6148749999999694</c:v>
                </c:pt>
                <c:pt idx="140">
                  <c:v>-5.6131699999999967</c:v>
                </c:pt>
                <c:pt idx="141">
                  <c:v>-4.0972089999999994</c:v>
                </c:pt>
                <c:pt idx="142">
                  <c:v>-4.0972089999999994</c:v>
                </c:pt>
                <c:pt idx="143">
                  <c:v>-6.0294949999999998</c:v>
                </c:pt>
                <c:pt idx="144">
                  <c:v>-6.587116999999977</c:v>
                </c:pt>
                <c:pt idx="145">
                  <c:v>-6.9832850000000004</c:v>
                </c:pt>
                <c:pt idx="146">
                  <c:v>-6.9832850000000004</c:v>
                </c:pt>
                <c:pt idx="147">
                  <c:v>-7.2746719999999998</c:v>
                </c:pt>
                <c:pt idx="148">
                  <c:v>-4.8062110000000002</c:v>
                </c:pt>
                <c:pt idx="149">
                  <c:v>-4.8062110000000002</c:v>
                </c:pt>
                <c:pt idx="150">
                  <c:v>-6.5535379999999996</c:v>
                </c:pt>
                <c:pt idx="151">
                  <c:v>-6.4633640000000003</c:v>
                </c:pt>
                <c:pt idx="152">
                  <c:v>-4.9315559999999996</c:v>
                </c:pt>
                <c:pt idx="153">
                  <c:v>-4.9315559999999996</c:v>
                </c:pt>
                <c:pt idx="154">
                  <c:v>-7.7169270000000001</c:v>
                </c:pt>
                <c:pt idx="155">
                  <c:v>-6.788627</c:v>
                </c:pt>
                <c:pt idx="156">
                  <c:v>-6.788627</c:v>
                </c:pt>
                <c:pt idx="157">
                  <c:v>-6.3359509999999997</c:v>
                </c:pt>
                <c:pt idx="158">
                  <c:v>-5.7230460000000001</c:v>
                </c:pt>
                <c:pt idx="159">
                  <c:v>-8.5558110000000003</c:v>
                </c:pt>
                <c:pt idx="160">
                  <c:v>-9.3796890000000008</c:v>
                </c:pt>
                <c:pt idx="161">
                  <c:v>-3.0241389999999999</c:v>
                </c:pt>
                <c:pt idx="162">
                  <c:v>-9.1974630000000008</c:v>
                </c:pt>
                <c:pt idx="163">
                  <c:v>-7.1416940000000002</c:v>
                </c:pt>
                <c:pt idx="164">
                  <c:v>-5.2843470000000003</c:v>
                </c:pt>
                <c:pt idx="165">
                  <c:v>-5.2843470000000003</c:v>
                </c:pt>
                <c:pt idx="166">
                  <c:v>-7.172815999999977</c:v>
                </c:pt>
                <c:pt idx="167">
                  <c:v>-7.66807199999998</c:v>
                </c:pt>
                <c:pt idx="168">
                  <c:v>-7.2906129999999996</c:v>
                </c:pt>
                <c:pt idx="169">
                  <c:v>-7.3607709999999997</c:v>
                </c:pt>
                <c:pt idx="170">
                  <c:v>-5.6098400000000002</c:v>
                </c:pt>
                <c:pt idx="171">
                  <c:v>-5.6098400000000002</c:v>
                </c:pt>
                <c:pt idx="172">
                  <c:v>-7.1702750000000002</c:v>
                </c:pt>
                <c:pt idx="173">
                  <c:v>-5.4006069999999999</c:v>
                </c:pt>
                <c:pt idx="174">
                  <c:v>-6.0432740000000003</c:v>
                </c:pt>
                <c:pt idx="175">
                  <c:v>-4.51905</c:v>
                </c:pt>
                <c:pt idx="176">
                  <c:v>-4.51905</c:v>
                </c:pt>
                <c:pt idx="177">
                  <c:v>-5.4039169999999999</c:v>
                </c:pt>
                <c:pt idx="178">
                  <c:v>-6.7900859999999996</c:v>
                </c:pt>
                <c:pt idx="179">
                  <c:v>-6.1433849999999799</c:v>
                </c:pt>
                <c:pt idx="180">
                  <c:v>-7.2244139999999799</c:v>
                </c:pt>
                <c:pt idx="181">
                  <c:v>-7.2244139999999799</c:v>
                </c:pt>
                <c:pt idx="182">
                  <c:v>-6.994777</c:v>
                </c:pt>
                <c:pt idx="183">
                  <c:v>-6.0177239999999994</c:v>
                </c:pt>
                <c:pt idx="184">
                  <c:v>-7.3581399999999997</c:v>
                </c:pt>
                <c:pt idx="185">
                  <c:v>-6.4674719999999999</c:v>
                </c:pt>
                <c:pt idx="186">
                  <c:v>-7.84515699999998</c:v>
                </c:pt>
                <c:pt idx="187">
                  <c:v>-7.84515699999998</c:v>
                </c:pt>
                <c:pt idx="188">
                  <c:v>-6.7967149999999998</c:v>
                </c:pt>
                <c:pt idx="189">
                  <c:v>-4.3796340000000002</c:v>
                </c:pt>
                <c:pt idx="190">
                  <c:v>-4.1039749999999771</c:v>
                </c:pt>
                <c:pt idx="191">
                  <c:v>-5.4440799999999996</c:v>
                </c:pt>
                <c:pt idx="192">
                  <c:v>-5.4440799999999996</c:v>
                </c:pt>
                <c:pt idx="193">
                  <c:v>-4.677244</c:v>
                </c:pt>
                <c:pt idx="194">
                  <c:v>-6.9694430000000001</c:v>
                </c:pt>
                <c:pt idx="195">
                  <c:v>-6.9694430000000001</c:v>
                </c:pt>
                <c:pt idx="196">
                  <c:v>-7.4851400000000003</c:v>
                </c:pt>
                <c:pt idx="197">
                  <c:v>-7.4851400000000003</c:v>
                </c:pt>
                <c:pt idx="198">
                  <c:v>-6.732227</c:v>
                </c:pt>
                <c:pt idx="199">
                  <c:v>-11.689361999999999</c:v>
                </c:pt>
                <c:pt idx="200">
                  <c:v>-2.1959719999999989</c:v>
                </c:pt>
                <c:pt idx="201">
                  <c:v>-7.889856</c:v>
                </c:pt>
                <c:pt idx="202">
                  <c:v>-7.889856</c:v>
                </c:pt>
                <c:pt idx="203">
                  <c:v>-4.7489159999999799</c:v>
                </c:pt>
                <c:pt idx="204">
                  <c:v>-7.5488790000000003</c:v>
                </c:pt>
                <c:pt idx="205">
                  <c:v>-7.4344760000000001</c:v>
                </c:pt>
                <c:pt idx="206">
                  <c:v>-3.0596730000000001</c:v>
                </c:pt>
                <c:pt idx="207">
                  <c:v>-3.0596730000000001</c:v>
                </c:pt>
                <c:pt idx="208">
                  <c:v>-4.8005579999999997</c:v>
                </c:pt>
                <c:pt idx="209">
                  <c:v>-4.6720959999999998</c:v>
                </c:pt>
                <c:pt idx="210">
                  <c:v>-9.0833219999999972</c:v>
                </c:pt>
                <c:pt idx="211">
                  <c:v>-9.4144070000000006</c:v>
                </c:pt>
                <c:pt idx="212">
                  <c:v>-8.3496550000000003</c:v>
                </c:pt>
                <c:pt idx="213">
                  <c:v>-8.3496550000000003</c:v>
                </c:pt>
                <c:pt idx="214">
                  <c:v>-12.578932</c:v>
                </c:pt>
                <c:pt idx="215">
                  <c:v>-6.5294049999999997</c:v>
                </c:pt>
                <c:pt idx="216">
                  <c:v>-4.8463010000000004</c:v>
                </c:pt>
                <c:pt idx="217">
                  <c:v>-6.2703850000000001</c:v>
                </c:pt>
                <c:pt idx="218">
                  <c:v>-6.2703850000000001</c:v>
                </c:pt>
                <c:pt idx="219">
                  <c:v>-4.8815949999999999</c:v>
                </c:pt>
                <c:pt idx="220">
                  <c:v>-5.8222809999999798</c:v>
                </c:pt>
                <c:pt idx="221">
                  <c:v>-5.8222809999999798</c:v>
                </c:pt>
                <c:pt idx="222">
                  <c:v>-4.9535049999999998</c:v>
                </c:pt>
                <c:pt idx="223">
                  <c:v>-9.7197990000000001</c:v>
                </c:pt>
                <c:pt idx="224">
                  <c:v>-2.9227419999999991</c:v>
                </c:pt>
                <c:pt idx="225">
                  <c:v>-2.9227419999999991</c:v>
                </c:pt>
                <c:pt idx="226">
                  <c:v>-5.7826009999999997</c:v>
                </c:pt>
                <c:pt idx="227">
                  <c:v>-5.7826009999999997</c:v>
                </c:pt>
                <c:pt idx="228">
                  <c:v>-6.5516860000000001</c:v>
                </c:pt>
                <c:pt idx="229">
                  <c:v>-5.1952449999999999</c:v>
                </c:pt>
                <c:pt idx="230">
                  <c:v>-5.1952449999999999</c:v>
                </c:pt>
                <c:pt idx="231">
                  <c:v>-9.2128930000000011</c:v>
                </c:pt>
                <c:pt idx="232">
                  <c:v>-7.4175299999999966</c:v>
                </c:pt>
                <c:pt idx="233">
                  <c:v>-5.9448149999999771</c:v>
                </c:pt>
                <c:pt idx="234">
                  <c:v>-8.3807039999999997</c:v>
                </c:pt>
                <c:pt idx="235">
                  <c:v>-7.0358460000000003</c:v>
                </c:pt>
                <c:pt idx="236">
                  <c:v>-6.7880750000000001</c:v>
                </c:pt>
                <c:pt idx="237">
                  <c:v>-6.7880750000000001</c:v>
                </c:pt>
                <c:pt idx="238">
                  <c:v>-8.1421729999999979</c:v>
                </c:pt>
                <c:pt idx="239">
                  <c:v>-7.5874930000000003</c:v>
                </c:pt>
                <c:pt idx="240">
                  <c:v>-2.423638</c:v>
                </c:pt>
                <c:pt idx="241">
                  <c:v>-2.423638</c:v>
                </c:pt>
                <c:pt idx="242">
                  <c:v>-2.840866999999998</c:v>
                </c:pt>
                <c:pt idx="243">
                  <c:v>-3.456583999999999</c:v>
                </c:pt>
                <c:pt idx="244">
                  <c:v>-2.6918250000000001</c:v>
                </c:pt>
                <c:pt idx="245">
                  <c:v>-2.6918250000000001</c:v>
                </c:pt>
                <c:pt idx="246">
                  <c:v>-1.719184</c:v>
                </c:pt>
                <c:pt idx="247">
                  <c:v>-7.9569409999999996</c:v>
                </c:pt>
                <c:pt idx="248">
                  <c:v>-7.9569409999999996</c:v>
                </c:pt>
                <c:pt idx="249">
                  <c:v>-7.6996770000000003</c:v>
                </c:pt>
                <c:pt idx="250">
                  <c:v>-4.9975670000000001</c:v>
                </c:pt>
                <c:pt idx="251">
                  <c:v>-4.9975670000000001</c:v>
                </c:pt>
                <c:pt idx="252">
                  <c:v>-3.7114860000000012</c:v>
                </c:pt>
                <c:pt idx="253">
                  <c:v>-5.307035999999977</c:v>
                </c:pt>
                <c:pt idx="254">
                  <c:v>-7.4413960000000001</c:v>
                </c:pt>
                <c:pt idx="255">
                  <c:v>-7.4413960000000001</c:v>
                </c:pt>
                <c:pt idx="256">
                  <c:v>-6.1596270000000004</c:v>
                </c:pt>
                <c:pt idx="257">
                  <c:v>-7.3508699999999996</c:v>
                </c:pt>
                <c:pt idx="258">
                  <c:v>-7.3508699999999996</c:v>
                </c:pt>
                <c:pt idx="259">
                  <c:v>-8.1840009999999985</c:v>
                </c:pt>
                <c:pt idx="260">
                  <c:v>-7.4770640000000004</c:v>
                </c:pt>
                <c:pt idx="261">
                  <c:v>-5.117756999999977</c:v>
                </c:pt>
                <c:pt idx="262">
                  <c:v>-8.2242009999999972</c:v>
                </c:pt>
                <c:pt idx="263">
                  <c:v>-6.1135869999999741</c:v>
                </c:pt>
                <c:pt idx="264">
                  <c:v>-5.3328359999999799</c:v>
                </c:pt>
                <c:pt idx="265">
                  <c:v>-5.3328359999999799</c:v>
                </c:pt>
                <c:pt idx="266">
                  <c:v>-8.4767489999999999</c:v>
                </c:pt>
                <c:pt idx="267">
                  <c:v>-5.7974939999999977</c:v>
                </c:pt>
                <c:pt idx="268">
                  <c:v>-5.7974939999999977</c:v>
                </c:pt>
                <c:pt idx="269">
                  <c:v>-5.2980159999999996</c:v>
                </c:pt>
                <c:pt idx="270">
                  <c:v>-4.5525979999999997</c:v>
                </c:pt>
                <c:pt idx="271">
                  <c:v>-2.513593999999999</c:v>
                </c:pt>
                <c:pt idx="272">
                  <c:v>-2.513593999999999</c:v>
                </c:pt>
                <c:pt idx="273">
                  <c:v>-5.7519080000000002</c:v>
                </c:pt>
                <c:pt idx="274">
                  <c:v>-2.0867960000000001</c:v>
                </c:pt>
                <c:pt idx="275">
                  <c:v>-5.2637309999999999</c:v>
                </c:pt>
                <c:pt idx="276">
                  <c:v>-4.2999479999999997</c:v>
                </c:pt>
                <c:pt idx="277">
                  <c:v>-8.2746410000000008</c:v>
                </c:pt>
                <c:pt idx="278">
                  <c:v>-8.2746410000000008</c:v>
                </c:pt>
                <c:pt idx="279">
                  <c:v>-6.66545999999998</c:v>
                </c:pt>
                <c:pt idx="280">
                  <c:v>0.63007099999999905</c:v>
                </c:pt>
                <c:pt idx="281">
                  <c:v>0.828789</c:v>
                </c:pt>
                <c:pt idx="282">
                  <c:v>0.828789</c:v>
                </c:pt>
                <c:pt idx="283">
                  <c:v>0.28058700000000097</c:v>
                </c:pt>
                <c:pt idx="284">
                  <c:v>-1.290770999999999</c:v>
                </c:pt>
                <c:pt idx="285">
                  <c:v>-8.0915540000000004</c:v>
                </c:pt>
                <c:pt idx="286">
                  <c:v>-6.4358750000000002</c:v>
                </c:pt>
                <c:pt idx="287">
                  <c:v>-6.4358750000000002</c:v>
                </c:pt>
                <c:pt idx="288">
                  <c:v>0.216201</c:v>
                </c:pt>
                <c:pt idx="289">
                  <c:v>0.216201</c:v>
                </c:pt>
                <c:pt idx="290">
                  <c:v>-6.9516239999999998</c:v>
                </c:pt>
                <c:pt idx="291">
                  <c:v>-6.9516239999999998</c:v>
                </c:pt>
                <c:pt idx="292">
                  <c:v>-6.3457610000000004</c:v>
                </c:pt>
                <c:pt idx="293">
                  <c:v>-5.3760969999999997</c:v>
                </c:pt>
                <c:pt idx="294">
                  <c:v>-5.3760969999999997</c:v>
                </c:pt>
                <c:pt idx="295">
                  <c:v>-3.4779940000000011</c:v>
                </c:pt>
                <c:pt idx="296">
                  <c:v>-6.9997809999999996</c:v>
                </c:pt>
                <c:pt idx="297">
                  <c:v>-6.9997809999999996</c:v>
                </c:pt>
                <c:pt idx="298">
                  <c:v>-7.7848480000000002</c:v>
                </c:pt>
                <c:pt idx="299">
                  <c:v>-5.5063510000000004</c:v>
                </c:pt>
                <c:pt idx="300">
                  <c:v>-5.5063510000000004</c:v>
                </c:pt>
                <c:pt idx="301">
                  <c:v>-5.5061689999999999</c:v>
                </c:pt>
                <c:pt idx="302">
                  <c:v>-5.9859849999999799</c:v>
                </c:pt>
                <c:pt idx="303">
                  <c:v>-3.7272799999999999</c:v>
                </c:pt>
                <c:pt idx="304">
                  <c:v>-3.624900999999999</c:v>
                </c:pt>
                <c:pt idx="305">
                  <c:v>-3.624900999999999</c:v>
                </c:pt>
                <c:pt idx="306">
                  <c:v>-7.1785829999999997</c:v>
                </c:pt>
                <c:pt idx="307">
                  <c:v>-7.8660069999999997</c:v>
                </c:pt>
                <c:pt idx="308">
                  <c:v>-7.8660069999999997</c:v>
                </c:pt>
                <c:pt idx="309">
                  <c:v>-7.8462389999999997</c:v>
                </c:pt>
                <c:pt idx="310">
                  <c:v>-3.3532419999999981</c:v>
                </c:pt>
                <c:pt idx="311">
                  <c:v>-2.9750559999999808</c:v>
                </c:pt>
                <c:pt idx="312">
                  <c:v>-2.9750559999999808</c:v>
                </c:pt>
                <c:pt idx="313">
                  <c:v>-6.957789</c:v>
                </c:pt>
                <c:pt idx="314">
                  <c:v>-4.6724480000000002</c:v>
                </c:pt>
                <c:pt idx="315">
                  <c:v>-0.82650599999999996</c:v>
                </c:pt>
                <c:pt idx="316">
                  <c:v>-0.82650599999999996</c:v>
                </c:pt>
                <c:pt idx="317">
                  <c:v>-7.3028159999999751</c:v>
                </c:pt>
                <c:pt idx="318">
                  <c:v>-0.80908199999999997</c:v>
                </c:pt>
                <c:pt idx="319">
                  <c:v>-7.2490069999999998</c:v>
                </c:pt>
                <c:pt idx="320">
                  <c:v>-5.7305469999999996</c:v>
                </c:pt>
                <c:pt idx="321">
                  <c:v>-6.8721030000000001</c:v>
                </c:pt>
                <c:pt idx="322">
                  <c:v>-6.8721030000000001</c:v>
                </c:pt>
                <c:pt idx="323">
                  <c:v>-5.476356</c:v>
                </c:pt>
                <c:pt idx="324">
                  <c:v>-5.476356</c:v>
                </c:pt>
                <c:pt idx="325">
                  <c:v>-1.824196000000001</c:v>
                </c:pt>
                <c:pt idx="326">
                  <c:v>-7.0757580000000004</c:v>
                </c:pt>
                <c:pt idx="327">
                  <c:v>-7.0757580000000004</c:v>
                </c:pt>
                <c:pt idx="328">
                  <c:v>-5.8087020000000003</c:v>
                </c:pt>
                <c:pt idx="329">
                  <c:v>-6.0329240000000004</c:v>
                </c:pt>
                <c:pt idx="330">
                  <c:v>-6.0329240000000004</c:v>
                </c:pt>
                <c:pt idx="331">
                  <c:v>-2.0922529999999799</c:v>
                </c:pt>
                <c:pt idx="332">
                  <c:v>-2.0922529999999799</c:v>
                </c:pt>
                <c:pt idx="333">
                  <c:v>-3.5477450000000008</c:v>
                </c:pt>
                <c:pt idx="334">
                  <c:v>-6.7732960000000002</c:v>
                </c:pt>
                <c:pt idx="335">
                  <c:v>-6.7732960000000002</c:v>
                </c:pt>
                <c:pt idx="336">
                  <c:v>-6.9428020000000004</c:v>
                </c:pt>
                <c:pt idx="337">
                  <c:v>-6.6491299999999987</c:v>
                </c:pt>
                <c:pt idx="338">
                  <c:v>-6.5111470000000002</c:v>
                </c:pt>
                <c:pt idx="339">
                  <c:v>-8.3035999999999994</c:v>
                </c:pt>
                <c:pt idx="340">
                  <c:v>-8.2630130000000008</c:v>
                </c:pt>
                <c:pt idx="341">
                  <c:v>-8.2630130000000008</c:v>
                </c:pt>
                <c:pt idx="342">
                  <c:v>-8.712688</c:v>
                </c:pt>
                <c:pt idx="343">
                  <c:v>-8.712688</c:v>
                </c:pt>
                <c:pt idx="344">
                  <c:v>-11.77323</c:v>
                </c:pt>
                <c:pt idx="345">
                  <c:v>-12.222327</c:v>
                </c:pt>
                <c:pt idx="346">
                  <c:v>-6.6657889999999771</c:v>
                </c:pt>
                <c:pt idx="347">
                  <c:v>-5.3573930000000001</c:v>
                </c:pt>
                <c:pt idx="348">
                  <c:v>-5.3573930000000001</c:v>
                </c:pt>
                <c:pt idx="349">
                  <c:v>-5.2813790000000003</c:v>
                </c:pt>
                <c:pt idx="350">
                  <c:v>-4.6652389999999997</c:v>
                </c:pt>
                <c:pt idx="351">
                  <c:v>-5.0863250000000004</c:v>
                </c:pt>
                <c:pt idx="352">
                  <c:v>-6.493436</c:v>
                </c:pt>
                <c:pt idx="353">
                  <c:v>-5.9200229999999996</c:v>
                </c:pt>
                <c:pt idx="354">
                  <c:v>-5.9200229999999996</c:v>
                </c:pt>
                <c:pt idx="355">
                  <c:v>-8.8942490000000003</c:v>
                </c:pt>
                <c:pt idx="356">
                  <c:v>-6.2944000000000004</c:v>
                </c:pt>
                <c:pt idx="357">
                  <c:v>-6.2944000000000004</c:v>
                </c:pt>
                <c:pt idx="358">
                  <c:v>-3.5332110000000001</c:v>
                </c:pt>
                <c:pt idx="359">
                  <c:v>-4.9592960000000001</c:v>
                </c:pt>
                <c:pt idx="360">
                  <c:v>-1.7894600000000001</c:v>
                </c:pt>
                <c:pt idx="361">
                  <c:v>-3.6473589999999998</c:v>
                </c:pt>
                <c:pt idx="362">
                  <c:v>-3.2835839999999998</c:v>
                </c:pt>
                <c:pt idx="363">
                  <c:v>-6.0409639999999998</c:v>
                </c:pt>
                <c:pt idx="364">
                  <c:v>-6.0409639999999998</c:v>
                </c:pt>
                <c:pt idx="365">
                  <c:v>-6.5930049999999998</c:v>
                </c:pt>
                <c:pt idx="366">
                  <c:v>-6.9995019999999997</c:v>
                </c:pt>
                <c:pt idx="367">
                  <c:v>-6.978853</c:v>
                </c:pt>
                <c:pt idx="368">
                  <c:v>-6.978853</c:v>
                </c:pt>
                <c:pt idx="369">
                  <c:v>-5.7736549999999998</c:v>
                </c:pt>
                <c:pt idx="370">
                  <c:v>-1.7071480000000001</c:v>
                </c:pt>
                <c:pt idx="371">
                  <c:v>-3.9155960000000012</c:v>
                </c:pt>
                <c:pt idx="372">
                  <c:v>-3.9155960000000012</c:v>
                </c:pt>
                <c:pt idx="373">
                  <c:v>-4.5355480000000004</c:v>
                </c:pt>
                <c:pt idx="374">
                  <c:v>-5.1231219999999844</c:v>
                </c:pt>
                <c:pt idx="375">
                  <c:v>-5.8416490000000003</c:v>
                </c:pt>
                <c:pt idx="376">
                  <c:v>-5.8416490000000003</c:v>
                </c:pt>
                <c:pt idx="377">
                  <c:v>-6.3458990000000002</c:v>
                </c:pt>
                <c:pt idx="378">
                  <c:v>-7.2954929999999996</c:v>
                </c:pt>
                <c:pt idx="379">
                  <c:v>-8.1510440000000006</c:v>
                </c:pt>
                <c:pt idx="380">
                  <c:v>-8.1510440000000006</c:v>
                </c:pt>
                <c:pt idx="381">
                  <c:v>-6.6658059999999741</c:v>
                </c:pt>
                <c:pt idx="382">
                  <c:v>-6.6658059999999741</c:v>
                </c:pt>
                <c:pt idx="383">
                  <c:v>-5.7251449999999799</c:v>
                </c:pt>
                <c:pt idx="384">
                  <c:v>-6.7518409999999998</c:v>
                </c:pt>
                <c:pt idx="385">
                  <c:v>-4.7208209999999999</c:v>
                </c:pt>
                <c:pt idx="386">
                  <c:v>-6.1025489999999998</c:v>
                </c:pt>
                <c:pt idx="387">
                  <c:v>-6.1025489999999998</c:v>
                </c:pt>
                <c:pt idx="388">
                  <c:v>-5.76193599999998</c:v>
                </c:pt>
                <c:pt idx="389">
                  <c:v>-4.1904679999999956</c:v>
                </c:pt>
                <c:pt idx="390">
                  <c:v>-4.6652389999999997</c:v>
                </c:pt>
                <c:pt idx="391">
                  <c:v>-3.095933</c:v>
                </c:pt>
                <c:pt idx="392">
                  <c:v>-4.5113490000000001</c:v>
                </c:pt>
                <c:pt idx="393">
                  <c:v>-5.4899630000000004</c:v>
                </c:pt>
                <c:pt idx="394">
                  <c:v>-6.8009230000000001</c:v>
                </c:pt>
                <c:pt idx="395">
                  <c:v>-6.8009230000000001</c:v>
                </c:pt>
                <c:pt idx="396">
                  <c:v>-7.2560960000000003</c:v>
                </c:pt>
                <c:pt idx="397">
                  <c:v>-7.8295139999999837</c:v>
                </c:pt>
                <c:pt idx="398">
                  <c:v>-7.8295139999999837</c:v>
                </c:pt>
                <c:pt idx="399">
                  <c:v>-5.6403809999999996</c:v>
                </c:pt>
                <c:pt idx="400">
                  <c:v>-6.7209549999999769</c:v>
                </c:pt>
                <c:pt idx="401">
                  <c:v>-6.4643490000000003</c:v>
                </c:pt>
                <c:pt idx="402">
                  <c:v>-6.4643490000000003</c:v>
                </c:pt>
                <c:pt idx="403">
                  <c:v>-7.9731820000000004</c:v>
                </c:pt>
                <c:pt idx="404">
                  <c:v>-1.68275</c:v>
                </c:pt>
                <c:pt idx="405">
                  <c:v>-2.6620010000000001</c:v>
                </c:pt>
                <c:pt idx="406">
                  <c:v>-2.6620010000000001</c:v>
                </c:pt>
                <c:pt idx="407">
                  <c:v>-8.3960869999999996</c:v>
                </c:pt>
                <c:pt idx="408">
                  <c:v>-7.2427739999999998</c:v>
                </c:pt>
                <c:pt idx="409">
                  <c:v>-7.4458760000000002</c:v>
                </c:pt>
                <c:pt idx="410">
                  <c:v>-7.4458760000000002</c:v>
                </c:pt>
                <c:pt idx="411">
                  <c:v>-9.7983649999999969</c:v>
                </c:pt>
                <c:pt idx="412">
                  <c:v>-9.5989520000000006</c:v>
                </c:pt>
                <c:pt idx="413">
                  <c:v>-10.465391</c:v>
                </c:pt>
                <c:pt idx="414">
                  <c:v>-10.465391</c:v>
                </c:pt>
                <c:pt idx="415">
                  <c:v>-11.919744</c:v>
                </c:pt>
                <c:pt idx="416">
                  <c:v>-4.357187999999975</c:v>
                </c:pt>
                <c:pt idx="417">
                  <c:v>-6.7334769999999997</c:v>
                </c:pt>
                <c:pt idx="418">
                  <c:v>-6.3177139999999836</c:v>
                </c:pt>
                <c:pt idx="419">
                  <c:v>-6.3177139999999836</c:v>
                </c:pt>
                <c:pt idx="420">
                  <c:v>-7.1907849999999769</c:v>
                </c:pt>
                <c:pt idx="421">
                  <c:v>0.12692000000000001</c:v>
                </c:pt>
                <c:pt idx="422">
                  <c:v>0.255525</c:v>
                </c:pt>
                <c:pt idx="423">
                  <c:v>-1.628774999999999</c:v>
                </c:pt>
                <c:pt idx="424">
                  <c:v>-1.628774999999999</c:v>
                </c:pt>
                <c:pt idx="425">
                  <c:v>-6.251627</c:v>
                </c:pt>
                <c:pt idx="426">
                  <c:v>-6.251627</c:v>
                </c:pt>
                <c:pt idx="427">
                  <c:v>-7.6487049999999996</c:v>
                </c:pt>
                <c:pt idx="428">
                  <c:v>-11.072468000000001</c:v>
                </c:pt>
                <c:pt idx="429">
                  <c:v>-11.072468000000001</c:v>
                </c:pt>
                <c:pt idx="430">
                  <c:v>-6.5921119999999798</c:v>
                </c:pt>
                <c:pt idx="431">
                  <c:v>-2.5970099999999992</c:v>
                </c:pt>
                <c:pt idx="432">
                  <c:v>-1.4317189999999991</c:v>
                </c:pt>
                <c:pt idx="433">
                  <c:v>-1.4317189999999991</c:v>
                </c:pt>
                <c:pt idx="434">
                  <c:v>-3.4793679999999991</c:v>
                </c:pt>
                <c:pt idx="435">
                  <c:v>-5.4013809999999998</c:v>
                </c:pt>
                <c:pt idx="436">
                  <c:v>-5.2845199999999997</c:v>
                </c:pt>
                <c:pt idx="437">
                  <c:v>-6.800802</c:v>
                </c:pt>
                <c:pt idx="438">
                  <c:v>-6.800802</c:v>
                </c:pt>
                <c:pt idx="439">
                  <c:v>-5.8744829999999997</c:v>
                </c:pt>
                <c:pt idx="440">
                  <c:v>-6.4030009999999997</c:v>
                </c:pt>
                <c:pt idx="441">
                  <c:v>-6.4030009999999997</c:v>
                </c:pt>
                <c:pt idx="442">
                  <c:v>-4.6326400000000003</c:v>
                </c:pt>
                <c:pt idx="443">
                  <c:v>-7.7584819999999999</c:v>
                </c:pt>
                <c:pt idx="444">
                  <c:v>-7.7584819999999999</c:v>
                </c:pt>
                <c:pt idx="445">
                  <c:v>-4.3008410000000001</c:v>
                </c:pt>
                <c:pt idx="446">
                  <c:v>-5.0215399999999999</c:v>
                </c:pt>
                <c:pt idx="447">
                  <c:v>-5.0215399999999999</c:v>
                </c:pt>
                <c:pt idx="448">
                  <c:v>-5.70745499999998</c:v>
                </c:pt>
                <c:pt idx="449">
                  <c:v>-8.1082259999999984</c:v>
                </c:pt>
                <c:pt idx="450">
                  <c:v>-8.1082259999999984</c:v>
                </c:pt>
                <c:pt idx="451">
                  <c:v>-8.0693450000000002</c:v>
                </c:pt>
                <c:pt idx="452">
                  <c:v>-11.611086</c:v>
                </c:pt>
                <c:pt idx="453">
                  <c:v>-3.83465999999998</c:v>
                </c:pt>
                <c:pt idx="454">
                  <c:v>-3.83465999999998</c:v>
                </c:pt>
                <c:pt idx="455">
                  <c:v>-8.0254650000000005</c:v>
                </c:pt>
                <c:pt idx="456">
                  <c:v>-8.0254650000000005</c:v>
                </c:pt>
                <c:pt idx="457">
                  <c:v>-6.764532999999977</c:v>
                </c:pt>
                <c:pt idx="458">
                  <c:v>-8.7784379999999995</c:v>
                </c:pt>
                <c:pt idx="459">
                  <c:v>-8.7784379999999995</c:v>
                </c:pt>
                <c:pt idx="460">
                  <c:v>-6.9797099999999999</c:v>
                </c:pt>
                <c:pt idx="461">
                  <c:v>-4.871378</c:v>
                </c:pt>
                <c:pt idx="462">
                  <c:v>-4.871378</c:v>
                </c:pt>
                <c:pt idx="463">
                  <c:v>-8.7313619999999599</c:v>
                </c:pt>
                <c:pt idx="464">
                  <c:v>-6.6212999999999997</c:v>
                </c:pt>
                <c:pt idx="465">
                  <c:v>-6.6212999999999997</c:v>
                </c:pt>
                <c:pt idx="466">
                  <c:v>-6.9291549999999997</c:v>
                </c:pt>
                <c:pt idx="467">
                  <c:v>-6.9291549999999997</c:v>
                </c:pt>
                <c:pt idx="468">
                  <c:v>-6.7814480000000001</c:v>
                </c:pt>
                <c:pt idx="469">
                  <c:v>-10.431108999999999</c:v>
                </c:pt>
                <c:pt idx="470">
                  <c:v>-8.1688660000000013</c:v>
                </c:pt>
                <c:pt idx="471">
                  <c:v>-9.4573709999999984</c:v>
                </c:pt>
                <c:pt idx="472">
                  <c:v>-9.4573709999999984</c:v>
                </c:pt>
                <c:pt idx="473">
                  <c:v>-1.340981</c:v>
                </c:pt>
                <c:pt idx="474">
                  <c:v>-5.979749</c:v>
                </c:pt>
                <c:pt idx="475">
                  <c:v>-5.979749</c:v>
                </c:pt>
                <c:pt idx="476">
                  <c:v>-7.5761940000000001</c:v>
                </c:pt>
                <c:pt idx="477">
                  <c:v>-8.4896899999999995</c:v>
                </c:pt>
                <c:pt idx="478">
                  <c:v>-8.7768370000000004</c:v>
                </c:pt>
                <c:pt idx="479">
                  <c:v>-6.6396119999999996</c:v>
                </c:pt>
                <c:pt idx="480">
                  <c:v>-6.0146369999999996</c:v>
                </c:pt>
                <c:pt idx="481">
                  <c:v>-6.470529</c:v>
                </c:pt>
                <c:pt idx="482">
                  <c:v>-6.470529</c:v>
                </c:pt>
                <c:pt idx="483">
                  <c:v>-6.1982220000000003</c:v>
                </c:pt>
                <c:pt idx="484">
                  <c:v>-4.9115219999999997</c:v>
                </c:pt>
                <c:pt idx="485">
                  <c:v>-4.9115219999999997</c:v>
                </c:pt>
                <c:pt idx="486">
                  <c:v>-6.3436810000000001</c:v>
                </c:pt>
                <c:pt idx="487">
                  <c:v>-7.3812920000000002</c:v>
                </c:pt>
                <c:pt idx="488">
                  <c:v>-7.3812920000000002</c:v>
                </c:pt>
                <c:pt idx="489">
                  <c:v>-6.892480999999977</c:v>
                </c:pt>
                <c:pt idx="490">
                  <c:v>-8.175179</c:v>
                </c:pt>
                <c:pt idx="491">
                  <c:v>-6.7107580000000002</c:v>
                </c:pt>
                <c:pt idx="492">
                  <c:v>-6.7107580000000002</c:v>
                </c:pt>
                <c:pt idx="493">
                  <c:v>-5.516635</c:v>
                </c:pt>
                <c:pt idx="494">
                  <c:v>-6.683808</c:v>
                </c:pt>
                <c:pt idx="495">
                  <c:v>-6.683808</c:v>
                </c:pt>
                <c:pt idx="496">
                  <c:v>-4.7924980000000001</c:v>
                </c:pt>
                <c:pt idx="497">
                  <c:v>-6.7554039999999986</c:v>
                </c:pt>
                <c:pt idx="498">
                  <c:v>-6.7554039999999986</c:v>
                </c:pt>
                <c:pt idx="499">
                  <c:v>-5.4879379999999998</c:v>
                </c:pt>
                <c:pt idx="500">
                  <c:v>-5.1865779999999999</c:v>
                </c:pt>
                <c:pt idx="501">
                  <c:v>-5.1865779999999999</c:v>
                </c:pt>
                <c:pt idx="502">
                  <c:v>-12.918575000000001</c:v>
                </c:pt>
                <c:pt idx="503">
                  <c:v>-8.5126939999999998</c:v>
                </c:pt>
                <c:pt idx="504">
                  <c:v>-9.7522929999999999</c:v>
                </c:pt>
                <c:pt idx="505">
                  <c:v>-6.654523999999979</c:v>
                </c:pt>
                <c:pt idx="506">
                  <c:v>-6.654523999999979</c:v>
                </c:pt>
                <c:pt idx="507">
                  <c:v>-5.7648829999999771</c:v>
                </c:pt>
                <c:pt idx="508">
                  <c:v>-6.5298509999999998</c:v>
                </c:pt>
                <c:pt idx="509">
                  <c:v>-6.5298509999999998</c:v>
                </c:pt>
                <c:pt idx="510">
                  <c:v>-7.6123339999999846</c:v>
                </c:pt>
                <c:pt idx="511">
                  <c:v>-7.8403270000000003</c:v>
                </c:pt>
                <c:pt idx="512">
                  <c:v>-5.7897860000000003</c:v>
                </c:pt>
                <c:pt idx="513">
                  <c:v>-5.2133079999999996</c:v>
                </c:pt>
                <c:pt idx="514">
                  <c:v>-8.1465179999999986</c:v>
                </c:pt>
                <c:pt idx="515">
                  <c:v>-7.6196719999999987</c:v>
                </c:pt>
                <c:pt idx="516">
                  <c:v>-7.6196719999999987</c:v>
                </c:pt>
                <c:pt idx="517">
                  <c:v>-5.2826510000000004</c:v>
                </c:pt>
                <c:pt idx="518">
                  <c:v>-4.6066659999999997</c:v>
                </c:pt>
                <c:pt idx="519">
                  <c:v>-4.6066659999999997</c:v>
                </c:pt>
                <c:pt idx="520">
                  <c:v>-4.944985999999977</c:v>
                </c:pt>
                <c:pt idx="521">
                  <c:v>-6.5210509999999999</c:v>
                </c:pt>
                <c:pt idx="522">
                  <c:v>-6.5210509999999999</c:v>
                </c:pt>
                <c:pt idx="523">
                  <c:v>-6.4196960000000001</c:v>
                </c:pt>
                <c:pt idx="524">
                  <c:v>-6.2351999999999999</c:v>
                </c:pt>
                <c:pt idx="525">
                  <c:v>-6.2351999999999999</c:v>
                </c:pt>
                <c:pt idx="526">
                  <c:v>-8.5953169999999997</c:v>
                </c:pt>
                <c:pt idx="527">
                  <c:v>-6.3537339999999967</c:v>
                </c:pt>
                <c:pt idx="528">
                  <c:v>-6.6720109999999799</c:v>
                </c:pt>
                <c:pt idx="529">
                  <c:v>-6.7706429999999997</c:v>
                </c:pt>
                <c:pt idx="530">
                  <c:v>-5.8379409999999998</c:v>
                </c:pt>
                <c:pt idx="531">
                  <c:v>-5.8379409999999998</c:v>
                </c:pt>
                <c:pt idx="532">
                  <c:v>-7.2338889999999996</c:v>
                </c:pt>
                <c:pt idx="533">
                  <c:v>-11.549576999999999</c:v>
                </c:pt>
                <c:pt idx="534">
                  <c:v>-11.549576999999999</c:v>
                </c:pt>
                <c:pt idx="535">
                  <c:v>-8.2807919999999999</c:v>
                </c:pt>
                <c:pt idx="536">
                  <c:v>-5.4570569999999998</c:v>
                </c:pt>
                <c:pt idx="537">
                  <c:v>-5.4570569999999998</c:v>
                </c:pt>
                <c:pt idx="538">
                  <c:v>-6.3788520000000002</c:v>
                </c:pt>
                <c:pt idx="539">
                  <c:v>-6.3788520000000002</c:v>
                </c:pt>
                <c:pt idx="540">
                  <c:v>-7.3322500000000002</c:v>
                </c:pt>
                <c:pt idx="541">
                  <c:v>-6.7626549999999996</c:v>
                </c:pt>
                <c:pt idx="542">
                  <c:v>-5.3980499999999996</c:v>
                </c:pt>
                <c:pt idx="543">
                  <c:v>-4.6612720000000003</c:v>
                </c:pt>
                <c:pt idx="544">
                  <c:v>-4.6612720000000003</c:v>
                </c:pt>
                <c:pt idx="545">
                  <c:v>-4.1359299999999974</c:v>
                </c:pt>
                <c:pt idx="546">
                  <c:v>-6.0424159999999798</c:v>
                </c:pt>
                <c:pt idx="547">
                  <c:v>-6.0424159999999798</c:v>
                </c:pt>
                <c:pt idx="548">
                  <c:v>-5.7215910000000001</c:v>
                </c:pt>
                <c:pt idx="549">
                  <c:v>-4.172898</c:v>
                </c:pt>
                <c:pt idx="550">
                  <c:v>-4.172898</c:v>
                </c:pt>
                <c:pt idx="551">
                  <c:v>-5.5067729999999999</c:v>
                </c:pt>
                <c:pt idx="552">
                  <c:v>-5.5067729999999999</c:v>
                </c:pt>
                <c:pt idx="553">
                  <c:v>-7.4794859999999996</c:v>
                </c:pt>
                <c:pt idx="554">
                  <c:v>-7.2124809999999799</c:v>
                </c:pt>
                <c:pt idx="555">
                  <c:v>-4.8346669999999996</c:v>
                </c:pt>
                <c:pt idx="556">
                  <c:v>-4.8346669999999996</c:v>
                </c:pt>
                <c:pt idx="557">
                  <c:v>-7.0511119999999998</c:v>
                </c:pt>
                <c:pt idx="558">
                  <c:v>-6.3005519999999997</c:v>
                </c:pt>
                <c:pt idx="559">
                  <c:v>-6.5511039999999996</c:v>
                </c:pt>
                <c:pt idx="560">
                  <c:v>-5.068695</c:v>
                </c:pt>
                <c:pt idx="561">
                  <c:v>-5.068695</c:v>
                </c:pt>
                <c:pt idx="562">
                  <c:v>-8.0871849999999998</c:v>
                </c:pt>
                <c:pt idx="563">
                  <c:v>-8.0871849999999998</c:v>
                </c:pt>
                <c:pt idx="564">
                  <c:v>-7.72410299999998</c:v>
                </c:pt>
                <c:pt idx="565">
                  <c:v>-4.2693849999999998</c:v>
                </c:pt>
                <c:pt idx="566">
                  <c:v>-4.2693849999999998</c:v>
                </c:pt>
                <c:pt idx="567">
                  <c:v>-4.7329689999999998</c:v>
                </c:pt>
                <c:pt idx="568">
                  <c:v>-8.4804399999999998</c:v>
                </c:pt>
                <c:pt idx="569">
                  <c:v>-9.4499569999999995</c:v>
                </c:pt>
                <c:pt idx="570">
                  <c:v>-9.4499569999999995</c:v>
                </c:pt>
                <c:pt idx="571">
                  <c:v>-7.0863899999999997</c:v>
                </c:pt>
                <c:pt idx="572">
                  <c:v>-8.5226570000000006</c:v>
                </c:pt>
                <c:pt idx="573">
                  <c:v>-8.5226570000000006</c:v>
                </c:pt>
                <c:pt idx="574">
                  <c:v>-10.293526999999999</c:v>
                </c:pt>
                <c:pt idx="575">
                  <c:v>-6.8788929999999997</c:v>
                </c:pt>
                <c:pt idx="576">
                  <c:v>-6.8788929999999997</c:v>
                </c:pt>
                <c:pt idx="577">
                  <c:v>-7.0727070000000003</c:v>
                </c:pt>
                <c:pt idx="578">
                  <c:v>-9.6275359999999992</c:v>
                </c:pt>
                <c:pt idx="579">
                  <c:v>-9.2431789999999978</c:v>
                </c:pt>
                <c:pt idx="580">
                  <c:v>-5.5015710000000002</c:v>
                </c:pt>
                <c:pt idx="581">
                  <c:v>-7.5057169999999998</c:v>
                </c:pt>
                <c:pt idx="582">
                  <c:v>-7.5057169999999998</c:v>
                </c:pt>
                <c:pt idx="583">
                  <c:v>-5.7206089999999996</c:v>
                </c:pt>
                <c:pt idx="584">
                  <c:v>-6.8277069999999771</c:v>
                </c:pt>
                <c:pt idx="585">
                  <c:v>-3.2208070000000011</c:v>
                </c:pt>
                <c:pt idx="586">
                  <c:v>-3.2208070000000011</c:v>
                </c:pt>
                <c:pt idx="587">
                  <c:v>-5.4277930000000003</c:v>
                </c:pt>
                <c:pt idx="588">
                  <c:v>-5.4277930000000003</c:v>
                </c:pt>
                <c:pt idx="589">
                  <c:v>-3.6147860000000001</c:v>
                </c:pt>
                <c:pt idx="590">
                  <c:v>-3.6147860000000001</c:v>
                </c:pt>
                <c:pt idx="591">
                  <c:v>-6.0521849999999686</c:v>
                </c:pt>
                <c:pt idx="592">
                  <c:v>-6.2690390000000003</c:v>
                </c:pt>
                <c:pt idx="593">
                  <c:v>-7.3131009999999996</c:v>
                </c:pt>
                <c:pt idx="594">
                  <c:v>-6.4710390000000002</c:v>
                </c:pt>
                <c:pt idx="595">
                  <c:v>-5.7573349999999799</c:v>
                </c:pt>
                <c:pt idx="596">
                  <c:v>-7.0833950000000003</c:v>
                </c:pt>
                <c:pt idx="597">
                  <c:v>-7.0833950000000003</c:v>
                </c:pt>
                <c:pt idx="598">
                  <c:v>-6.5347109999999997</c:v>
                </c:pt>
                <c:pt idx="599">
                  <c:v>-9.1425029999999996</c:v>
                </c:pt>
                <c:pt idx="600">
                  <c:v>-7.2136430000000002</c:v>
                </c:pt>
                <c:pt idx="601">
                  <c:v>-5.3214790000000001</c:v>
                </c:pt>
                <c:pt idx="602">
                  <c:v>-5.3214790000000001</c:v>
                </c:pt>
                <c:pt idx="603">
                  <c:v>-6.6756139999999986</c:v>
                </c:pt>
                <c:pt idx="604">
                  <c:v>-4.9164409999999998</c:v>
                </c:pt>
                <c:pt idx="605">
                  <c:v>-4.9164409999999998</c:v>
                </c:pt>
                <c:pt idx="606">
                  <c:v>-7.9961719999999996</c:v>
                </c:pt>
                <c:pt idx="607">
                  <c:v>-6.5536490000000001</c:v>
                </c:pt>
                <c:pt idx="608">
                  <c:v>-7.7002860000000002</c:v>
                </c:pt>
                <c:pt idx="609">
                  <c:v>-7.7002860000000002</c:v>
                </c:pt>
                <c:pt idx="610">
                  <c:v>-4.4240799999999956</c:v>
                </c:pt>
                <c:pt idx="611">
                  <c:v>-9.9437899999999999</c:v>
                </c:pt>
                <c:pt idx="612">
                  <c:v>-8.7110679999999974</c:v>
                </c:pt>
                <c:pt idx="613">
                  <c:v>-8.7110679999999974</c:v>
                </c:pt>
                <c:pt idx="614">
                  <c:v>-7.2696909999999999</c:v>
                </c:pt>
                <c:pt idx="615">
                  <c:v>-7.2829730000000001</c:v>
                </c:pt>
                <c:pt idx="616">
                  <c:v>-5.986605</c:v>
                </c:pt>
                <c:pt idx="617">
                  <c:v>-5.986605</c:v>
                </c:pt>
                <c:pt idx="618">
                  <c:v>-7.5325519999999999</c:v>
                </c:pt>
                <c:pt idx="619">
                  <c:v>-7.5325519999999999</c:v>
                </c:pt>
                <c:pt idx="620">
                  <c:v>-7.0430229999999998</c:v>
                </c:pt>
                <c:pt idx="621">
                  <c:v>-5.4981220000000004</c:v>
                </c:pt>
                <c:pt idx="622">
                  <c:v>-7.071555</c:v>
                </c:pt>
                <c:pt idx="623">
                  <c:v>-7.071555</c:v>
                </c:pt>
                <c:pt idx="624">
                  <c:v>-8.1942179999999976</c:v>
                </c:pt>
                <c:pt idx="625">
                  <c:v>-5.8452999999999999</c:v>
                </c:pt>
                <c:pt idx="626">
                  <c:v>-5.7809270000000001</c:v>
                </c:pt>
                <c:pt idx="627">
                  <c:v>-9.3570960000000003</c:v>
                </c:pt>
                <c:pt idx="628">
                  <c:v>-8.5983249999999973</c:v>
                </c:pt>
                <c:pt idx="629">
                  <c:v>-3.3510489999999811</c:v>
                </c:pt>
                <c:pt idx="630">
                  <c:v>-3.3510489999999811</c:v>
                </c:pt>
                <c:pt idx="631">
                  <c:v>-2.015692</c:v>
                </c:pt>
                <c:pt idx="632">
                  <c:v>-6.0383310000000003</c:v>
                </c:pt>
                <c:pt idx="633">
                  <c:v>-6.0383310000000003</c:v>
                </c:pt>
                <c:pt idx="634">
                  <c:v>-6.3203620000000003</c:v>
                </c:pt>
                <c:pt idx="635">
                  <c:v>-5.3581409999999998</c:v>
                </c:pt>
                <c:pt idx="636">
                  <c:v>-5.3581409999999998</c:v>
                </c:pt>
                <c:pt idx="637">
                  <c:v>-10.633886</c:v>
                </c:pt>
                <c:pt idx="638">
                  <c:v>-5.9829030000000003</c:v>
                </c:pt>
                <c:pt idx="639">
                  <c:v>-5.2335859999999998</c:v>
                </c:pt>
                <c:pt idx="640">
                  <c:v>-6.4812649999999996</c:v>
                </c:pt>
                <c:pt idx="641">
                  <c:v>-5.5923059999999998</c:v>
                </c:pt>
                <c:pt idx="642">
                  <c:v>-9.6229069999999997</c:v>
                </c:pt>
                <c:pt idx="643">
                  <c:v>-9.6229069999999997</c:v>
                </c:pt>
                <c:pt idx="644">
                  <c:v>-10.335053</c:v>
                </c:pt>
                <c:pt idx="645">
                  <c:v>-6.5536490000000001</c:v>
                </c:pt>
                <c:pt idx="646">
                  <c:v>-7.5839509999999999</c:v>
                </c:pt>
                <c:pt idx="647">
                  <c:v>-5.5267359999999996</c:v>
                </c:pt>
                <c:pt idx="648">
                  <c:v>-5.5267359999999996</c:v>
                </c:pt>
                <c:pt idx="649">
                  <c:v>-4.7982820000000004</c:v>
                </c:pt>
                <c:pt idx="650">
                  <c:v>-4.7982820000000004</c:v>
                </c:pt>
                <c:pt idx="651">
                  <c:v>-7.5272299999999994</c:v>
                </c:pt>
                <c:pt idx="652">
                  <c:v>-7.3019509999999999</c:v>
                </c:pt>
                <c:pt idx="653">
                  <c:v>-7.3019509999999999</c:v>
                </c:pt>
                <c:pt idx="654">
                  <c:v>-7.8666669999999996</c:v>
                </c:pt>
                <c:pt idx="655">
                  <c:v>-7.8666669999999996</c:v>
                </c:pt>
                <c:pt idx="656">
                  <c:v>-8.5193399999999997</c:v>
                </c:pt>
                <c:pt idx="657">
                  <c:v>-7.1415349999999798</c:v>
                </c:pt>
                <c:pt idx="658">
                  <c:v>-6.7719760000000004</c:v>
                </c:pt>
                <c:pt idx="659">
                  <c:v>-6.7719760000000004</c:v>
                </c:pt>
                <c:pt idx="660">
                  <c:v>-6.0807190000000002</c:v>
                </c:pt>
                <c:pt idx="661">
                  <c:v>-4.8450990000000003</c:v>
                </c:pt>
                <c:pt idx="662">
                  <c:v>-6.3199779999999999</c:v>
                </c:pt>
                <c:pt idx="663">
                  <c:v>-6.3199779999999999</c:v>
                </c:pt>
                <c:pt idx="664">
                  <c:v>-7.5714040000000002</c:v>
                </c:pt>
                <c:pt idx="665">
                  <c:v>-3.3138210000000008</c:v>
                </c:pt>
                <c:pt idx="666">
                  <c:v>-3.3138210000000008</c:v>
                </c:pt>
                <c:pt idx="667">
                  <c:v>-5.1160049999999799</c:v>
                </c:pt>
                <c:pt idx="668">
                  <c:v>-4.2251279999999998</c:v>
                </c:pt>
                <c:pt idx="669">
                  <c:v>-6.2182690000000003</c:v>
                </c:pt>
                <c:pt idx="670">
                  <c:v>-6.696237</c:v>
                </c:pt>
                <c:pt idx="671">
                  <c:v>-6.2386169999999996</c:v>
                </c:pt>
                <c:pt idx="672">
                  <c:v>-3.2833760000000001</c:v>
                </c:pt>
                <c:pt idx="673">
                  <c:v>-3.2833760000000001</c:v>
                </c:pt>
                <c:pt idx="674">
                  <c:v>-5.6006139999999967</c:v>
                </c:pt>
                <c:pt idx="675">
                  <c:v>-5.7465539999999997</c:v>
                </c:pt>
                <c:pt idx="676">
                  <c:v>-7.4943939999999998</c:v>
                </c:pt>
                <c:pt idx="677">
                  <c:v>-7.4943939999999998</c:v>
                </c:pt>
                <c:pt idx="678">
                  <c:v>-7.8766679999999996</c:v>
                </c:pt>
                <c:pt idx="679">
                  <c:v>-6.8774169999999799</c:v>
                </c:pt>
                <c:pt idx="680">
                  <c:v>-6.8774169999999799</c:v>
                </c:pt>
                <c:pt idx="681">
                  <c:v>-4.7846669999999998</c:v>
                </c:pt>
                <c:pt idx="682">
                  <c:v>-3.019857999999997</c:v>
                </c:pt>
                <c:pt idx="683">
                  <c:v>-3.6098050000000002</c:v>
                </c:pt>
                <c:pt idx="684">
                  <c:v>-6.0656660000000002</c:v>
                </c:pt>
                <c:pt idx="685">
                  <c:v>-6.0656660000000002</c:v>
                </c:pt>
                <c:pt idx="686">
                  <c:v>-6.4532410000000002</c:v>
                </c:pt>
                <c:pt idx="687">
                  <c:v>-1.4549179999999999</c:v>
                </c:pt>
                <c:pt idx="688">
                  <c:v>-1.4549179999999999</c:v>
                </c:pt>
                <c:pt idx="689">
                  <c:v>-8.5810769999999987</c:v>
                </c:pt>
                <c:pt idx="690">
                  <c:v>-5.4274859999999769</c:v>
                </c:pt>
                <c:pt idx="691">
                  <c:v>-6.3724109999999996</c:v>
                </c:pt>
                <c:pt idx="692">
                  <c:v>-5.1353270000000002</c:v>
                </c:pt>
                <c:pt idx="693">
                  <c:v>-7.5595230000000004</c:v>
                </c:pt>
                <c:pt idx="694">
                  <c:v>-7.6237329999999996</c:v>
                </c:pt>
                <c:pt idx="695">
                  <c:v>-12.220461</c:v>
                </c:pt>
                <c:pt idx="696">
                  <c:v>-12.220461</c:v>
                </c:pt>
                <c:pt idx="697">
                  <c:v>-7.3344129999999996</c:v>
                </c:pt>
                <c:pt idx="698">
                  <c:v>-6.2195090000000004</c:v>
                </c:pt>
                <c:pt idx="699">
                  <c:v>-6.8311659999999996</c:v>
                </c:pt>
                <c:pt idx="700">
                  <c:v>-6.8311659999999996</c:v>
                </c:pt>
                <c:pt idx="701">
                  <c:v>-7.1116520000000003</c:v>
                </c:pt>
                <c:pt idx="702">
                  <c:v>-6.8840649999999997</c:v>
                </c:pt>
                <c:pt idx="703">
                  <c:v>-5.9490930000000004</c:v>
                </c:pt>
                <c:pt idx="704">
                  <c:v>-5.9490930000000004</c:v>
                </c:pt>
                <c:pt idx="705">
                  <c:v>-5.8620179999999742</c:v>
                </c:pt>
                <c:pt idx="706">
                  <c:v>-5.3202809999999996</c:v>
                </c:pt>
                <c:pt idx="707">
                  <c:v>-6.0101319999999996</c:v>
                </c:pt>
                <c:pt idx="708">
                  <c:v>-7.0318649999999998</c:v>
                </c:pt>
                <c:pt idx="709">
                  <c:v>-8.7846159999999998</c:v>
                </c:pt>
                <c:pt idx="710">
                  <c:v>-7.9766539999999999</c:v>
                </c:pt>
                <c:pt idx="711">
                  <c:v>-7.9766539999999999</c:v>
                </c:pt>
                <c:pt idx="712">
                  <c:v>-4.0421650000000007</c:v>
                </c:pt>
                <c:pt idx="713">
                  <c:v>-4.2739960000000004</c:v>
                </c:pt>
                <c:pt idx="714">
                  <c:v>-4.2739960000000004</c:v>
                </c:pt>
                <c:pt idx="715">
                  <c:v>-10.286083</c:v>
                </c:pt>
                <c:pt idx="716">
                  <c:v>-5.6103990000000001</c:v>
                </c:pt>
                <c:pt idx="717">
                  <c:v>-5.6103990000000001</c:v>
                </c:pt>
                <c:pt idx="718">
                  <c:v>-2.3210280000000001</c:v>
                </c:pt>
                <c:pt idx="719">
                  <c:v>-6.6739610000000003</c:v>
                </c:pt>
                <c:pt idx="720">
                  <c:v>-3.1483029999999999</c:v>
                </c:pt>
                <c:pt idx="721">
                  <c:v>-3.1483029999999999</c:v>
                </c:pt>
                <c:pt idx="722">
                  <c:v>-10.275986</c:v>
                </c:pt>
                <c:pt idx="723">
                  <c:v>-7.2228839999999854</c:v>
                </c:pt>
                <c:pt idx="724">
                  <c:v>-4.6699559999999742</c:v>
                </c:pt>
                <c:pt idx="725">
                  <c:v>-4.6699559999999742</c:v>
                </c:pt>
                <c:pt idx="726">
                  <c:v>-6.5598190000000001</c:v>
                </c:pt>
                <c:pt idx="727">
                  <c:v>-6.3111179999999996</c:v>
                </c:pt>
                <c:pt idx="728">
                  <c:v>-6.6597080000000002</c:v>
                </c:pt>
                <c:pt idx="729">
                  <c:v>-6.6597080000000002</c:v>
                </c:pt>
                <c:pt idx="730">
                  <c:v>-10.192904</c:v>
                </c:pt>
                <c:pt idx="731">
                  <c:v>-5.602474999999977</c:v>
                </c:pt>
                <c:pt idx="732">
                  <c:v>-5.602474999999977</c:v>
                </c:pt>
                <c:pt idx="733">
                  <c:v>-6.5774039999999996</c:v>
                </c:pt>
                <c:pt idx="734">
                  <c:v>-8.6713059999999995</c:v>
                </c:pt>
                <c:pt idx="735">
                  <c:v>-4.7163279999999999</c:v>
                </c:pt>
                <c:pt idx="736">
                  <c:v>-4.7163279999999999</c:v>
                </c:pt>
                <c:pt idx="737">
                  <c:v>-7.2328440000000001</c:v>
                </c:pt>
                <c:pt idx="738">
                  <c:v>-4.9055369999999998</c:v>
                </c:pt>
                <c:pt idx="739">
                  <c:v>-4.9055369999999998</c:v>
                </c:pt>
                <c:pt idx="740">
                  <c:v>-5.3101589999999996</c:v>
                </c:pt>
                <c:pt idx="741">
                  <c:v>-6.4615729999999996</c:v>
                </c:pt>
                <c:pt idx="742">
                  <c:v>-6.4615729999999996</c:v>
                </c:pt>
                <c:pt idx="743">
                  <c:v>-5.3379989999999999</c:v>
                </c:pt>
                <c:pt idx="744">
                  <c:v>-2.0550459999999822</c:v>
                </c:pt>
                <c:pt idx="745">
                  <c:v>-7.6034709999999999</c:v>
                </c:pt>
                <c:pt idx="746">
                  <c:v>-7.6034709999999999</c:v>
                </c:pt>
                <c:pt idx="747">
                  <c:v>-7.7669579999999998</c:v>
                </c:pt>
                <c:pt idx="748">
                  <c:v>-7.7669579999999998</c:v>
                </c:pt>
                <c:pt idx="749">
                  <c:v>-6.8492350000000002</c:v>
                </c:pt>
                <c:pt idx="750">
                  <c:v>-6.1515979999999999</c:v>
                </c:pt>
                <c:pt idx="751">
                  <c:v>-6.7202529999999996</c:v>
                </c:pt>
                <c:pt idx="752">
                  <c:v>-6.7202529999999996</c:v>
                </c:pt>
                <c:pt idx="753">
                  <c:v>-6.0270389999999798</c:v>
                </c:pt>
                <c:pt idx="754">
                  <c:v>-6.2623049999999996</c:v>
                </c:pt>
                <c:pt idx="755">
                  <c:v>-6.2623049999999996</c:v>
                </c:pt>
                <c:pt idx="756">
                  <c:v>-8.0347739999999988</c:v>
                </c:pt>
                <c:pt idx="757">
                  <c:v>-5.6584819999999771</c:v>
                </c:pt>
                <c:pt idx="758">
                  <c:v>-4.6633699999999987</c:v>
                </c:pt>
                <c:pt idx="759">
                  <c:v>-3.3076279999999989</c:v>
                </c:pt>
                <c:pt idx="760">
                  <c:v>-8.5940600000000007</c:v>
                </c:pt>
                <c:pt idx="761">
                  <c:v>-3.3924359999999809</c:v>
                </c:pt>
                <c:pt idx="762">
                  <c:v>-5.6074369999999742</c:v>
                </c:pt>
                <c:pt idx="763">
                  <c:v>-5.6074369999999742</c:v>
                </c:pt>
                <c:pt idx="764">
                  <c:v>-8.1395689999999998</c:v>
                </c:pt>
                <c:pt idx="765">
                  <c:v>-3.8618700000000001</c:v>
                </c:pt>
                <c:pt idx="766">
                  <c:v>-3.8618700000000001</c:v>
                </c:pt>
                <c:pt idx="767">
                  <c:v>-8.1761009999999992</c:v>
                </c:pt>
                <c:pt idx="768">
                  <c:v>-8.1761009999999992</c:v>
                </c:pt>
                <c:pt idx="769">
                  <c:v>-6.0060669999999998</c:v>
                </c:pt>
                <c:pt idx="770">
                  <c:v>-7.2705970000000004</c:v>
                </c:pt>
                <c:pt idx="771">
                  <c:v>-7.2705970000000004</c:v>
                </c:pt>
                <c:pt idx="772">
                  <c:v>-7.5209210000000004</c:v>
                </c:pt>
                <c:pt idx="773">
                  <c:v>-6.9269730000000003</c:v>
                </c:pt>
                <c:pt idx="774">
                  <c:v>-6.2372759999999996</c:v>
                </c:pt>
                <c:pt idx="775">
                  <c:v>-6.2372759999999996</c:v>
                </c:pt>
                <c:pt idx="776">
                  <c:v>-5.5830919999999997</c:v>
                </c:pt>
                <c:pt idx="777">
                  <c:v>-6.4561710000000003</c:v>
                </c:pt>
                <c:pt idx="778">
                  <c:v>-6.4561710000000003</c:v>
                </c:pt>
                <c:pt idx="779">
                  <c:v>-5.8630369999999798</c:v>
                </c:pt>
                <c:pt idx="780">
                  <c:v>-7.091596</c:v>
                </c:pt>
                <c:pt idx="781">
                  <c:v>-7.091596</c:v>
                </c:pt>
                <c:pt idx="782">
                  <c:v>-6.6176639999999987</c:v>
                </c:pt>
                <c:pt idx="783">
                  <c:v>-7.6902290000000004</c:v>
                </c:pt>
                <c:pt idx="784">
                  <c:v>-7.6902290000000004</c:v>
                </c:pt>
                <c:pt idx="785">
                  <c:v>-6.6801859999999742</c:v>
                </c:pt>
                <c:pt idx="786">
                  <c:v>-5.8690470000000001</c:v>
                </c:pt>
                <c:pt idx="787">
                  <c:v>-6.2070660000000002</c:v>
                </c:pt>
                <c:pt idx="788">
                  <c:v>-5.8809709999999997</c:v>
                </c:pt>
                <c:pt idx="789">
                  <c:v>-5.8809709999999997</c:v>
                </c:pt>
                <c:pt idx="790">
                  <c:v>-6.3873420000000003</c:v>
                </c:pt>
                <c:pt idx="791">
                  <c:v>-6.4169479999999997</c:v>
                </c:pt>
                <c:pt idx="792">
                  <c:v>-8.3446169999999995</c:v>
                </c:pt>
                <c:pt idx="793">
                  <c:v>-8.3446169999999995</c:v>
                </c:pt>
                <c:pt idx="794">
                  <c:v>-1.177654</c:v>
                </c:pt>
                <c:pt idx="795">
                  <c:v>-5.7274339999999846</c:v>
                </c:pt>
                <c:pt idx="796">
                  <c:v>-5.7274339999999846</c:v>
                </c:pt>
                <c:pt idx="797">
                  <c:v>-10.866477</c:v>
                </c:pt>
                <c:pt idx="798">
                  <c:v>-7.5859389999999998</c:v>
                </c:pt>
                <c:pt idx="799">
                  <c:v>-7.5859389999999998</c:v>
                </c:pt>
                <c:pt idx="800">
                  <c:v>-5.9343719999999998</c:v>
                </c:pt>
                <c:pt idx="801">
                  <c:v>-6.5311430000000001</c:v>
                </c:pt>
                <c:pt idx="802">
                  <c:v>-6.5311430000000001</c:v>
                </c:pt>
                <c:pt idx="803">
                  <c:v>-6.5505819999999799</c:v>
                </c:pt>
                <c:pt idx="804">
                  <c:v>-6.5505819999999799</c:v>
                </c:pt>
                <c:pt idx="805">
                  <c:v>-5.6450649999999998</c:v>
                </c:pt>
                <c:pt idx="806">
                  <c:v>-8.2493890000000007</c:v>
                </c:pt>
                <c:pt idx="807">
                  <c:v>-8.8658380000000001</c:v>
                </c:pt>
                <c:pt idx="808">
                  <c:v>-9.4240089999999999</c:v>
                </c:pt>
                <c:pt idx="809">
                  <c:v>-7.8283610000000001</c:v>
                </c:pt>
                <c:pt idx="810">
                  <c:v>-7.8283610000000001</c:v>
                </c:pt>
                <c:pt idx="811">
                  <c:v>-6.6695359999999742</c:v>
                </c:pt>
                <c:pt idx="812">
                  <c:v>-7.7298090000000004</c:v>
                </c:pt>
                <c:pt idx="813">
                  <c:v>-7.7298090000000004</c:v>
                </c:pt>
                <c:pt idx="814">
                  <c:v>-7.8230069999999996</c:v>
                </c:pt>
                <c:pt idx="815">
                  <c:v>-7.8230069999999996</c:v>
                </c:pt>
                <c:pt idx="816">
                  <c:v>-6.744046</c:v>
                </c:pt>
                <c:pt idx="817">
                  <c:v>-4.7025519999999998</c:v>
                </c:pt>
                <c:pt idx="818">
                  <c:v>-6.0906919999999998</c:v>
                </c:pt>
                <c:pt idx="819">
                  <c:v>-2.797264999999999</c:v>
                </c:pt>
                <c:pt idx="820">
                  <c:v>-3.7621120000000001</c:v>
                </c:pt>
                <c:pt idx="821">
                  <c:v>-6.5326639999999996</c:v>
                </c:pt>
                <c:pt idx="822">
                  <c:v>-6.5326639999999996</c:v>
                </c:pt>
                <c:pt idx="823">
                  <c:v>-3.936188</c:v>
                </c:pt>
                <c:pt idx="824">
                  <c:v>-3.936188</c:v>
                </c:pt>
                <c:pt idx="825">
                  <c:v>-6.6848199999999771</c:v>
                </c:pt>
                <c:pt idx="826">
                  <c:v>-8.1236470000000001</c:v>
                </c:pt>
                <c:pt idx="827">
                  <c:v>-6.6842879999999791</c:v>
                </c:pt>
                <c:pt idx="828">
                  <c:v>-6.6842879999999791</c:v>
                </c:pt>
                <c:pt idx="829">
                  <c:v>-7.8023199999999999</c:v>
                </c:pt>
                <c:pt idx="830">
                  <c:v>-6.6670959999999742</c:v>
                </c:pt>
                <c:pt idx="831">
                  <c:v>-6.6670959999999742</c:v>
                </c:pt>
                <c:pt idx="832">
                  <c:v>-8.0366199999999992</c:v>
                </c:pt>
                <c:pt idx="833">
                  <c:v>-5.6400730000000001</c:v>
                </c:pt>
                <c:pt idx="834">
                  <c:v>-6.4196479999999996</c:v>
                </c:pt>
                <c:pt idx="835">
                  <c:v>-6.4196479999999996</c:v>
                </c:pt>
                <c:pt idx="836">
                  <c:v>-5.3088709999999999</c:v>
                </c:pt>
                <c:pt idx="837">
                  <c:v>-6.6567569999999998</c:v>
                </c:pt>
                <c:pt idx="838">
                  <c:v>-6.6567569999999998</c:v>
                </c:pt>
                <c:pt idx="839">
                  <c:v>-6.0031020000000002</c:v>
                </c:pt>
                <c:pt idx="840">
                  <c:v>-6.9489339999999986</c:v>
                </c:pt>
                <c:pt idx="841">
                  <c:v>-6.9489339999999986</c:v>
                </c:pt>
                <c:pt idx="842">
                  <c:v>-3.622214</c:v>
                </c:pt>
                <c:pt idx="843">
                  <c:v>-6.5239449999999799</c:v>
                </c:pt>
                <c:pt idx="844">
                  <c:v>-7.86285999999998</c:v>
                </c:pt>
                <c:pt idx="845">
                  <c:v>-7.517086999999977</c:v>
                </c:pt>
                <c:pt idx="846">
                  <c:v>-3.801491</c:v>
                </c:pt>
                <c:pt idx="847">
                  <c:v>-3.801491</c:v>
                </c:pt>
                <c:pt idx="848">
                  <c:v>-5.7212670000000001</c:v>
                </c:pt>
                <c:pt idx="849">
                  <c:v>-5.8706290000000001</c:v>
                </c:pt>
                <c:pt idx="850">
                  <c:v>-6.4132790000000002</c:v>
                </c:pt>
                <c:pt idx="851">
                  <c:v>-6.4132790000000002</c:v>
                </c:pt>
                <c:pt idx="852">
                  <c:v>-8.8287300000000002</c:v>
                </c:pt>
                <c:pt idx="853">
                  <c:v>-3.0839979999999998</c:v>
                </c:pt>
                <c:pt idx="854">
                  <c:v>-7.4528410000000003</c:v>
                </c:pt>
                <c:pt idx="855">
                  <c:v>-7.4528410000000003</c:v>
                </c:pt>
                <c:pt idx="856">
                  <c:v>-7.5937279999999996</c:v>
                </c:pt>
                <c:pt idx="857">
                  <c:v>-7.5937279999999996</c:v>
                </c:pt>
                <c:pt idx="858">
                  <c:v>-7.3062649999999998</c:v>
                </c:pt>
                <c:pt idx="859">
                  <c:v>-7.3062649999999998</c:v>
                </c:pt>
                <c:pt idx="860">
                  <c:v>-8.3314819999999994</c:v>
                </c:pt>
                <c:pt idx="861">
                  <c:v>-6.3008410000000001</c:v>
                </c:pt>
                <c:pt idx="862">
                  <c:v>-5.55375</c:v>
                </c:pt>
                <c:pt idx="863">
                  <c:v>-5.55375</c:v>
                </c:pt>
                <c:pt idx="864">
                  <c:v>-5.1939799999999936</c:v>
                </c:pt>
                <c:pt idx="865">
                  <c:v>-5.1939799999999936</c:v>
                </c:pt>
                <c:pt idx="866">
                  <c:v>-3.9466000000000001</c:v>
                </c:pt>
                <c:pt idx="867">
                  <c:v>-5.2700990000000001</c:v>
                </c:pt>
                <c:pt idx="868">
                  <c:v>-5.3185229999999999</c:v>
                </c:pt>
                <c:pt idx="869">
                  <c:v>-5.3185229999999999</c:v>
                </c:pt>
                <c:pt idx="870">
                  <c:v>-6.4350050000000003</c:v>
                </c:pt>
                <c:pt idx="871">
                  <c:v>-3.4608319999999999</c:v>
                </c:pt>
                <c:pt idx="872">
                  <c:v>-4.656834999999977</c:v>
                </c:pt>
                <c:pt idx="873">
                  <c:v>-4.656834999999977</c:v>
                </c:pt>
                <c:pt idx="874">
                  <c:v>-5.6193759999999999</c:v>
                </c:pt>
                <c:pt idx="875">
                  <c:v>-5.6193759999999999</c:v>
                </c:pt>
                <c:pt idx="876">
                  <c:v>-8.8461010000000009</c:v>
                </c:pt>
                <c:pt idx="877">
                  <c:v>-8.8461010000000009</c:v>
                </c:pt>
                <c:pt idx="878">
                  <c:v>-5.5303449999999996</c:v>
                </c:pt>
                <c:pt idx="879">
                  <c:v>-5.042389</c:v>
                </c:pt>
                <c:pt idx="880">
                  <c:v>-6.0760509999999996</c:v>
                </c:pt>
                <c:pt idx="881">
                  <c:v>-3.0480509999999992</c:v>
                </c:pt>
                <c:pt idx="882">
                  <c:v>-7.8525609999999997</c:v>
                </c:pt>
                <c:pt idx="883">
                  <c:v>-7.8525609999999997</c:v>
                </c:pt>
                <c:pt idx="884">
                  <c:v>-7.2733179999999997</c:v>
                </c:pt>
                <c:pt idx="885">
                  <c:v>-7.4848710000000001</c:v>
                </c:pt>
                <c:pt idx="886">
                  <c:v>-7.4848710000000001</c:v>
                </c:pt>
                <c:pt idx="887">
                  <c:v>-5.5822839999999996</c:v>
                </c:pt>
                <c:pt idx="888">
                  <c:v>-7.8154949999999799</c:v>
                </c:pt>
                <c:pt idx="889">
                  <c:v>-7.8154949999999799</c:v>
                </c:pt>
                <c:pt idx="890">
                  <c:v>-5.6144109999999694</c:v>
                </c:pt>
                <c:pt idx="891">
                  <c:v>-8.2877299999999998</c:v>
                </c:pt>
                <c:pt idx="892">
                  <c:v>-8.31175</c:v>
                </c:pt>
                <c:pt idx="893">
                  <c:v>-8.31175</c:v>
                </c:pt>
                <c:pt idx="894">
                  <c:v>-7.1713639999999996</c:v>
                </c:pt>
                <c:pt idx="895">
                  <c:v>-3.327928</c:v>
                </c:pt>
                <c:pt idx="896">
                  <c:v>-6.1492969999999998</c:v>
                </c:pt>
                <c:pt idx="897">
                  <c:v>-6.1492969999999998</c:v>
                </c:pt>
                <c:pt idx="898">
                  <c:v>-5.7941229999999999</c:v>
                </c:pt>
                <c:pt idx="899">
                  <c:v>-5.1852039999999997</c:v>
                </c:pt>
                <c:pt idx="900">
                  <c:v>-5.1852039999999997</c:v>
                </c:pt>
                <c:pt idx="901">
                  <c:v>-7.1546139999999836</c:v>
                </c:pt>
                <c:pt idx="902">
                  <c:v>-7.0971329999999799</c:v>
                </c:pt>
                <c:pt idx="903">
                  <c:v>-9.2428589999999993</c:v>
                </c:pt>
                <c:pt idx="904">
                  <c:v>-9.2428589999999993</c:v>
                </c:pt>
                <c:pt idx="905">
                  <c:v>-5.0465059999999999</c:v>
                </c:pt>
                <c:pt idx="906">
                  <c:v>-8.5857670000000006</c:v>
                </c:pt>
                <c:pt idx="907">
                  <c:v>-8.5857670000000006</c:v>
                </c:pt>
                <c:pt idx="908">
                  <c:v>-7.2426120000000003</c:v>
                </c:pt>
                <c:pt idx="909">
                  <c:v>-2.8070850000000012</c:v>
                </c:pt>
                <c:pt idx="910">
                  <c:v>-2.8070850000000012</c:v>
                </c:pt>
                <c:pt idx="911">
                  <c:v>-3.1313490000000002</c:v>
                </c:pt>
                <c:pt idx="912">
                  <c:v>-7.9748489999999999</c:v>
                </c:pt>
                <c:pt idx="913">
                  <c:v>-5.5662209999999996</c:v>
                </c:pt>
                <c:pt idx="914">
                  <c:v>-5.5662209999999996</c:v>
                </c:pt>
                <c:pt idx="915">
                  <c:v>-6.5424249999999997</c:v>
                </c:pt>
                <c:pt idx="916">
                  <c:v>-3.9686400000000011</c:v>
                </c:pt>
                <c:pt idx="917">
                  <c:v>-4.800408</c:v>
                </c:pt>
                <c:pt idx="918">
                  <c:v>-7.8669929999999999</c:v>
                </c:pt>
                <c:pt idx="919">
                  <c:v>-5.4446079999999997</c:v>
                </c:pt>
                <c:pt idx="920">
                  <c:v>-7.6403600000000003</c:v>
                </c:pt>
                <c:pt idx="921">
                  <c:v>-7.6403600000000003</c:v>
                </c:pt>
                <c:pt idx="922">
                  <c:v>-7.6584620000000001</c:v>
                </c:pt>
                <c:pt idx="923">
                  <c:v>-7.6584620000000001</c:v>
                </c:pt>
                <c:pt idx="924">
                  <c:v>-6.8442949999999998</c:v>
                </c:pt>
                <c:pt idx="925">
                  <c:v>-6.8442949999999998</c:v>
                </c:pt>
                <c:pt idx="926">
                  <c:v>-5.9930130000000004</c:v>
                </c:pt>
                <c:pt idx="927">
                  <c:v>-6.799347</c:v>
                </c:pt>
                <c:pt idx="928">
                  <c:v>-6.799347</c:v>
                </c:pt>
                <c:pt idx="929">
                  <c:v>-5.7123790000000003</c:v>
                </c:pt>
                <c:pt idx="930">
                  <c:v>-6.9570759999999998</c:v>
                </c:pt>
                <c:pt idx="931">
                  <c:v>-9.1897579999999994</c:v>
                </c:pt>
                <c:pt idx="932">
                  <c:v>-1.7618810000000009</c:v>
                </c:pt>
                <c:pt idx="933">
                  <c:v>-6.0792640000000002</c:v>
                </c:pt>
                <c:pt idx="934">
                  <c:v>-6.0792640000000002</c:v>
                </c:pt>
                <c:pt idx="935">
                  <c:v>-6.6217139999999937</c:v>
                </c:pt>
                <c:pt idx="936">
                  <c:v>-7.211551</c:v>
                </c:pt>
                <c:pt idx="937">
                  <c:v>-7.1565499999999984</c:v>
                </c:pt>
                <c:pt idx="938">
                  <c:v>-7.1565499999999984</c:v>
                </c:pt>
                <c:pt idx="939">
                  <c:v>-6.5544169999999742</c:v>
                </c:pt>
                <c:pt idx="940">
                  <c:v>-7.2136719999999999</c:v>
                </c:pt>
                <c:pt idx="941">
                  <c:v>-7.8915879999999996</c:v>
                </c:pt>
                <c:pt idx="942">
                  <c:v>-6.130738</c:v>
                </c:pt>
                <c:pt idx="943">
                  <c:v>-5.3282429999999996</c:v>
                </c:pt>
                <c:pt idx="944">
                  <c:v>-12.333259</c:v>
                </c:pt>
                <c:pt idx="945">
                  <c:v>-12.333259</c:v>
                </c:pt>
                <c:pt idx="946">
                  <c:v>-6.2744169999999997</c:v>
                </c:pt>
                <c:pt idx="947">
                  <c:v>-6.8350920000000004</c:v>
                </c:pt>
                <c:pt idx="948">
                  <c:v>-3.7884829999999989</c:v>
                </c:pt>
                <c:pt idx="949">
                  <c:v>-6.0938080000000001</c:v>
                </c:pt>
                <c:pt idx="950">
                  <c:v>-6.1317529999999998</c:v>
                </c:pt>
                <c:pt idx="951">
                  <c:v>-6.1317529999999998</c:v>
                </c:pt>
                <c:pt idx="952">
                  <c:v>-7.1016120000000003</c:v>
                </c:pt>
                <c:pt idx="953">
                  <c:v>-7.1016120000000003</c:v>
                </c:pt>
                <c:pt idx="954">
                  <c:v>-2.4587270000000001</c:v>
                </c:pt>
                <c:pt idx="955">
                  <c:v>-6.5476710000000002</c:v>
                </c:pt>
                <c:pt idx="956">
                  <c:v>-4.7731070000000004</c:v>
                </c:pt>
                <c:pt idx="957">
                  <c:v>-4.7731070000000004</c:v>
                </c:pt>
                <c:pt idx="958">
                  <c:v>-8.0549309999999998</c:v>
                </c:pt>
                <c:pt idx="959">
                  <c:v>-4.9902540000000002</c:v>
                </c:pt>
                <c:pt idx="960">
                  <c:v>-4.9902540000000002</c:v>
                </c:pt>
                <c:pt idx="961">
                  <c:v>-4.1064629999999998</c:v>
                </c:pt>
                <c:pt idx="962">
                  <c:v>-3.6138189999999981</c:v>
                </c:pt>
                <c:pt idx="963">
                  <c:v>-5.95059</c:v>
                </c:pt>
                <c:pt idx="964">
                  <c:v>-6.3202619999999996</c:v>
                </c:pt>
                <c:pt idx="965">
                  <c:v>-6.3202619999999996</c:v>
                </c:pt>
                <c:pt idx="966">
                  <c:v>-7.221673</c:v>
                </c:pt>
                <c:pt idx="967">
                  <c:v>-6.7767910000000002</c:v>
                </c:pt>
                <c:pt idx="968">
                  <c:v>-6.5420230000000004</c:v>
                </c:pt>
                <c:pt idx="969">
                  <c:v>-6.7208230000000002</c:v>
                </c:pt>
                <c:pt idx="970">
                  <c:v>-5.8120339999999846</c:v>
                </c:pt>
                <c:pt idx="971">
                  <c:v>-6.0838159999999997</c:v>
                </c:pt>
                <c:pt idx="972">
                  <c:v>-6.0838159999999997</c:v>
                </c:pt>
                <c:pt idx="973">
                  <c:v>-4.8648879999999686</c:v>
                </c:pt>
                <c:pt idx="974">
                  <c:v>-6.2026269999999997</c:v>
                </c:pt>
                <c:pt idx="975">
                  <c:v>-6.2026269999999997</c:v>
                </c:pt>
                <c:pt idx="976">
                  <c:v>-4.5641159999999656</c:v>
                </c:pt>
                <c:pt idx="977">
                  <c:v>-8.0132690000000011</c:v>
                </c:pt>
                <c:pt idx="978">
                  <c:v>-8.0132690000000011</c:v>
                </c:pt>
                <c:pt idx="979">
                  <c:v>-7.9397869999999999</c:v>
                </c:pt>
                <c:pt idx="980">
                  <c:v>-5.9112099999999996</c:v>
                </c:pt>
                <c:pt idx="981">
                  <c:v>-6.9445819999999996</c:v>
                </c:pt>
                <c:pt idx="982">
                  <c:v>-7.8328519999999999</c:v>
                </c:pt>
                <c:pt idx="983">
                  <c:v>-6.5333740000000002</c:v>
                </c:pt>
                <c:pt idx="984">
                  <c:v>-5.9916200000000002</c:v>
                </c:pt>
                <c:pt idx="985">
                  <c:v>-6.8919259999999998</c:v>
                </c:pt>
                <c:pt idx="986">
                  <c:v>-6.8919259999999998</c:v>
                </c:pt>
                <c:pt idx="987">
                  <c:v>-4.2513349999999974</c:v>
                </c:pt>
                <c:pt idx="988">
                  <c:v>-9.0688010000000006</c:v>
                </c:pt>
                <c:pt idx="989">
                  <c:v>-9.0688010000000006</c:v>
                </c:pt>
                <c:pt idx="990">
                  <c:v>-6.5322459999999998</c:v>
                </c:pt>
                <c:pt idx="991">
                  <c:v>-8.7290979999999987</c:v>
                </c:pt>
                <c:pt idx="992">
                  <c:v>-8.7290979999999987</c:v>
                </c:pt>
                <c:pt idx="993">
                  <c:v>-4.0564319999999956</c:v>
                </c:pt>
                <c:pt idx="994">
                  <c:v>-10.285164999999999</c:v>
                </c:pt>
                <c:pt idx="995">
                  <c:v>-13.012986</c:v>
                </c:pt>
                <c:pt idx="996">
                  <c:v>-13.012986</c:v>
                </c:pt>
                <c:pt idx="997">
                  <c:v>-6.3864239999999999</c:v>
                </c:pt>
                <c:pt idx="998">
                  <c:v>-7.2702159999999996</c:v>
                </c:pt>
                <c:pt idx="999">
                  <c:v>-6.90726</c:v>
                </c:pt>
                <c:pt idx="1000">
                  <c:v>-6.8417440000000003</c:v>
                </c:pt>
                <c:pt idx="1001">
                  <c:v>-6.8417440000000003</c:v>
                </c:pt>
                <c:pt idx="1002">
                  <c:v>-6.7272809999999996</c:v>
                </c:pt>
                <c:pt idx="1003">
                  <c:v>-5.8221879999999686</c:v>
                </c:pt>
                <c:pt idx="1004">
                  <c:v>-4.726451</c:v>
                </c:pt>
                <c:pt idx="1005">
                  <c:v>-6.8176169999999798</c:v>
                </c:pt>
                <c:pt idx="1006">
                  <c:v>-4.9812029999999998</c:v>
                </c:pt>
                <c:pt idx="1007">
                  <c:v>-7.379219</c:v>
                </c:pt>
                <c:pt idx="1008">
                  <c:v>-6.5420230000000004</c:v>
                </c:pt>
                <c:pt idx="1009">
                  <c:v>-8.1654520000000002</c:v>
                </c:pt>
                <c:pt idx="1010">
                  <c:v>-5.3090460000000004</c:v>
                </c:pt>
                <c:pt idx="1011">
                  <c:v>-6.6533749999999836</c:v>
                </c:pt>
                <c:pt idx="1012">
                  <c:v>-6.6533749999999836</c:v>
                </c:pt>
                <c:pt idx="1013">
                  <c:v>-6.4231790000000002</c:v>
                </c:pt>
                <c:pt idx="1014">
                  <c:v>-6.7498110000000002</c:v>
                </c:pt>
                <c:pt idx="1015">
                  <c:v>-5.0065689999999998</c:v>
                </c:pt>
                <c:pt idx="1016">
                  <c:v>-5.0065689999999998</c:v>
                </c:pt>
                <c:pt idx="1017">
                  <c:v>-5.2285099999999964</c:v>
                </c:pt>
                <c:pt idx="1018">
                  <c:v>-8.8773769999999992</c:v>
                </c:pt>
                <c:pt idx="1019">
                  <c:v>-5.8026669999999996</c:v>
                </c:pt>
                <c:pt idx="1020">
                  <c:v>-5.8026669999999996</c:v>
                </c:pt>
                <c:pt idx="1021">
                  <c:v>-9.2353129999999979</c:v>
                </c:pt>
                <c:pt idx="1022">
                  <c:v>-9.2353129999999979</c:v>
                </c:pt>
                <c:pt idx="1023">
                  <c:v>-7.4885820000000001</c:v>
                </c:pt>
                <c:pt idx="1024">
                  <c:v>-8.0681100000000008</c:v>
                </c:pt>
                <c:pt idx="1025">
                  <c:v>-8.0681100000000008</c:v>
                </c:pt>
                <c:pt idx="1026">
                  <c:v>-7.8606829999999999</c:v>
                </c:pt>
                <c:pt idx="1027">
                  <c:v>-6.6472920000000002</c:v>
                </c:pt>
                <c:pt idx="1028">
                  <c:v>-7.7954650000000001</c:v>
                </c:pt>
                <c:pt idx="1029">
                  <c:v>-7.7954650000000001</c:v>
                </c:pt>
                <c:pt idx="1030">
                  <c:v>-5.1227539999999836</c:v>
                </c:pt>
                <c:pt idx="1031">
                  <c:v>-6.8545489999999996</c:v>
                </c:pt>
                <c:pt idx="1032">
                  <c:v>-6.5502529999999997</c:v>
                </c:pt>
                <c:pt idx="1033">
                  <c:v>-7.6373930000000003</c:v>
                </c:pt>
                <c:pt idx="1034">
                  <c:v>-6.6924679999999999</c:v>
                </c:pt>
                <c:pt idx="1035">
                  <c:v>-6.6924679999999999</c:v>
                </c:pt>
                <c:pt idx="1036">
                  <c:v>-7.0700180000000001</c:v>
                </c:pt>
                <c:pt idx="1037">
                  <c:v>-7.1004839999999936</c:v>
                </c:pt>
                <c:pt idx="1038">
                  <c:v>-13.635135</c:v>
                </c:pt>
                <c:pt idx="1039">
                  <c:v>-13.635135</c:v>
                </c:pt>
                <c:pt idx="1040">
                  <c:v>-5.4679909999999996</c:v>
                </c:pt>
                <c:pt idx="1041">
                  <c:v>-8.3013320000000004</c:v>
                </c:pt>
                <c:pt idx="1042">
                  <c:v>-6.627198999999977</c:v>
                </c:pt>
                <c:pt idx="1043">
                  <c:v>-6.627198999999977</c:v>
                </c:pt>
                <c:pt idx="1044">
                  <c:v>-6.0736829999999999</c:v>
                </c:pt>
                <c:pt idx="1045">
                  <c:v>-8.2745420000000003</c:v>
                </c:pt>
                <c:pt idx="1046">
                  <c:v>-7.3750660000000003</c:v>
                </c:pt>
                <c:pt idx="1047">
                  <c:v>-6.0681209999999997</c:v>
                </c:pt>
                <c:pt idx="1048">
                  <c:v>-6.5265309999999799</c:v>
                </c:pt>
                <c:pt idx="1049">
                  <c:v>-5.4638350000000004</c:v>
                </c:pt>
                <c:pt idx="1050">
                  <c:v>-3.2222979999999999</c:v>
                </c:pt>
                <c:pt idx="1051">
                  <c:v>-6.706575</c:v>
                </c:pt>
                <c:pt idx="1052">
                  <c:v>-7.7997300000000003</c:v>
                </c:pt>
                <c:pt idx="1053">
                  <c:v>-6.96588699999998</c:v>
                </c:pt>
                <c:pt idx="1054">
                  <c:v>-5.4709139999999996</c:v>
                </c:pt>
                <c:pt idx="1055">
                  <c:v>-6.3649879999999648</c:v>
                </c:pt>
                <c:pt idx="1056">
                  <c:v>-8.0823719999999994</c:v>
                </c:pt>
                <c:pt idx="1057">
                  <c:v>-8.0823719999999994</c:v>
                </c:pt>
                <c:pt idx="1058">
                  <c:v>-7.6744379999999799</c:v>
                </c:pt>
                <c:pt idx="1059">
                  <c:v>-7.1403480000000004</c:v>
                </c:pt>
                <c:pt idx="1060">
                  <c:v>-6.1390909999999996</c:v>
                </c:pt>
                <c:pt idx="1061">
                  <c:v>-5.9199669999999998</c:v>
                </c:pt>
                <c:pt idx="1062">
                  <c:v>-5.9199669999999998</c:v>
                </c:pt>
                <c:pt idx="1063">
                  <c:v>-6.5108699999999997</c:v>
                </c:pt>
                <c:pt idx="1064">
                  <c:v>-1.5096349999999989</c:v>
                </c:pt>
                <c:pt idx="1065">
                  <c:v>-1.5096349999999989</c:v>
                </c:pt>
                <c:pt idx="1066">
                  <c:v>-6.5092299999999996</c:v>
                </c:pt>
                <c:pt idx="1067">
                  <c:v>-7.8118720000000001</c:v>
                </c:pt>
                <c:pt idx="1068">
                  <c:v>-7.8118720000000001</c:v>
                </c:pt>
                <c:pt idx="1069">
                  <c:v>-7.9181520000000001</c:v>
                </c:pt>
                <c:pt idx="1070">
                  <c:v>-5.3303269999999996</c:v>
                </c:pt>
                <c:pt idx="1071">
                  <c:v>-8.8391920000000006</c:v>
                </c:pt>
                <c:pt idx="1072">
                  <c:v>-8.8391920000000006</c:v>
                </c:pt>
                <c:pt idx="1073">
                  <c:v>-9.0920089999999991</c:v>
                </c:pt>
                <c:pt idx="1074">
                  <c:v>-9.0920089999999991</c:v>
                </c:pt>
                <c:pt idx="1075">
                  <c:v>-6.7335770000000004</c:v>
                </c:pt>
                <c:pt idx="1076">
                  <c:v>-4.9109439999999998</c:v>
                </c:pt>
                <c:pt idx="1077">
                  <c:v>-6.9167420000000002</c:v>
                </c:pt>
                <c:pt idx="1078">
                  <c:v>-6.3577399999999997</c:v>
                </c:pt>
                <c:pt idx="1079">
                  <c:v>-6.3577399999999997</c:v>
                </c:pt>
                <c:pt idx="1080">
                  <c:v>-6.2272980000000002</c:v>
                </c:pt>
                <c:pt idx="1081">
                  <c:v>-5.3572049999999836</c:v>
                </c:pt>
                <c:pt idx="1082">
                  <c:v>-4.9483860000000002</c:v>
                </c:pt>
                <c:pt idx="1083">
                  <c:v>-7.7215769999999999</c:v>
                </c:pt>
                <c:pt idx="1084">
                  <c:v>-7.4680520000000001</c:v>
                </c:pt>
                <c:pt idx="1085">
                  <c:v>-7.4474130000000001</c:v>
                </c:pt>
                <c:pt idx="1086">
                  <c:v>-6.667128999999977</c:v>
                </c:pt>
                <c:pt idx="1087">
                  <c:v>-6.667128999999977</c:v>
                </c:pt>
                <c:pt idx="1088">
                  <c:v>-6.1017450000000002</c:v>
                </c:pt>
                <c:pt idx="1089">
                  <c:v>-6.823842</c:v>
                </c:pt>
                <c:pt idx="1090">
                  <c:v>-8.7387329999999981</c:v>
                </c:pt>
                <c:pt idx="1091">
                  <c:v>-8.7387329999999981</c:v>
                </c:pt>
                <c:pt idx="1092">
                  <c:v>-6.9221209999999997</c:v>
                </c:pt>
                <c:pt idx="1093">
                  <c:v>-6.5000559999999998</c:v>
                </c:pt>
                <c:pt idx="1094">
                  <c:v>-6.5000559999999998</c:v>
                </c:pt>
                <c:pt idx="1095">
                  <c:v>-6.4150450000000001</c:v>
                </c:pt>
                <c:pt idx="1096">
                  <c:v>-6.4150450000000001</c:v>
                </c:pt>
                <c:pt idx="1097">
                  <c:v>-6.4792100000000001</c:v>
                </c:pt>
                <c:pt idx="1098">
                  <c:v>-7.4750540000000001</c:v>
                </c:pt>
                <c:pt idx="1099">
                  <c:v>-8.6985699999999984</c:v>
                </c:pt>
                <c:pt idx="1100">
                  <c:v>-4.6084579999999997</c:v>
                </c:pt>
                <c:pt idx="1101">
                  <c:v>-1.7754399999999999</c:v>
                </c:pt>
                <c:pt idx="1102">
                  <c:v>-1.7754399999999999</c:v>
                </c:pt>
                <c:pt idx="1103">
                  <c:v>-8.0973959999999998</c:v>
                </c:pt>
                <c:pt idx="1104">
                  <c:v>-8.0973959999999998</c:v>
                </c:pt>
                <c:pt idx="1105">
                  <c:v>-7.2996790000000003</c:v>
                </c:pt>
                <c:pt idx="1106">
                  <c:v>-6.59221499999998</c:v>
                </c:pt>
                <c:pt idx="1107">
                  <c:v>-9.7031139999999994</c:v>
                </c:pt>
                <c:pt idx="1108">
                  <c:v>-9.7031139999999994</c:v>
                </c:pt>
                <c:pt idx="1109">
                  <c:v>-9.4142550000000007</c:v>
                </c:pt>
                <c:pt idx="1110">
                  <c:v>-8.217492</c:v>
                </c:pt>
                <c:pt idx="1111">
                  <c:v>-8.217492</c:v>
                </c:pt>
                <c:pt idx="1112">
                  <c:v>-6.992114999999977</c:v>
                </c:pt>
                <c:pt idx="1113">
                  <c:v>-7.3035059999999996</c:v>
                </c:pt>
                <c:pt idx="1114">
                  <c:v>-7.0540909999999997</c:v>
                </c:pt>
                <c:pt idx="1115">
                  <c:v>-8.1707020000000004</c:v>
                </c:pt>
                <c:pt idx="1116">
                  <c:v>-8.0676699999999997</c:v>
                </c:pt>
                <c:pt idx="1117">
                  <c:v>-8.0676699999999997</c:v>
                </c:pt>
                <c:pt idx="1118">
                  <c:v>-6.2141219999999997</c:v>
                </c:pt>
                <c:pt idx="1119">
                  <c:v>-5.3832719999999998</c:v>
                </c:pt>
                <c:pt idx="1120">
                  <c:v>-7.1028219999999997</c:v>
                </c:pt>
                <c:pt idx="1121">
                  <c:v>-7.1028219999999997</c:v>
                </c:pt>
                <c:pt idx="1122">
                  <c:v>-6.4016950000000001</c:v>
                </c:pt>
                <c:pt idx="1123">
                  <c:v>-6.4016950000000001</c:v>
                </c:pt>
                <c:pt idx="1124">
                  <c:v>-6.2387899999999998</c:v>
                </c:pt>
                <c:pt idx="1125">
                  <c:v>-6.2387899999999998</c:v>
                </c:pt>
                <c:pt idx="1126">
                  <c:v>-4.970987</c:v>
                </c:pt>
                <c:pt idx="1127">
                  <c:v>-7.828904999999974</c:v>
                </c:pt>
                <c:pt idx="1128">
                  <c:v>-8.394736</c:v>
                </c:pt>
                <c:pt idx="1129">
                  <c:v>-5.9969609999999998</c:v>
                </c:pt>
                <c:pt idx="1130">
                  <c:v>-7.5970869999999771</c:v>
                </c:pt>
                <c:pt idx="1131">
                  <c:v>-6.823842</c:v>
                </c:pt>
                <c:pt idx="1132">
                  <c:v>-7.5130679999999996</c:v>
                </c:pt>
                <c:pt idx="1133">
                  <c:v>-6.8247949999999742</c:v>
                </c:pt>
                <c:pt idx="1134">
                  <c:v>-6.8247949999999742</c:v>
                </c:pt>
                <c:pt idx="1135">
                  <c:v>-8.8109859999999998</c:v>
                </c:pt>
                <c:pt idx="1136">
                  <c:v>-2.8172859999999971</c:v>
                </c:pt>
                <c:pt idx="1137">
                  <c:v>-6.4496739999999999</c:v>
                </c:pt>
                <c:pt idx="1138">
                  <c:v>-6.4496739999999999</c:v>
                </c:pt>
                <c:pt idx="1139">
                  <c:v>-5.7108290000000004</c:v>
                </c:pt>
                <c:pt idx="1140">
                  <c:v>-3.927934</c:v>
                </c:pt>
                <c:pt idx="1141">
                  <c:v>-6.9758459999999998</c:v>
                </c:pt>
                <c:pt idx="1142">
                  <c:v>-6.9758459999999998</c:v>
                </c:pt>
                <c:pt idx="1143">
                  <c:v>-6.5016230000000004</c:v>
                </c:pt>
                <c:pt idx="1144">
                  <c:v>-6.7239069999999996</c:v>
                </c:pt>
                <c:pt idx="1145">
                  <c:v>-6.8805290000000001</c:v>
                </c:pt>
                <c:pt idx="1146">
                  <c:v>-6.8805290000000001</c:v>
                </c:pt>
                <c:pt idx="1147">
                  <c:v>-6.7198919999999998</c:v>
                </c:pt>
                <c:pt idx="1148">
                  <c:v>-6.2544719999999998</c:v>
                </c:pt>
                <c:pt idx="1149">
                  <c:v>-8.1040840000000003</c:v>
                </c:pt>
                <c:pt idx="1150">
                  <c:v>-8.1040840000000003</c:v>
                </c:pt>
                <c:pt idx="1151">
                  <c:v>-5.190067</c:v>
                </c:pt>
                <c:pt idx="1152">
                  <c:v>-5.190067</c:v>
                </c:pt>
                <c:pt idx="1153">
                  <c:v>-9.4727599999999992</c:v>
                </c:pt>
                <c:pt idx="1154">
                  <c:v>-7.3489420000000001</c:v>
                </c:pt>
                <c:pt idx="1155">
                  <c:v>-7.5732229999999996</c:v>
                </c:pt>
                <c:pt idx="1156">
                  <c:v>-6.3976689999999996</c:v>
                </c:pt>
                <c:pt idx="1157">
                  <c:v>-7.8275079999999742</c:v>
                </c:pt>
                <c:pt idx="1158">
                  <c:v>-5.229927</c:v>
                </c:pt>
                <c:pt idx="1159">
                  <c:v>-5.229927</c:v>
                </c:pt>
                <c:pt idx="1160">
                  <c:v>-10.349513</c:v>
                </c:pt>
                <c:pt idx="1161">
                  <c:v>-8.4298959999999994</c:v>
                </c:pt>
                <c:pt idx="1162">
                  <c:v>-3.920442</c:v>
                </c:pt>
                <c:pt idx="1163">
                  <c:v>-3.920442</c:v>
                </c:pt>
                <c:pt idx="1164">
                  <c:v>-5.8922790000000003</c:v>
                </c:pt>
                <c:pt idx="1165">
                  <c:v>-1.353016999999999</c:v>
                </c:pt>
                <c:pt idx="1166">
                  <c:v>-7.3136749999999999</c:v>
                </c:pt>
                <c:pt idx="1167">
                  <c:v>-7.2561330000000002</c:v>
                </c:pt>
                <c:pt idx="1168">
                  <c:v>-3.7965420000000001</c:v>
                </c:pt>
                <c:pt idx="1169">
                  <c:v>-3.7965420000000001</c:v>
                </c:pt>
                <c:pt idx="1170">
                  <c:v>-6.8680859999999742</c:v>
                </c:pt>
                <c:pt idx="1171">
                  <c:v>-7.2487640000000004</c:v>
                </c:pt>
                <c:pt idx="1172">
                  <c:v>-8.8421140000000005</c:v>
                </c:pt>
                <c:pt idx="1173">
                  <c:v>-8.8421140000000005</c:v>
                </c:pt>
                <c:pt idx="1174">
                  <c:v>-7.5607059999999997</c:v>
                </c:pt>
                <c:pt idx="1175">
                  <c:v>-8.0325059999999997</c:v>
                </c:pt>
                <c:pt idx="1176">
                  <c:v>-8.2787919999999993</c:v>
                </c:pt>
                <c:pt idx="1177">
                  <c:v>-8.2787919999999993</c:v>
                </c:pt>
                <c:pt idx="1178">
                  <c:v>-6.5120749999999799</c:v>
                </c:pt>
                <c:pt idx="1179">
                  <c:v>-6.603154999999977</c:v>
                </c:pt>
                <c:pt idx="1180">
                  <c:v>-6.603154999999977</c:v>
                </c:pt>
                <c:pt idx="1181">
                  <c:v>-5.0400419999999997</c:v>
                </c:pt>
                <c:pt idx="1182">
                  <c:v>-5.0400419999999997</c:v>
                </c:pt>
                <c:pt idx="1183">
                  <c:v>-6.4387150000000002</c:v>
                </c:pt>
                <c:pt idx="1184">
                  <c:v>-6.4387150000000002</c:v>
                </c:pt>
                <c:pt idx="1185">
                  <c:v>-9.8466280000000008</c:v>
                </c:pt>
                <c:pt idx="1186">
                  <c:v>-6.3476900000000001</c:v>
                </c:pt>
                <c:pt idx="1187">
                  <c:v>-6.7908309999999998</c:v>
                </c:pt>
                <c:pt idx="1188">
                  <c:v>-6.7908309999999998</c:v>
                </c:pt>
                <c:pt idx="1189">
                  <c:v>-11.784516999999999</c:v>
                </c:pt>
                <c:pt idx="1190">
                  <c:v>-7.0477169999999996</c:v>
                </c:pt>
                <c:pt idx="1191">
                  <c:v>-7.0477169999999996</c:v>
                </c:pt>
                <c:pt idx="1192">
                  <c:v>-6.3759709999999998</c:v>
                </c:pt>
                <c:pt idx="1193">
                  <c:v>-7.2571680000000001</c:v>
                </c:pt>
                <c:pt idx="1194">
                  <c:v>-9.0297219999999996</c:v>
                </c:pt>
                <c:pt idx="1195">
                  <c:v>-6.7969280000000003</c:v>
                </c:pt>
                <c:pt idx="1196">
                  <c:v>-6.8898349999999997</c:v>
                </c:pt>
                <c:pt idx="1197">
                  <c:v>-6.8898349999999997</c:v>
                </c:pt>
                <c:pt idx="1198">
                  <c:v>-7.0708719999999996</c:v>
                </c:pt>
                <c:pt idx="1199">
                  <c:v>-5.4346699999999997</c:v>
                </c:pt>
                <c:pt idx="1200">
                  <c:v>-3.5827719999999998</c:v>
                </c:pt>
                <c:pt idx="1201">
                  <c:v>-7.5471309999999798</c:v>
                </c:pt>
                <c:pt idx="1202">
                  <c:v>-7.4488009999999996</c:v>
                </c:pt>
                <c:pt idx="1203">
                  <c:v>-7.4488009999999996</c:v>
                </c:pt>
                <c:pt idx="1204">
                  <c:v>-7.3927129999999996</c:v>
                </c:pt>
                <c:pt idx="1205">
                  <c:v>-7.3927129999999996</c:v>
                </c:pt>
                <c:pt idx="1206">
                  <c:v>-7.6773059999999997</c:v>
                </c:pt>
                <c:pt idx="1207">
                  <c:v>-8.0795849999999998</c:v>
                </c:pt>
                <c:pt idx="1208">
                  <c:v>-6.9250579999999999</c:v>
                </c:pt>
                <c:pt idx="1209">
                  <c:v>-6.9250579999999999</c:v>
                </c:pt>
                <c:pt idx="1210">
                  <c:v>-6.882104999999977</c:v>
                </c:pt>
                <c:pt idx="1211">
                  <c:v>-9.1473960000000005</c:v>
                </c:pt>
                <c:pt idx="1212">
                  <c:v>-8.2438429999999983</c:v>
                </c:pt>
                <c:pt idx="1213">
                  <c:v>-8.2438429999999983</c:v>
                </c:pt>
                <c:pt idx="1214">
                  <c:v>-6.3034400000000002</c:v>
                </c:pt>
                <c:pt idx="1215">
                  <c:v>-7.6434439999999997</c:v>
                </c:pt>
                <c:pt idx="1216">
                  <c:v>-7.6434439999999997</c:v>
                </c:pt>
                <c:pt idx="1217">
                  <c:v>-6.5692959999999996</c:v>
                </c:pt>
                <c:pt idx="1218">
                  <c:v>-5.8982859999999997</c:v>
                </c:pt>
                <c:pt idx="1219">
                  <c:v>-5.8982859999999997</c:v>
                </c:pt>
                <c:pt idx="1220">
                  <c:v>-6.1709179999999799</c:v>
                </c:pt>
                <c:pt idx="1221">
                  <c:v>-5.844049</c:v>
                </c:pt>
                <c:pt idx="1222">
                  <c:v>-5.844049</c:v>
                </c:pt>
                <c:pt idx="1223">
                  <c:v>-13.186961</c:v>
                </c:pt>
                <c:pt idx="1224">
                  <c:v>-5.4021439999999998</c:v>
                </c:pt>
                <c:pt idx="1225">
                  <c:v>-6.1809279999999998</c:v>
                </c:pt>
                <c:pt idx="1226">
                  <c:v>-7.0399770000000004</c:v>
                </c:pt>
                <c:pt idx="1227">
                  <c:v>-6.3287009999999997</c:v>
                </c:pt>
                <c:pt idx="1228">
                  <c:v>-7.0856890000000003</c:v>
                </c:pt>
                <c:pt idx="1229">
                  <c:v>-8.845815</c:v>
                </c:pt>
                <c:pt idx="1230">
                  <c:v>-6.905195</c:v>
                </c:pt>
                <c:pt idx="1231">
                  <c:v>-7.9596220000000004</c:v>
                </c:pt>
                <c:pt idx="1232">
                  <c:v>-7.9596220000000004</c:v>
                </c:pt>
                <c:pt idx="1233">
                  <c:v>-7.9477729999999998</c:v>
                </c:pt>
                <c:pt idx="1234">
                  <c:v>-2.4674969999999998</c:v>
                </c:pt>
                <c:pt idx="1235">
                  <c:v>-11.714307</c:v>
                </c:pt>
                <c:pt idx="1236">
                  <c:v>-6.3230569999999799</c:v>
                </c:pt>
                <c:pt idx="1237">
                  <c:v>-6.3028819999999799</c:v>
                </c:pt>
                <c:pt idx="1238">
                  <c:v>-8.0316109999999981</c:v>
                </c:pt>
                <c:pt idx="1239">
                  <c:v>-8.0316109999999981</c:v>
                </c:pt>
                <c:pt idx="1240">
                  <c:v>-8.0609599999999997</c:v>
                </c:pt>
                <c:pt idx="1241">
                  <c:v>-5.3716699999999999</c:v>
                </c:pt>
                <c:pt idx="1242">
                  <c:v>-4.9280839999999966</c:v>
                </c:pt>
                <c:pt idx="1243">
                  <c:v>-7.4765769999999998</c:v>
                </c:pt>
                <c:pt idx="1244">
                  <c:v>-7.46728499999998</c:v>
                </c:pt>
                <c:pt idx="1245">
                  <c:v>-7.46728499999998</c:v>
                </c:pt>
                <c:pt idx="1246">
                  <c:v>-3.411080999999998</c:v>
                </c:pt>
                <c:pt idx="1247">
                  <c:v>-5.1167020000000001</c:v>
                </c:pt>
                <c:pt idx="1248">
                  <c:v>-5.1167020000000001</c:v>
                </c:pt>
                <c:pt idx="1249">
                  <c:v>-9.4346460000000008</c:v>
                </c:pt>
                <c:pt idx="1250">
                  <c:v>-9.4346460000000008</c:v>
                </c:pt>
                <c:pt idx="1251">
                  <c:v>-4.1115680000000001</c:v>
                </c:pt>
                <c:pt idx="1252">
                  <c:v>-4.1115680000000001</c:v>
                </c:pt>
                <c:pt idx="1253">
                  <c:v>-4.5112620000000003</c:v>
                </c:pt>
                <c:pt idx="1254">
                  <c:v>-9.9479860000000002</c:v>
                </c:pt>
                <c:pt idx="1255">
                  <c:v>-9.9479860000000002</c:v>
                </c:pt>
                <c:pt idx="1256">
                  <c:v>-6.576975</c:v>
                </c:pt>
                <c:pt idx="1257">
                  <c:v>-6.8902010000000002</c:v>
                </c:pt>
                <c:pt idx="1258">
                  <c:v>-12.361338999999999</c:v>
                </c:pt>
                <c:pt idx="1259">
                  <c:v>-12.361338999999999</c:v>
                </c:pt>
                <c:pt idx="1260">
                  <c:v>-8.4759089999999997</c:v>
                </c:pt>
                <c:pt idx="1261">
                  <c:v>-8.3817009999999996</c:v>
                </c:pt>
                <c:pt idx="1262">
                  <c:v>-8.3817009999999996</c:v>
                </c:pt>
                <c:pt idx="1263">
                  <c:v>-6.6893200000000004</c:v>
                </c:pt>
                <c:pt idx="1264">
                  <c:v>-6.7817080000000001</c:v>
                </c:pt>
                <c:pt idx="1265">
                  <c:v>-6.7817080000000001</c:v>
                </c:pt>
                <c:pt idx="1266">
                  <c:v>-4.7282960000000003</c:v>
                </c:pt>
                <c:pt idx="1267">
                  <c:v>-6.6186939999999996</c:v>
                </c:pt>
                <c:pt idx="1268">
                  <c:v>-6.6186939999999996</c:v>
                </c:pt>
                <c:pt idx="1269">
                  <c:v>-6.2690910000000004</c:v>
                </c:pt>
                <c:pt idx="1270">
                  <c:v>-7.1692339999999994</c:v>
                </c:pt>
                <c:pt idx="1271">
                  <c:v>-7.1692339999999994</c:v>
                </c:pt>
                <c:pt idx="1272">
                  <c:v>-6.2648139999999799</c:v>
                </c:pt>
                <c:pt idx="1273">
                  <c:v>-4.761673</c:v>
                </c:pt>
                <c:pt idx="1274">
                  <c:v>-5.7342259999999996</c:v>
                </c:pt>
                <c:pt idx="1275">
                  <c:v>-5.7342259999999996</c:v>
                </c:pt>
                <c:pt idx="1276">
                  <c:v>-6.5049739999999936</c:v>
                </c:pt>
                <c:pt idx="1277">
                  <c:v>-6.5952409999999997</c:v>
                </c:pt>
                <c:pt idx="1278">
                  <c:v>-7.7458419999999997</c:v>
                </c:pt>
                <c:pt idx="1279">
                  <c:v>-9.1711960000000001</c:v>
                </c:pt>
                <c:pt idx="1280">
                  <c:v>-6.4749489999999996</c:v>
                </c:pt>
                <c:pt idx="1281">
                  <c:v>-6.4749489999999996</c:v>
                </c:pt>
                <c:pt idx="1282">
                  <c:v>-5.4069330000000004</c:v>
                </c:pt>
                <c:pt idx="1283">
                  <c:v>-6.3261299999999956</c:v>
                </c:pt>
                <c:pt idx="1284">
                  <c:v>-8.6183449999999961</c:v>
                </c:pt>
                <c:pt idx="1285">
                  <c:v>-8.6183449999999961</c:v>
                </c:pt>
                <c:pt idx="1286">
                  <c:v>-6.200215</c:v>
                </c:pt>
                <c:pt idx="1287">
                  <c:v>-6.9042770000000004</c:v>
                </c:pt>
                <c:pt idx="1288">
                  <c:v>-6.9042770000000004</c:v>
                </c:pt>
                <c:pt idx="1289">
                  <c:v>-5.7486980000000001</c:v>
                </c:pt>
                <c:pt idx="1290">
                  <c:v>-5.7459090000000002</c:v>
                </c:pt>
                <c:pt idx="1291">
                  <c:v>-8.3101500000000001</c:v>
                </c:pt>
                <c:pt idx="1292">
                  <c:v>-8.3101500000000001</c:v>
                </c:pt>
                <c:pt idx="1293">
                  <c:v>-7.1309579999999997</c:v>
                </c:pt>
                <c:pt idx="1294">
                  <c:v>-7.1309579999999997</c:v>
                </c:pt>
                <c:pt idx="1295">
                  <c:v>-7.196116999999977</c:v>
                </c:pt>
                <c:pt idx="1296">
                  <c:v>-6.2848999999999986</c:v>
                </c:pt>
                <c:pt idx="1297">
                  <c:v>-6.2848999999999986</c:v>
                </c:pt>
                <c:pt idx="1298">
                  <c:v>-7.9890290000000004</c:v>
                </c:pt>
                <c:pt idx="1299">
                  <c:v>-7.0033940000000001</c:v>
                </c:pt>
                <c:pt idx="1300">
                  <c:v>-9.7131639999999972</c:v>
                </c:pt>
                <c:pt idx="1301">
                  <c:v>-9.7131639999999972</c:v>
                </c:pt>
                <c:pt idx="1302">
                  <c:v>-8.9343059999999994</c:v>
                </c:pt>
                <c:pt idx="1303">
                  <c:v>-8.9343059999999994</c:v>
                </c:pt>
                <c:pt idx="1304">
                  <c:v>-8.4425270000000001</c:v>
                </c:pt>
                <c:pt idx="1305">
                  <c:v>-6.0011429999999999</c:v>
                </c:pt>
                <c:pt idx="1306">
                  <c:v>-11.984750999999999</c:v>
                </c:pt>
                <c:pt idx="1307">
                  <c:v>-11.984750999999999</c:v>
                </c:pt>
                <c:pt idx="1308">
                  <c:v>-7.0082810000000002</c:v>
                </c:pt>
                <c:pt idx="1309">
                  <c:v>-8.6848849999999995</c:v>
                </c:pt>
                <c:pt idx="1310">
                  <c:v>-7.89243899999998</c:v>
                </c:pt>
                <c:pt idx="1311">
                  <c:v>-6.7931799999999987</c:v>
                </c:pt>
                <c:pt idx="1312">
                  <c:v>-6.1323980000000002</c:v>
                </c:pt>
                <c:pt idx="1313">
                  <c:v>-6.1323980000000002</c:v>
                </c:pt>
                <c:pt idx="1314">
                  <c:v>-8.7805129999999991</c:v>
                </c:pt>
                <c:pt idx="1315">
                  <c:v>-6.7234990000000003</c:v>
                </c:pt>
                <c:pt idx="1316">
                  <c:v>-6.7234990000000003</c:v>
                </c:pt>
                <c:pt idx="1317">
                  <c:v>-3.431607999999998</c:v>
                </c:pt>
                <c:pt idx="1318">
                  <c:v>-6.0279619999999996</c:v>
                </c:pt>
                <c:pt idx="1319">
                  <c:v>-6.5132899999999996</c:v>
                </c:pt>
                <c:pt idx="1320">
                  <c:v>-6.5132899999999996</c:v>
                </c:pt>
                <c:pt idx="1321">
                  <c:v>-5.5878339999999964</c:v>
                </c:pt>
                <c:pt idx="1322">
                  <c:v>-6.9419420000000001</c:v>
                </c:pt>
                <c:pt idx="1323">
                  <c:v>-6.9419420000000001</c:v>
                </c:pt>
                <c:pt idx="1324">
                  <c:v>-0.58838700000000099</c:v>
                </c:pt>
                <c:pt idx="1325">
                  <c:v>-7.027112999999976</c:v>
                </c:pt>
                <c:pt idx="1326">
                  <c:v>-6.9196030000000004</c:v>
                </c:pt>
                <c:pt idx="1327">
                  <c:v>-6.9196030000000004</c:v>
                </c:pt>
                <c:pt idx="1328">
                  <c:v>-5.7785200000000003</c:v>
                </c:pt>
                <c:pt idx="1329">
                  <c:v>-5.7785200000000003</c:v>
                </c:pt>
                <c:pt idx="1330">
                  <c:v>-8.8491750000000007</c:v>
                </c:pt>
                <c:pt idx="1331">
                  <c:v>-4.7897679999999996</c:v>
                </c:pt>
                <c:pt idx="1332">
                  <c:v>-4.7897679999999996</c:v>
                </c:pt>
                <c:pt idx="1333">
                  <c:v>-6.4632560000000003</c:v>
                </c:pt>
                <c:pt idx="1334">
                  <c:v>-8.3801109999999994</c:v>
                </c:pt>
                <c:pt idx="1335">
                  <c:v>-7.1247269999999769</c:v>
                </c:pt>
                <c:pt idx="1336">
                  <c:v>-7.2261109999999844</c:v>
                </c:pt>
                <c:pt idx="1337">
                  <c:v>-9.6598550000000003</c:v>
                </c:pt>
                <c:pt idx="1338">
                  <c:v>-7.3819600000000003</c:v>
                </c:pt>
                <c:pt idx="1339">
                  <c:v>-7.0966170000000002</c:v>
                </c:pt>
                <c:pt idx="1340">
                  <c:v>-6.7333530000000001</c:v>
                </c:pt>
                <c:pt idx="1341">
                  <c:v>-6.7333530000000001</c:v>
                </c:pt>
                <c:pt idx="1342">
                  <c:v>-7.7378780000000003</c:v>
                </c:pt>
                <c:pt idx="1343">
                  <c:v>-7.125785999999974</c:v>
                </c:pt>
                <c:pt idx="1344">
                  <c:v>-7.8562580000000004</c:v>
                </c:pt>
                <c:pt idx="1345">
                  <c:v>-7.8562580000000004</c:v>
                </c:pt>
                <c:pt idx="1346">
                  <c:v>-7.0149759999999741</c:v>
                </c:pt>
                <c:pt idx="1347">
                  <c:v>-5.1413419999999999</c:v>
                </c:pt>
                <c:pt idx="1348">
                  <c:v>-5.1413419999999999</c:v>
                </c:pt>
                <c:pt idx="1349">
                  <c:v>-7.7721080000000002</c:v>
                </c:pt>
                <c:pt idx="1350">
                  <c:v>-6.0304099999999998</c:v>
                </c:pt>
                <c:pt idx="1351">
                  <c:v>-7.3927509999999996</c:v>
                </c:pt>
                <c:pt idx="1352">
                  <c:v>-7.113384999999977</c:v>
                </c:pt>
                <c:pt idx="1353">
                  <c:v>-8.0492759999999972</c:v>
                </c:pt>
                <c:pt idx="1354">
                  <c:v>-6.9376449999999998</c:v>
                </c:pt>
                <c:pt idx="1355">
                  <c:v>-6.8299149999999687</c:v>
                </c:pt>
                <c:pt idx="1356">
                  <c:v>-6.8299149999999687</c:v>
                </c:pt>
                <c:pt idx="1357">
                  <c:v>-9.0908639999999998</c:v>
                </c:pt>
                <c:pt idx="1358">
                  <c:v>-7.89243899999998</c:v>
                </c:pt>
                <c:pt idx="1359">
                  <c:v>-9.9590979999999991</c:v>
                </c:pt>
                <c:pt idx="1360">
                  <c:v>-7.7899409999999998</c:v>
                </c:pt>
                <c:pt idx="1361">
                  <c:v>-8.0176219999999994</c:v>
                </c:pt>
                <c:pt idx="1362">
                  <c:v>-8.0176219999999994</c:v>
                </c:pt>
                <c:pt idx="1363">
                  <c:v>-9.3323319999999992</c:v>
                </c:pt>
                <c:pt idx="1364">
                  <c:v>-4.9416729999999998</c:v>
                </c:pt>
                <c:pt idx="1365">
                  <c:v>-5.8789619999999996</c:v>
                </c:pt>
                <c:pt idx="1366">
                  <c:v>-2.8994089999999808</c:v>
                </c:pt>
                <c:pt idx="1367">
                  <c:v>-2.8994089999999808</c:v>
                </c:pt>
                <c:pt idx="1368">
                  <c:v>-7.1586489999999996</c:v>
                </c:pt>
                <c:pt idx="1369">
                  <c:v>-8.6838139999999999</c:v>
                </c:pt>
                <c:pt idx="1370">
                  <c:v>-3.4961160000000011</c:v>
                </c:pt>
                <c:pt idx="1371">
                  <c:v>-3.4961160000000011</c:v>
                </c:pt>
                <c:pt idx="1372">
                  <c:v>-2.6120870000000012</c:v>
                </c:pt>
                <c:pt idx="1373">
                  <c:v>-7.4227629999999998</c:v>
                </c:pt>
                <c:pt idx="1374">
                  <c:v>-7.4227629999999998</c:v>
                </c:pt>
                <c:pt idx="1375">
                  <c:v>-4.8449749999999741</c:v>
                </c:pt>
                <c:pt idx="1376">
                  <c:v>-4.8449749999999741</c:v>
                </c:pt>
                <c:pt idx="1377">
                  <c:v>-6.7611670000000004</c:v>
                </c:pt>
                <c:pt idx="1378">
                  <c:v>-7.6628359999999658</c:v>
                </c:pt>
                <c:pt idx="1379">
                  <c:v>-7.6628359999999658</c:v>
                </c:pt>
                <c:pt idx="1380">
                  <c:v>-5.4997699999999998</c:v>
                </c:pt>
                <c:pt idx="1381">
                  <c:v>-5.4997699999999998</c:v>
                </c:pt>
                <c:pt idx="1382">
                  <c:v>-8.0581309999999995</c:v>
                </c:pt>
                <c:pt idx="1383">
                  <c:v>-6.321523</c:v>
                </c:pt>
                <c:pt idx="1384">
                  <c:v>-7.6441199999999752</c:v>
                </c:pt>
                <c:pt idx="1385">
                  <c:v>-5.6493320000000002</c:v>
                </c:pt>
                <c:pt idx="1386">
                  <c:v>-6.9048129999999999</c:v>
                </c:pt>
                <c:pt idx="1387">
                  <c:v>-6.9048129999999999</c:v>
                </c:pt>
                <c:pt idx="1388">
                  <c:v>-6.7860740000000002</c:v>
                </c:pt>
                <c:pt idx="1389">
                  <c:v>-8.4274760000000004</c:v>
                </c:pt>
                <c:pt idx="1390">
                  <c:v>-8.4274760000000004</c:v>
                </c:pt>
                <c:pt idx="1391">
                  <c:v>-7.607494999999977</c:v>
                </c:pt>
                <c:pt idx="1392">
                  <c:v>-8.6799459999999993</c:v>
                </c:pt>
                <c:pt idx="1393">
                  <c:v>-8.6799459999999993</c:v>
                </c:pt>
                <c:pt idx="1394">
                  <c:v>-7.5776560000000002</c:v>
                </c:pt>
                <c:pt idx="1395">
                  <c:v>-4.5297879999999999</c:v>
                </c:pt>
                <c:pt idx="1396">
                  <c:v>-4.5297879999999999</c:v>
                </c:pt>
                <c:pt idx="1397">
                  <c:v>-9.783766</c:v>
                </c:pt>
                <c:pt idx="1398">
                  <c:v>-5.6946179999999771</c:v>
                </c:pt>
                <c:pt idx="1399">
                  <c:v>-5.6946179999999771</c:v>
                </c:pt>
                <c:pt idx="1400">
                  <c:v>-9.280107000000001</c:v>
                </c:pt>
                <c:pt idx="1401">
                  <c:v>-6.759652</c:v>
                </c:pt>
                <c:pt idx="1402">
                  <c:v>-9.3170450000000002</c:v>
                </c:pt>
                <c:pt idx="1403">
                  <c:v>-9.3170450000000002</c:v>
                </c:pt>
                <c:pt idx="1404">
                  <c:v>-3.463581</c:v>
                </c:pt>
                <c:pt idx="1405">
                  <c:v>-8.0294039999999995</c:v>
                </c:pt>
                <c:pt idx="1406">
                  <c:v>-8.0294039999999995</c:v>
                </c:pt>
                <c:pt idx="1407">
                  <c:v>-4.8623879999999771</c:v>
                </c:pt>
                <c:pt idx="1408">
                  <c:v>-5.5761200000000004</c:v>
                </c:pt>
                <c:pt idx="1409">
                  <c:v>-5.5761200000000004</c:v>
                </c:pt>
                <c:pt idx="1410">
                  <c:v>-6.0491260000000002</c:v>
                </c:pt>
                <c:pt idx="1411">
                  <c:v>-5.7149479999999997</c:v>
                </c:pt>
                <c:pt idx="1412">
                  <c:v>-5.7149479999999997</c:v>
                </c:pt>
                <c:pt idx="1413">
                  <c:v>-5.215217</c:v>
                </c:pt>
                <c:pt idx="1414">
                  <c:v>-6.5295959999999997</c:v>
                </c:pt>
                <c:pt idx="1415">
                  <c:v>-9.7752200000000009</c:v>
                </c:pt>
                <c:pt idx="1416">
                  <c:v>-9.7752200000000009</c:v>
                </c:pt>
                <c:pt idx="1417">
                  <c:v>-6.7418779999999998</c:v>
                </c:pt>
                <c:pt idx="1418">
                  <c:v>-5.1908579999999844</c:v>
                </c:pt>
                <c:pt idx="1419">
                  <c:v>-5.1908579999999844</c:v>
                </c:pt>
                <c:pt idx="1420">
                  <c:v>-4.4041059999999996</c:v>
                </c:pt>
                <c:pt idx="1421">
                  <c:v>-4.4041059999999996</c:v>
                </c:pt>
                <c:pt idx="1422">
                  <c:v>-7.3507290000000003</c:v>
                </c:pt>
                <c:pt idx="1423">
                  <c:v>-6.1374759999999799</c:v>
                </c:pt>
                <c:pt idx="1424">
                  <c:v>-7.9639660000000001</c:v>
                </c:pt>
                <c:pt idx="1425">
                  <c:v>-7.9639660000000001</c:v>
                </c:pt>
                <c:pt idx="1426">
                  <c:v>-7.9218349999999997</c:v>
                </c:pt>
                <c:pt idx="1427">
                  <c:v>-6.154210999999977</c:v>
                </c:pt>
                <c:pt idx="1428">
                  <c:v>-6.1416500000000003</c:v>
                </c:pt>
                <c:pt idx="1429">
                  <c:v>-6.1416500000000003</c:v>
                </c:pt>
                <c:pt idx="1430">
                  <c:v>-8.2525069999999996</c:v>
                </c:pt>
                <c:pt idx="1431">
                  <c:v>-7.3402830000000003</c:v>
                </c:pt>
                <c:pt idx="1432">
                  <c:v>-7.3402830000000003</c:v>
                </c:pt>
                <c:pt idx="1433">
                  <c:v>-8.6901969999999995</c:v>
                </c:pt>
                <c:pt idx="1434">
                  <c:v>-6.007911999999977</c:v>
                </c:pt>
                <c:pt idx="1435">
                  <c:v>-6.007911999999977</c:v>
                </c:pt>
                <c:pt idx="1436">
                  <c:v>-5.9317289999999998</c:v>
                </c:pt>
                <c:pt idx="1437">
                  <c:v>-8.7523130000000009</c:v>
                </c:pt>
                <c:pt idx="1438">
                  <c:v>-8.7523130000000009</c:v>
                </c:pt>
                <c:pt idx="1439">
                  <c:v>-6.9614820000000002</c:v>
                </c:pt>
                <c:pt idx="1440">
                  <c:v>-7.6657169999999741</c:v>
                </c:pt>
                <c:pt idx="1441">
                  <c:v>-10.052172000000001</c:v>
                </c:pt>
                <c:pt idx="1442">
                  <c:v>-9.3041719999999994</c:v>
                </c:pt>
                <c:pt idx="1443">
                  <c:v>-9.7829510000000006</c:v>
                </c:pt>
                <c:pt idx="1444">
                  <c:v>-9.7829510000000006</c:v>
                </c:pt>
                <c:pt idx="1445">
                  <c:v>-6.2145669999999997</c:v>
                </c:pt>
                <c:pt idx="1446">
                  <c:v>-7.5055230000000002</c:v>
                </c:pt>
                <c:pt idx="1447">
                  <c:v>-4.3503760000000007</c:v>
                </c:pt>
                <c:pt idx="1448">
                  <c:v>-6.0380580000000004</c:v>
                </c:pt>
                <c:pt idx="1449">
                  <c:v>-6.0380580000000004</c:v>
                </c:pt>
                <c:pt idx="1450">
                  <c:v>-6.8067539999999997</c:v>
                </c:pt>
                <c:pt idx="1451">
                  <c:v>-4.4910699999999997</c:v>
                </c:pt>
                <c:pt idx="1452">
                  <c:v>-6.2323589999999998</c:v>
                </c:pt>
                <c:pt idx="1453">
                  <c:v>-5.5317299999999996</c:v>
                </c:pt>
                <c:pt idx="1454">
                  <c:v>-5.5317299999999996</c:v>
                </c:pt>
                <c:pt idx="1455">
                  <c:v>-6.575634</c:v>
                </c:pt>
                <c:pt idx="1456">
                  <c:v>-4.3395979999999996</c:v>
                </c:pt>
                <c:pt idx="1457">
                  <c:v>-4.3395979999999996</c:v>
                </c:pt>
                <c:pt idx="1458">
                  <c:v>-6.551526</c:v>
                </c:pt>
                <c:pt idx="1459">
                  <c:v>-10.574968999999999</c:v>
                </c:pt>
                <c:pt idx="1460">
                  <c:v>-10.574968999999999</c:v>
                </c:pt>
                <c:pt idx="1461">
                  <c:v>-6.591577</c:v>
                </c:pt>
                <c:pt idx="1462">
                  <c:v>-5.303007</c:v>
                </c:pt>
                <c:pt idx="1463">
                  <c:v>-5.303007</c:v>
                </c:pt>
                <c:pt idx="1464">
                  <c:v>-6.5472700000000001</c:v>
                </c:pt>
                <c:pt idx="1465">
                  <c:v>-6.6423930000000002</c:v>
                </c:pt>
                <c:pt idx="1466">
                  <c:v>-6.5662029999999998</c:v>
                </c:pt>
                <c:pt idx="1467">
                  <c:v>-6.5662029999999998</c:v>
                </c:pt>
                <c:pt idx="1468">
                  <c:v>-5.5469400000000002</c:v>
                </c:pt>
                <c:pt idx="1469">
                  <c:v>-6.9581999999999997</c:v>
                </c:pt>
                <c:pt idx="1470">
                  <c:v>-8.7067929999999993</c:v>
                </c:pt>
                <c:pt idx="1471">
                  <c:v>-6.5928490000000002</c:v>
                </c:pt>
                <c:pt idx="1472">
                  <c:v>-6.5669279999999999</c:v>
                </c:pt>
                <c:pt idx="1473">
                  <c:v>-6.5669279999999999</c:v>
                </c:pt>
                <c:pt idx="1474">
                  <c:v>-7.646522</c:v>
                </c:pt>
                <c:pt idx="1475">
                  <c:v>-8.659065</c:v>
                </c:pt>
                <c:pt idx="1476">
                  <c:v>-8.659065</c:v>
                </c:pt>
                <c:pt idx="1477">
                  <c:v>-7.1301849999999769</c:v>
                </c:pt>
                <c:pt idx="1478">
                  <c:v>-6.2079259999999996</c:v>
                </c:pt>
                <c:pt idx="1479">
                  <c:v>-6.6570429999999998</c:v>
                </c:pt>
                <c:pt idx="1480">
                  <c:v>-6.6570429999999998</c:v>
                </c:pt>
                <c:pt idx="1481">
                  <c:v>-6.5443090000000002</c:v>
                </c:pt>
                <c:pt idx="1482">
                  <c:v>-6.9267839999999996</c:v>
                </c:pt>
                <c:pt idx="1483">
                  <c:v>-5.7021329999999999</c:v>
                </c:pt>
                <c:pt idx="1484">
                  <c:v>-5.7021329999999999</c:v>
                </c:pt>
                <c:pt idx="1485">
                  <c:v>-6.2384589999999998</c:v>
                </c:pt>
                <c:pt idx="1486">
                  <c:v>-6.2384589999999998</c:v>
                </c:pt>
                <c:pt idx="1487">
                  <c:v>-4.8823470000000002</c:v>
                </c:pt>
                <c:pt idx="1488">
                  <c:v>-3.6698470000000012</c:v>
                </c:pt>
                <c:pt idx="1489">
                  <c:v>-7.1748589999999997</c:v>
                </c:pt>
                <c:pt idx="1490">
                  <c:v>-5.8413219999999999</c:v>
                </c:pt>
                <c:pt idx="1491">
                  <c:v>-5.8413219999999999</c:v>
                </c:pt>
                <c:pt idx="1492">
                  <c:v>-7.3186400000000003</c:v>
                </c:pt>
                <c:pt idx="1493">
                  <c:v>-6.7469109999999999</c:v>
                </c:pt>
                <c:pt idx="1494">
                  <c:v>-6.4618359999999999</c:v>
                </c:pt>
                <c:pt idx="1495">
                  <c:v>-6.164781999999974</c:v>
                </c:pt>
                <c:pt idx="1496">
                  <c:v>-4.0418579999999986</c:v>
                </c:pt>
                <c:pt idx="1497">
                  <c:v>-5.5775579999999998</c:v>
                </c:pt>
                <c:pt idx="1498">
                  <c:v>-5.5775579999999998</c:v>
                </c:pt>
                <c:pt idx="1499">
                  <c:v>-8.2162089999999992</c:v>
                </c:pt>
                <c:pt idx="1500">
                  <c:v>-6.9576690000000001</c:v>
                </c:pt>
                <c:pt idx="1501">
                  <c:v>-7.6986730000000003</c:v>
                </c:pt>
                <c:pt idx="1502">
                  <c:v>-10.008062000000001</c:v>
                </c:pt>
                <c:pt idx="1503">
                  <c:v>-3.4471039999999999</c:v>
                </c:pt>
                <c:pt idx="1504">
                  <c:v>-3.4471039999999999</c:v>
                </c:pt>
                <c:pt idx="1505">
                  <c:v>-4.7771629999999998</c:v>
                </c:pt>
                <c:pt idx="1506">
                  <c:v>-7.0783360000000002</c:v>
                </c:pt>
                <c:pt idx="1507">
                  <c:v>-7.0783360000000002</c:v>
                </c:pt>
                <c:pt idx="1508">
                  <c:v>-6.2320120000000001</c:v>
                </c:pt>
                <c:pt idx="1509">
                  <c:v>-7.2935040000000004</c:v>
                </c:pt>
                <c:pt idx="1510">
                  <c:v>-4.0963669999999999</c:v>
                </c:pt>
                <c:pt idx="1511">
                  <c:v>-7.5374249999999998</c:v>
                </c:pt>
                <c:pt idx="1512">
                  <c:v>-3.011417999999999</c:v>
                </c:pt>
                <c:pt idx="1513">
                  <c:v>-3.011417999999999</c:v>
                </c:pt>
                <c:pt idx="1514">
                  <c:v>-8.8248379999999997</c:v>
                </c:pt>
                <c:pt idx="1515">
                  <c:v>-8.9291610000000006</c:v>
                </c:pt>
                <c:pt idx="1516">
                  <c:v>-8.9291610000000006</c:v>
                </c:pt>
                <c:pt idx="1517">
                  <c:v>-7.2700209999999998</c:v>
                </c:pt>
                <c:pt idx="1518">
                  <c:v>-8.7947979999999983</c:v>
                </c:pt>
                <c:pt idx="1519">
                  <c:v>-9.0613390000000003</c:v>
                </c:pt>
                <c:pt idx="1520">
                  <c:v>-6.4544420000000002</c:v>
                </c:pt>
                <c:pt idx="1521">
                  <c:v>-7.9145399999999997</c:v>
                </c:pt>
                <c:pt idx="1522">
                  <c:v>-6.9129099999999966</c:v>
                </c:pt>
                <c:pt idx="1523">
                  <c:v>-6.9129099999999966</c:v>
                </c:pt>
                <c:pt idx="1524">
                  <c:v>-6.7381710000000004</c:v>
                </c:pt>
                <c:pt idx="1525">
                  <c:v>-6.0675759999999741</c:v>
                </c:pt>
                <c:pt idx="1526">
                  <c:v>-6.0675759999999741</c:v>
                </c:pt>
                <c:pt idx="1527">
                  <c:v>-5.0301520000000002</c:v>
                </c:pt>
                <c:pt idx="1528">
                  <c:v>-1.854634000000001</c:v>
                </c:pt>
                <c:pt idx="1529">
                  <c:v>-6.2377399999999996</c:v>
                </c:pt>
                <c:pt idx="1530">
                  <c:v>-5.4697469999999999</c:v>
                </c:pt>
                <c:pt idx="1531">
                  <c:v>-9.0418350000000007</c:v>
                </c:pt>
                <c:pt idx="1532">
                  <c:v>-7.4710409999999996</c:v>
                </c:pt>
                <c:pt idx="1533">
                  <c:v>-7.4406639999999999</c:v>
                </c:pt>
                <c:pt idx="1534">
                  <c:v>-7.4406639999999999</c:v>
                </c:pt>
                <c:pt idx="1535">
                  <c:v>-5.4656969999999996</c:v>
                </c:pt>
                <c:pt idx="1536">
                  <c:v>-6.9251079999999998</c:v>
                </c:pt>
                <c:pt idx="1537">
                  <c:v>-6.9251079999999998</c:v>
                </c:pt>
                <c:pt idx="1538">
                  <c:v>-7.0867740000000001</c:v>
                </c:pt>
                <c:pt idx="1539">
                  <c:v>-5.9053719999999998</c:v>
                </c:pt>
                <c:pt idx="1540">
                  <c:v>-5.9053719999999998</c:v>
                </c:pt>
                <c:pt idx="1541">
                  <c:v>-5.0737560000000004</c:v>
                </c:pt>
                <c:pt idx="1542">
                  <c:v>-2.592480999999998</c:v>
                </c:pt>
                <c:pt idx="1543">
                  <c:v>-6.9626720000000004</c:v>
                </c:pt>
                <c:pt idx="1544">
                  <c:v>-6.9626720000000004</c:v>
                </c:pt>
                <c:pt idx="1545">
                  <c:v>-9.8012669999999993</c:v>
                </c:pt>
                <c:pt idx="1546">
                  <c:v>-7.381939</c:v>
                </c:pt>
                <c:pt idx="1547">
                  <c:v>-7.381939</c:v>
                </c:pt>
                <c:pt idx="1548">
                  <c:v>-6.5058179999999997</c:v>
                </c:pt>
                <c:pt idx="1549">
                  <c:v>-6.5506089999999997</c:v>
                </c:pt>
                <c:pt idx="1550">
                  <c:v>-8.6740480000000009</c:v>
                </c:pt>
                <c:pt idx="1551">
                  <c:v>-7.6033169999999997</c:v>
                </c:pt>
                <c:pt idx="1552">
                  <c:v>-7.6033169999999997</c:v>
                </c:pt>
                <c:pt idx="1553">
                  <c:v>-3.1673830000000001</c:v>
                </c:pt>
                <c:pt idx="1554">
                  <c:v>-10.035482</c:v>
                </c:pt>
                <c:pt idx="1555">
                  <c:v>-10.123844</c:v>
                </c:pt>
                <c:pt idx="1556">
                  <c:v>-10.111052000000001</c:v>
                </c:pt>
                <c:pt idx="1557">
                  <c:v>-10.111052000000001</c:v>
                </c:pt>
                <c:pt idx="1558">
                  <c:v>-5.888287</c:v>
                </c:pt>
                <c:pt idx="1559">
                  <c:v>-6.0962630000000004</c:v>
                </c:pt>
                <c:pt idx="1560">
                  <c:v>-6.0962630000000004</c:v>
                </c:pt>
                <c:pt idx="1561">
                  <c:v>-9.3462639999999997</c:v>
                </c:pt>
                <c:pt idx="1562">
                  <c:v>-7.882746</c:v>
                </c:pt>
                <c:pt idx="1563">
                  <c:v>-11.767682000000001</c:v>
                </c:pt>
                <c:pt idx="1564">
                  <c:v>-6.044784999999977</c:v>
                </c:pt>
                <c:pt idx="1565">
                  <c:v>-6.044784999999977</c:v>
                </c:pt>
                <c:pt idx="1566">
                  <c:v>-6.3252339999999956</c:v>
                </c:pt>
                <c:pt idx="1567">
                  <c:v>-10.39367</c:v>
                </c:pt>
                <c:pt idx="1568">
                  <c:v>-6.3555829999999771</c:v>
                </c:pt>
                <c:pt idx="1569">
                  <c:v>-8.0282440000000008</c:v>
                </c:pt>
                <c:pt idx="1570">
                  <c:v>-5.4109739999999986</c:v>
                </c:pt>
                <c:pt idx="1571">
                  <c:v>-7.0664600000000002</c:v>
                </c:pt>
                <c:pt idx="1572">
                  <c:v>-7.0664600000000002</c:v>
                </c:pt>
                <c:pt idx="1573">
                  <c:v>-5.59354</c:v>
                </c:pt>
                <c:pt idx="1574">
                  <c:v>-5.59354</c:v>
                </c:pt>
                <c:pt idx="1575">
                  <c:v>-3.9941080000000011</c:v>
                </c:pt>
                <c:pt idx="1576">
                  <c:v>-5.2834219999999998</c:v>
                </c:pt>
                <c:pt idx="1577">
                  <c:v>-6.2694109999999998</c:v>
                </c:pt>
                <c:pt idx="1578">
                  <c:v>-8.5108709999999981</c:v>
                </c:pt>
                <c:pt idx="1579">
                  <c:v>-2.102558999999999</c:v>
                </c:pt>
                <c:pt idx="1580">
                  <c:v>-2.102558999999999</c:v>
                </c:pt>
                <c:pt idx="1581">
                  <c:v>-7.3237059999999996</c:v>
                </c:pt>
                <c:pt idx="1582">
                  <c:v>-3.9807220000000001</c:v>
                </c:pt>
                <c:pt idx="1583">
                  <c:v>-3.9807220000000001</c:v>
                </c:pt>
                <c:pt idx="1584">
                  <c:v>0.16587299999999899</c:v>
                </c:pt>
                <c:pt idx="1585">
                  <c:v>0.16587299999999899</c:v>
                </c:pt>
                <c:pt idx="1586">
                  <c:v>-8.045421000000001</c:v>
                </c:pt>
                <c:pt idx="1587">
                  <c:v>-11.194380000000001</c:v>
                </c:pt>
                <c:pt idx="1588">
                  <c:v>-8.8632670000000005</c:v>
                </c:pt>
                <c:pt idx="1589">
                  <c:v>-8.3678889999999999</c:v>
                </c:pt>
                <c:pt idx="1590">
                  <c:v>-7.1369809999999996</c:v>
                </c:pt>
                <c:pt idx="1591">
                  <c:v>-7.1235099999999836</c:v>
                </c:pt>
                <c:pt idx="1592">
                  <c:v>-7.1235099999999836</c:v>
                </c:pt>
                <c:pt idx="1593">
                  <c:v>-6.5114159999999996</c:v>
                </c:pt>
                <c:pt idx="1594">
                  <c:v>-6.8555449999999798</c:v>
                </c:pt>
                <c:pt idx="1595">
                  <c:v>-8.634172999999997</c:v>
                </c:pt>
                <c:pt idx="1596">
                  <c:v>-3.6196760000000001</c:v>
                </c:pt>
                <c:pt idx="1597">
                  <c:v>-3.0237910000000001</c:v>
                </c:pt>
                <c:pt idx="1598">
                  <c:v>-5.8467229999999999</c:v>
                </c:pt>
                <c:pt idx="1599">
                  <c:v>-7.8866069999999997</c:v>
                </c:pt>
                <c:pt idx="1600">
                  <c:v>-7.8866069999999997</c:v>
                </c:pt>
                <c:pt idx="1601">
                  <c:v>-0.49004300000000001</c:v>
                </c:pt>
                <c:pt idx="1602">
                  <c:v>-2.489568999999999</c:v>
                </c:pt>
                <c:pt idx="1603">
                  <c:v>-2.489568999999999</c:v>
                </c:pt>
                <c:pt idx="1604">
                  <c:v>-7.3374959999999998</c:v>
                </c:pt>
                <c:pt idx="1605">
                  <c:v>-6.7411580000000004</c:v>
                </c:pt>
                <c:pt idx="1606">
                  <c:v>-3.9974419999999991</c:v>
                </c:pt>
                <c:pt idx="1607">
                  <c:v>-5.7821349999999789</c:v>
                </c:pt>
                <c:pt idx="1608">
                  <c:v>-5.7821349999999789</c:v>
                </c:pt>
                <c:pt idx="1609">
                  <c:v>-7.073455</c:v>
                </c:pt>
                <c:pt idx="1610">
                  <c:v>-6.8902530000000004</c:v>
                </c:pt>
                <c:pt idx="1611">
                  <c:v>-6.8902530000000004</c:v>
                </c:pt>
                <c:pt idx="1612">
                  <c:v>-5.3628939999999936</c:v>
                </c:pt>
                <c:pt idx="1613">
                  <c:v>-6.7313729999999996</c:v>
                </c:pt>
                <c:pt idx="1614">
                  <c:v>-6.7313729999999996</c:v>
                </c:pt>
                <c:pt idx="1615">
                  <c:v>-6.5750359999999999</c:v>
                </c:pt>
                <c:pt idx="1616">
                  <c:v>-7.1976099999999956</c:v>
                </c:pt>
                <c:pt idx="1617">
                  <c:v>-7.1976099999999956</c:v>
                </c:pt>
                <c:pt idx="1618">
                  <c:v>-6.6108469999999997</c:v>
                </c:pt>
                <c:pt idx="1619">
                  <c:v>-6.6108469999999997</c:v>
                </c:pt>
                <c:pt idx="1620">
                  <c:v>-7.4087019999999999</c:v>
                </c:pt>
                <c:pt idx="1621">
                  <c:v>-11.931317</c:v>
                </c:pt>
                <c:pt idx="1622">
                  <c:v>-6.6929529999999771</c:v>
                </c:pt>
                <c:pt idx="1623">
                  <c:v>-6.6929529999999771</c:v>
                </c:pt>
                <c:pt idx="1624">
                  <c:v>-8.1526409999999991</c:v>
                </c:pt>
                <c:pt idx="1625">
                  <c:v>-3.982148</c:v>
                </c:pt>
                <c:pt idx="1626">
                  <c:v>-9.0515650000000001</c:v>
                </c:pt>
                <c:pt idx="1627">
                  <c:v>-10.886759</c:v>
                </c:pt>
                <c:pt idx="1628">
                  <c:v>-5.8408579999999999</c:v>
                </c:pt>
                <c:pt idx="1629">
                  <c:v>-7.8041689999999999</c:v>
                </c:pt>
                <c:pt idx="1630">
                  <c:v>-5.0702350000000003</c:v>
                </c:pt>
                <c:pt idx="1631">
                  <c:v>-8.3736719999999991</c:v>
                </c:pt>
                <c:pt idx="1632">
                  <c:v>-6.8502809999999998</c:v>
                </c:pt>
                <c:pt idx="1633">
                  <c:v>-9.2766009999999994</c:v>
                </c:pt>
                <c:pt idx="1634">
                  <c:v>-9.2766009999999994</c:v>
                </c:pt>
                <c:pt idx="1635">
                  <c:v>-6.5623119999999799</c:v>
                </c:pt>
                <c:pt idx="1636">
                  <c:v>-6.2101119999999996</c:v>
                </c:pt>
                <c:pt idx="1637">
                  <c:v>-6.2101119999999996</c:v>
                </c:pt>
                <c:pt idx="1638">
                  <c:v>-6.3913180000000001</c:v>
                </c:pt>
                <c:pt idx="1639">
                  <c:v>-4.0690089999999994</c:v>
                </c:pt>
                <c:pt idx="1640">
                  <c:v>-4.0690089999999994</c:v>
                </c:pt>
                <c:pt idx="1641">
                  <c:v>-7.4801979999999997</c:v>
                </c:pt>
                <c:pt idx="1642">
                  <c:v>-8.1658639999999991</c:v>
                </c:pt>
                <c:pt idx="1643">
                  <c:v>-5.6711960000000001</c:v>
                </c:pt>
                <c:pt idx="1644">
                  <c:v>-2.7380990000000001</c:v>
                </c:pt>
                <c:pt idx="1645">
                  <c:v>-5.3092519999999999</c:v>
                </c:pt>
                <c:pt idx="1646">
                  <c:v>-5.3092519999999999</c:v>
                </c:pt>
                <c:pt idx="1647">
                  <c:v>-7.4851679999999998</c:v>
                </c:pt>
                <c:pt idx="1648">
                  <c:v>-7.1629829999999686</c:v>
                </c:pt>
                <c:pt idx="1649">
                  <c:v>-11.09984</c:v>
                </c:pt>
                <c:pt idx="1650">
                  <c:v>-11.280234999999999</c:v>
                </c:pt>
                <c:pt idx="1651">
                  <c:v>-6.080673</c:v>
                </c:pt>
                <c:pt idx="1652">
                  <c:v>-6.0101369999999799</c:v>
                </c:pt>
                <c:pt idx="1653">
                  <c:v>-6.4359130000000002</c:v>
                </c:pt>
                <c:pt idx="1654">
                  <c:v>-5.2051639999999999</c:v>
                </c:pt>
                <c:pt idx="1655">
                  <c:v>-5.2051639999999999</c:v>
                </c:pt>
                <c:pt idx="1656">
                  <c:v>-8.4246999999999996</c:v>
                </c:pt>
                <c:pt idx="1657">
                  <c:v>-8.3156809999999997</c:v>
                </c:pt>
                <c:pt idx="1658">
                  <c:v>-8.3156809999999997</c:v>
                </c:pt>
                <c:pt idx="1659">
                  <c:v>-6.9773250000000004</c:v>
                </c:pt>
                <c:pt idx="1660">
                  <c:v>-6.9773250000000004</c:v>
                </c:pt>
                <c:pt idx="1661">
                  <c:v>-9.7465340000000005</c:v>
                </c:pt>
                <c:pt idx="1662">
                  <c:v>-5.9105539999999994</c:v>
                </c:pt>
                <c:pt idx="1663">
                  <c:v>-6.2003810000000001</c:v>
                </c:pt>
                <c:pt idx="1664">
                  <c:v>-6.2003810000000001</c:v>
                </c:pt>
                <c:pt idx="1665">
                  <c:v>-1.36609</c:v>
                </c:pt>
                <c:pt idx="1666">
                  <c:v>-5.7767770000000001</c:v>
                </c:pt>
                <c:pt idx="1667">
                  <c:v>-5.7767770000000001</c:v>
                </c:pt>
                <c:pt idx="1668">
                  <c:v>-5.7110940000000001</c:v>
                </c:pt>
                <c:pt idx="1669">
                  <c:v>-11.748329999999999</c:v>
                </c:pt>
                <c:pt idx="1670">
                  <c:v>-8.6107759999999995</c:v>
                </c:pt>
                <c:pt idx="1671">
                  <c:v>-8.6107759999999995</c:v>
                </c:pt>
                <c:pt idx="1672">
                  <c:v>-7.1545279999999769</c:v>
                </c:pt>
                <c:pt idx="1673">
                  <c:v>-5.571701</c:v>
                </c:pt>
                <c:pt idx="1674">
                  <c:v>-8.204149000000001</c:v>
                </c:pt>
                <c:pt idx="1675">
                  <c:v>-8.204149000000001</c:v>
                </c:pt>
                <c:pt idx="1676">
                  <c:v>-7.5382579999999999</c:v>
                </c:pt>
                <c:pt idx="1677">
                  <c:v>-8.6075470000000003</c:v>
                </c:pt>
                <c:pt idx="1678">
                  <c:v>-8.6075470000000003</c:v>
                </c:pt>
                <c:pt idx="1679">
                  <c:v>-5.3621379999999741</c:v>
                </c:pt>
                <c:pt idx="1680">
                  <c:v>-5.5067310000000003</c:v>
                </c:pt>
                <c:pt idx="1681">
                  <c:v>-5.5067310000000003</c:v>
                </c:pt>
                <c:pt idx="1682">
                  <c:v>-6.80694</c:v>
                </c:pt>
                <c:pt idx="1683">
                  <c:v>-8.4381839999999997</c:v>
                </c:pt>
                <c:pt idx="1684">
                  <c:v>-9.0588549999999994</c:v>
                </c:pt>
                <c:pt idx="1685">
                  <c:v>-9.0588549999999994</c:v>
                </c:pt>
                <c:pt idx="1686">
                  <c:v>-6.569229</c:v>
                </c:pt>
                <c:pt idx="1687">
                  <c:v>-6.8977579999999996</c:v>
                </c:pt>
                <c:pt idx="1688">
                  <c:v>-6.8977579999999996</c:v>
                </c:pt>
                <c:pt idx="1689">
                  <c:v>-9.2101559999999996</c:v>
                </c:pt>
                <c:pt idx="1690">
                  <c:v>-8.7636699999999994</c:v>
                </c:pt>
                <c:pt idx="1691">
                  <c:v>-8.7636699999999994</c:v>
                </c:pt>
                <c:pt idx="1692">
                  <c:v>-8.5960359999999998</c:v>
                </c:pt>
                <c:pt idx="1693">
                  <c:v>-7.2312370000000001</c:v>
                </c:pt>
                <c:pt idx="1694">
                  <c:v>-9.4442659999999972</c:v>
                </c:pt>
                <c:pt idx="1695">
                  <c:v>-9.4442659999999972</c:v>
                </c:pt>
                <c:pt idx="1696">
                  <c:v>-7.3546959999999997</c:v>
                </c:pt>
                <c:pt idx="1697">
                  <c:v>-6.114477999999977</c:v>
                </c:pt>
                <c:pt idx="1698">
                  <c:v>-6.3098039999999997</c:v>
                </c:pt>
                <c:pt idx="1699">
                  <c:v>-6.3098039999999997</c:v>
                </c:pt>
                <c:pt idx="1700">
                  <c:v>-5.2885679999999997</c:v>
                </c:pt>
                <c:pt idx="1701">
                  <c:v>-6.0101309999999799</c:v>
                </c:pt>
                <c:pt idx="1702">
                  <c:v>-6.562665</c:v>
                </c:pt>
                <c:pt idx="1703">
                  <c:v>-6.562665</c:v>
                </c:pt>
                <c:pt idx="1704">
                  <c:v>-6.1281659999999798</c:v>
                </c:pt>
                <c:pt idx="1705">
                  <c:v>-4.9759270000000004</c:v>
                </c:pt>
                <c:pt idx="1706">
                  <c:v>-7.3788390000000001</c:v>
                </c:pt>
                <c:pt idx="1707">
                  <c:v>-8.0751000000000008</c:v>
                </c:pt>
                <c:pt idx="1708">
                  <c:v>-8.0751000000000008</c:v>
                </c:pt>
                <c:pt idx="1709">
                  <c:v>-5.0096280000000002</c:v>
                </c:pt>
                <c:pt idx="1710">
                  <c:v>-7.5894240000000002</c:v>
                </c:pt>
                <c:pt idx="1711">
                  <c:v>-4.1923839999999846</c:v>
                </c:pt>
                <c:pt idx="1712">
                  <c:v>-4.6536</c:v>
                </c:pt>
                <c:pt idx="1713">
                  <c:v>-1.5046310000000001</c:v>
                </c:pt>
                <c:pt idx="1714">
                  <c:v>-7.5576569999999998</c:v>
                </c:pt>
                <c:pt idx="1715">
                  <c:v>-7.5576569999999998</c:v>
                </c:pt>
                <c:pt idx="1716">
                  <c:v>-12.281819</c:v>
                </c:pt>
                <c:pt idx="1717">
                  <c:v>-7.6102679999999987</c:v>
                </c:pt>
                <c:pt idx="1718">
                  <c:v>-7.6102679999999987</c:v>
                </c:pt>
                <c:pt idx="1719">
                  <c:v>-8.3903130000000008</c:v>
                </c:pt>
                <c:pt idx="1720">
                  <c:v>-5.7875519999999998</c:v>
                </c:pt>
                <c:pt idx="1721">
                  <c:v>-6.8741719999999997</c:v>
                </c:pt>
                <c:pt idx="1722">
                  <c:v>-7.9386549999999998</c:v>
                </c:pt>
                <c:pt idx="1723">
                  <c:v>-7.9386549999999998</c:v>
                </c:pt>
                <c:pt idx="1724">
                  <c:v>-6.8439099999999966</c:v>
                </c:pt>
                <c:pt idx="1725">
                  <c:v>-7.2546559999999998</c:v>
                </c:pt>
                <c:pt idx="1726">
                  <c:v>-4.7491599999999998</c:v>
                </c:pt>
                <c:pt idx="1727">
                  <c:v>-4.7491599999999998</c:v>
                </c:pt>
                <c:pt idx="1728">
                  <c:v>-2.6777310000000001</c:v>
                </c:pt>
                <c:pt idx="1729">
                  <c:v>-7.773873</c:v>
                </c:pt>
                <c:pt idx="1730">
                  <c:v>-7.8013630000000003</c:v>
                </c:pt>
                <c:pt idx="1731">
                  <c:v>-7.8013630000000003</c:v>
                </c:pt>
                <c:pt idx="1732">
                  <c:v>-12.550034</c:v>
                </c:pt>
                <c:pt idx="1733">
                  <c:v>-12.550034</c:v>
                </c:pt>
                <c:pt idx="1734">
                  <c:v>-7.7327979999999998</c:v>
                </c:pt>
                <c:pt idx="1735">
                  <c:v>-7.7327979999999998</c:v>
                </c:pt>
                <c:pt idx="1736">
                  <c:v>-4.9174420000000003</c:v>
                </c:pt>
                <c:pt idx="1737">
                  <c:v>-3.8660999999999981</c:v>
                </c:pt>
                <c:pt idx="1738">
                  <c:v>-3.8660999999999981</c:v>
                </c:pt>
                <c:pt idx="1739">
                  <c:v>-7.0726579999999997</c:v>
                </c:pt>
                <c:pt idx="1740">
                  <c:v>-6.7828379999999999</c:v>
                </c:pt>
                <c:pt idx="1741">
                  <c:v>-8.8243189999999991</c:v>
                </c:pt>
                <c:pt idx="1742">
                  <c:v>-6.5031410000000003</c:v>
                </c:pt>
                <c:pt idx="1743">
                  <c:v>-6.5031410000000003</c:v>
                </c:pt>
                <c:pt idx="1744">
                  <c:v>-8.3002979999999997</c:v>
                </c:pt>
                <c:pt idx="1745">
                  <c:v>-6.6868990000000004</c:v>
                </c:pt>
                <c:pt idx="1746">
                  <c:v>-6.4028609999999997</c:v>
                </c:pt>
                <c:pt idx="1747">
                  <c:v>-6.4028609999999997</c:v>
                </c:pt>
                <c:pt idx="1748">
                  <c:v>-5.6895769999999999</c:v>
                </c:pt>
                <c:pt idx="1749">
                  <c:v>-1.4307190000000001</c:v>
                </c:pt>
                <c:pt idx="1750">
                  <c:v>-6.0467560000000002</c:v>
                </c:pt>
                <c:pt idx="1751">
                  <c:v>-6.789104</c:v>
                </c:pt>
                <c:pt idx="1752">
                  <c:v>-5.69519799999998</c:v>
                </c:pt>
                <c:pt idx="1753">
                  <c:v>-10.61899</c:v>
                </c:pt>
                <c:pt idx="1754">
                  <c:v>-8.1944200000000009</c:v>
                </c:pt>
                <c:pt idx="1755">
                  <c:v>-6.2082839999999999</c:v>
                </c:pt>
                <c:pt idx="1756">
                  <c:v>-3.6063839999999998</c:v>
                </c:pt>
                <c:pt idx="1757">
                  <c:v>-3.6063839999999998</c:v>
                </c:pt>
                <c:pt idx="1758">
                  <c:v>-2.5551279999999998</c:v>
                </c:pt>
                <c:pt idx="1759">
                  <c:v>-4.992337</c:v>
                </c:pt>
                <c:pt idx="1760">
                  <c:v>-4.8434730000000004</c:v>
                </c:pt>
                <c:pt idx="1761">
                  <c:v>-4.6456749999999998</c:v>
                </c:pt>
                <c:pt idx="1762">
                  <c:v>-4.3112100000000009</c:v>
                </c:pt>
                <c:pt idx="1763">
                  <c:v>-4.3112100000000009</c:v>
                </c:pt>
                <c:pt idx="1764">
                  <c:v>-6.3392010000000001</c:v>
                </c:pt>
                <c:pt idx="1765">
                  <c:v>-6.3392010000000001</c:v>
                </c:pt>
                <c:pt idx="1766">
                  <c:v>-7.1366899999999998</c:v>
                </c:pt>
                <c:pt idx="1767">
                  <c:v>-7.1366899999999998</c:v>
                </c:pt>
                <c:pt idx="1768">
                  <c:v>-7.2390540000000003</c:v>
                </c:pt>
                <c:pt idx="1769">
                  <c:v>-8.9722690000000007</c:v>
                </c:pt>
                <c:pt idx="1770">
                  <c:v>-7.6246229999999997</c:v>
                </c:pt>
                <c:pt idx="1771">
                  <c:v>-7.6246229999999997</c:v>
                </c:pt>
                <c:pt idx="1772">
                  <c:v>-7.7238159999999798</c:v>
                </c:pt>
                <c:pt idx="1773">
                  <c:v>-7.0816489999999996</c:v>
                </c:pt>
                <c:pt idx="1774">
                  <c:v>-7.0816489999999996</c:v>
                </c:pt>
                <c:pt idx="1775">
                  <c:v>-6.1982410000000003</c:v>
                </c:pt>
                <c:pt idx="1776">
                  <c:v>-7.9139379999999999</c:v>
                </c:pt>
                <c:pt idx="1777">
                  <c:v>-7.9139379999999999</c:v>
                </c:pt>
                <c:pt idx="1778">
                  <c:v>-6.4899950000000004</c:v>
                </c:pt>
                <c:pt idx="1779">
                  <c:v>-3.4130920000000011</c:v>
                </c:pt>
                <c:pt idx="1780">
                  <c:v>-6.2469210000000004</c:v>
                </c:pt>
                <c:pt idx="1781">
                  <c:v>-6.2469210000000004</c:v>
                </c:pt>
                <c:pt idx="1782">
                  <c:v>-7.9458960000000003</c:v>
                </c:pt>
                <c:pt idx="1783">
                  <c:v>-7.9458960000000003</c:v>
                </c:pt>
                <c:pt idx="1784">
                  <c:v>-5.7128949999999996</c:v>
                </c:pt>
                <c:pt idx="1785">
                  <c:v>-4.2199600000000004</c:v>
                </c:pt>
                <c:pt idx="1786">
                  <c:v>-7.029922</c:v>
                </c:pt>
                <c:pt idx="1787">
                  <c:v>-7.029922</c:v>
                </c:pt>
                <c:pt idx="1788">
                  <c:v>-6.6000069999999997</c:v>
                </c:pt>
                <c:pt idx="1789">
                  <c:v>-6.6922480000000002</c:v>
                </c:pt>
                <c:pt idx="1790">
                  <c:v>-4.3823109999999996</c:v>
                </c:pt>
                <c:pt idx="1791">
                  <c:v>-4.3823109999999996</c:v>
                </c:pt>
                <c:pt idx="1792">
                  <c:v>-8.6808759999999996</c:v>
                </c:pt>
                <c:pt idx="1793">
                  <c:v>-8.3834090000000003</c:v>
                </c:pt>
                <c:pt idx="1794">
                  <c:v>-5.7093540000000003</c:v>
                </c:pt>
                <c:pt idx="1795">
                  <c:v>-5.7093540000000003</c:v>
                </c:pt>
                <c:pt idx="1796">
                  <c:v>-2.3450099999999998</c:v>
                </c:pt>
                <c:pt idx="1797">
                  <c:v>-5.69519799999998</c:v>
                </c:pt>
                <c:pt idx="1798">
                  <c:v>-4.026764</c:v>
                </c:pt>
                <c:pt idx="1799">
                  <c:v>-5.1094549999999996</c:v>
                </c:pt>
                <c:pt idx="1800">
                  <c:v>-5.1094549999999996</c:v>
                </c:pt>
                <c:pt idx="1801">
                  <c:v>-3.734629</c:v>
                </c:pt>
                <c:pt idx="1802">
                  <c:v>-7.0664000000000698E-2</c:v>
                </c:pt>
                <c:pt idx="1803">
                  <c:v>-7.0664000000000698E-2</c:v>
                </c:pt>
                <c:pt idx="1804">
                  <c:v>-4.8250499999999956</c:v>
                </c:pt>
                <c:pt idx="1805">
                  <c:v>-4.6813599999999997</c:v>
                </c:pt>
                <c:pt idx="1806">
                  <c:v>-4.6813599999999997</c:v>
                </c:pt>
                <c:pt idx="1807">
                  <c:v>-7.2314420000000004</c:v>
                </c:pt>
                <c:pt idx="1808">
                  <c:v>-7.2314420000000004</c:v>
                </c:pt>
                <c:pt idx="1809">
                  <c:v>-8.2728970000000004</c:v>
                </c:pt>
                <c:pt idx="1810">
                  <c:v>-7.1501469999999996</c:v>
                </c:pt>
                <c:pt idx="1811">
                  <c:v>-7.1501469999999996</c:v>
                </c:pt>
                <c:pt idx="1812">
                  <c:v>-8.1938190000000013</c:v>
                </c:pt>
                <c:pt idx="1813">
                  <c:v>-5.1866260000000004</c:v>
                </c:pt>
                <c:pt idx="1814">
                  <c:v>-5.1866260000000004</c:v>
                </c:pt>
                <c:pt idx="1815">
                  <c:v>-8.1416879999999985</c:v>
                </c:pt>
                <c:pt idx="1816">
                  <c:v>-8.0563939999999992</c:v>
                </c:pt>
                <c:pt idx="1817">
                  <c:v>-7.3267259999999998</c:v>
                </c:pt>
                <c:pt idx="1818">
                  <c:v>-7.3267259999999998</c:v>
                </c:pt>
                <c:pt idx="1819">
                  <c:v>-9.7471899999999962</c:v>
                </c:pt>
                <c:pt idx="1820">
                  <c:v>-6.9060750000000004</c:v>
                </c:pt>
                <c:pt idx="1821">
                  <c:v>-4.1773469999999966</c:v>
                </c:pt>
                <c:pt idx="1822">
                  <c:v>-4.1773469999999966</c:v>
                </c:pt>
                <c:pt idx="1823">
                  <c:v>-4.1445559999999686</c:v>
                </c:pt>
                <c:pt idx="1824">
                  <c:v>-7.1759409999999999</c:v>
                </c:pt>
                <c:pt idx="1825">
                  <c:v>-8.1906350000000003</c:v>
                </c:pt>
                <c:pt idx="1826">
                  <c:v>-8.1906350000000003</c:v>
                </c:pt>
                <c:pt idx="1827">
                  <c:v>-5.8043279999999999</c:v>
                </c:pt>
                <c:pt idx="1828">
                  <c:v>-5.8043279999999999</c:v>
                </c:pt>
                <c:pt idx="1829">
                  <c:v>-6.3552600000000004</c:v>
                </c:pt>
                <c:pt idx="1830">
                  <c:v>-5.7800010000000004</c:v>
                </c:pt>
                <c:pt idx="1831">
                  <c:v>-5.7800010000000004</c:v>
                </c:pt>
                <c:pt idx="1832">
                  <c:v>-7.9191609999999999</c:v>
                </c:pt>
                <c:pt idx="1833">
                  <c:v>-6.4672349999999996</c:v>
                </c:pt>
                <c:pt idx="1834">
                  <c:v>-5.0827349999999996</c:v>
                </c:pt>
                <c:pt idx="1835">
                  <c:v>-5.0827349999999996</c:v>
                </c:pt>
                <c:pt idx="1836">
                  <c:v>-7.7258109999999771</c:v>
                </c:pt>
                <c:pt idx="1837">
                  <c:v>-6.4618260000000003</c:v>
                </c:pt>
                <c:pt idx="1838">
                  <c:v>-6.4618260000000003</c:v>
                </c:pt>
                <c:pt idx="1839">
                  <c:v>-3.0823269999999989</c:v>
                </c:pt>
                <c:pt idx="1840">
                  <c:v>-5.9218409999999997</c:v>
                </c:pt>
                <c:pt idx="1841">
                  <c:v>-5.9218409999999997</c:v>
                </c:pt>
                <c:pt idx="1842">
                  <c:v>-6.2925610000000001</c:v>
                </c:pt>
                <c:pt idx="1843">
                  <c:v>-3.7073820000000008</c:v>
                </c:pt>
                <c:pt idx="1844">
                  <c:v>-3.7073820000000008</c:v>
                </c:pt>
                <c:pt idx="1845">
                  <c:v>-6.0977239999999986</c:v>
                </c:pt>
                <c:pt idx="1846">
                  <c:v>-3.4504739999999998</c:v>
                </c:pt>
                <c:pt idx="1847">
                  <c:v>-5.6059459999999799</c:v>
                </c:pt>
                <c:pt idx="1848">
                  <c:v>-2.1008819999999999</c:v>
                </c:pt>
                <c:pt idx="1849">
                  <c:v>-2.1008819999999999</c:v>
                </c:pt>
                <c:pt idx="1850">
                  <c:v>-2.7880099999999999</c:v>
                </c:pt>
                <c:pt idx="1851">
                  <c:v>-5.1090900000000001</c:v>
                </c:pt>
                <c:pt idx="1852">
                  <c:v>-5.66422099999998</c:v>
                </c:pt>
                <c:pt idx="1853">
                  <c:v>-5.66422099999998</c:v>
                </c:pt>
                <c:pt idx="1854">
                  <c:v>-4.6400039999999967</c:v>
                </c:pt>
                <c:pt idx="1855">
                  <c:v>-6.2520429999999996</c:v>
                </c:pt>
                <c:pt idx="1856">
                  <c:v>-7.9173039999999997</c:v>
                </c:pt>
                <c:pt idx="1857">
                  <c:v>-7.9173039999999997</c:v>
                </c:pt>
                <c:pt idx="1858">
                  <c:v>-8.6836209999999987</c:v>
                </c:pt>
                <c:pt idx="1859">
                  <c:v>-7.3172180000000004</c:v>
                </c:pt>
                <c:pt idx="1860">
                  <c:v>-7.3172180000000004</c:v>
                </c:pt>
                <c:pt idx="1861">
                  <c:v>-7.0742969999999996</c:v>
                </c:pt>
                <c:pt idx="1862">
                  <c:v>-7.0902200000000004</c:v>
                </c:pt>
                <c:pt idx="1863">
                  <c:v>-7.7121089999999999</c:v>
                </c:pt>
                <c:pt idx="1864">
                  <c:v>-8.2735669999999999</c:v>
                </c:pt>
                <c:pt idx="1865">
                  <c:v>-8.2735669999999999</c:v>
                </c:pt>
                <c:pt idx="1866">
                  <c:v>-7.9399670000000002</c:v>
                </c:pt>
                <c:pt idx="1867">
                  <c:v>-8.1086360000000006</c:v>
                </c:pt>
                <c:pt idx="1868">
                  <c:v>-7.6120959999999771</c:v>
                </c:pt>
                <c:pt idx="1869">
                  <c:v>-7.6120959999999771</c:v>
                </c:pt>
                <c:pt idx="1870">
                  <c:v>-7.2431089999999996</c:v>
                </c:pt>
                <c:pt idx="1871">
                  <c:v>-6.0720390000000002</c:v>
                </c:pt>
                <c:pt idx="1872">
                  <c:v>-4.8547579999999799</c:v>
                </c:pt>
                <c:pt idx="1873">
                  <c:v>-4.8547579999999799</c:v>
                </c:pt>
                <c:pt idx="1874">
                  <c:v>-6.7417470000000002</c:v>
                </c:pt>
                <c:pt idx="1875">
                  <c:v>-5.0925159999999741</c:v>
                </c:pt>
                <c:pt idx="1876">
                  <c:v>-5.0925159999999741</c:v>
                </c:pt>
                <c:pt idx="1877">
                  <c:v>-8.7579170000000008</c:v>
                </c:pt>
                <c:pt idx="1878">
                  <c:v>-8.7579170000000008</c:v>
                </c:pt>
                <c:pt idx="1879">
                  <c:v>-5.022837999999977</c:v>
                </c:pt>
                <c:pt idx="1880">
                  <c:v>-6.6687299999999956</c:v>
                </c:pt>
                <c:pt idx="1881">
                  <c:v>-7.4962840000000002</c:v>
                </c:pt>
                <c:pt idx="1882">
                  <c:v>-6.7563139999999997</c:v>
                </c:pt>
                <c:pt idx="1883">
                  <c:v>-6.7563139999999997</c:v>
                </c:pt>
                <c:pt idx="1884">
                  <c:v>-6.0732220000000003</c:v>
                </c:pt>
                <c:pt idx="1885">
                  <c:v>-6.0898599999999998</c:v>
                </c:pt>
                <c:pt idx="1886">
                  <c:v>-6.3199709999999998</c:v>
                </c:pt>
                <c:pt idx="1887">
                  <c:v>-4.9445649999999999</c:v>
                </c:pt>
                <c:pt idx="1888">
                  <c:v>-6.0703269999999998</c:v>
                </c:pt>
                <c:pt idx="1889">
                  <c:v>-6.0703269999999998</c:v>
                </c:pt>
                <c:pt idx="1890">
                  <c:v>-5.302638</c:v>
                </c:pt>
                <c:pt idx="1891">
                  <c:v>-6.6603879999999771</c:v>
                </c:pt>
                <c:pt idx="1892">
                  <c:v>-6.6603879999999771</c:v>
                </c:pt>
                <c:pt idx="1893">
                  <c:v>3.2768000000000803E-2</c:v>
                </c:pt>
                <c:pt idx="1894">
                  <c:v>-2.2421169999999999</c:v>
                </c:pt>
                <c:pt idx="1895">
                  <c:v>-2.2421169999999999</c:v>
                </c:pt>
                <c:pt idx="1896">
                  <c:v>-5.3972359999999799</c:v>
                </c:pt>
                <c:pt idx="1897">
                  <c:v>-8.7609390000000005</c:v>
                </c:pt>
                <c:pt idx="1898">
                  <c:v>-4.7198729999999998</c:v>
                </c:pt>
                <c:pt idx="1899">
                  <c:v>-6.9183709999999996</c:v>
                </c:pt>
                <c:pt idx="1900">
                  <c:v>-6.9183709999999996</c:v>
                </c:pt>
                <c:pt idx="1901">
                  <c:v>-9.0431360000000005</c:v>
                </c:pt>
                <c:pt idx="1902">
                  <c:v>-9.5204050000000002</c:v>
                </c:pt>
                <c:pt idx="1903">
                  <c:v>-9.5204050000000002</c:v>
                </c:pt>
                <c:pt idx="1904">
                  <c:v>-7.8908959999999997</c:v>
                </c:pt>
                <c:pt idx="1905">
                  <c:v>-6.9355760000000002</c:v>
                </c:pt>
                <c:pt idx="1906">
                  <c:v>-7.7121089999999999</c:v>
                </c:pt>
                <c:pt idx="1907">
                  <c:v>-7.7000409999999997</c:v>
                </c:pt>
                <c:pt idx="1908">
                  <c:v>-7.2513820000000004</c:v>
                </c:pt>
                <c:pt idx="1909">
                  <c:v>-6.2199859999999996</c:v>
                </c:pt>
                <c:pt idx="1910">
                  <c:v>-6.2199859999999996</c:v>
                </c:pt>
                <c:pt idx="1911">
                  <c:v>0.98530200000000101</c:v>
                </c:pt>
                <c:pt idx="1912">
                  <c:v>-1.5476840000000001</c:v>
                </c:pt>
                <c:pt idx="1913">
                  <c:v>-1.5476840000000001</c:v>
                </c:pt>
                <c:pt idx="1914">
                  <c:v>-7.7832020000000002</c:v>
                </c:pt>
                <c:pt idx="1915">
                  <c:v>-10.187834000000001</c:v>
                </c:pt>
                <c:pt idx="1916">
                  <c:v>-10.187834000000001</c:v>
                </c:pt>
                <c:pt idx="1917">
                  <c:v>-6.8590059999999999</c:v>
                </c:pt>
                <c:pt idx="1918">
                  <c:v>-7.1454569999999844</c:v>
                </c:pt>
                <c:pt idx="1919">
                  <c:v>-6.144524999999974</c:v>
                </c:pt>
                <c:pt idx="1920">
                  <c:v>-6.30012499999998</c:v>
                </c:pt>
                <c:pt idx="1921">
                  <c:v>-8.1647630000000007</c:v>
                </c:pt>
                <c:pt idx="1922">
                  <c:v>-8.1647630000000007</c:v>
                </c:pt>
                <c:pt idx="1923">
                  <c:v>-10.009371</c:v>
                </c:pt>
                <c:pt idx="1924">
                  <c:v>-4.6945399999999742</c:v>
                </c:pt>
                <c:pt idx="1925">
                  <c:v>-4.6945399999999742</c:v>
                </c:pt>
                <c:pt idx="1926">
                  <c:v>-8.0384919999999997</c:v>
                </c:pt>
                <c:pt idx="1927">
                  <c:v>-8.0384919999999997</c:v>
                </c:pt>
                <c:pt idx="1928">
                  <c:v>-3.6445240000000001</c:v>
                </c:pt>
                <c:pt idx="1929">
                  <c:v>-2.4174600000000002</c:v>
                </c:pt>
                <c:pt idx="1930">
                  <c:v>-4.036505</c:v>
                </c:pt>
                <c:pt idx="1931">
                  <c:v>-4.036505</c:v>
                </c:pt>
                <c:pt idx="1932">
                  <c:v>-4.5018349999999998</c:v>
                </c:pt>
                <c:pt idx="1933">
                  <c:v>-4.9631039999999986</c:v>
                </c:pt>
                <c:pt idx="1934">
                  <c:v>-6.4663259999999996</c:v>
                </c:pt>
                <c:pt idx="1935">
                  <c:v>-7.7977439999999998</c:v>
                </c:pt>
                <c:pt idx="1936">
                  <c:v>-6.2169169999999996</c:v>
                </c:pt>
                <c:pt idx="1937">
                  <c:v>-6.2169169999999996</c:v>
                </c:pt>
                <c:pt idx="1938">
                  <c:v>-7.2625929999999999</c:v>
                </c:pt>
                <c:pt idx="1939">
                  <c:v>-7.2625929999999999</c:v>
                </c:pt>
                <c:pt idx="1940">
                  <c:v>-9.2255330000000004</c:v>
                </c:pt>
                <c:pt idx="1941">
                  <c:v>-7.0849089999999997</c:v>
                </c:pt>
                <c:pt idx="1942">
                  <c:v>-5.7521969999999998</c:v>
                </c:pt>
                <c:pt idx="1943">
                  <c:v>-6.3269179999999769</c:v>
                </c:pt>
                <c:pt idx="1944">
                  <c:v>-10.60881</c:v>
                </c:pt>
                <c:pt idx="1945">
                  <c:v>-4.2854989999999997</c:v>
                </c:pt>
                <c:pt idx="1946">
                  <c:v>-4.2854989999999997</c:v>
                </c:pt>
                <c:pt idx="1947">
                  <c:v>-11.043037999999999</c:v>
                </c:pt>
                <c:pt idx="1948">
                  <c:v>-11.043037999999999</c:v>
                </c:pt>
                <c:pt idx="1949">
                  <c:v>-8.1577809999999999</c:v>
                </c:pt>
                <c:pt idx="1950">
                  <c:v>-7.6585929999999998</c:v>
                </c:pt>
                <c:pt idx="1951">
                  <c:v>-7.6585929999999998</c:v>
                </c:pt>
                <c:pt idx="1952">
                  <c:v>-6.3538420000000002</c:v>
                </c:pt>
                <c:pt idx="1953">
                  <c:v>-5.4947169999999996</c:v>
                </c:pt>
                <c:pt idx="1954">
                  <c:v>-7.911117</c:v>
                </c:pt>
                <c:pt idx="1955">
                  <c:v>-6.7264020000000002</c:v>
                </c:pt>
                <c:pt idx="1956">
                  <c:v>-6.7264020000000002</c:v>
                </c:pt>
                <c:pt idx="1957">
                  <c:v>-6.2359390000000001</c:v>
                </c:pt>
                <c:pt idx="1958">
                  <c:v>-6.3710310000000003</c:v>
                </c:pt>
                <c:pt idx="1959">
                  <c:v>-6.9050940000000001</c:v>
                </c:pt>
                <c:pt idx="1960">
                  <c:v>-4.7821999999999987</c:v>
                </c:pt>
                <c:pt idx="1961">
                  <c:v>-1.516788</c:v>
                </c:pt>
                <c:pt idx="1962">
                  <c:v>-5.2803389999999997</c:v>
                </c:pt>
                <c:pt idx="1963">
                  <c:v>-7.1474019999999996</c:v>
                </c:pt>
                <c:pt idx="1964">
                  <c:v>-7.1510239999999996</c:v>
                </c:pt>
                <c:pt idx="1965">
                  <c:v>-7.1510239999999996</c:v>
                </c:pt>
                <c:pt idx="1966">
                  <c:v>-2.7591589999999999</c:v>
                </c:pt>
                <c:pt idx="1967">
                  <c:v>-2.7591589999999999</c:v>
                </c:pt>
                <c:pt idx="1968">
                  <c:v>-2.0681440000000002</c:v>
                </c:pt>
                <c:pt idx="1969">
                  <c:v>-6.200526</c:v>
                </c:pt>
                <c:pt idx="1970">
                  <c:v>-4.9494249999999997</c:v>
                </c:pt>
                <c:pt idx="1971">
                  <c:v>-4.9494249999999997</c:v>
                </c:pt>
                <c:pt idx="1972">
                  <c:v>-5.1014460000000001</c:v>
                </c:pt>
                <c:pt idx="1973">
                  <c:v>-6.4159149999999769</c:v>
                </c:pt>
                <c:pt idx="1974">
                  <c:v>-5.671017</c:v>
                </c:pt>
                <c:pt idx="1975">
                  <c:v>-5.6505919999999996</c:v>
                </c:pt>
                <c:pt idx="1976">
                  <c:v>-5.8871319999999798</c:v>
                </c:pt>
                <c:pt idx="1977">
                  <c:v>-5.853484999999977</c:v>
                </c:pt>
                <c:pt idx="1978">
                  <c:v>-7.4466989999999997</c:v>
                </c:pt>
                <c:pt idx="1979">
                  <c:v>-8.6148349999999994</c:v>
                </c:pt>
                <c:pt idx="1980">
                  <c:v>-8.6148349999999994</c:v>
                </c:pt>
                <c:pt idx="1981">
                  <c:v>-7.1308549999999844</c:v>
                </c:pt>
                <c:pt idx="1982">
                  <c:v>-2.5275569999999998</c:v>
                </c:pt>
                <c:pt idx="1983">
                  <c:v>-2.5275569999999998</c:v>
                </c:pt>
                <c:pt idx="1984">
                  <c:v>-5.7521969999999998</c:v>
                </c:pt>
                <c:pt idx="1985">
                  <c:v>-7.1387710000000002</c:v>
                </c:pt>
                <c:pt idx="1986">
                  <c:v>-6.32683799999998</c:v>
                </c:pt>
                <c:pt idx="1987">
                  <c:v>-8.1127839999999996</c:v>
                </c:pt>
                <c:pt idx="1988">
                  <c:v>-3.948928</c:v>
                </c:pt>
                <c:pt idx="1989">
                  <c:v>-10.127978000000001</c:v>
                </c:pt>
                <c:pt idx="1990">
                  <c:v>-10.127978000000001</c:v>
                </c:pt>
                <c:pt idx="1991">
                  <c:v>-9.1049950000000006</c:v>
                </c:pt>
                <c:pt idx="1992">
                  <c:v>-6.1633119999999799</c:v>
                </c:pt>
                <c:pt idx="1993">
                  <c:v>-1.1654680000000011</c:v>
                </c:pt>
                <c:pt idx="1994">
                  <c:v>-1.1654680000000011</c:v>
                </c:pt>
                <c:pt idx="1995">
                  <c:v>-5.0847910000000001</c:v>
                </c:pt>
                <c:pt idx="1996">
                  <c:v>-9.3974159999999998</c:v>
                </c:pt>
                <c:pt idx="1997">
                  <c:v>-6.3843909999999999</c:v>
                </c:pt>
                <c:pt idx="1998">
                  <c:v>-6.3843909999999999</c:v>
                </c:pt>
                <c:pt idx="1999">
                  <c:v>-5.4947169999999996</c:v>
                </c:pt>
                <c:pt idx="2000">
                  <c:v>-5.6453030000000002</c:v>
                </c:pt>
                <c:pt idx="2001">
                  <c:v>-4.1844289999999997</c:v>
                </c:pt>
                <c:pt idx="2002">
                  <c:v>-6.4411909999999999</c:v>
                </c:pt>
                <c:pt idx="2003">
                  <c:v>-7.1711549999999997</c:v>
                </c:pt>
                <c:pt idx="2004">
                  <c:v>-3.3585889999999998</c:v>
                </c:pt>
                <c:pt idx="2005">
                  <c:v>-5.6750720000000001</c:v>
                </c:pt>
                <c:pt idx="2006">
                  <c:v>-7.399902</c:v>
                </c:pt>
                <c:pt idx="2007">
                  <c:v>-7.399902</c:v>
                </c:pt>
                <c:pt idx="2008">
                  <c:v>-5.4727180000000004</c:v>
                </c:pt>
                <c:pt idx="2009">
                  <c:v>-4.6523589999999997</c:v>
                </c:pt>
                <c:pt idx="2010">
                  <c:v>-3.7259189999999989</c:v>
                </c:pt>
                <c:pt idx="2011">
                  <c:v>-3.7259189999999989</c:v>
                </c:pt>
                <c:pt idx="2012">
                  <c:v>-8.597842</c:v>
                </c:pt>
                <c:pt idx="2013">
                  <c:v>-8.1700400000000002</c:v>
                </c:pt>
                <c:pt idx="2014">
                  <c:v>-8.1700400000000002</c:v>
                </c:pt>
                <c:pt idx="2015">
                  <c:v>-4.075761</c:v>
                </c:pt>
                <c:pt idx="2016">
                  <c:v>-4.9747279999999998</c:v>
                </c:pt>
                <c:pt idx="2017">
                  <c:v>-7.9594339999999999</c:v>
                </c:pt>
                <c:pt idx="2018">
                  <c:v>-7.9594339999999999</c:v>
                </c:pt>
                <c:pt idx="2019">
                  <c:v>-9.4799520000000008</c:v>
                </c:pt>
                <c:pt idx="2020">
                  <c:v>-5.1960940000000004</c:v>
                </c:pt>
                <c:pt idx="2021">
                  <c:v>-5.1960940000000004</c:v>
                </c:pt>
                <c:pt idx="2022">
                  <c:v>-6.6019439999999996</c:v>
                </c:pt>
                <c:pt idx="2023">
                  <c:v>-6.9226939999999999</c:v>
                </c:pt>
                <c:pt idx="2024">
                  <c:v>-8.4609830000000024</c:v>
                </c:pt>
                <c:pt idx="2025">
                  <c:v>-8.4609830000000024</c:v>
                </c:pt>
                <c:pt idx="2026">
                  <c:v>-7.2691720000000002</c:v>
                </c:pt>
                <c:pt idx="2027">
                  <c:v>-6.8946579999999997</c:v>
                </c:pt>
                <c:pt idx="2028">
                  <c:v>-6.8946579999999997</c:v>
                </c:pt>
                <c:pt idx="2029">
                  <c:v>-9.1601180000000006</c:v>
                </c:pt>
                <c:pt idx="2030">
                  <c:v>-5.8734590000000004</c:v>
                </c:pt>
                <c:pt idx="2031">
                  <c:v>-5.8734590000000004</c:v>
                </c:pt>
                <c:pt idx="2032">
                  <c:v>-5.8173260000000004</c:v>
                </c:pt>
                <c:pt idx="2033">
                  <c:v>-6.727004999999977</c:v>
                </c:pt>
                <c:pt idx="2034">
                  <c:v>-9.1051169999999999</c:v>
                </c:pt>
                <c:pt idx="2035">
                  <c:v>-9.1051169999999999</c:v>
                </c:pt>
                <c:pt idx="2036">
                  <c:v>-6.689832</c:v>
                </c:pt>
                <c:pt idx="2037">
                  <c:v>-6.689832</c:v>
                </c:pt>
                <c:pt idx="2038">
                  <c:v>-7.5442109999999998</c:v>
                </c:pt>
                <c:pt idx="2039">
                  <c:v>-6.2819010000000004</c:v>
                </c:pt>
                <c:pt idx="2040">
                  <c:v>-6.7645879999999741</c:v>
                </c:pt>
                <c:pt idx="2041">
                  <c:v>-11.244489</c:v>
                </c:pt>
                <c:pt idx="2042">
                  <c:v>-5.3030749999999998</c:v>
                </c:pt>
                <c:pt idx="2043">
                  <c:v>-11.769924</c:v>
                </c:pt>
                <c:pt idx="2044">
                  <c:v>-11.769924</c:v>
                </c:pt>
                <c:pt idx="2045">
                  <c:v>-5.9570790000000002</c:v>
                </c:pt>
                <c:pt idx="2046">
                  <c:v>-6.3194369999999997</c:v>
                </c:pt>
                <c:pt idx="2047">
                  <c:v>-3.6205250000000011</c:v>
                </c:pt>
                <c:pt idx="2048">
                  <c:v>-7.6379739999999936</c:v>
                </c:pt>
                <c:pt idx="2049">
                  <c:v>-6.9586350000000001</c:v>
                </c:pt>
                <c:pt idx="2050">
                  <c:v>-6.9586350000000001</c:v>
                </c:pt>
                <c:pt idx="2051">
                  <c:v>-6.1805889999999799</c:v>
                </c:pt>
                <c:pt idx="2052">
                  <c:v>-4.9806220000000003</c:v>
                </c:pt>
                <c:pt idx="2053">
                  <c:v>-7.61705399999998</c:v>
                </c:pt>
                <c:pt idx="2054">
                  <c:v>-7.61705399999998</c:v>
                </c:pt>
                <c:pt idx="2055">
                  <c:v>-5.2263669999999998</c:v>
                </c:pt>
                <c:pt idx="2056">
                  <c:v>-5.6424779999999997</c:v>
                </c:pt>
                <c:pt idx="2057">
                  <c:v>-3.5095719999999999</c:v>
                </c:pt>
                <c:pt idx="2058">
                  <c:v>-1.1170399999999989</c:v>
                </c:pt>
                <c:pt idx="2059">
                  <c:v>-1.1170399999999989</c:v>
                </c:pt>
                <c:pt idx="2060">
                  <c:v>-3.6396579999999981</c:v>
                </c:pt>
                <c:pt idx="2061">
                  <c:v>-0.603270999999999</c:v>
                </c:pt>
                <c:pt idx="2062">
                  <c:v>-5.471527</c:v>
                </c:pt>
                <c:pt idx="2063">
                  <c:v>-5.471527</c:v>
                </c:pt>
                <c:pt idx="2064">
                  <c:v>-4.8900670000000002</c:v>
                </c:pt>
                <c:pt idx="2065">
                  <c:v>-5.0729119999999996</c:v>
                </c:pt>
                <c:pt idx="2066">
                  <c:v>-5.0729119999999996</c:v>
                </c:pt>
                <c:pt idx="2067">
                  <c:v>-7.0595499999999998</c:v>
                </c:pt>
                <c:pt idx="2068">
                  <c:v>-8.664517</c:v>
                </c:pt>
                <c:pt idx="2069">
                  <c:v>-4.0387909999999998</c:v>
                </c:pt>
                <c:pt idx="2070">
                  <c:v>-4.0387909999999998</c:v>
                </c:pt>
                <c:pt idx="2071">
                  <c:v>-6.34592599999998</c:v>
                </c:pt>
                <c:pt idx="2072">
                  <c:v>-5.0687629999999997</c:v>
                </c:pt>
                <c:pt idx="2073">
                  <c:v>-5.5918749999999999</c:v>
                </c:pt>
                <c:pt idx="2074">
                  <c:v>-5.5918749999999999</c:v>
                </c:pt>
                <c:pt idx="2075">
                  <c:v>-2.2514310000000002</c:v>
                </c:pt>
                <c:pt idx="2076">
                  <c:v>-6.1826309999999998</c:v>
                </c:pt>
                <c:pt idx="2077">
                  <c:v>-6.1826309999999998</c:v>
                </c:pt>
                <c:pt idx="2078">
                  <c:v>-5.7786949999999999</c:v>
                </c:pt>
                <c:pt idx="2079">
                  <c:v>-7.656917999999977</c:v>
                </c:pt>
                <c:pt idx="2080">
                  <c:v>-6.4578129999999998</c:v>
                </c:pt>
                <c:pt idx="2081">
                  <c:v>-6.4435089999999997</c:v>
                </c:pt>
                <c:pt idx="2082">
                  <c:v>-6.4435089999999997</c:v>
                </c:pt>
                <c:pt idx="2083">
                  <c:v>-8.4267099999999999</c:v>
                </c:pt>
                <c:pt idx="2084">
                  <c:v>-5.9189980000000002</c:v>
                </c:pt>
                <c:pt idx="2085">
                  <c:v>-10.899226000000001</c:v>
                </c:pt>
                <c:pt idx="2086">
                  <c:v>-7.1381610000000002</c:v>
                </c:pt>
                <c:pt idx="2087">
                  <c:v>-8.9001330000000003</c:v>
                </c:pt>
                <c:pt idx="2088">
                  <c:v>-6.2173400000000001</c:v>
                </c:pt>
                <c:pt idx="2089">
                  <c:v>-6.2173400000000001</c:v>
                </c:pt>
                <c:pt idx="2090">
                  <c:v>-11.437177</c:v>
                </c:pt>
                <c:pt idx="2091">
                  <c:v>-6.8413170000000001</c:v>
                </c:pt>
                <c:pt idx="2092">
                  <c:v>-7.1101059999999769</c:v>
                </c:pt>
                <c:pt idx="2093">
                  <c:v>-7.1101059999999769</c:v>
                </c:pt>
                <c:pt idx="2094">
                  <c:v>-4.986345</c:v>
                </c:pt>
                <c:pt idx="2095">
                  <c:v>-5.6550079999999836</c:v>
                </c:pt>
                <c:pt idx="2096">
                  <c:v>-6.591615</c:v>
                </c:pt>
                <c:pt idx="2097">
                  <c:v>-5.2989879999999996</c:v>
                </c:pt>
                <c:pt idx="2098">
                  <c:v>-6.6154369999999743</c:v>
                </c:pt>
                <c:pt idx="2099">
                  <c:v>-6.6154369999999743</c:v>
                </c:pt>
                <c:pt idx="2100">
                  <c:v>-5.357538999999977</c:v>
                </c:pt>
                <c:pt idx="2101">
                  <c:v>-5.2209509999999799</c:v>
                </c:pt>
                <c:pt idx="2102">
                  <c:v>-7.9726090000000003</c:v>
                </c:pt>
                <c:pt idx="2103">
                  <c:v>-3.9707449999999991</c:v>
                </c:pt>
                <c:pt idx="2104">
                  <c:v>0.49281799999999998</c:v>
                </c:pt>
                <c:pt idx="2105">
                  <c:v>0.49281799999999998</c:v>
                </c:pt>
                <c:pt idx="2106">
                  <c:v>-4.1245329999999694</c:v>
                </c:pt>
                <c:pt idx="2107">
                  <c:v>-4.636495</c:v>
                </c:pt>
                <c:pt idx="2108">
                  <c:v>-5.7326180000000004</c:v>
                </c:pt>
                <c:pt idx="2109">
                  <c:v>-5.7326180000000004</c:v>
                </c:pt>
                <c:pt idx="2110">
                  <c:v>-6.1906119999999998</c:v>
                </c:pt>
                <c:pt idx="2111">
                  <c:v>-6.1906119999999998</c:v>
                </c:pt>
                <c:pt idx="2112">
                  <c:v>-6.0156359999999998</c:v>
                </c:pt>
                <c:pt idx="2113">
                  <c:v>-0.13261400000000001</c:v>
                </c:pt>
                <c:pt idx="2114">
                  <c:v>-0.13261400000000001</c:v>
                </c:pt>
                <c:pt idx="2115">
                  <c:v>-6.0046099999999996</c:v>
                </c:pt>
                <c:pt idx="2116">
                  <c:v>-5.3871199999999799</c:v>
                </c:pt>
                <c:pt idx="2117">
                  <c:v>-5.3871199999999799</c:v>
                </c:pt>
                <c:pt idx="2118">
                  <c:v>-5.0224679999999999</c:v>
                </c:pt>
                <c:pt idx="2119">
                  <c:v>-6.385275</c:v>
                </c:pt>
                <c:pt idx="2120">
                  <c:v>-3.0731790000000001</c:v>
                </c:pt>
                <c:pt idx="2121">
                  <c:v>-3.0731790000000001</c:v>
                </c:pt>
                <c:pt idx="2122">
                  <c:v>-8.4465889999999995</c:v>
                </c:pt>
                <c:pt idx="2123">
                  <c:v>-6.5021659999999999</c:v>
                </c:pt>
                <c:pt idx="2124">
                  <c:v>-6.5021659999999999</c:v>
                </c:pt>
                <c:pt idx="2125">
                  <c:v>-7.2595669999999997</c:v>
                </c:pt>
                <c:pt idx="2126">
                  <c:v>-6.7410690000000004</c:v>
                </c:pt>
                <c:pt idx="2127">
                  <c:v>-5.8985499999999966</c:v>
                </c:pt>
                <c:pt idx="2128">
                  <c:v>-5.8985499999999966</c:v>
                </c:pt>
                <c:pt idx="2129">
                  <c:v>-6.2707759999999997</c:v>
                </c:pt>
                <c:pt idx="2130">
                  <c:v>-8.280519</c:v>
                </c:pt>
                <c:pt idx="2131">
                  <c:v>-8.280519</c:v>
                </c:pt>
                <c:pt idx="2132">
                  <c:v>-8.4194150000000008</c:v>
                </c:pt>
                <c:pt idx="2133">
                  <c:v>-8.4194150000000008</c:v>
                </c:pt>
                <c:pt idx="2134">
                  <c:v>-7.0129029999999997</c:v>
                </c:pt>
                <c:pt idx="2135">
                  <c:v>-5.2148189999999799</c:v>
                </c:pt>
                <c:pt idx="2136">
                  <c:v>-5.2148189999999799</c:v>
                </c:pt>
                <c:pt idx="2137">
                  <c:v>-4.5537910000000004</c:v>
                </c:pt>
                <c:pt idx="2138">
                  <c:v>-4.5537910000000004</c:v>
                </c:pt>
                <c:pt idx="2139">
                  <c:v>-3.693235</c:v>
                </c:pt>
                <c:pt idx="2140">
                  <c:v>-4.7435640000000001</c:v>
                </c:pt>
                <c:pt idx="2141">
                  <c:v>-4.7435640000000001</c:v>
                </c:pt>
                <c:pt idx="2142">
                  <c:v>-6.3641979999999769</c:v>
                </c:pt>
                <c:pt idx="2143">
                  <c:v>-5.5437609999999999</c:v>
                </c:pt>
                <c:pt idx="2144">
                  <c:v>-5.5437609999999999</c:v>
                </c:pt>
                <c:pt idx="2145">
                  <c:v>-6.0360810000000003</c:v>
                </c:pt>
                <c:pt idx="2146">
                  <c:v>-5.7524339999999956</c:v>
                </c:pt>
                <c:pt idx="2147">
                  <c:v>-5.680828</c:v>
                </c:pt>
                <c:pt idx="2148">
                  <c:v>-5.680828</c:v>
                </c:pt>
                <c:pt idx="2149">
                  <c:v>-4.820665</c:v>
                </c:pt>
                <c:pt idx="2150">
                  <c:v>-8.465541</c:v>
                </c:pt>
                <c:pt idx="2151">
                  <c:v>-8.465541</c:v>
                </c:pt>
                <c:pt idx="2152">
                  <c:v>-5.6031789999999999</c:v>
                </c:pt>
                <c:pt idx="2153">
                  <c:v>-6.3173249999999799</c:v>
                </c:pt>
                <c:pt idx="2154">
                  <c:v>-1.5376340000000011</c:v>
                </c:pt>
                <c:pt idx="2155">
                  <c:v>-6.2479969999999998</c:v>
                </c:pt>
                <c:pt idx="2156">
                  <c:v>-6.2479969999999998</c:v>
                </c:pt>
                <c:pt idx="2157">
                  <c:v>-5.5659289999999997</c:v>
                </c:pt>
                <c:pt idx="2158">
                  <c:v>-3.815835999999996</c:v>
                </c:pt>
                <c:pt idx="2159">
                  <c:v>0.49709199999999998</c:v>
                </c:pt>
                <c:pt idx="2160">
                  <c:v>-4.5919139999999956</c:v>
                </c:pt>
                <c:pt idx="2161">
                  <c:v>-4.4583599999999999</c:v>
                </c:pt>
                <c:pt idx="2162">
                  <c:v>-4.4583599999999999</c:v>
                </c:pt>
                <c:pt idx="2163">
                  <c:v>-5.9229849999999686</c:v>
                </c:pt>
                <c:pt idx="2164">
                  <c:v>-6.4326080000000001</c:v>
                </c:pt>
                <c:pt idx="2165">
                  <c:v>-5.888592</c:v>
                </c:pt>
                <c:pt idx="2166">
                  <c:v>-2.6024549999999991</c:v>
                </c:pt>
                <c:pt idx="2167">
                  <c:v>-2.6024549999999991</c:v>
                </c:pt>
                <c:pt idx="2168">
                  <c:v>-7.0068760000000001</c:v>
                </c:pt>
                <c:pt idx="2169">
                  <c:v>-5.5150109999999799</c:v>
                </c:pt>
                <c:pt idx="2170">
                  <c:v>-5.5150109999999799</c:v>
                </c:pt>
                <c:pt idx="2171">
                  <c:v>-6.6360380000000001</c:v>
                </c:pt>
                <c:pt idx="2172">
                  <c:v>-10.452619</c:v>
                </c:pt>
                <c:pt idx="2173">
                  <c:v>-10.452619</c:v>
                </c:pt>
                <c:pt idx="2174">
                  <c:v>-6.3960509999999999</c:v>
                </c:pt>
                <c:pt idx="2175">
                  <c:v>-9.8194400000000002</c:v>
                </c:pt>
                <c:pt idx="2176">
                  <c:v>-9.8194400000000002</c:v>
                </c:pt>
                <c:pt idx="2177">
                  <c:v>-8.3631779999999996</c:v>
                </c:pt>
                <c:pt idx="2178">
                  <c:v>-7.8696919999999997</c:v>
                </c:pt>
                <c:pt idx="2179">
                  <c:v>-5.9945579999999996</c:v>
                </c:pt>
                <c:pt idx="2180">
                  <c:v>-0.67950500000000102</c:v>
                </c:pt>
                <c:pt idx="2181">
                  <c:v>-7.0255599999999996</c:v>
                </c:pt>
                <c:pt idx="2182">
                  <c:v>-7.0255599999999996</c:v>
                </c:pt>
                <c:pt idx="2183">
                  <c:v>-3.7772729999999992</c:v>
                </c:pt>
                <c:pt idx="2184">
                  <c:v>-5.1584089999999998</c:v>
                </c:pt>
                <c:pt idx="2185">
                  <c:v>-5.3011270000000001</c:v>
                </c:pt>
                <c:pt idx="2186">
                  <c:v>-5.3011270000000001</c:v>
                </c:pt>
                <c:pt idx="2187">
                  <c:v>-8.5487609999999972</c:v>
                </c:pt>
                <c:pt idx="2188">
                  <c:v>-6.5862930000000004</c:v>
                </c:pt>
                <c:pt idx="2189">
                  <c:v>-5.4373009999999997</c:v>
                </c:pt>
                <c:pt idx="2190">
                  <c:v>-5.4373009999999997</c:v>
                </c:pt>
                <c:pt idx="2191">
                  <c:v>-6.9910990000000002</c:v>
                </c:pt>
                <c:pt idx="2192">
                  <c:v>-6.0782829999999999</c:v>
                </c:pt>
                <c:pt idx="2193">
                  <c:v>-6.0782829999999999</c:v>
                </c:pt>
                <c:pt idx="2194">
                  <c:v>-4.9594240000000003</c:v>
                </c:pt>
                <c:pt idx="2195">
                  <c:v>-6.097092</c:v>
                </c:pt>
                <c:pt idx="2196">
                  <c:v>-7.2524959999999998</c:v>
                </c:pt>
                <c:pt idx="2197">
                  <c:v>-7.2524959999999998</c:v>
                </c:pt>
                <c:pt idx="2198">
                  <c:v>-6.0886310000000003</c:v>
                </c:pt>
                <c:pt idx="2199">
                  <c:v>-6.3383320000000003</c:v>
                </c:pt>
                <c:pt idx="2200">
                  <c:v>-4.985824</c:v>
                </c:pt>
                <c:pt idx="2201">
                  <c:v>-4.985824</c:v>
                </c:pt>
                <c:pt idx="2202">
                  <c:v>-0.99338899999999997</c:v>
                </c:pt>
                <c:pt idx="2203">
                  <c:v>-8.2176000000000009</c:v>
                </c:pt>
                <c:pt idx="2204">
                  <c:v>-1.3478600000000009</c:v>
                </c:pt>
                <c:pt idx="2205">
                  <c:v>-5.3282480000000003</c:v>
                </c:pt>
                <c:pt idx="2206">
                  <c:v>-5.3282480000000003</c:v>
                </c:pt>
                <c:pt idx="2207">
                  <c:v>-5.5513589999999997</c:v>
                </c:pt>
                <c:pt idx="2208">
                  <c:v>-5.5513589999999997</c:v>
                </c:pt>
                <c:pt idx="2209">
                  <c:v>-5.4315309999999997</c:v>
                </c:pt>
                <c:pt idx="2210">
                  <c:v>-6.9005159999999997</c:v>
                </c:pt>
                <c:pt idx="2211">
                  <c:v>-6.9005159999999997</c:v>
                </c:pt>
                <c:pt idx="2212">
                  <c:v>-4.9647709999999998</c:v>
                </c:pt>
                <c:pt idx="2213">
                  <c:v>-6.7398660000000001</c:v>
                </c:pt>
                <c:pt idx="2214">
                  <c:v>-6.7398660000000001</c:v>
                </c:pt>
                <c:pt idx="2215">
                  <c:v>-8.3242179999999983</c:v>
                </c:pt>
                <c:pt idx="2216">
                  <c:v>-6.90374</c:v>
                </c:pt>
                <c:pt idx="2217">
                  <c:v>-6.90374</c:v>
                </c:pt>
                <c:pt idx="2218">
                  <c:v>-7.0324999999999998</c:v>
                </c:pt>
                <c:pt idx="2219">
                  <c:v>-7.0324999999999998</c:v>
                </c:pt>
                <c:pt idx="2220">
                  <c:v>-7.844855999999977</c:v>
                </c:pt>
                <c:pt idx="2221">
                  <c:v>-11.558693999999999</c:v>
                </c:pt>
                <c:pt idx="2222">
                  <c:v>-11.558693999999999</c:v>
                </c:pt>
                <c:pt idx="2223">
                  <c:v>-3.7195079999999989</c:v>
                </c:pt>
                <c:pt idx="2224">
                  <c:v>-7.5109490000000001</c:v>
                </c:pt>
                <c:pt idx="2225">
                  <c:v>-5.3940469999999996</c:v>
                </c:pt>
                <c:pt idx="2226">
                  <c:v>-5.3940469999999996</c:v>
                </c:pt>
                <c:pt idx="2227">
                  <c:v>-4.5098450000000003</c:v>
                </c:pt>
                <c:pt idx="2228">
                  <c:v>-6.3123930000000001</c:v>
                </c:pt>
                <c:pt idx="2229">
                  <c:v>-6.3123930000000001</c:v>
                </c:pt>
                <c:pt idx="2230">
                  <c:v>-5.287623</c:v>
                </c:pt>
                <c:pt idx="2231">
                  <c:v>-8.6850749999999994</c:v>
                </c:pt>
                <c:pt idx="2232">
                  <c:v>-5.4098930000000003</c:v>
                </c:pt>
                <c:pt idx="2233">
                  <c:v>-6.5868260000000003</c:v>
                </c:pt>
                <c:pt idx="2234">
                  <c:v>-7.7437659999999999</c:v>
                </c:pt>
                <c:pt idx="2235">
                  <c:v>-7.7437659999999999</c:v>
                </c:pt>
                <c:pt idx="2236">
                  <c:v>-4.6493139999999986</c:v>
                </c:pt>
                <c:pt idx="2237">
                  <c:v>-6.0883950000000002</c:v>
                </c:pt>
                <c:pt idx="2238">
                  <c:v>-4.8534430000000004</c:v>
                </c:pt>
                <c:pt idx="2239">
                  <c:v>-4.8534430000000004</c:v>
                </c:pt>
                <c:pt idx="2240">
                  <c:v>-5.7182370000000002</c:v>
                </c:pt>
                <c:pt idx="2241">
                  <c:v>-5.319483</c:v>
                </c:pt>
                <c:pt idx="2242">
                  <c:v>-6.1260759999999799</c:v>
                </c:pt>
                <c:pt idx="2243">
                  <c:v>-6.1260759999999799</c:v>
                </c:pt>
                <c:pt idx="2244">
                  <c:v>-6.2279649999999798</c:v>
                </c:pt>
                <c:pt idx="2245">
                  <c:v>-6.2279649999999798</c:v>
                </c:pt>
                <c:pt idx="2246">
                  <c:v>-5.1396699999999997</c:v>
                </c:pt>
                <c:pt idx="2247">
                  <c:v>-7.1374789999999999</c:v>
                </c:pt>
                <c:pt idx="2248">
                  <c:v>-2.485535</c:v>
                </c:pt>
                <c:pt idx="2249">
                  <c:v>-0.75690000000000002</c:v>
                </c:pt>
                <c:pt idx="2250">
                  <c:v>-0.75690000000000002</c:v>
                </c:pt>
                <c:pt idx="2251">
                  <c:v>1.5244110000000011</c:v>
                </c:pt>
                <c:pt idx="2252">
                  <c:v>-1.941462</c:v>
                </c:pt>
                <c:pt idx="2253">
                  <c:v>-1.941462</c:v>
                </c:pt>
                <c:pt idx="2254">
                  <c:v>-4.996245</c:v>
                </c:pt>
                <c:pt idx="2255">
                  <c:v>-6.5815760000000001</c:v>
                </c:pt>
                <c:pt idx="2256">
                  <c:v>-5.2982779999999998</c:v>
                </c:pt>
                <c:pt idx="2257">
                  <c:v>-4.6265859999999686</c:v>
                </c:pt>
                <c:pt idx="2258">
                  <c:v>-5.1880189999999997</c:v>
                </c:pt>
                <c:pt idx="2259">
                  <c:v>-6.1526009999999998</c:v>
                </c:pt>
                <c:pt idx="2260">
                  <c:v>-6.1526009999999998</c:v>
                </c:pt>
                <c:pt idx="2261">
                  <c:v>-8.0331569999999992</c:v>
                </c:pt>
                <c:pt idx="2262">
                  <c:v>-8.4610219999999998</c:v>
                </c:pt>
                <c:pt idx="2263">
                  <c:v>-8.5897509999999997</c:v>
                </c:pt>
                <c:pt idx="2264">
                  <c:v>-9.1117640000000009</c:v>
                </c:pt>
                <c:pt idx="2265">
                  <c:v>-9.1117640000000009</c:v>
                </c:pt>
                <c:pt idx="2266">
                  <c:v>-5.6373410000000002</c:v>
                </c:pt>
                <c:pt idx="2267">
                  <c:v>-7.4722850000000003</c:v>
                </c:pt>
                <c:pt idx="2268">
                  <c:v>-6.2427289999999998</c:v>
                </c:pt>
                <c:pt idx="2269">
                  <c:v>-5.8408629999999997</c:v>
                </c:pt>
                <c:pt idx="2270">
                  <c:v>-5.8408629999999997</c:v>
                </c:pt>
                <c:pt idx="2271">
                  <c:v>-5.2337740000000004</c:v>
                </c:pt>
                <c:pt idx="2272">
                  <c:v>-4.2226539999999986</c:v>
                </c:pt>
                <c:pt idx="2273">
                  <c:v>-3.1098919999999999</c:v>
                </c:pt>
                <c:pt idx="2274">
                  <c:v>-3.1098919999999999</c:v>
                </c:pt>
                <c:pt idx="2275">
                  <c:v>-5.3287009999999997</c:v>
                </c:pt>
                <c:pt idx="2276">
                  <c:v>-5.5921329999999996</c:v>
                </c:pt>
                <c:pt idx="2277">
                  <c:v>-5.871149</c:v>
                </c:pt>
                <c:pt idx="2278">
                  <c:v>-5.1886729999999996</c:v>
                </c:pt>
                <c:pt idx="2279">
                  <c:v>-5.3794839999999997</c:v>
                </c:pt>
                <c:pt idx="2280">
                  <c:v>-5.8997919999999997</c:v>
                </c:pt>
                <c:pt idx="2281">
                  <c:v>-5.8997919999999997</c:v>
                </c:pt>
                <c:pt idx="2282">
                  <c:v>-5.3952609999999996</c:v>
                </c:pt>
                <c:pt idx="2283">
                  <c:v>-6.3831619999999987</c:v>
                </c:pt>
                <c:pt idx="2284">
                  <c:v>-1.8872880000000001</c:v>
                </c:pt>
                <c:pt idx="2285">
                  <c:v>-1.8872880000000001</c:v>
                </c:pt>
                <c:pt idx="2286">
                  <c:v>0.93634200000000001</c:v>
                </c:pt>
                <c:pt idx="2287">
                  <c:v>4.9239430000000013</c:v>
                </c:pt>
                <c:pt idx="2288">
                  <c:v>4.9239430000000013</c:v>
                </c:pt>
                <c:pt idx="2289">
                  <c:v>0.17228399999999899</c:v>
                </c:pt>
                <c:pt idx="2290">
                  <c:v>1.001908</c:v>
                </c:pt>
                <c:pt idx="2291">
                  <c:v>-1.295104</c:v>
                </c:pt>
                <c:pt idx="2292">
                  <c:v>-1.295104</c:v>
                </c:pt>
                <c:pt idx="2293">
                  <c:v>-8.0149620000000006</c:v>
                </c:pt>
                <c:pt idx="2294">
                  <c:v>-8.0149620000000006</c:v>
                </c:pt>
                <c:pt idx="2295">
                  <c:v>-5.3528809999999769</c:v>
                </c:pt>
                <c:pt idx="2296">
                  <c:v>-6.1543729999999996</c:v>
                </c:pt>
                <c:pt idx="2297">
                  <c:v>-5.3945829999999741</c:v>
                </c:pt>
                <c:pt idx="2298">
                  <c:v>-5.3945829999999741</c:v>
                </c:pt>
                <c:pt idx="2299">
                  <c:v>-4.9819469999999999</c:v>
                </c:pt>
                <c:pt idx="2300">
                  <c:v>-5.6033149999999798</c:v>
                </c:pt>
                <c:pt idx="2301">
                  <c:v>-1.941333</c:v>
                </c:pt>
                <c:pt idx="2302">
                  <c:v>-1.941333</c:v>
                </c:pt>
                <c:pt idx="2303">
                  <c:v>-8.8932839999999995</c:v>
                </c:pt>
                <c:pt idx="2304">
                  <c:v>-8.0207460000000008</c:v>
                </c:pt>
                <c:pt idx="2305">
                  <c:v>-8.0207460000000008</c:v>
                </c:pt>
                <c:pt idx="2306">
                  <c:v>-6.024780999999976</c:v>
                </c:pt>
                <c:pt idx="2307">
                  <c:v>-4.9168810000000001</c:v>
                </c:pt>
                <c:pt idx="2308">
                  <c:v>-8.2457930000000008</c:v>
                </c:pt>
                <c:pt idx="2309">
                  <c:v>-8.2457930000000008</c:v>
                </c:pt>
                <c:pt idx="2310">
                  <c:v>-4.5476340000000004</c:v>
                </c:pt>
                <c:pt idx="2311">
                  <c:v>-4.5476340000000004</c:v>
                </c:pt>
                <c:pt idx="2312">
                  <c:v>-5.410012</c:v>
                </c:pt>
                <c:pt idx="2313">
                  <c:v>-5.1371089999999997</c:v>
                </c:pt>
                <c:pt idx="2314">
                  <c:v>-5.1873529999999999</c:v>
                </c:pt>
                <c:pt idx="2315">
                  <c:v>-5.1873529999999999</c:v>
                </c:pt>
                <c:pt idx="2316">
                  <c:v>-2.270076</c:v>
                </c:pt>
                <c:pt idx="2317">
                  <c:v>-5.8381489999999996</c:v>
                </c:pt>
                <c:pt idx="2318">
                  <c:v>-6.2646680000000003</c:v>
                </c:pt>
                <c:pt idx="2319">
                  <c:v>-5.7378859999999996</c:v>
                </c:pt>
                <c:pt idx="2320">
                  <c:v>-5.7378859999999996</c:v>
                </c:pt>
                <c:pt idx="2321">
                  <c:v>-4.8670169999999686</c:v>
                </c:pt>
                <c:pt idx="2322">
                  <c:v>-4.8500509999999997</c:v>
                </c:pt>
                <c:pt idx="2323">
                  <c:v>-4.8500509999999997</c:v>
                </c:pt>
                <c:pt idx="2324">
                  <c:v>-4.9952420000000002</c:v>
                </c:pt>
                <c:pt idx="2325">
                  <c:v>-5.9738220000000002</c:v>
                </c:pt>
                <c:pt idx="2326">
                  <c:v>-5.9738220000000002</c:v>
                </c:pt>
                <c:pt idx="2327">
                  <c:v>-7.7312269999999996</c:v>
                </c:pt>
                <c:pt idx="2328">
                  <c:v>-6.2201019999999998</c:v>
                </c:pt>
                <c:pt idx="2329">
                  <c:v>-6.2201019999999998</c:v>
                </c:pt>
                <c:pt idx="2330">
                  <c:v>-6.8248189999999687</c:v>
                </c:pt>
                <c:pt idx="2331">
                  <c:v>-4.0549529999999789</c:v>
                </c:pt>
                <c:pt idx="2332">
                  <c:v>-4.0549529999999789</c:v>
                </c:pt>
                <c:pt idx="2333">
                  <c:v>-2.9764210000000002</c:v>
                </c:pt>
                <c:pt idx="2334">
                  <c:v>-2.9764210000000002</c:v>
                </c:pt>
                <c:pt idx="2335">
                  <c:v>-4.1748919999999998</c:v>
                </c:pt>
                <c:pt idx="2336">
                  <c:v>-7.1166900000000002</c:v>
                </c:pt>
                <c:pt idx="2337">
                  <c:v>-6.1377899999999999</c:v>
                </c:pt>
                <c:pt idx="2338">
                  <c:v>-4.343394</c:v>
                </c:pt>
                <c:pt idx="2339">
                  <c:v>-4.343394</c:v>
                </c:pt>
                <c:pt idx="2340">
                  <c:v>-4.5406300000000002</c:v>
                </c:pt>
                <c:pt idx="2341">
                  <c:v>-4.7196179999999996</c:v>
                </c:pt>
                <c:pt idx="2342">
                  <c:v>-4.7196179999999996</c:v>
                </c:pt>
                <c:pt idx="2343">
                  <c:v>-3.1023980000000009</c:v>
                </c:pt>
                <c:pt idx="2344">
                  <c:v>-4.9128059999999998</c:v>
                </c:pt>
                <c:pt idx="2345">
                  <c:v>-8.7125079999999997</c:v>
                </c:pt>
                <c:pt idx="2346">
                  <c:v>-8.7125079999999997</c:v>
                </c:pt>
                <c:pt idx="2347">
                  <c:v>-5.2546939999999998</c:v>
                </c:pt>
                <c:pt idx="2348">
                  <c:v>-7.1242699999999974</c:v>
                </c:pt>
                <c:pt idx="2349">
                  <c:v>-6.7764519999999999</c:v>
                </c:pt>
                <c:pt idx="2350">
                  <c:v>-5.1646019999999799</c:v>
                </c:pt>
                <c:pt idx="2351">
                  <c:v>-7.6998199999999999</c:v>
                </c:pt>
                <c:pt idx="2352">
                  <c:v>-7.6998199999999999</c:v>
                </c:pt>
                <c:pt idx="2353">
                  <c:v>-3.6141000000000001</c:v>
                </c:pt>
                <c:pt idx="2354">
                  <c:v>-7.3969299999999967</c:v>
                </c:pt>
                <c:pt idx="2355">
                  <c:v>-6.7300440000000004</c:v>
                </c:pt>
                <c:pt idx="2356">
                  <c:v>-6.7300440000000004</c:v>
                </c:pt>
                <c:pt idx="2357">
                  <c:v>-5.9011170000000002</c:v>
                </c:pt>
                <c:pt idx="2358">
                  <c:v>-6.0773820000000001</c:v>
                </c:pt>
                <c:pt idx="2359">
                  <c:v>-6.0773820000000001</c:v>
                </c:pt>
                <c:pt idx="2360">
                  <c:v>-5.5881210000000001</c:v>
                </c:pt>
                <c:pt idx="2361">
                  <c:v>-7.6148059999999687</c:v>
                </c:pt>
                <c:pt idx="2362">
                  <c:v>-7.6148059999999687</c:v>
                </c:pt>
                <c:pt idx="2363">
                  <c:v>-5.4482809999999997</c:v>
                </c:pt>
                <c:pt idx="2364">
                  <c:v>-5.96922</c:v>
                </c:pt>
                <c:pt idx="2365">
                  <c:v>-5.96922</c:v>
                </c:pt>
                <c:pt idx="2366">
                  <c:v>-5.7557849999999799</c:v>
                </c:pt>
                <c:pt idx="2367">
                  <c:v>-4.3649359999999628</c:v>
                </c:pt>
                <c:pt idx="2368">
                  <c:v>-4.3649359999999628</c:v>
                </c:pt>
                <c:pt idx="2369">
                  <c:v>-5.4413629999999999</c:v>
                </c:pt>
                <c:pt idx="2370">
                  <c:v>-6.0354190000000001</c:v>
                </c:pt>
                <c:pt idx="2371">
                  <c:v>-6.0354190000000001</c:v>
                </c:pt>
                <c:pt idx="2372">
                  <c:v>-4.5339530000000003</c:v>
                </c:pt>
                <c:pt idx="2373">
                  <c:v>-4.5339530000000003</c:v>
                </c:pt>
                <c:pt idx="2374">
                  <c:v>-5.2167450000000004</c:v>
                </c:pt>
                <c:pt idx="2375">
                  <c:v>-5.5476580000000002</c:v>
                </c:pt>
                <c:pt idx="2376">
                  <c:v>-4.5007789999999996</c:v>
                </c:pt>
                <c:pt idx="2377">
                  <c:v>-4.3013389999999996</c:v>
                </c:pt>
                <c:pt idx="2378">
                  <c:v>-3.8102519999999971</c:v>
                </c:pt>
                <c:pt idx="2379">
                  <c:v>-3.8102519999999971</c:v>
                </c:pt>
                <c:pt idx="2380">
                  <c:v>-6.7586399999999998</c:v>
                </c:pt>
                <c:pt idx="2381">
                  <c:v>-5.4403569999999997</c:v>
                </c:pt>
                <c:pt idx="2382">
                  <c:v>-5.4530269999999996</c:v>
                </c:pt>
                <c:pt idx="2383">
                  <c:v>-5.4530269999999996</c:v>
                </c:pt>
                <c:pt idx="2384">
                  <c:v>-4.4757579999999999</c:v>
                </c:pt>
                <c:pt idx="2385">
                  <c:v>-11.578431999999999</c:v>
                </c:pt>
                <c:pt idx="2386">
                  <c:v>-11.578431999999999</c:v>
                </c:pt>
                <c:pt idx="2387">
                  <c:v>-5.4578670000000002</c:v>
                </c:pt>
                <c:pt idx="2388">
                  <c:v>-5.7749139999999937</c:v>
                </c:pt>
                <c:pt idx="2389">
                  <c:v>-6.2095900000000004</c:v>
                </c:pt>
                <c:pt idx="2390">
                  <c:v>-6.6619349999999686</c:v>
                </c:pt>
                <c:pt idx="2391">
                  <c:v>-6.6619349999999686</c:v>
                </c:pt>
                <c:pt idx="2392">
                  <c:v>-5.1871399999999799</c:v>
                </c:pt>
                <c:pt idx="2393">
                  <c:v>-4.8489930000000001</c:v>
                </c:pt>
                <c:pt idx="2394">
                  <c:v>-5.4797380000000002</c:v>
                </c:pt>
                <c:pt idx="2395">
                  <c:v>-5.145772</c:v>
                </c:pt>
                <c:pt idx="2396">
                  <c:v>-4.0799839999999996</c:v>
                </c:pt>
                <c:pt idx="2397">
                  <c:v>-3.235643</c:v>
                </c:pt>
                <c:pt idx="2398">
                  <c:v>-6.5758210000000004</c:v>
                </c:pt>
                <c:pt idx="2399">
                  <c:v>-6.5758210000000004</c:v>
                </c:pt>
                <c:pt idx="2400">
                  <c:v>-4.5618309999999997</c:v>
                </c:pt>
                <c:pt idx="2401">
                  <c:v>-5.8332730000000002</c:v>
                </c:pt>
                <c:pt idx="2402">
                  <c:v>-5.0320450000000001</c:v>
                </c:pt>
                <c:pt idx="2403">
                  <c:v>-5.0320450000000001</c:v>
                </c:pt>
                <c:pt idx="2404">
                  <c:v>-3.7968579999999981</c:v>
                </c:pt>
                <c:pt idx="2405">
                  <c:v>-3.482229999999999</c:v>
                </c:pt>
                <c:pt idx="2406">
                  <c:v>-6.3480020000000001</c:v>
                </c:pt>
                <c:pt idx="2407">
                  <c:v>-6.3480020000000001</c:v>
                </c:pt>
                <c:pt idx="2408">
                  <c:v>-3.7941780000000001</c:v>
                </c:pt>
                <c:pt idx="2409">
                  <c:v>-4.2258080000000007</c:v>
                </c:pt>
                <c:pt idx="2410">
                  <c:v>-4.2258080000000007</c:v>
                </c:pt>
                <c:pt idx="2411">
                  <c:v>-5.1916969999999996</c:v>
                </c:pt>
                <c:pt idx="2412">
                  <c:v>-5.1916969999999996</c:v>
                </c:pt>
                <c:pt idx="2413">
                  <c:v>-8.6007689999999997</c:v>
                </c:pt>
                <c:pt idx="2414">
                  <c:v>-5.4235749999999996</c:v>
                </c:pt>
                <c:pt idx="2415">
                  <c:v>-6.1097210000000004</c:v>
                </c:pt>
                <c:pt idx="2416">
                  <c:v>-6.1097210000000004</c:v>
                </c:pt>
                <c:pt idx="2417">
                  <c:v>-6.1526149999999751</c:v>
                </c:pt>
                <c:pt idx="2418">
                  <c:v>-6.3909189999999798</c:v>
                </c:pt>
                <c:pt idx="2419">
                  <c:v>-6.2759450000000001</c:v>
                </c:pt>
                <c:pt idx="2420">
                  <c:v>-4.7529769999999791</c:v>
                </c:pt>
                <c:pt idx="2421">
                  <c:v>-4.7529769999999791</c:v>
                </c:pt>
                <c:pt idx="2422">
                  <c:v>-5.1459289999999998</c:v>
                </c:pt>
                <c:pt idx="2423">
                  <c:v>-5.7431510000000001</c:v>
                </c:pt>
                <c:pt idx="2424">
                  <c:v>-5.7431510000000001</c:v>
                </c:pt>
                <c:pt idx="2425">
                  <c:v>-5.0579199999999798</c:v>
                </c:pt>
                <c:pt idx="2426">
                  <c:v>-5.0579199999999798</c:v>
                </c:pt>
                <c:pt idx="2427">
                  <c:v>-0.36723699999999898</c:v>
                </c:pt>
                <c:pt idx="2428">
                  <c:v>-9.1476219999999984</c:v>
                </c:pt>
                <c:pt idx="2429">
                  <c:v>-7.6432089999999997</c:v>
                </c:pt>
                <c:pt idx="2430">
                  <c:v>-3.2534930000000011</c:v>
                </c:pt>
                <c:pt idx="2431">
                  <c:v>-5.1389290000000001</c:v>
                </c:pt>
                <c:pt idx="2432">
                  <c:v>-5.1786070000000004</c:v>
                </c:pt>
                <c:pt idx="2433">
                  <c:v>-4.6181219999999996</c:v>
                </c:pt>
                <c:pt idx="2434">
                  <c:v>-7.1014660000000003</c:v>
                </c:pt>
                <c:pt idx="2435">
                  <c:v>-7.1014660000000003</c:v>
                </c:pt>
                <c:pt idx="2436">
                  <c:v>-6.3349759999999771</c:v>
                </c:pt>
                <c:pt idx="2437">
                  <c:v>-5.9738749999999996</c:v>
                </c:pt>
                <c:pt idx="2438">
                  <c:v>-4.8988939999999976</c:v>
                </c:pt>
                <c:pt idx="2439">
                  <c:v>-4.8988939999999976</c:v>
                </c:pt>
                <c:pt idx="2440">
                  <c:v>-5.4634590000000003</c:v>
                </c:pt>
                <c:pt idx="2441">
                  <c:v>-5.0403760000000002</c:v>
                </c:pt>
                <c:pt idx="2442">
                  <c:v>-5.875699</c:v>
                </c:pt>
                <c:pt idx="2443">
                  <c:v>-6.233295</c:v>
                </c:pt>
                <c:pt idx="2444">
                  <c:v>-6.1603099999999946</c:v>
                </c:pt>
                <c:pt idx="2445">
                  <c:v>-6.1603099999999946</c:v>
                </c:pt>
                <c:pt idx="2446">
                  <c:v>-7.1053309999999996</c:v>
                </c:pt>
                <c:pt idx="2447">
                  <c:v>-5.0067259999999996</c:v>
                </c:pt>
                <c:pt idx="2448">
                  <c:v>-5.9199380000000001</c:v>
                </c:pt>
                <c:pt idx="2449">
                  <c:v>-5.9381820000000003</c:v>
                </c:pt>
                <c:pt idx="2450">
                  <c:v>-5.2066119999999998</c:v>
                </c:pt>
                <c:pt idx="2451">
                  <c:v>-5.2066119999999998</c:v>
                </c:pt>
                <c:pt idx="2452">
                  <c:v>-6.9478460000000002</c:v>
                </c:pt>
                <c:pt idx="2453">
                  <c:v>-6.9478460000000002</c:v>
                </c:pt>
                <c:pt idx="2454">
                  <c:v>-4.5369970000000004</c:v>
                </c:pt>
                <c:pt idx="2455">
                  <c:v>-11.004218</c:v>
                </c:pt>
                <c:pt idx="2456">
                  <c:v>-6.5365979999999997</c:v>
                </c:pt>
                <c:pt idx="2457">
                  <c:v>-6.5365979999999997</c:v>
                </c:pt>
                <c:pt idx="2458">
                  <c:v>-4.451219</c:v>
                </c:pt>
                <c:pt idx="2459">
                  <c:v>-6.1694509999999996</c:v>
                </c:pt>
                <c:pt idx="2460">
                  <c:v>-6.1694509999999996</c:v>
                </c:pt>
                <c:pt idx="2461">
                  <c:v>-7.9634020000000003</c:v>
                </c:pt>
                <c:pt idx="2462">
                  <c:v>-5.9439859999999998</c:v>
                </c:pt>
                <c:pt idx="2463">
                  <c:v>-6.0812480000000004</c:v>
                </c:pt>
                <c:pt idx="2464">
                  <c:v>-6.0812480000000004</c:v>
                </c:pt>
                <c:pt idx="2465">
                  <c:v>-5.763871</c:v>
                </c:pt>
                <c:pt idx="2466">
                  <c:v>-5.763871</c:v>
                </c:pt>
                <c:pt idx="2467">
                  <c:v>-6.6049669999999789</c:v>
                </c:pt>
                <c:pt idx="2468">
                  <c:v>-8.1225439999999995</c:v>
                </c:pt>
                <c:pt idx="2469">
                  <c:v>-4.8227709999999799</c:v>
                </c:pt>
                <c:pt idx="2470">
                  <c:v>-5.6176899999999996</c:v>
                </c:pt>
                <c:pt idx="2471">
                  <c:v>-5.6176899999999996</c:v>
                </c:pt>
                <c:pt idx="2472">
                  <c:v>-7.0381910000000003</c:v>
                </c:pt>
                <c:pt idx="2473">
                  <c:v>-4.9015529999999998</c:v>
                </c:pt>
                <c:pt idx="2474">
                  <c:v>-4.3807460000000003</c:v>
                </c:pt>
                <c:pt idx="2475">
                  <c:v>-4.3807460000000003</c:v>
                </c:pt>
                <c:pt idx="2476">
                  <c:v>-2.8393139999999999</c:v>
                </c:pt>
                <c:pt idx="2477">
                  <c:v>-5.5125509999999798</c:v>
                </c:pt>
                <c:pt idx="2478">
                  <c:v>-5.5023759999999999</c:v>
                </c:pt>
                <c:pt idx="2479">
                  <c:v>-6.0180879999999997</c:v>
                </c:pt>
                <c:pt idx="2480">
                  <c:v>-5.2788579999999996</c:v>
                </c:pt>
                <c:pt idx="2481">
                  <c:v>-5.2788579999999996</c:v>
                </c:pt>
                <c:pt idx="2482">
                  <c:v>-4.4152670000000001</c:v>
                </c:pt>
                <c:pt idx="2483">
                  <c:v>-4.6553939999999967</c:v>
                </c:pt>
                <c:pt idx="2484">
                  <c:v>-4.8350920000000004</c:v>
                </c:pt>
                <c:pt idx="2485">
                  <c:v>-5.4341699999999999</c:v>
                </c:pt>
                <c:pt idx="2486">
                  <c:v>-5.1164509999999996</c:v>
                </c:pt>
                <c:pt idx="2487">
                  <c:v>-5.1164509999999996</c:v>
                </c:pt>
                <c:pt idx="2488">
                  <c:v>-8.0295109999999994</c:v>
                </c:pt>
                <c:pt idx="2489">
                  <c:v>-6.3841879999999742</c:v>
                </c:pt>
                <c:pt idx="2490">
                  <c:v>-6.3841879999999742</c:v>
                </c:pt>
                <c:pt idx="2491">
                  <c:v>-4.0421569999999996</c:v>
                </c:pt>
                <c:pt idx="2492">
                  <c:v>-5.4758610000000001</c:v>
                </c:pt>
                <c:pt idx="2493">
                  <c:v>-9.9131820000000008</c:v>
                </c:pt>
                <c:pt idx="2494">
                  <c:v>-9.9131820000000008</c:v>
                </c:pt>
                <c:pt idx="2495">
                  <c:v>-6.1884690000000004</c:v>
                </c:pt>
                <c:pt idx="2496">
                  <c:v>-6.1884690000000004</c:v>
                </c:pt>
                <c:pt idx="2497">
                  <c:v>-4.3083539999999996</c:v>
                </c:pt>
                <c:pt idx="2498">
                  <c:v>-4.5142420000000003</c:v>
                </c:pt>
                <c:pt idx="2499">
                  <c:v>-12.224315000000001</c:v>
                </c:pt>
                <c:pt idx="2500">
                  <c:v>-12.224315000000001</c:v>
                </c:pt>
                <c:pt idx="2501">
                  <c:v>-7.6580329999999996</c:v>
                </c:pt>
                <c:pt idx="2502">
                  <c:v>-9.0017179999999986</c:v>
                </c:pt>
                <c:pt idx="2503">
                  <c:v>-5.044467</c:v>
                </c:pt>
                <c:pt idx="2504">
                  <c:v>-9.4981340000000003</c:v>
                </c:pt>
                <c:pt idx="2505">
                  <c:v>-5.2763450000000001</c:v>
                </c:pt>
                <c:pt idx="2506">
                  <c:v>-5.2763450000000001</c:v>
                </c:pt>
                <c:pt idx="2507">
                  <c:v>-6.0554199999999998</c:v>
                </c:pt>
                <c:pt idx="2508">
                  <c:v>-6.0554199999999998</c:v>
                </c:pt>
                <c:pt idx="2509">
                  <c:v>-6.8602129999999999</c:v>
                </c:pt>
                <c:pt idx="2510">
                  <c:v>-7.001887</c:v>
                </c:pt>
                <c:pt idx="2511">
                  <c:v>-7.001887</c:v>
                </c:pt>
                <c:pt idx="2512">
                  <c:v>-1.468586999999999</c:v>
                </c:pt>
                <c:pt idx="2513">
                  <c:v>-1.468586999999999</c:v>
                </c:pt>
                <c:pt idx="2514">
                  <c:v>-5.44604</c:v>
                </c:pt>
                <c:pt idx="2515">
                  <c:v>-3.3358719999999971</c:v>
                </c:pt>
                <c:pt idx="2516">
                  <c:v>-3.3358719999999971</c:v>
                </c:pt>
                <c:pt idx="2517">
                  <c:v>-5.1145119999999693</c:v>
                </c:pt>
                <c:pt idx="2518">
                  <c:v>-6.7293200000000004</c:v>
                </c:pt>
                <c:pt idx="2519">
                  <c:v>-5.3218299999999976</c:v>
                </c:pt>
                <c:pt idx="2520">
                  <c:v>-5.3218299999999976</c:v>
                </c:pt>
                <c:pt idx="2521">
                  <c:v>-6.1064579999999999</c:v>
                </c:pt>
                <c:pt idx="2522">
                  <c:v>-6.1064579999999999</c:v>
                </c:pt>
                <c:pt idx="2523">
                  <c:v>-4.6270239999999792</c:v>
                </c:pt>
                <c:pt idx="2524">
                  <c:v>-4.6270239999999792</c:v>
                </c:pt>
                <c:pt idx="2525">
                  <c:v>-5.2722429999999996</c:v>
                </c:pt>
                <c:pt idx="2526">
                  <c:v>-5.4011079999999998</c:v>
                </c:pt>
                <c:pt idx="2527">
                  <c:v>-5.7404469999999996</c:v>
                </c:pt>
                <c:pt idx="2528">
                  <c:v>-5.7404469999999996</c:v>
                </c:pt>
                <c:pt idx="2529">
                  <c:v>-4.8265769999999799</c:v>
                </c:pt>
                <c:pt idx="2530">
                  <c:v>-3.7418669999999992</c:v>
                </c:pt>
                <c:pt idx="2531">
                  <c:v>-6.9745970000000002</c:v>
                </c:pt>
                <c:pt idx="2532">
                  <c:v>-6.9745970000000002</c:v>
                </c:pt>
                <c:pt idx="2533">
                  <c:v>-6.1615529999999996</c:v>
                </c:pt>
                <c:pt idx="2534">
                  <c:v>-5.5122479999999996</c:v>
                </c:pt>
                <c:pt idx="2535">
                  <c:v>-4.7640999999999947</c:v>
                </c:pt>
                <c:pt idx="2536">
                  <c:v>-7.7641609999999996</c:v>
                </c:pt>
                <c:pt idx="2537">
                  <c:v>-6.828341</c:v>
                </c:pt>
                <c:pt idx="2538">
                  <c:v>-1.907954999999999</c:v>
                </c:pt>
                <c:pt idx="2539">
                  <c:v>-1.907954999999999</c:v>
                </c:pt>
                <c:pt idx="2540">
                  <c:v>-4.5145539999999844</c:v>
                </c:pt>
                <c:pt idx="2541">
                  <c:v>-3.8691629999999999</c:v>
                </c:pt>
                <c:pt idx="2542">
                  <c:v>-5.0946230000000003</c:v>
                </c:pt>
                <c:pt idx="2543">
                  <c:v>-5.0946230000000003</c:v>
                </c:pt>
                <c:pt idx="2544">
                  <c:v>-4.84298399999998</c:v>
                </c:pt>
                <c:pt idx="2545">
                  <c:v>-4.84298399999998</c:v>
                </c:pt>
                <c:pt idx="2546">
                  <c:v>-6.8855779999999998</c:v>
                </c:pt>
                <c:pt idx="2547">
                  <c:v>-7.2393049999999999</c:v>
                </c:pt>
                <c:pt idx="2548">
                  <c:v>-7.1590090000000002</c:v>
                </c:pt>
                <c:pt idx="2549">
                  <c:v>-7.1590090000000002</c:v>
                </c:pt>
                <c:pt idx="2550">
                  <c:v>-7.8775159999999742</c:v>
                </c:pt>
                <c:pt idx="2551">
                  <c:v>-3.958413999999999</c:v>
                </c:pt>
                <c:pt idx="2552">
                  <c:v>-4.0998380000000001</c:v>
                </c:pt>
                <c:pt idx="2553">
                  <c:v>-4.0998380000000001</c:v>
                </c:pt>
                <c:pt idx="2554">
                  <c:v>-4.3275629999999996</c:v>
                </c:pt>
                <c:pt idx="2555">
                  <c:v>-5.9729979999999996</c:v>
                </c:pt>
                <c:pt idx="2556">
                  <c:v>-5.9729979999999996</c:v>
                </c:pt>
                <c:pt idx="2557">
                  <c:v>-6.7698710000000002</c:v>
                </c:pt>
                <c:pt idx="2558">
                  <c:v>-3.2563070000000001</c:v>
                </c:pt>
                <c:pt idx="2559">
                  <c:v>-3.2563070000000001</c:v>
                </c:pt>
                <c:pt idx="2560">
                  <c:v>-5.4640099999999956</c:v>
                </c:pt>
                <c:pt idx="2561">
                  <c:v>-2.4722419999999961</c:v>
                </c:pt>
                <c:pt idx="2562">
                  <c:v>-6.4852249999999998</c:v>
                </c:pt>
                <c:pt idx="2563">
                  <c:v>-5.314825999999977</c:v>
                </c:pt>
                <c:pt idx="2564">
                  <c:v>-5.900366</c:v>
                </c:pt>
                <c:pt idx="2565">
                  <c:v>-6.0444620000000002</c:v>
                </c:pt>
                <c:pt idx="2566">
                  <c:v>-6.0444620000000002</c:v>
                </c:pt>
                <c:pt idx="2567">
                  <c:v>-5.7983130000000003</c:v>
                </c:pt>
                <c:pt idx="2568">
                  <c:v>-5.3307570000000002</c:v>
                </c:pt>
                <c:pt idx="2569">
                  <c:v>-5.9359390000000003</c:v>
                </c:pt>
                <c:pt idx="2570">
                  <c:v>-5.9359390000000003</c:v>
                </c:pt>
                <c:pt idx="2571">
                  <c:v>-2.593491999999999</c:v>
                </c:pt>
                <c:pt idx="2572">
                  <c:v>0.78223699999999996</c:v>
                </c:pt>
                <c:pt idx="2573">
                  <c:v>0.78223699999999996</c:v>
                </c:pt>
                <c:pt idx="2574">
                  <c:v>-5.3245009999999686</c:v>
                </c:pt>
                <c:pt idx="2575">
                  <c:v>-5.3245009999999686</c:v>
                </c:pt>
                <c:pt idx="2576">
                  <c:v>-6.8406599999999997</c:v>
                </c:pt>
                <c:pt idx="2577">
                  <c:v>-4.8028779999999998</c:v>
                </c:pt>
                <c:pt idx="2578">
                  <c:v>-4.8028779999999998</c:v>
                </c:pt>
                <c:pt idx="2579">
                  <c:v>-6.2271009999999798</c:v>
                </c:pt>
                <c:pt idx="2580">
                  <c:v>-6.7677899999999998</c:v>
                </c:pt>
                <c:pt idx="2581">
                  <c:v>-6.7677899999999998</c:v>
                </c:pt>
                <c:pt idx="2582">
                  <c:v>-6.350123</c:v>
                </c:pt>
                <c:pt idx="2583">
                  <c:v>-6.350123</c:v>
                </c:pt>
                <c:pt idx="2584">
                  <c:v>-6.7892849999999987</c:v>
                </c:pt>
                <c:pt idx="2585">
                  <c:v>-4.7798129999999999</c:v>
                </c:pt>
                <c:pt idx="2586">
                  <c:v>-5.3127680000000002</c:v>
                </c:pt>
                <c:pt idx="2587">
                  <c:v>-6.5722139999999998</c:v>
                </c:pt>
                <c:pt idx="2588">
                  <c:v>-6.5722139999999998</c:v>
                </c:pt>
                <c:pt idx="2589">
                  <c:v>-5.6669389999999771</c:v>
                </c:pt>
                <c:pt idx="2590">
                  <c:v>-4.6695149999999694</c:v>
                </c:pt>
                <c:pt idx="2591">
                  <c:v>-4.6695149999999694</c:v>
                </c:pt>
                <c:pt idx="2592">
                  <c:v>-7.1752840000000004</c:v>
                </c:pt>
                <c:pt idx="2593">
                  <c:v>-6.9895740000000002</c:v>
                </c:pt>
                <c:pt idx="2594">
                  <c:v>-6.9895740000000002</c:v>
                </c:pt>
                <c:pt idx="2595">
                  <c:v>-4.8098710000000002</c:v>
                </c:pt>
                <c:pt idx="2596">
                  <c:v>-3.9886339999999989</c:v>
                </c:pt>
                <c:pt idx="2597">
                  <c:v>-3.9886339999999989</c:v>
                </c:pt>
                <c:pt idx="2598">
                  <c:v>-6.9876969999999998</c:v>
                </c:pt>
                <c:pt idx="2599">
                  <c:v>-4.9186740000000002</c:v>
                </c:pt>
                <c:pt idx="2600">
                  <c:v>-4.9186740000000002</c:v>
                </c:pt>
                <c:pt idx="2601">
                  <c:v>-4.4233890000000002</c:v>
                </c:pt>
                <c:pt idx="2602">
                  <c:v>-3.8446280000000002</c:v>
                </c:pt>
                <c:pt idx="2603">
                  <c:v>-3.8446280000000002</c:v>
                </c:pt>
                <c:pt idx="2604">
                  <c:v>-1.9599839999999999</c:v>
                </c:pt>
                <c:pt idx="2605">
                  <c:v>-5.8847559999999799</c:v>
                </c:pt>
                <c:pt idx="2606">
                  <c:v>-5.8847559999999799</c:v>
                </c:pt>
                <c:pt idx="2607">
                  <c:v>-5.3312970000000002</c:v>
                </c:pt>
                <c:pt idx="2608">
                  <c:v>-8.1999580000000005</c:v>
                </c:pt>
                <c:pt idx="2609">
                  <c:v>-7.2613070000000004</c:v>
                </c:pt>
                <c:pt idx="2610">
                  <c:v>-7.2613070000000004</c:v>
                </c:pt>
                <c:pt idx="2611">
                  <c:v>-5.9347060000000003</c:v>
                </c:pt>
                <c:pt idx="2612">
                  <c:v>-6.078379</c:v>
                </c:pt>
                <c:pt idx="2613">
                  <c:v>-5.5994469999999996</c:v>
                </c:pt>
                <c:pt idx="2614">
                  <c:v>-5.5994469999999996</c:v>
                </c:pt>
                <c:pt idx="2615">
                  <c:v>-2.0123690000000001</c:v>
                </c:pt>
                <c:pt idx="2616">
                  <c:v>-2.0123690000000001</c:v>
                </c:pt>
                <c:pt idx="2617">
                  <c:v>-5.1196440000000001</c:v>
                </c:pt>
                <c:pt idx="2618">
                  <c:v>-4.4049829999999996</c:v>
                </c:pt>
                <c:pt idx="2619">
                  <c:v>-3.8125800000000001</c:v>
                </c:pt>
                <c:pt idx="2620">
                  <c:v>-4.528562</c:v>
                </c:pt>
                <c:pt idx="2621">
                  <c:v>-3.0408219999999999</c:v>
                </c:pt>
                <c:pt idx="2622">
                  <c:v>-6.5576739999999996</c:v>
                </c:pt>
                <c:pt idx="2623">
                  <c:v>-6.5576739999999996</c:v>
                </c:pt>
                <c:pt idx="2624">
                  <c:v>-6.3445729999999996</c:v>
                </c:pt>
                <c:pt idx="2625">
                  <c:v>-6.3445729999999996</c:v>
                </c:pt>
                <c:pt idx="2626">
                  <c:v>-7.5344509999999998</c:v>
                </c:pt>
                <c:pt idx="2627">
                  <c:v>-9.1015169999999994</c:v>
                </c:pt>
                <c:pt idx="2628">
                  <c:v>-5.8205619999999998</c:v>
                </c:pt>
                <c:pt idx="2629">
                  <c:v>-6.8153949999999996</c:v>
                </c:pt>
                <c:pt idx="2630">
                  <c:v>-5.7498399999999998</c:v>
                </c:pt>
                <c:pt idx="2631">
                  <c:v>-6.0300789999999997</c:v>
                </c:pt>
                <c:pt idx="2632">
                  <c:v>-6.0290210000000002</c:v>
                </c:pt>
                <c:pt idx="2633">
                  <c:v>-5.8059889999999799</c:v>
                </c:pt>
                <c:pt idx="2634">
                  <c:v>-5.461271</c:v>
                </c:pt>
                <c:pt idx="2635">
                  <c:v>-6.1376670000000004</c:v>
                </c:pt>
                <c:pt idx="2636">
                  <c:v>-6.1376670000000004</c:v>
                </c:pt>
                <c:pt idx="2637">
                  <c:v>-7.9915459999999996</c:v>
                </c:pt>
                <c:pt idx="2638">
                  <c:v>-4.730918</c:v>
                </c:pt>
                <c:pt idx="2639">
                  <c:v>-7.327642</c:v>
                </c:pt>
                <c:pt idx="2640">
                  <c:v>-5.2772300000000003</c:v>
                </c:pt>
                <c:pt idx="2641">
                  <c:v>-6.38218299999998</c:v>
                </c:pt>
                <c:pt idx="2642">
                  <c:v>-6.3779739999999956</c:v>
                </c:pt>
                <c:pt idx="2643">
                  <c:v>-6.965509</c:v>
                </c:pt>
                <c:pt idx="2644">
                  <c:v>-6.965509</c:v>
                </c:pt>
                <c:pt idx="2645">
                  <c:v>-6.8754119999999999</c:v>
                </c:pt>
                <c:pt idx="2646">
                  <c:v>-6.8754119999999999</c:v>
                </c:pt>
                <c:pt idx="2647">
                  <c:v>-4.6297799999999967</c:v>
                </c:pt>
                <c:pt idx="2648">
                  <c:v>-6.0220279999999997</c:v>
                </c:pt>
                <c:pt idx="2649">
                  <c:v>-5.3449119999999741</c:v>
                </c:pt>
                <c:pt idx="2650">
                  <c:v>-5.3449119999999741</c:v>
                </c:pt>
                <c:pt idx="2651">
                  <c:v>-8.9027550000000009</c:v>
                </c:pt>
                <c:pt idx="2652">
                  <c:v>-5.0694730000000003</c:v>
                </c:pt>
                <c:pt idx="2653">
                  <c:v>-5.887289</c:v>
                </c:pt>
                <c:pt idx="2654">
                  <c:v>-5.887289</c:v>
                </c:pt>
                <c:pt idx="2655">
                  <c:v>-4.8318620000000001</c:v>
                </c:pt>
                <c:pt idx="2656">
                  <c:v>-7.7757230000000002</c:v>
                </c:pt>
                <c:pt idx="2657">
                  <c:v>-7.7757230000000002</c:v>
                </c:pt>
                <c:pt idx="2658">
                  <c:v>-6.4279139999999799</c:v>
                </c:pt>
                <c:pt idx="2659">
                  <c:v>-5.6758459999999999</c:v>
                </c:pt>
                <c:pt idx="2660">
                  <c:v>-8.2841049999999985</c:v>
                </c:pt>
                <c:pt idx="2661">
                  <c:v>-5.9110959999999997</c:v>
                </c:pt>
                <c:pt idx="2662">
                  <c:v>-5.9311590000000001</c:v>
                </c:pt>
                <c:pt idx="2663">
                  <c:v>-5.9311590000000001</c:v>
                </c:pt>
                <c:pt idx="2664">
                  <c:v>-5.2511580000000002</c:v>
                </c:pt>
                <c:pt idx="2665">
                  <c:v>-5.5068650000000003</c:v>
                </c:pt>
                <c:pt idx="2666">
                  <c:v>-5.5068650000000003</c:v>
                </c:pt>
                <c:pt idx="2667">
                  <c:v>-4.7312050000000001</c:v>
                </c:pt>
                <c:pt idx="2668">
                  <c:v>-5.7400549999999999</c:v>
                </c:pt>
                <c:pt idx="2669">
                  <c:v>-3.9681190000000002</c:v>
                </c:pt>
                <c:pt idx="2670">
                  <c:v>-3.9681190000000002</c:v>
                </c:pt>
                <c:pt idx="2671">
                  <c:v>-4.697851999999977</c:v>
                </c:pt>
                <c:pt idx="2672">
                  <c:v>-9.0520960000000006</c:v>
                </c:pt>
                <c:pt idx="2673">
                  <c:v>-9.0520960000000006</c:v>
                </c:pt>
                <c:pt idx="2674">
                  <c:v>-3.814454999999997</c:v>
                </c:pt>
                <c:pt idx="2675">
                  <c:v>-6.5699709999999998</c:v>
                </c:pt>
                <c:pt idx="2676">
                  <c:v>-5.0859259999999997</c:v>
                </c:pt>
                <c:pt idx="2677">
                  <c:v>-5.0859259999999997</c:v>
                </c:pt>
                <c:pt idx="2678">
                  <c:v>-6.7774999999999999</c:v>
                </c:pt>
                <c:pt idx="2679">
                  <c:v>-6.7774999999999999</c:v>
                </c:pt>
                <c:pt idx="2680">
                  <c:v>-7.1992159999999998</c:v>
                </c:pt>
                <c:pt idx="2681">
                  <c:v>-4.9926190000000004</c:v>
                </c:pt>
                <c:pt idx="2682">
                  <c:v>-4.9926190000000004</c:v>
                </c:pt>
                <c:pt idx="2683">
                  <c:v>-5.6059999999999999</c:v>
                </c:pt>
                <c:pt idx="2684">
                  <c:v>-5.6313060000000004</c:v>
                </c:pt>
                <c:pt idx="2685">
                  <c:v>-6.1125449999999741</c:v>
                </c:pt>
                <c:pt idx="2686">
                  <c:v>-6.1125449999999741</c:v>
                </c:pt>
                <c:pt idx="2687">
                  <c:v>-5.7852430000000004</c:v>
                </c:pt>
                <c:pt idx="2688">
                  <c:v>-6.7279759999999742</c:v>
                </c:pt>
                <c:pt idx="2689">
                  <c:v>-5.0080229999999997</c:v>
                </c:pt>
                <c:pt idx="2690">
                  <c:v>-5.0080229999999997</c:v>
                </c:pt>
                <c:pt idx="2691">
                  <c:v>-7.1255719999999769</c:v>
                </c:pt>
                <c:pt idx="2692">
                  <c:v>-5.7011859999999999</c:v>
                </c:pt>
                <c:pt idx="2693">
                  <c:v>-2.8733020000000011</c:v>
                </c:pt>
                <c:pt idx="2694">
                  <c:v>-2.8733020000000011</c:v>
                </c:pt>
                <c:pt idx="2695">
                  <c:v>-6.1142390000000004</c:v>
                </c:pt>
                <c:pt idx="2696">
                  <c:v>-6.1142390000000004</c:v>
                </c:pt>
                <c:pt idx="2697">
                  <c:v>-6.7562829999999998</c:v>
                </c:pt>
                <c:pt idx="2698">
                  <c:v>-4.632142</c:v>
                </c:pt>
                <c:pt idx="2699">
                  <c:v>-5.8989919999999998</c:v>
                </c:pt>
                <c:pt idx="2700">
                  <c:v>-7.9345539999999994</c:v>
                </c:pt>
                <c:pt idx="2701">
                  <c:v>-5.1318139999999994</c:v>
                </c:pt>
                <c:pt idx="2702">
                  <c:v>-5.0392020000000004</c:v>
                </c:pt>
                <c:pt idx="2703">
                  <c:v>-5.9709589999999997</c:v>
                </c:pt>
                <c:pt idx="2704">
                  <c:v>-5.9709589999999997</c:v>
                </c:pt>
                <c:pt idx="2705">
                  <c:v>-5.9800599999999999</c:v>
                </c:pt>
                <c:pt idx="2706">
                  <c:v>-4.8875329999999799</c:v>
                </c:pt>
                <c:pt idx="2707">
                  <c:v>-6.4303949999999999</c:v>
                </c:pt>
                <c:pt idx="2708">
                  <c:v>-6.4303949999999999</c:v>
                </c:pt>
                <c:pt idx="2709">
                  <c:v>-6.8190339999999976</c:v>
                </c:pt>
                <c:pt idx="2710">
                  <c:v>-2.9083239999999999</c:v>
                </c:pt>
                <c:pt idx="2711">
                  <c:v>-3.3408449999999981</c:v>
                </c:pt>
                <c:pt idx="2712">
                  <c:v>-3.3408449999999981</c:v>
                </c:pt>
                <c:pt idx="2713">
                  <c:v>-5.4134200000000003</c:v>
                </c:pt>
                <c:pt idx="2714">
                  <c:v>-5.4134200000000003</c:v>
                </c:pt>
                <c:pt idx="2715">
                  <c:v>-5.832395</c:v>
                </c:pt>
                <c:pt idx="2716">
                  <c:v>-6.302162</c:v>
                </c:pt>
                <c:pt idx="2717">
                  <c:v>-5.8385259999999999</c:v>
                </c:pt>
                <c:pt idx="2718">
                  <c:v>-3.7760219999999989</c:v>
                </c:pt>
                <c:pt idx="2719">
                  <c:v>-3.7760219999999989</c:v>
                </c:pt>
                <c:pt idx="2720">
                  <c:v>-5.9954640000000001</c:v>
                </c:pt>
                <c:pt idx="2721">
                  <c:v>-5.88519499999998</c:v>
                </c:pt>
                <c:pt idx="2722">
                  <c:v>-5.88519499999998</c:v>
                </c:pt>
                <c:pt idx="2723">
                  <c:v>-7.4939200000000001</c:v>
                </c:pt>
                <c:pt idx="2724">
                  <c:v>-5.2701630000000002</c:v>
                </c:pt>
                <c:pt idx="2725">
                  <c:v>-5.2438539999999998</c:v>
                </c:pt>
                <c:pt idx="2726">
                  <c:v>-5.2438539999999998</c:v>
                </c:pt>
                <c:pt idx="2727">
                  <c:v>-6.2627159999999771</c:v>
                </c:pt>
                <c:pt idx="2728">
                  <c:v>-6.2627159999999771</c:v>
                </c:pt>
                <c:pt idx="2729">
                  <c:v>-6.9717409999999997</c:v>
                </c:pt>
                <c:pt idx="2730">
                  <c:v>-4.7390569999999999</c:v>
                </c:pt>
                <c:pt idx="2731">
                  <c:v>-4.8955739999999937</c:v>
                </c:pt>
                <c:pt idx="2732">
                  <c:v>-4.8955739999999937</c:v>
                </c:pt>
                <c:pt idx="2733">
                  <c:v>-6.0677659999999998</c:v>
                </c:pt>
                <c:pt idx="2734">
                  <c:v>-5.0348620000000004</c:v>
                </c:pt>
                <c:pt idx="2735">
                  <c:v>-5.0348620000000004</c:v>
                </c:pt>
                <c:pt idx="2736">
                  <c:v>-6.4428720000000004</c:v>
                </c:pt>
                <c:pt idx="2737">
                  <c:v>-7.9780569999999997</c:v>
                </c:pt>
                <c:pt idx="2738">
                  <c:v>-6.3201719999999799</c:v>
                </c:pt>
                <c:pt idx="2739">
                  <c:v>-7.343693</c:v>
                </c:pt>
                <c:pt idx="2740">
                  <c:v>-7.343693</c:v>
                </c:pt>
                <c:pt idx="2741">
                  <c:v>-7.2904309999999999</c:v>
                </c:pt>
                <c:pt idx="2742">
                  <c:v>-5.7541659999999997</c:v>
                </c:pt>
                <c:pt idx="2743">
                  <c:v>-5.7541659999999997</c:v>
                </c:pt>
                <c:pt idx="2744">
                  <c:v>-4.1442339999999964</c:v>
                </c:pt>
                <c:pt idx="2745">
                  <c:v>-2.9719130000000011</c:v>
                </c:pt>
                <c:pt idx="2746">
                  <c:v>-6.830044</c:v>
                </c:pt>
                <c:pt idx="2747">
                  <c:v>-5.67751399999998</c:v>
                </c:pt>
                <c:pt idx="2748">
                  <c:v>-6.6566109999999998</c:v>
                </c:pt>
                <c:pt idx="2749">
                  <c:v>-4.7362440000000001</c:v>
                </c:pt>
                <c:pt idx="2750">
                  <c:v>-7.2871549999999798</c:v>
                </c:pt>
                <c:pt idx="2751">
                  <c:v>-4.9707549999999996</c:v>
                </c:pt>
                <c:pt idx="2752">
                  <c:v>-5.2203270000000002</c:v>
                </c:pt>
                <c:pt idx="2753">
                  <c:v>-5.2203270000000002</c:v>
                </c:pt>
                <c:pt idx="2754">
                  <c:v>-1.2019319999999989</c:v>
                </c:pt>
                <c:pt idx="2755">
                  <c:v>-7.762473</c:v>
                </c:pt>
                <c:pt idx="2756">
                  <c:v>-8.0667840000000002</c:v>
                </c:pt>
                <c:pt idx="2757">
                  <c:v>-8.0667840000000002</c:v>
                </c:pt>
                <c:pt idx="2758">
                  <c:v>-6.9268000000000001</c:v>
                </c:pt>
                <c:pt idx="2759">
                  <c:v>-6.2064539999999999</c:v>
                </c:pt>
                <c:pt idx="2760">
                  <c:v>-4.6965249999999799</c:v>
                </c:pt>
                <c:pt idx="2761">
                  <c:v>-4.6965249999999799</c:v>
                </c:pt>
                <c:pt idx="2762">
                  <c:v>-5.4931739999999998</c:v>
                </c:pt>
                <c:pt idx="2763">
                  <c:v>-4.8783240000000001</c:v>
                </c:pt>
                <c:pt idx="2764">
                  <c:v>-4.8783240000000001</c:v>
                </c:pt>
                <c:pt idx="2765">
                  <c:v>-4.5652920000000003</c:v>
                </c:pt>
                <c:pt idx="2766">
                  <c:v>-6.2108829999999999</c:v>
                </c:pt>
                <c:pt idx="2767">
                  <c:v>-6.2108829999999999</c:v>
                </c:pt>
                <c:pt idx="2768">
                  <c:v>-4.1363519999999996</c:v>
                </c:pt>
                <c:pt idx="2769">
                  <c:v>-3.3531169999999988</c:v>
                </c:pt>
                <c:pt idx="2770">
                  <c:v>-7.6038589999999999</c:v>
                </c:pt>
                <c:pt idx="2771">
                  <c:v>-7.6038589999999999</c:v>
                </c:pt>
                <c:pt idx="2772">
                  <c:v>-5.0276909999999999</c:v>
                </c:pt>
                <c:pt idx="2773">
                  <c:v>-5.1151319999999769</c:v>
                </c:pt>
                <c:pt idx="2774">
                  <c:v>-3.3616160000000002</c:v>
                </c:pt>
                <c:pt idx="2775">
                  <c:v>-3.3616160000000002</c:v>
                </c:pt>
                <c:pt idx="2776">
                  <c:v>-4.2322109999999986</c:v>
                </c:pt>
                <c:pt idx="2777">
                  <c:v>-4.2322109999999986</c:v>
                </c:pt>
                <c:pt idx="2778">
                  <c:v>-6.0940690000000002</c:v>
                </c:pt>
                <c:pt idx="2779">
                  <c:v>-8.8076609999999995</c:v>
                </c:pt>
                <c:pt idx="2780">
                  <c:v>-8.8076609999999995</c:v>
                </c:pt>
                <c:pt idx="2781">
                  <c:v>-7.0206710000000001</c:v>
                </c:pt>
                <c:pt idx="2782">
                  <c:v>-6.9651039999999966</c:v>
                </c:pt>
                <c:pt idx="2783">
                  <c:v>-6.9651039999999966</c:v>
                </c:pt>
                <c:pt idx="2784">
                  <c:v>-3.549077</c:v>
                </c:pt>
                <c:pt idx="2785">
                  <c:v>-6.067412999999978</c:v>
                </c:pt>
                <c:pt idx="2786">
                  <c:v>-6.6566109999999998</c:v>
                </c:pt>
                <c:pt idx="2787">
                  <c:v>-6.362418999999977</c:v>
                </c:pt>
                <c:pt idx="2788">
                  <c:v>-4.8401109999999798</c:v>
                </c:pt>
                <c:pt idx="2789">
                  <c:v>-8.4405339999999995</c:v>
                </c:pt>
                <c:pt idx="2790">
                  <c:v>-4.5803820000000002</c:v>
                </c:pt>
                <c:pt idx="2791">
                  <c:v>-4.5803820000000002</c:v>
                </c:pt>
                <c:pt idx="2792">
                  <c:v>1.375429</c:v>
                </c:pt>
                <c:pt idx="2793">
                  <c:v>-5.2129559999999771</c:v>
                </c:pt>
                <c:pt idx="2794">
                  <c:v>-5.2129559999999771</c:v>
                </c:pt>
                <c:pt idx="2795">
                  <c:v>-4.8940029999999997</c:v>
                </c:pt>
                <c:pt idx="2796">
                  <c:v>-5.2963380000000004</c:v>
                </c:pt>
                <c:pt idx="2797">
                  <c:v>-8.5041969999999996</c:v>
                </c:pt>
                <c:pt idx="2798">
                  <c:v>-8.5041969999999996</c:v>
                </c:pt>
                <c:pt idx="2799">
                  <c:v>-5.9953779999999997</c:v>
                </c:pt>
                <c:pt idx="2800">
                  <c:v>-6.199567</c:v>
                </c:pt>
                <c:pt idx="2801">
                  <c:v>-6.199567</c:v>
                </c:pt>
                <c:pt idx="2802">
                  <c:v>-5.2083120000000003</c:v>
                </c:pt>
                <c:pt idx="2803">
                  <c:v>-4.5535930000000002</c:v>
                </c:pt>
                <c:pt idx="2804">
                  <c:v>-4.5535930000000002</c:v>
                </c:pt>
                <c:pt idx="2805">
                  <c:v>-4.4708199999999998</c:v>
                </c:pt>
                <c:pt idx="2806">
                  <c:v>-8.6884560000000004</c:v>
                </c:pt>
                <c:pt idx="2807">
                  <c:v>-8.6884560000000004</c:v>
                </c:pt>
                <c:pt idx="2808">
                  <c:v>-6.4769079999999999</c:v>
                </c:pt>
                <c:pt idx="2809">
                  <c:v>-7.3102280000000004</c:v>
                </c:pt>
                <c:pt idx="2810">
                  <c:v>-8.3496140000000008</c:v>
                </c:pt>
                <c:pt idx="2811">
                  <c:v>-6.1210230000000001</c:v>
                </c:pt>
                <c:pt idx="2812">
                  <c:v>-6.1210230000000001</c:v>
                </c:pt>
                <c:pt idx="2813">
                  <c:v>-4.4310210000000003</c:v>
                </c:pt>
                <c:pt idx="2814">
                  <c:v>-4.4310210000000003</c:v>
                </c:pt>
                <c:pt idx="2815">
                  <c:v>-6.2756059999999998</c:v>
                </c:pt>
                <c:pt idx="2816">
                  <c:v>-6.6465049999999799</c:v>
                </c:pt>
                <c:pt idx="2817">
                  <c:v>-5.1309449999999996</c:v>
                </c:pt>
                <c:pt idx="2818">
                  <c:v>-5.1309449999999996</c:v>
                </c:pt>
                <c:pt idx="2819">
                  <c:v>-5.4024330000000003</c:v>
                </c:pt>
                <c:pt idx="2820">
                  <c:v>-3.298181</c:v>
                </c:pt>
                <c:pt idx="2821">
                  <c:v>-3.298181</c:v>
                </c:pt>
                <c:pt idx="2822">
                  <c:v>-7.601184999999977</c:v>
                </c:pt>
                <c:pt idx="2823">
                  <c:v>-6.567976999999976</c:v>
                </c:pt>
                <c:pt idx="2824">
                  <c:v>-7.265371</c:v>
                </c:pt>
                <c:pt idx="2825">
                  <c:v>-6.5917680000000001</c:v>
                </c:pt>
                <c:pt idx="2826">
                  <c:v>-6.3038420000000004</c:v>
                </c:pt>
                <c:pt idx="2827">
                  <c:v>-6.8620279999999996</c:v>
                </c:pt>
                <c:pt idx="2828">
                  <c:v>-6.511495</c:v>
                </c:pt>
                <c:pt idx="2829">
                  <c:v>-6.511495</c:v>
                </c:pt>
                <c:pt idx="2830">
                  <c:v>-9.5960809999999999</c:v>
                </c:pt>
                <c:pt idx="2831">
                  <c:v>-9.5960809999999999</c:v>
                </c:pt>
                <c:pt idx="2832">
                  <c:v>-4.7421660000000001</c:v>
                </c:pt>
                <c:pt idx="2833">
                  <c:v>-5.7227249999999996</c:v>
                </c:pt>
                <c:pt idx="2834">
                  <c:v>-5.6927729999999999</c:v>
                </c:pt>
                <c:pt idx="2835">
                  <c:v>-5.0731529999999996</c:v>
                </c:pt>
                <c:pt idx="2836">
                  <c:v>-5.0731529999999996</c:v>
                </c:pt>
                <c:pt idx="2837">
                  <c:v>-5.1864990000000004</c:v>
                </c:pt>
                <c:pt idx="2838">
                  <c:v>-5.1864990000000004</c:v>
                </c:pt>
                <c:pt idx="2839">
                  <c:v>-6.147259</c:v>
                </c:pt>
                <c:pt idx="2840">
                  <c:v>-7.1062310000000002</c:v>
                </c:pt>
                <c:pt idx="2841">
                  <c:v>-7.1062310000000002</c:v>
                </c:pt>
                <c:pt idx="2842">
                  <c:v>-6.5588359999999799</c:v>
                </c:pt>
                <c:pt idx="2843">
                  <c:v>-5.9147290000000003</c:v>
                </c:pt>
                <c:pt idx="2844">
                  <c:v>-5.9147290000000003</c:v>
                </c:pt>
                <c:pt idx="2845">
                  <c:v>-4.9142070000000002</c:v>
                </c:pt>
                <c:pt idx="2846">
                  <c:v>-5.2404510000000002</c:v>
                </c:pt>
                <c:pt idx="2847">
                  <c:v>-5.2404510000000002</c:v>
                </c:pt>
                <c:pt idx="2848">
                  <c:v>-3.986852999999992</c:v>
                </c:pt>
                <c:pt idx="2849">
                  <c:v>-5.5399760000000002</c:v>
                </c:pt>
                <c:pt idx="2850">
                  <c:v>-8.6158649999999994</c:v>
                </c:pt>
                <c:pt idx="2851">
                  <c:v>-8.6158649999999994</c:v>
                </c:pt>
                <c:pt idx="2852">
                  <c:v>-8.0609789999999997</c:v>
                </c:pt>
                <c:pt idx="2853">
                  <c:v>-4.488702</c:v>
                </c:pt>
                <c:pt idx="2854">
                  <c:v>-4.488702</c:v>
                </c:pt>
                <c:pt idx="2855">
                  <c:v>-9.7708089999999999</c:v>
                </c:pt>
                <c:pt idx="2856">
                  <c:v>-9.7708089999999999</c:v>
                </c:pt>
                <c:pt idx="2857">
                  <c:v>-5.6997989999999987</c:v>
                </c:pt>
                <c:pt idx="2858">
                  <c:v>-5.427473</c:v>
                </c:pt>
                <c:pt idx="2859">
                  <c:v>-5.427473</c:v>
                </c:pt>
                <c:pt idx="2860">
                  <c:v>-6.4999960000000003</c:v>
                </c:pt>
                <c:pt idx="2861">
                  <c:v>-6.9633560000000001</c:v>
                </c:pt>
                <c:pt idx="2862">
                  <c:v>-2.522546999999999</c:v>
                </c:pt>
                <c:pt idx="2863">
                  <c:v>-7.4873500000000002</c:v>
                </c:pt>
                <c:pt idx="2864">
                  <c:v>-7.281072</c:v>
                </c:pt>
                <c:pt idx="2865">
                  <c:v>-7.281072</c:v>
                </c:pt>
                <c:pt idx="2866">
                  <c:v>-7.5672059999999997</c:v>
                </c:pt>
                <c:pt idx="2867">
                  <c:v>-4.0448090000000008</c:v>
                </c:pt>
                <c:pt idx="2868">
                  <c:v>-5.7675429999999999</c:v>
                </c:pt>
                <c:pt idx="2869">
                  <c:v>-5.7354969999999996</c:v>
                </c:pt>
                <c:pt idx="2870">
                  <c:v>-5.010383</c:v>
                </c:pt>
                <c:pt idx="2871">
                  <c:v>-8.9836740000000006</c:v>
                </c:pt>
                <c:pt idx="2872">
                  <c:v>-5.0128879999999798</c:v>
                </c:pt>
                <c:pt idx="2873">
                  <c:v>-5.0128879999999798</c:v>
                </c:pt>
                <c:pt idx="2874">
                  <c:v>-5.4852290000000004</c:v>
                </c:pt>
                <c:pt idx="2875">
                  <c:v>-9.0034220000000005</c:v>
                </c:pt>
                <c:pt idx="2876">
                  <c:v>-9.0034220000000005</c:v>
                </c:pt>
                <c:pt idx="2877">
                  <c:v>-5.7301820000000001</c:v>
                </c:pt>
                <c:pt idx="2878">
                  <c:v>-6.2676629999999998</c:v>
                </c:pt>
                <c:pt idx="2879">
                  <c:v>-6.2676629999999998</c:v>
                </c:pt>
                <c:pt idx="2880">
                  <c:v>-5.3669639999999976</c:v>
                </c:pt>
                <c:pt idx="2881">
                  <c:v>-6.5275499999999944</c:v>
                </c:pt>
                <c:pt idx="2882">
                  <c:v>-6.2821720000000001</c:v>
                </c:pt>
                <c:pt idx="2883">
                  <c:v>-6.2821720000000001</c:v>
                </c:pt>
                <c:pt idx="2884">
                  <c:v>-6.6023519999999998</c:v>
                </c:pt>
                <c:pt idx="2885">
                  <c:v>-7.1054700000000004</c:v>
                </c:pt>
                <c:pt idx="2886">
                  <c:v>-5.7259029999999997</c:v>
                </c:pt>
                <c:pt idx="2887">
                  <c:v>-5.6818020000000002</c:v>
                </c:pt>
                <c:pt idx="2888">
                  <c:v>-5.4489270000000003</c:v>
                </c:pt>
                <c:pt idx="2889">
                  <c:v>-3.5353680000000001</c:v>
                </c:pt>
                <c:pt idx="2890">
                  <c:v>-4.9866640000000002</c:v>
                </c:pt>
                <c:pt idx="2891">
                  <c:v>-4.464136999999976</c:v>
                </c:pt>
                <c:pt idx="2892">
                  <c:v>-4.464136999999976</c:v>
                </c:pt>
                <c:pt idx="2893">
                  <c:v>-6.4773699999999996</c:v>
                </c:pt>
                <c:pt idx="2894">
                  <c:v>-1.2489669999999999</c:v>
                </c:pt>
                <c:pt idx="2895">
                  <c:v>-1.2489669999999999</c:v>
                </c:pt>
                <c:pt idx="2896">
                  <c:v>-6.431317</c:v>
                </c:pt>
                <c:pt idx="2897">
                  <c:v>-6.1382279999999998</c:v>
                </c:pt>
                <c:pt idx="2898">
                  <c:v>-6.4110009999999997</c:v>
                </c:pt>
                <c:pt idx="2899">
                  <c:v>-9.8603850000000008</c:v>
                </c:pt>
                <c:pt idx="2900">
                  <c:v>-9.8603850000000008</c:v>
                </c:pt>
                <c:pt idx="2901">
                  <c:v>-6.0350010000000003</c:v>
                </c:pt>
                <c:pt idx="2902">
                  <c:v>-7.3426619999999998</c:v>
                </c:pt>
                <c:pt idx="2903">
                  <c:v>-4.4031079999999996</c:v>
                </c:pt>
                <c:pt idx="2904">
                  <c:v>-6.0314540000000001</c:v>
                </c:pt>
                <c:pt idx="2905">
                  <c:v>-5.9252390000000004</c:v>
                </c:pt>
                <c:pt idx="2906">
                  <c:v>-5.9252390000000004</c:v>
                </c:pt>
                <c:pt idx="2907">
                  <c:v>-6.1029999999999998</c:v>
                </c:pt>
                <c:pt idx="2908">
                  <c:v>-5.4127460000000003</c:v>
                </c:pt>
                <c:pt idx="2909">
                  <c:v>-4.8004069999999999</c:v>
                </c:pt>
                <c:pt idx="2910">
                  <c:v>-8.8333359999999992</c:v>
                </c:pt>
                <c:pt idx="2911">
                  <c:v>-8.8333359999999992</c:v>
                </c:pt>
                <c:pt idx="2912">
                  <c:v>-6.1021199999999798</c:v>
                </c:pt>
                <c:pt idx="2913">
                  <c:v>-0.60382899999999895</c:v>
                </c:pt>
                <c:pt idx="2914">
                  <c:v>-0.60382899999999895</c:v>
                </c:pt>
                <c:pt idx="2915">
                  <c:v>-5.9764400000000002</c:v>
                </c:pt>
                <c:pt idx="2916">
                  <c:v>-6.045839</c:v>
                </c:pt>
                <c:pt idx="2917">
                  <c:v>-5.0288639999999996</c:v>
                </c:pt>
                <c:pt idx="2918">
                  <c:v>-5.7785539999999997</c:v>
                </c:pt>
                <c:pt idx="2919">
                  <c:v>-6.1943079999999799</c:v>
                </c:pt>
                <c:pt idx="2920">
                  <c:v>-6.1943079999999799</c:v>
                </c:pt>
                <c:pt idx="2921">
                  <c:v>-5.220243</c:v>
                </c:pt>
                <c:pt idx="2922">
                  <c:v>-5.7517649999999998</c:v>
                </c:pt>
                <c:pt idx="2923">
                  <c:v>-5.7517649999999998</c:v>
                </c:pt>
                <c:pt idx="2924">
                  <c:v>-7.3348069999999996</c:v>
                </c:pt>
                <c:pt idx="2925">
                  <c:v>-6.1050739999999966</c:v>
                </c:pt>
                <c:pt idx="2926">
                  <c:v>-5.4489270000000003</c:v>
                </c:pt>
                <c:pt idx="2927">
                  <c:v>-2.651529</c:v>
                </c:pt>
                <c:pt idx="2928">
                  <c:v>-5.5584720000000001</c:v>
                </c:pt>
                <c:pt idx="2929">
                  <c:v>-5.5584720000000001</c:v>
                </c:pt>
                <c:pt idx="2930">
                  <c:v>-5.0882750000000003</c:v>
                </c:pt>
                <c:pt idx="2931">
                  <c:v>-6.5321549999999799</c:v>
                </c:pt>
                <c:pt idx="2932">
                  <c:v>-5.18775699999998</c:v>
                </c:pt>
                <c:pt idx="2933">
                  <c:v>-5.18775699999998</c:v>
                </c:pt>
                <c:pt idx="2934">
                  <c:v>-5.2631339999999964</c:v>
                </c:pt>
                <c:pt idx="2935">
                  <c:v>-7.0515509999999999</c:v>
                </c:pt>
                <c:pt idx="2936">
                  <c:v>-7.0515509999999999</c:v>
                </c:pt>
                <c:pt idx="2937">
                  <c:v>-7.2317039999999997</c:v>
                </c:pt>
                <c:pt idx="2938">
                  <c:v>-5.8751339999999956</c:v>
                </c:pt>
                <c:pt idx="2939">
                  <c:v>-5.1239429999999997</c:v>
                </c:pt>
                <c:pt idx="2940">
                  <c:v>-5.1239429999999997</c:v>
                </c:pt>
                <c:pt idx="2941">
                  <c:v>-9.7824869999999997</c:v>
                </c:pt>
                <c:pt idx="2942">
                  <c:v>-9.7824869999999997</c:v>
                </c:pt>
                <c:pt idx="2943">
                  <c:v>-6.2115309999999999</c:v>
                </c:pt>
                <c:pt idx="2944">
                  <c:v>-6.9653349999999996</c:v>
                </c:pt>
                <c:pt idx="2945">
                  <c:v>-6.5859779999999999</c:v>
                </c:pt>
                <c:pt idx="2946">
                  <c:v>-6.5859779999999999</c:v>
                </c:pt>
                <c:pt idx="2947">
                  <c:v>-2.7037110000000002</c:v>
                </c:pt>
                <c:pt idx="2948">
                  <c:v>-5.1018460000000001</c:v>
                </c:pt>
                <c:pt idx="2949">
                  <c:v>-9.3207199999999997</c:v>
                </c:pt>
                <c:pt idx="2950">
                  <c:v>-9.3207199999999997</c:v>
                </c:pt>
                <c:pt idx="2951">
                  <c:v>-9.2614699999999992</c:v>
                </c:pt>
                <c:pt idx="2952">
                  <c:v>-6.7798879999999997</c:v>
                </c:pt>
                <c:pt idx="2953">
                  <c:v>-0.43402400000000102</c:v>
                </c:pt>
                <c:pt idx="2954">
                  <c:v>-0.42952699999999999</c:v>
                </c:pt>
                <c:pt idx="2955">
                  <c:v>-3.856074999999997</c:v>
                </c:pt>
                <c:pt idx="2956">
                  <c:v>-3.856074999999997</c:v>
                </c:pt>
                <c:pt idx="2957">
                  <c:v>-5.042465</c:v>
                </c:pt>
                <c:pt idx="2958">
                  <c:v>-6.9160310000000003</c:v>
                </c:pt>
                <c:pt idx="2959">
                  <c:v>-5.2239069999999996</c:v>
                </c:pt>
                <c:pt idx="2960">
                  <c:v>-6.6747269999999999</c:v>
                </c:pt>
                <c:pt idx="2961">
                  <c:v>-5.9277369999999996</c:v>
                </c:pt>
                <c:pt idx="2962">
                  <c:v>-5.9277369999999996</c:v>
                </c:pt>
                <c:pt idx="2963">
                  <c:v>-4.9912939999999999</c:v>
                </c:pt>
                <c:pt idx="2964">
                  <c:v>-8.4033420000000003</c:v>
                </c:pt>
                <c:pt idx="2965">
                  <c:v>-8.4033420000000003</c:v>
                </c:pt>
                <c:pt idx="2966">
                  <c:v>-3.265686000000001</c:v>
                </c:pt>
                <c:pt idx="2967">
                  <c:v>-2.3996059999999808</c:v>
                </c:pt>
                <c:pt idx="2968">
                  <c:v>-4.5253209999999999</c:v>
                </c:pt>
                <c:pt idx="2969">
                  <c:v>-4.5253209999999999</c:v>
                </c:pt>
                <c:pt idx="2970">
                  <c:v>-5.4767849999999996</c:v>
                </c:pt>
                <c:pt idx="2971">
                  <c:v>-6.2481280000000003</c:v>
                </c:pt>
                <c:pt idx="2972">
                  <c:v>-6.956747</c:v>
                </c:pt>
                <c:pt idx="2973">
                  <c:v>-5.9932730000000003</c:v>
                </c:pt>
                <c:pt idx="2974">
                  <c:v>-5.9932730000000003</c:v>
                </c:pt>
                <c:pt idx="2975">
                  <c:v>-7.5392020000000004</c:v>
                </c:pt>
                <c:pt idx="2976">
                  <c:v>-3.7365639999999991</c:v>
                </c:pt>
                <c:pt idx="2977">
                  <c:v>-5.53294</c:v>
                </c:pt>
                <c:pt idx="2978">
                  <c:v>-5.53294</c:v>
                </c:pt>
                <c:pt idx="2979">
                  <c:v>-6.2256720000000003</c:v>
                </c:pt>
                <c:pt idx="2980">
                  <c:v>-5.4514930000000001</c:v>
                </c:pt>
                <c:pt idx="2981">
                  <c:v>-7.5599959999999999</c:v>
                </c:pt>
                <c:pt idx="2982">
                  <c:v>-7.5599959999999999</c:v>
                </c:pt>
                <c:pt idx="2983">
                  <c:v>-1.5960000000000001</c:v>
                </c:pt>
                <c:pt idx="2984">
                  <c:v>-5.1429079999999798</c:v>
                </c:pt>
                <c:pt idx="2985">
                  <c:v>-5.1429079999999798</c:v>
                </c:pt>
                <c:pt idx="2986">
                  <c:v>-5.2667000000000002</c:v>
                </c:pt>
                <c:pt idx="2987">
                  <c:v>-2.5379700000000001</c:v>
                </c:pt>
                <c:pt idx="2988">
                  <c:v>-2.5379700000000001</c:v>
                </c:pt>
                <c:pt idx="2989">
                  <c:v>-7.6035379999999799</c:v>
                </c:pt>
                <c:pt idx="2990">
                  <c:v>-7.6035379999999799</c:v>
                </c:pt>
                <c:pt idx="2991">
                  <c:v>-4.7365050000000002</c:v>
                </c:pt>
                <c:pt idx="2992">
                  <c:v>-6.0893629999999996</c:v>
                </c:pt>
                <c:pt idx="2993">
                  <c:v>-6.0893629999999996</c:v>
                </c:pt>
                <c:pt idx="2994">
                  <c:v>-7.0159639999999994</c:v>
                </c:pt>
                <c:pt idx="2995">
                  <c:v>-4.3841990000000006</c:v>
                </c:pt>
                <c:pt idx="2996">
                  <c:v>-4.3841990000000006</c:v>
                </c:pt>
                <c:pt idx="2997">
                  <c:v>-5.9879579999999999</c:v>
                </c:pt>
                <c:pt idx="2998">
                  <c:v>-4.0105690000000003</c:v>
                </c:pt>
                <c:pt idx="2999">
                  <c:v>-6.7586349999999999</c:v>
                </c:pt>
                <c:pt idx="3000">
                  <c:v>-7.8327309999999999</c:v>
                </c:pt>
                <c:pt idx="3001">
                  <c:v>-5.1435789999999999</c:v>
                </c:pt>
                <c:pt idx="3002">
                  <c:v>-5.1435789999999999</c:v>
                </c:pt>
                <c:pt idx="3003">
                  <c:v>-4.0864759999999984</c:v>
                </c:pt>
                <c:pt idx="3004">
                  <c:v>-4.5719120000000002</c:v>
                </c:pt>
                <c:pt idx="3005">
                  <c:v>-4.5166829999999996</c:v>
                </c:pt>
                <c:pt idx="3006">
                  <c:v>-2.496734</c:v>
                </c:pt>
                <c:pt idx="3007">
                  <c:v>-2.496734</c:v>
                </c:pt>
                <c:pt idx="3008">
                  <c:v>-5.0291799999999984</c:v>
                </c:pt>
                <c:pt idx="3009">
                  <c:v>-6.2663929999999999</c:v>
                </c:pt>
                <c:pt idx="3010">
                  <c:v>-6.2663929999999999</c:v>
                </c:pt>
                <c:pt idx="3011">
                  <c:v>-5.0586900000000004</c:v>
                </c:pt>
                <c:pt idx="3012">
                  <c:v>-5.7371349999999799</c:v>
                </c:pt>
                <c:pt idx="3013">
                  <c:v>-5.7371349999999799</c:v>
                </c:pt>
                <c:pt idx="3014">
                  <c:v>-5.5977819999999996</c:v>
                </c:pt>
                <c:pt idx="3015">
                  <c:v>-5.6982149999999772</c:v>
                </c:pt>
                <c:pt idx="3016">
                  <c:v>-6.255198</c:v>
                </c:pt>
                <c:pt idx="3017">
                  <c:v>0.85310300000000105</c:v>
                </c:pt>
                <c:pt idx="3018">
                  <c:v>-0.257099999999999</c:v>
                </c:pt>
                <c:pt idx="3019">
                  <c:v>-0.257099999999999</c:v>
                </c:pt>
                <c:pt idx="3020">
                  <c:v>-4.0658089999999998</c:v>
                </c:pt>
                <c:pt idx="3021">
                  <c:v>-4.0658089999999998</c:v>
                </c:pt>
                <c:pt idx="3022">
                  <c:v>-5.7594900000000004</c:v>
                </c:pt>
                <c:pt idx="3023">
                  <c:v>-2.4347600000000011</c:v>
                </c:pt>
                <c:pt idx="3024">
                  <c:v>-5.0808839999999966</c:v>
                </c:pt>
                <c:pt idx="3025">
                  <c:v>-6.1916760000000002</c:v>
                </c:pt>
                <c:pt idx="3026">
                  <c:v>-6.1916760000000002</c:v>
                </c:pt>
                <c:pt idx="3027">
                  <c:v>-7.4975539999999956</c:v>
                </c:pt>
                <c:pt idx="3028">
                  <c:v>-7.6052619999999997</c:v>
                </c:pt>
                <c:pt idx="3029">
                  <c:v>-6.3718539999999999</c:v>
                </c:pt>
                <c:pt idx="3030">
                  <c:v>-6.3718539999999999</c:v>
                </c:pt>
                <c:pt idx="3031">
                  <c:v>-7.283582</c:v>
                </c:pt>
                <c:pt idx="3032">
                  <c:v>-7.283582</c:v>
                </c:pt>
                <c:pt idx="3033">
                  <c:v>-4.5021159999999769</c:v>
                </c:pt>
                <c:pt idx="3034">
                  <c:v>-6.2048889999999997</c:v>
                </c:pt>
                <c:pt idx="3035">
                  <c:v>-6.2048889999999997</c:v>
                </c:pt>
                <c:pt idx="3036">
                  <c:v>-4.3293539999999986</c:v>
                </c:pt>
                <c:pt idx="3037">
                  <c:v>-5.3162120000000002</c:v>
                </c:pt>
                <c:pt idx="3038">
                  <c:v>-5.3162120000000002</c:v>
                </c:pt>
                <c:pt idx="3039">
                  <c:v>-5.0258739999999964</c:v>
                </c:pt>
                <c:pt idx="3040">
                  <c:v>-4.6686459999999999</c:v>
                </c:pt>
                <c:pt idx="3041">
                  <c:v>-2.645106999999999</c:v>
                </c:pt>
                <c:pt idx="3042">
                  <c:v>-6.1379599999999996</c:v>
                </c:pt>
                <c:pt idx="3043">
                  <c:v>-8.2958820000000006</c:v>
                </c:pt>
                <c:pt idx="3044">
                  <c:v>-6.0230589999999999</c:v>
                </c:pt>
                <c:pt idx="3045">
                  <c:v>-6.0230589999999999</c:v>
                </c:pt>
                <c:pt idx="3046">
                  <c:v>-5.6204619999999998</c:v>
                </c:pt>
                <c:pt idx="3047">
                  <c:v>-6.8527309999999799</c:v>
                </c:pt>
                <c:pt idx="3048">
                  <c:v>-2.1654810000000002</c:v>
                </c:pt>
                <c:pt idx="3049">
                  <c:v>-5.0906909999999996</c:v>
                </c:pt>
                <c:pt idx="3050">
                  <c:v>-3.7783820000000001</c:v>
                </c:pt>
                <c:pt idx="3051">
                  <c:v>-7.1266959999999999</c:v>
                </c:pt>
                <c:pt idx="3052">
                  <c:v>-4.9911940000000001</c:v>
                </c:pt>
                <c:pt idx="3053">
                  <c:v>-4.9911940000000001</c:v>
                </c:pt>
                <c:pt idx="3054">
                  <c:v>-5.81709699999998</c:v>
                </c:pt>
                <c:pt idx="3055">
                  <c:v>-5.8231369999999769</c:v>
                </c:pt>
                <c:pt idx="3056">
                  <c:v>-5.8231369999999769</c:v>
                </c:pt>
                <c:pt idx="3057">
                  <c:v>-6.1370119999999799</c:v>
                </c:pt>
                <c:pt idx="3058">
                  <c:v>-5.2652409999999996</c:v>
                </c:pt>
                <c:pt idx="3059">
                  <c:v>-2.9292669999999981</c:v>
                </c:pt>
                <c:pt idx="3060">
                  <c:v>-2.9292669999999981</c:v>
                </c:pt>
                <c:pt idx="3061">
                  <c:v>-3.314812999999996</c:v>
                </c:pt>
                <c:pt idx="3062">
                  <c:v>-4.2111780000000003</c:v>
                </c:pt>
                <c:pt idx="3063">
                  <c:v>-4.2111780000000003</c:v>
                </c:pt>
                <c:pt idx="3064">
                  <c:v>-3.2724820000000001</c:v>
                </c:pt>
                <c:pt idx="3065">
                  <c:v>-2.1829139999999998</c:v>
                </c:pt>
                <c:pt idx="3066">
                  <c:v>-9.1253849999999996</c:v>
                </c:pt>
                <c:pt idx="3067">
                  <c:v>-9.1253849999999996</c:v>
                </c:pt>
                <c:pt idx="3068">
                  <c:v>-5.3813599999999999</c:v>
                </c:pt>
                <c:pt idx="3069">
                  <c:v>-3.8421430000000001</c:v>
                </c:pt>
                <c:pt idx="3070">
                  <c:v>-7.1666999999999996</c:v>
                </c:pt>
                <c:pt idx="3071">
                  <c:v>-4.3238439999999976</c:v>
                </c:pt>
                <c:pt idx="3072">
                  <c:v>-4.3238439999999976</c:v>
                </c:pt>
                <c:pt idx="3073">
                  <c:v>-5.3184819999999799</c:v>
                </c:pt>
                <c:pt idx="3074">
                  <c:v>-7.607036999999977</c:v>
                </c:pt>
                <c:pt idx="3075">
                  <c:v>-7.607036999999977</c:v>
                </c:pt>
                <c:pt idx="3076">
                  <c:v>-5.8528809999999769</c:v>
                </c:pt>
                <c:pt idx="3077">
                  <c:v>-9.9361779999999982</c:v>
                </c:pt>
                <c:pt idx="3078">
                  <c:v>-6.966736</c:v>
                </c:pt>
                <c:pt idx="3079">
                  <c:v>-8.2580989999999996</c:v>
                </c:pt>
                <c:pt idx="3080">
                  <c:v>-8.2580989999999996</c:v>
                </c:pt>
                <c:pt idx="3081">
                  <c:v>-4.3963419999999998</c:v>
                </c:pt>
                <c:pt idx="3082">
                  <c:v>-8.5083759999999984</c:v>
                </c:pt>
                <c:pt idx="3083">
                  <c:v>-8.5083759999999984</c:v>
                </c:pt>
                <c:pt idx="3084">
                  <c:v>-4.8408349999999798</c:v>
                </c:pt>
                <c:pt idx="3085">
                  <c:v>-0.91475299999999904</c:v>
                </c:pt>
                <c:pt idx="3086">
                  <c:v>-5.475581</c:v>
                </c:pt>
                <c:pt idx="3087">
                  <c:v>-4.7787699999999997</c:v>
                </c:pt>
                <c:pt idx="3088">
                  <c:v>-4.7787699999999997</c:v>
                </c:pt>
                <c:pt idx="3089">
                  <c:v>-6.967934999999974</c:v>
                </c:pt>
                <c:pt idx="3090">
                  <c:v>-2.1493829999999998</c:v>
                </c:pt>
                <c:pt idx="3091">
                  <c:v>-5.6318029999999997</c:v>
                </c:pt>
                <c:pt idx="3092">
                  <c:v>-7.3590730000000004</c:v>
                </c:pt>
                <c:pt idx="3093">
                  <c:v>-7.3590730000000004</c:v>
                </c:pt>
                <c:pt idx="3094">
                  <c:v>-5.062792</c:v>
                </c:pt>
                <c:pt idx="3095">
                  <c:v>-5.6604709999999772</c:v>
                </c:pt>
                <c:pt idx="3096">
                  <c:v>-5.6604709999999772</c:v>
                </c:pt>
                <c:pt idx="3097">
                  <c:v>-4.3211179999999798</c:v>
                </c:pt>
                <c:pt idx="3098">
                  <c:v>-3.5288569999999999</c:v>
                </c:pt>
                <c:pt idx="3099">
                  <c:v>-3.5288569999999999</c:v>
                </c:pt>
                <c:pt idx="3100">
                  <c:v>-4.8154269999999997</c:v>
                </c:pt>
                <c:pt idx="3101">
                  <c:v>-5.8527490000000002</c:v>
                </c:pt>
                <c:pt idx="3102">
                  <c:v>-6.3831299999999986</c:v>
                </c:pt>
                <c:pt idx="3103">
                  <c:v>-5.786886</c:v>
                </c:pt>
                <c:pt idx="3104">
                  <c:v>-5.786886</c:v>
                </c:pt>
                <c:pt idx="3105">
                  <c:v>-6.3706050000000003</c:v>
                </c:pt>
                <c:pt idx="3106">
                  <c:v>-6.0746789999999997</c:v>
                </c:pt>
                <c:pt idx="3107">
                  <c:v>-4.5381770000000001</c:v>
                </c:pt>
                <c:pt idx="3108">
                  <c:v>-4.5381770000000001</c:v>
                </c:pt>
                <c:pt idx="3109">
                  <c:v>-4.3458539999999957</c:v>
                </c:pt>
                <c:pt idx="3110">
                  <c:v>-4.5819470000000004</c:v>
                </c:pt>
                <c:pt idx="3111">
                  <c:v>-4.5819470000000004</c:v>
                </c:pt>
                <c:pt idx="3112">
                  <c:v>-11.907821</c:v>
                </c:pt>
                <c:pt idx="3113">
                  <c:v>-3.6192540000000002</c:v>
                </c:pt>
                <c:pt idx="3114">
                  <c:v>-3.6192540000000002</c:v>
                </c:pt>
                <c:pt idx="3115">
                  <c:v>-6.117324999999977</c:v>
                </c:pt>
                <c:pt idx="3116">
                  <c:v>-6.5114839999999976</c:v>
                </c:pt>
                <c:pt idx="3117">
                  <c:v>-6.5114839999999976</c:v>
                </c:pt>
                <c:pt idx="3118">
                  <c:v>-5.7231779999999999</c:v>
                </c:pt>
                <c:pt idx="3119">
                  <c:v>-6.8259999999999996</c:v>
                </c:pt>
                <c:pt idx="3120">
                  <c:v>-6.8259999999999996</c:v>
                </c:pt>
                <c:pt idx="3121">
                  <c:v>-6.2379290000000003</c:v>
                </c:pt>
                <c:pt idx="3122">
                  <c:v>-8.6785460000000008</c:v>
                </c:pt>
                <c:pt idx="3123">
                  <c:v>-7.5644139999999789</c:v>
                </c:pt>
                <c:pt idx="3124">
                  <c:v>-7.5644139999999789</c:v>
                </c:pt>
                <c:pt idx="3125">
                  <c:v>-5.4810040000000004</c:v>
                </c:pt>
                <c:pt idx="3126">
                  <c:v>-5.4810040000000004</c:v>
                </c:pt>
                <c:pt idx="3127">
                  <c:v>-3.4212330000000009</c:v>
                </c:pt>
                <c:pt idx="3128">
                  <c:v>-6.4046209999999997</c:v>
                </c:pt>
                <c:pt idx="3129">
                  <c:v>-6.4046209999999997</c:v>
                </c:pt>
                <c:pt idx="3130">
                  <c:v>-6.4498600000000001</c:v>
                </c:pt>
                <c:pt idx="3131">
                  <c:v>-5.6611719999999996</c:v>
                </c:pt>
                <c:pt idx="3132">
                  <c:v>-6.310537999999978</c:v>
                </c:pt>
                <c:pt idx="3133">
                  <c:v>-6.310537999999978</c:v>
                </c:pt>
                <c:pt idx="3134">
                  <c:v>-4.5391120000000003</c:v>
                </c:pt>
                <c:pt idx="3135">
                  <c:v>-4.5391120000000003</c:v>
                </c:pt>
                <c:pt idx="3136">
                  <c:v>-5.638166</c:v>
                </c:pt>
                <c:pt idx="3137">
                  <c:v>-6.6257319999999771</c:v>
                </c:pt>
                <c:pt idx="3138">
                  <c:v>-7.142023</c:v>
                </c:pt>
                <c:pt idx="3139">
                  <c:v>-7.142023</c:v>
                </c:pt>
                <c:pt idx="3140">
                  <c:v>-5.6913229999999997</c:v>
                </c:pt>
                <c:pt idx="3141">
                  <c:v>-5.6913229999999997</c:v>
                </c:pt>
                <c:pt idx="3142">
                  <c:v>-5.5712520000000003</c:v>
                </c:pt>
                <c:pt idx="3143">
                  <c:v>-5.1495379999999997</c:v>
                </c:pt>
                <c:pt idx="3144">
                  <c:v>-5.9529109999999799</c:v>
                </c:pt>
                <c:pt idx="3145">
                  <c:v>-4.7558759999999998</c:v>
                </c:pt>
                <c:pt idx="3146">
                  <c:v>-5.2394579999999999</c:v>
                </c:pt>
                <c:pt idx="3147">
                  <c:v>-5.2394579999999999</c:v>
                </c:pt>
                <c:pt idx="3148">
                  <c:v>-4.2427460000000004</c:v>
                </c:pt>
                <c:pt idx="3149">
                  <c:v>-4.1147179999999741</c:v>
                </c:pt>
                <c:pt idx="3150">
                  <c:v>-3.8021440000000002</c:v>
                </c:pt>
                <c:pt idx="3151">
                  <c:v>-3.8021440000000002</c:v>
                </c:pt>
                <c:pt idx="3152">
                  <c:v>-3.6163139999999991</c:v>
                </c:pt>
                <c:pt idx="3153">
                  <c:v>-3.0207310000000001</c:v>
                </c:pt>
                <c:pt idx="3154">
                  <c:v>-4.5148479999999998</c:v>
                </c:pt>
                <c:pt idx="3155">
                  <c:v>-4.5148479999999998</c:v>
                </c:pt>
                <c:pt idx="3156">
                  <c:v>-2.6639119999999998</c:v>
                </c:pt>
                <c:pt idx="3157">
                  <c:v>-2.6639119999999998</c:v>
                </c:pt>
                <c:pt idx="3158">
                  <c:v>-7.0369960000000003</c:v>
                </c:pt>
                <c:pt idx="3159">
                  <c:v>-2.1334110000000011</c:v>
                </c:pt>
                <c:pt idx="3160">
                  <c:v>-5.7757360000000002</c:v>
                </c:pt>
                <c:pt idx="3161">
                  <c:v>-4.8478239999999966</c:v>
                </c:pt>
                <c:pt idx="3162">
                  <c:v>-4.8478239999999966</c:v>
                </c:pt>
                <c:pt idx="3163">
                  <c:v>-6.7254049999999799</c:v>
                </c:pt>
                <c:pt idx="3164">
                  <c:v>-6.6817549999999999</c:v>
                </c:pt>
                <c:pt idx="3165">
                  <c:v>-6.3511139999999946</c:v>
                </c:pt>
                <c:pt idx="3166">
                  <c:v>-5.8893469999999999</c:v>
                </c:pt>
                <c:pt idx="3167">
                  <c:v>-6.1844709999999798</c:v>
                </c:pt>
                <c:pt idx="3168">
                  <c:v>-5.8914600000000004</c:v>
                </c:pt>
                <c:pt idx="3169">
                  <c:v>-3.4164210000000002</c:v>
                </c:pt>
                <c:pt idx="3170">
                  <c:v>-2.9403980000000001</c:v>
                </c:pt>
                <c:pt idx="3171">
                  <c:v>-2.1759090000000012</c:v>
                </c:pt>
                <c:pt idx="3172">
                  <c:v>-3.4912010000000002</c:v>
                </c:pt>
                <c:pt idx="3173">
                  <c:v>-3.4912010000000002</c:v>
                </c:pt>
                <c:pt idx="3174">
                  <c:v>-5.4999929999999999</c:v>
                </c:pt>
                <c:pt idx="3175">
                  <c:v>-6.073315</c:v>
                </c:pt>
                <c:pt idx="3176">
                  <c:v>-5.5714949999999996</c:v>
                </c:pt>
                <c:pt idx="3177">
                  <c:v>-7.6328269999999998</c:v>
                </c:pt>
                <c:pt idx="3178">
                  <c:v>-5.9000560000000002</c:v>
                </c:pt>
                <c:pt idx="3179">
                  <c:v>-9.6178999999999988</c:v>
                </c:pt>
                <c:pt idx="3180">
                  <c:v>-7.0631510000000004</c:v>
                </c:pt>
                <c:pt idx="3181">
                  <c:v>-7.0631510000000004</c:v>
                </c:pt>
                <c:pt idx="3182">
                  <c:v>-5.0239759999999798</c:v>
                </c:pt>
                <c:pt idx="3183">
                  <c:v>-3.252974</c:v>
                </c:pt>
                <c:pt idx="3184">
                  <c:v>-3.6124979999999991</c:v>
                </c:pt>
                <c:pt idx="3185">
                  <c:v>-3.6124979999999991</c:v>
                </c:pt>
                <c:pt idx="3186">
                  <c:v>-8.6648600000000009</c:v>
                </c:pt>
                <c:pt idx="3187">
                  <c:v>-8.6648600000000009</c:v>
                </c:pt>
                <c:pt idx="3188">
                  <c:v>-5.0834590000000004</c:v>
                </c:pt>
                <c:pt idx="3189">
                  <c:v>-3.496290999999998</c:v>
                </c:pt>
                <c:pt idx="3190">
                  <c:v>-3.496290999999998</c:v>
                </c:pt>
                <c:pt idx="3191">
                  <c:v>-3.668895</c:v>
                </c:pt>
                <c:pt idx="3192">
                  <c:v>-3.7926760000000002</c:v>
                </c:pt>
                <c:pt idx="3193">
                  <c:v>-3.7926760000000002</c:v>
                </c:pt>
                <c:pt idx="3194">
                  <c:v>-3.899312999999998</c:v>
                </c:pt>
                <c:pt idx="3195">
                  <c:v>-5.3249479999999769</c:v>
                </c:pt>
                <c:pt idx="3196">
                  <c:v>-4.8754369999999998</c:v>
                </c:pt>
                <c:pt idx="3197">
                  <c:v>-6.410749</c:v>
                </c:pt>
                <c:pt idx="3198">
                  <c:v>-5.1051219999999997</c:v>
                </c:pt>
                <c:pt idx="3199">
                  <c:v>-6.4526190000000003</c:v>
                </c:pt>
                <c:pt idx="3200">
                  <c:v>-6.4526190000000003</c:v>
                </c:pt>
                <c:pt idx="3201">
                  <c:v>-4.6662149999999771</c:v>
                </c:pt>
                <c:pt idx="3202">
                  <c:v>-4.6662149999999771</c:v>
                </c:pt>
                <c:pt idx="3203">
                  <c:v>-7.412947</c:v>
                </c:pt>
                <c:pt idx="3204">
                  <c:v>-5.4068149999999999</c:v>
                </c:pt>
                <c:pt idx="3205">
                  <c:v>-4.6937280000000001</c:v>
                </c:pt>
                <c:pt idx="3206">
                  <c:v>-0.52792899999999998</c:v>
                </c:pt>
                <c:pt idx="3207">
                  <c:v>-0.38136300000000001</c:v>
                </c:pt>
                <c:pt idx="3208">
                  <c:v>-0.38136300000000001</c:v>
                </c:pt>
                <c:pt idx="3209">
                  <c:v>-5.9605459999999999</c:v>
                </c:pt>
                <c:pt idx="3210">
                  <c:v>-8.0720989999999997</c:v>
                </c:pt>
                <c:pt idx="3211">
                  <c:v>-8.2180299999999988</c:v>
                </c:pt>
                <c:pt idx="3212">
                  <c:v>-5.0986900000000004</c:v>
                </c:pt>
                <c:pt idx="3213">
                  <c:v>-5.4262040000000002</c:v>
                </c:pt>
                <c:pt idx="3214">
                  <c:v>-5.4262040000000002</c:v>
                </c:pt>
                <c:pt idx="3215">
                  <c:v>-9.5159140000000004</c:v>
                </c:pt>
                <c:pt idx="3216">
                  <c:v>-5.5832490000000004</c:v>
                </c:pt>
                <c:pt idx="3217">
                  <c:v>-5.5832490000000004</c:v>
                </c:pt>
                <c:pt idx="3218">
                  <c:v>-6.2324970000000004</c:v>
                </c:pt>
                <c:pt idx="3219">
                  <c:v>-4.5556150000000004</c:v>
                </c:pt>
                <c:pt idx="3220">
                  <c:v>-6.8256519999999998</c:v>
                </c:pt>
                <c:pt idx="3221">
                  <c:v>-6.8256519999999998</c:v>
                </c:pt>
                <c:pt idx="3222">
                  <c:v>-4.1368080000000003</c:v>
                </c:pt>
                <c:pt idx="3223">
                  <c:v>-3.4274269999999998</c:v>
                </c:pt>
                <c:pt idx="3224">
                  <c:v>-3.4274269999999998</c:v>
                </c:pt>
                <c:pt idx="3225">
                  <c:v>-3.528280000000001</c:v>
                </c:pt>
                <c:pt idx="3226">
                  <c:v>-5.5864209999999996</c:v>
                </c:pt>
                <c:pt idx="3227">
                  <c:v>-4.2078310000000014</c:v>
                </c:pt>
                <c:pt idx="3228">
                  <c:v>-4.1421949999999761</c:v>
                </c:pt>
                <c:pt idx="3229">
                  <c:v>-4.1421949999999761</c:v>
                </c:pt>
                <c:pt idx="3230">
                  <c:v>-4.5106539999999997</c:v>
                </c:pt>
                <c:pt idx="3231">
                  <c:v>-4.2750310000000002</c:v>
                </c:pt>
                <c:pt idx="3232">
                  <c:v>-4.0201229999999999</c:v>
                </c:pt>
                <c:pt idx="3233">
                  <c:v>-4.3429639999999976</c:v>
                </c:pt>
                <c:pt idx="3234">
                  <c:v>-4.3429639999999976</c:v>
                </c:pt>
                <c:pt idx="3235">
                  <c:v>-4.6500919999999999</c:v>
                </c:pt>
                <c:pt idx="3236">
                  <c:v>-4.6500919999999999</c:v>
                </c:pt>
                <c:pt idx="3237">
                  <c:v>-6.0338279999999997</c:v>
                </c:pt>
                <c:pt idx="3238">
                  <c:v>-4.0763049999999996</c:v>
                </c:pt>
                <c:pt idx="3239">
                  <c:v>-4.0763049999999996</c:v>
                </c:pt>
                <c:pt idx="3240">
                  <c:v>-5.1057980000000001</c:v>
                </c:pt>
                <c:pt idx="3241">
                  <c:v>-5.1004719999999999</c:v>
                </c:pt>
                <c:pt idx="3242">
                  <c:v>-6.390879</c:v>
                </c:pt>
                <c:pt idx="3243">
                  <c:v>-6.61502699999998</c:v>
                </c:pt>
                <c:pt idx="3244">
                  <c:v>-6.0047649999999999</c:v>
                </c:pt>
                <c:pt idx="3245">
                  <c:v>-6.0047649999999999</c:v>
                </c:pt>
                <c:pt idx="3246">
                  <c:v>-4.7158349999999771</c:v>
                </c:pt>
                <c:pt idx="3247">
                  <c:v>-5.8270059999999742</c:v>
                </c:pt>
                <c:pt idx="3248">
                  <c:v>-7.961195</c:v>
                </c:pt>
                <c:pt idx="3249">
                  <c:v>-9.9100180000000009</c:v>
                </c:pt>
                <c:pt idx="3250">
                  <c:v>-6.3573089999999999</c:v>
                </c:pt>
                <c:pt idx="3251">
                  <c:v>-7.7250339999999946</c:v>
                </c:pt>
                <c:pt idx="3252">
                  <c:v>-5.5529729999999997</c:v>
                </c:pt>
                <c:pt idx="3253">
                  <c:v>-8.505884</c:v>
                </c:pt>
                <c:pt idx="3254">
                  <c:v>-6.4683929999999998</c:v>
                </c:pt>
                <c:pt idx="3255">
                  <c:v>-6.1419139999999954</c:v>
                </c:pt>
                <c:pt idx="3256">
                  <c:v>-5.7315909999999999</c:v>
                </c:pt>
                <c:pt idx="3257">
                  <c:v>-2.8143639999999981</c:v>
                </c:pt>
                <c:pt idx="3258">
                  <c:v>-4.4404769999999996</c:v>
                </c:pt>
                <c:pt idx="3259">
                  <c:v>-3.9939699999999991</c:v>
                </c:pt>
                <c:pt idx="3260">
                  <c:v>-4.8333890000000004</c:v>
                </c:pt>
                <c:pt idx="3261">
                  <c:v>-4.8333890000000004</c:v>
                </c:pt>
                <c:pt idx="3262">
                  <c:v>-3.6164770000000002</c:v>
                </c:pt>
                <c:pt idx="3263">
                  <c:v>-6.343661</c:v>
                </c:pt>
                <c:pt idx="3264">
                  <c:v>-2.7089120000000002</c:v>
                </c:pt>
                <c:pt idx="3265">
                  <c:v>-2.7089120000000002</c:v>
                </c:pt>
                <c:pt idx="3266">
                  <c:v>-4.6094239999999997</c:v>
                </c:pt>
                <c:pt idx="3267">
                  <c:v>-5.0327650000000004</c:v>
                </c:pt>
                <c:pt idx="3268">
                  <c:v>-5.0327650000000004</c:v>
                </c:pt>
                <c:pt idx="3269">
                  <c:v>-3.6936499999999999</c:v>
                </c:pt>
                <c:pt idx="3270">
                  <c:v>-4.0134359999999996</c:v>
                </c:pt>
                <c:pt idx="3271">
                  <c:v>-4.5058170000000004</c:v>
                </c:pt>
                <c:pt idx="3272">
                  <c:v>-2.7382430000000011</c:v>
                </c:pt>
                <c:pt idx="3273">
                  <c:v>-4.8014159999999997</c:v>
                </c:pt>
                <c:pt idx="3274">
                  <c:v>-5.4113829999999998</c:v>
                </c:pt>
                <c:pt idx="3275">
                  <c:v>-5.4113829999999998</c:v>
                </c:pt>
                <c:pt idx="3276">
                  <c:v>-5.1764340000000004</c:v>
                </c:pt>
                <c:pt idx="3277">
                  <c:v>-6.641737</c:v>
                </c:pt>
                <c:pt idx="3278">
                  <c:v>-6.7205639999999987</c:v>
                </c:pt>
                <c:pt idx="3279">
                  <c:v>-5.7707790000000001</c:v>
                </c:pt>
                <c:pt idx="3280">
                  <c:v>-6.2913699999999997</c:v>
                </c:pt>
                <c:pt idx="3281">
                  <c:v>-6.2913699999999997</c:v>
                </c:pt>
                <c:pt idx="3282">
                  <c:v>-6.492273</c:v>
                </c:pt>
                <c:pt idx="3283">
                  <c:v>-3.3727239999999998</c:v>
                </c:pt>
                <c:pt idx="3284">
                  <c:v>-3.0587849999999999</c:v>
                </c:pt>
                <c:pt idx="3285">
                  <c:v>-4.8916510000000004</c:v>
                </c:pt>
                <c:pt idx="3286">
                  <c:v>-4.8916510000000004</c:v>
                </c:pt>
                <c:pt idx="3287">
                  <c:v>-4.4688569999999999</c:v>
                </c:pt>
                <c:pt idx="3288">
                  <c:v>-4.4688569999999999</c:v>
                </c:pt>
                <c:pt idx="3289">
                  <c:v>-7.0350859999999997</c:v>
                </c:pt>
                <c:pt idx="3290">
                  <c:v>-4.9956209999999999</c:v>
                </c:pt>
                <c:pt idx="3291">
                  <c:v>-7.3644679999999996</c:v>
                </c:pt>
                <c:pt idx="3292">
                  <c:v>-7.3644679999999996</c:v>
                </c:pt>
                <c:pt idx="3293">
                  <c:v>-4.5604359999999771</c:v>
                </c:pt>
                <c:pt idx="3294">
                  <c:v>-4.5604359999999771</c:v>
                </c:pt>
                <c:pt idx="3295">
                  <c:v>-3.2084280000000001</c:v>
                </c:pt>
                <c:pt idx="3296">
                  <c:v>-1.8592489999999999</c:v>
                </c:pt>
                <c:pt idx="3297">
                  <c:v>-3.1736780000000011</c:v>
                </c:pt>
                <c:pt idx="3298">
                  <c:v>-1.8022180000000001</c:v>
                </c:pt>
                <c:pt idx="3299">
                  <c:v>-3.7205790000000012</c:v>
                </c:pt>
                <c:pt idx="3300">
                  <c:v>-3.971877999999998</c:v>
                </c:pt>
                <c:pt idx="3301">
                  <c:v>-3.971877999999998</c:v>
                </c:pt>
                <c:pt idx="3302">
                  <c:v>-4.0333649999999999</c:v>
                </c:pt>
                <c:pt idx="3303">
                  <c:v>-4.6311739999999997</c:v>
                </c:pt>
                <c:pt idx="3304">
                  <c:v>-4.0665829999999996</c:v>
                </c:pt>
                <c:pt idx="3305">
                  <c:v>-4.0665829999999996</c:v>
                </c:pt>
                <c:pt idx="3306">
                  <c:v>-3.0444220000000008</c:v>
                </c:pt>
                <c:pt idx="3307">
                  <c:v>-4.0558289999999966</c:v>
                </c:pt>
                <c:pt idx="3308">
                  <c:v>-4.3717869999999976</c:v>
                </c:pt>
                <c:pt idx="3309">
                  <c:v>-3.6459060000000001</c:v>
                </c:pt>
                <c:pt idx="3310">
                  <c:v>-3.6459060000000001</c:v>
                </c:pt>
                <c:pt idx="3311">
                  <c:v>-4.9152259999999997</c:v>
                </c:pt>
                <c:pt idx="3312">
                  <c:v>-4.6441589999999771</c:v>
                </c:pt>
                <c:pt idx="3313">
                  <c:v>-4.6441589999999771</c:v>
                </c:pt>
                <c:pt idx="3314">
                  <c:v>-5.4339969999999997</c:v>
                </c:pt>
                <c:pt idx="3315">
                  <c:v>-6.1454299999999966</c:v>
                </c:pt>
                <c:pt idx="3316">
                  <c:v>-6.1552709999999999</c:v>
                </c:pt>
                <c:pt idx="3317">
                  <c:v>-6.0444389999999997</c:v>
                </c:pt>
                <c:pt idx="3318">
                  <c:v>-6.0444389999999997</c:v>
                </c:pt>
                <c:pt idx="3319">
                  <c:v>-4.64954</c:v>
                </c:pt>
                <c:pt idx="3320">
                  <c:v>-6.1829459999999798</c:v>
                </c:pt>
                <c:pt idx="3321">
                  <c:v>-6.1829459999999798</c:v>
                </c:pt>
                <c:pt idx="3322">
                  <c:v>-5.3617539999999986</c:v>
                </c:pt>
                <c:pt idx="3323">
                  <c:v>-4.6137579999999998</c:v>
                </c:pt>
                <c:pt idx="3324">
                  <c:v>-4.6137579999999998</c:v>
                </c:pt>
                <c:pt idx="3325">
                  <c:v>-0.57906099999999905</c:v>
                </c:pt>
                <c:pt idx="3326">
                  <c:v>-4.4213570000000004</c:v>
                </c:pt>
                <c:pt idx="3327">
                  <c:v>-4.4213570000000004</c:v>
                </c:pt>
                <c:pt idx="3328">
                  <c:v>-5.5267869999999997</c:v>
                </c:pt>
                <c:pt idx="3329">
                  <c:v>-5.5267869999999997</c:v>
                </c:pt>
                <c:pt idx="3330">
                  <c:v>-6.8483510000000001</c:v>
                </c:pt>
                <c:pt idx="3331">
                  <c:v>-3.0824770000000008</c:v>
                </c:pt>
                <c:pt idx="3332">
                  <c:v>-4.2969650000000001</c:v>
                </c:pt>
                <c:pt idx="3333">
                  <c:v>-4.2969650000000001</c:v>
                </c:pt>
                <c:pt idx="3334">
                  <c:v>-3.7688769999999998</c:v>
                </c:pt>
                <c:pt idx="3335">
                  <c:v>-3.245657</c:v>
                </c:pt>
                <c:pt idx="3336">
                  <c:v>-4.1432209999999996</c:v>
                </c:pt>
                <c:pt idx="3337">
                  <c:v>-3.2993640000000011</c:v>
                </c:pt>
                <c:pt idx="3338">
                  <c:v>-4.9223420000000004</c:v>
                </c:pt>
                <c:pt idx="3339">
                  <c:v>-2.996297999999999</c:v>
                </c:pt>
                <c:pt idx="3340">
                  <c:v>-3.500702</c:v>
                </c:pt>
                <c:pt idx="3341">
                  <c:v>-3.500702</c:v>
                </c:pt>
                <c:pt idx="3342">
                  <c:v>-3.4507739999999991</c:v>
                </c:pt>
                <c:pt idx="3343">
                  <c:v>-2.9896349999999998</c:v>
                </c:pt>
                <c:pt idx="3344">
                  <c:v>-0.36675600000000003</c:v>
                </c:pt>
                <c:pt idx="3345">
                  <c:v>-0.36675600000000003</c:v>
                </c:pt>
                <c:pt idx="3346">
                  <c:v>-4.1891879999999997</c:v>
                </c:pt>
                <c:pt idx="3347">
                  <c:v>-4.1891879999999997</c:v>
                </c:pt>
                <c:pt idx="3348">
                  <c:v>-8.1380579999999973</c:v>
                </c:pt>
                <c:pt idx="3349">
                  <c:v>-5.0149909999999798</c:v>
                </c:pt>
                <c:pt idx="3350">
                  <c:v>-5.8889269999999998</c:v>
                </c:pt>
                <c:pt idx="3351">
                  <c:v>-4.8741719999999997</c:v>
                </c:pt>
                <c:pt idx="3352">
                  <c:v>-4.8741719999999997</c:v>
                </c:pt>
                <c:pt idx="3353">
                  <c:v>-4.434037</c:v>
                </c:pt>
                <c:pt idx="3354">
                  <c:v>-5.9697930000000001</c:v>
                </c:pt>
                <c:pt idx="3355">
                  <c:v>-5.9697930000000001</c:v>
                </c:pt>
                <c:pt idx="3356">
                  <c:v>-6.1517280000000003</c:v>
                </c:pt>
                <c:pt idx="3357">
                  <c:v>-5.6666869999999792</c:v>
                </c:pt>
                <c:pt idx="3358">
                  <c:v>-6.0472960000000002</c:v>
                </c:pt>
                <c:pt idx="3359">
                  <c:v>-6.0472960000000002</c:v>
                </c:pt>
                <c:pt idx="3360">
                  <c:v>-5.4735120000000004</c:v>
                </c:pt>
                <c:pt idx="3361">
                  <c:v>-6.120895999999977</c:v>
                </c:pt>
                <c:pt idx="3362">
                  <c:v>-6.120895999999977</c:v>
                </c:pt>
                <c:pt idx="3363">
                  <c:v>-5.3410690000000001</c:v>
                </c:pt>
                <c:pt idx="3364">
                  <c:v>-3.8678910000000002</c:v>
                </c:pt>
                <c:pt idx="3365">
                  <c:v>-3.8678910000000002</c:v>
                </c:pt>
                <c:pt idx="3366">
                  <c:v>1.5127170000000001</c:v>
                </c:pt>
                <c:pt idx="3367">
                  <c:v>-4.1343890000000014</c:v>
                </c:pt>
                <c:pt idx="3368">
                  <c:v>-4.1343890000000014</c:v>
                </c:pt>
                <c:pt idx="3369">
                  <c:v>-6.1929099999999799</c:v>
                </c:pt>
                <c:pt idx="3370">
                  <c:v>-5.4818550000000004</c:v>
                </c:pt>
                <c:pt idx="3371">
                  <c:v>-5.9471930000000004</c:v>
                </c:pt>
                <c:pt idx="3372">
                  <c:v>-5.9471930000000004</c:v>
                </c:pt>
                <c:pt idx="3373">
                  <c:v>-5.4136290000000002</c:v>
                </c:pt>
                <c:pt idx="3374">
                  <c:v>-5.4136290000000002</c:v>
                </c:pt>
                <c:pt idx="3375">
                  <c:v>-6.7787459999999999</c:v>
                </c:pt>
                <c:pt idx="3376">
                  <c:v>-4.309958</c:v>
                </c:pt>
                <c:pt idx="3377">
                  <c:v>-3.4385629999999998</c:v>
                </c:pt>
                <c:pt idx="3378">
                  <c:v>-4.2155109999999789</c:v>
                </c:pt>
                <c:pt idx="3379">
                  <c:v>-3.979362999999998</c:v>
                </c:pt>
                <c:pt idx="3380">
                  <c:v>-3.949748</c:v>
                </c:pt>
                <c:pt idx="3381">
                  <c:v>-3.5943660000000008</c:v>
                </c:pt>
                <c:pt idx="3382">
                  <c:v>-3.5943660000000008</c:v>
                </c:pt>
                <c:pt idx="3383">
                  <c:v>-2.5569349999999988</c:v>
                </c:pt>
                <c:pt idx="3384">
                  <c:v>-2.7924260000000012</c:v>
                </c:pt>
                <c:pt idx="3385">
                  <c:v>-2.7924260000000012</c:v>
                </c:pt>
                <c:pt idx="3386">
                  <c:v>-3.537233000000001</c:v>
                </c:pt>
                <c:pt idx="3387">
                  <c:v>-3.971213000000001</c:v>
                </c:pt>
                <c:pt idx="3388">
                  <c:v>-2.9848759999999999</c:v>
                </c:pt>
                <c:pt idx="3389">
                  <c:v>-2.7987540000000011</c:v>
                </c:pt>
                <c:pt idx="3390">
                  <c:v>-4.1075199999999761</c:v>
                </c:pt>
                <c:pt idx="3391">
                  <c:v>-3.4902390000000012</c:v>
                </c:pt>
                <c:pt idx="3392">
                  <c:v>-3.6044320000000001</c:v>
                </c:pt>
                <c:pt idx="3393">
                  <c:v>-4.6336259999999987</c:v>
                </c:pt>
                <c:pt idx="3394">
                  <c:v>-3.7247990000000009</c:v>
                </c:pt>
                <c:pt idx="3395">
                  <c:v>-3.7247990000000009</c:v>
                </c:pt>
                <c:pt idx="3396">
                  <c:v>-6.101661</c:v>
                </c:pt>
                <c:pt idx="3397">
                  <c:v>-8.2825089999999992</c:v>
                </c:pt>
                <c:pt idx="3398">
                  <c:v>-3.7220189999999991</c:v>
                </c:pt>
                <c:pt idx="3399">
                  <c:v>-3.7220189999999991</c:v>
                </c:pt>
                <c:pt idx="3400">
                  <c:v>-3.6193500000000012</c:v>
                </c:pt>
                <c:pt idx="3401">
                  <c:v>-7.7589389999999998</c:v>
                </c:pt>
                <c:pt idx="3402">
                  <c:v>-7.7589389999999998</c:v>
                </c:pt>
                <c:pt idx="3403">
                  <c:v>-6.474297</c:v>
                </c:pt>
                <c:pt idx="3404">
                  <c:v>-6.5734459999999997</c:v>
                </c:pt>
                <c:pt idx="3405">
                  <c:v>-6.0029119999999798</c:v>
                </c:pt>
                <c:pt idx="3406">
                  <c:v>-6.0029119999999798</c:v>
                </c:pt>
                <c:pt idx="3407">
                  <c:v>-5.4702970000000004</c:v>
                </c:pt>
                <c:pt idx="3408">
                  <c:v>-4.5012080000000001</c:v>
                </c:pt>
                <c:pt idx="3409">
                  <c:v>-6.3119559999999799</c:v>
                </c:pt>
                <c:pt idx="3410">
                  <c:v>-6.3119559999999799</c:v>
                </c:pt>
                <c:pt idx="3411">
                  <c:v>-5.4080620000000001</c:v>
                </c:pt>
                <c:pt idx="3412">
                  <c:v>-4.8026479999999996</c:v>
                </c:pt>
                <c:pt idx="3413">
                  <c:v>-4.8026479999999996</c:v>
                </c:pt>
                <c:pt idx="3414">
                  <c:v>-5.87791299999998</c:v>
                </c:pt>
                <c:pt idx="3415">
                  <c:v>-5.4766919999999999</c:v>
                </c:pt>
                <c:pt idx="3416">
                  <c:v>-5.38768599999998</c:v>
                </c:pt>
                <c:pt idx="3417">
                  <c:v>-6.569458</c:v>
                </c:pt>
                <c:pt idx="3418">
                  <c:v>-6.569458</c:v>
                </c:pt>
                <c:pt idx="3419">
                  <c:v>-4.5195730000000003</c:v>
                </c:pt>
                <c:pt idx="3420">
                  <c:v>-4.6545409999999761</c:v>
                </c:pt>
                <c:pt idx="3421">
                  <c:v>-4.6545409999999761</c:v>
                </c:pt>
                <c:pt idx="3422">
                  <c:v>-3.571638999999998</c:v>
                </c:pt>
                <c:pt idx="3423">
                  <c:v>-3.482051999999999</c:v>
                </c:pt>
                <c:pt idx="3424">
                  <c:v>-3.741117</c:v>
                </c:pt>
                <c:pt idx="3425">
                  <c:v>-3.741117</c:v>
                </c:pt>
                <c:pt idx="3426">
                  <c:v>-3.6925799999999991</c:v>
                </c:pt>
                <c:pt idx="3427">
                  <c:v>-3.296144</c:v>
                </c:pt>
                <c:pt idx="3428">
                  <c:v>-3.296144</c:v>
                </c:pt>
                <c:pt idx="3429">
                  <c:v>-3.5284910000000012</c:v>
                </c:pt>
                <c:pt idx="3430">
                  <c:v>-3.420644999999999</c:v>
                </c:pt>
                <c:pt idx="3431">
                  <c:v>-3.6140329999999992</c:v>
                </c:pt>
                <c:pt idx="3432">
                  <c:v>-2.40964</c:v>
                </c:pt>
                <c:pt idx="3433">
                  <c:v>-2.40964</c:v>
                </c:pt>
                <c:pt idx="3434">
                  <c:v>-3.3270970000000002</c:v>
                </c:pt>
                <c:pt idx="3435">
                  <c:v>-3.2746249999999999</c:v>
                </c:pt>
                <c:pt idx="3436">
                  <c:v>-4.5606980000000004</c:v>
                </c:pt>
                <c:pt idx="3437">
                  <c:v>-4.5606980000000004</c:v>
                </c:pt>
                <c:pt idx="3438">
                  <c:v>-4.5313540000000003</c:v>
                </c:pt>
                <c:pt idx="3439">
                  <c:v>-3.9677180000000001</c:v>
                </c:pt>
                <c:pt idx="3440">
                  <c:v>-3.9677180000000001</c:v>
                </c:pt>
                <c:pt idx="3441">
                  <c:v>-3.685352</c:v>
                </c:pt>
                <c:pt idx="3442">
                  <c:v>-3.556483999999998</c:v>
                </c:pt>
                <c:pt idx="3443">
                  <c:v>-4.8169849999999741</c:v>
                </c:pt>
                <c:pt idx="3444">
                  <c:v>-4.3755039999999976</c:v>
                </c:pt>
                <c:pt idx="3445">
                  <c:v>-4.3755039999999976</c:v>
                </c:pt>
                <c:pt idx="3446">
                  <c:v>-4.3350570000000008</c:v>
                </c:pt>
                <c:pt idx="3447">
                  <c:v>-4.3350570000000008</c:v>
                </c:pt>
                <c:pt idx="3448">
                  <c:v>-5.7859309999999997</c:v>
                </c:pt>
                <c:pt idx="3449">
                  <c:v>-5.7859309999999997</c:v>
                </c:pt>
                <c:pt idx="3450">
                  <c:v>0.37974999999999998</c:v>
                </c:pt>
                <c:pt idx="3451">
                  <c:v>-3.6194009999999999</c:v>
                </c:pt>
                <c:pt idx="3452">
                  <c:v>-3.6194009999999999</c:v>
                </c:pt>
                <c:pt idx="3453">
                  <c:v>-4.9196460000000002</c:v>
                </c:pt>
                <c:pt idx="3454">
                  <c:v>-5.5285319999999798</c:v>
                </c:pt>
                <c:pt idx="3455">
                  <c:v>-4.2482860000000002</c:v>
                </c:pt>
                <c:pt idx="3456">
                  <c:v>-4.2482860000000002</c:v>
                </c:pt>
                <c:pt idx="3457">
                  <c:v>-5.1916450000000003</c:v>
                </c:pt>
                <c:pt idx="3458">
                  <c:v>-4.3925329999999798</c:v>
                </c:pt>
                <c:pt idx="3459">
                  <c:v>-4.9474349999999996</c:v>
                </c:pt>
                <c:pt idx="3460">
                  <c:v>-4.9474349999999996</c:v>
                </c:pt>
                <c:pt idx="3461">
                  <c:v>-5.5716770000000002</c:v>
                </c:pt>
                <c:pt idx="3462">
                  <c:v>-5.5716770000000002</c:v>
                </c:pt>
                <c:pt idx="3463">
                  <c:v>-5.6600939999999946</c:v>
                </c:pt>
                <c:pt idx="3464">
                  <c:v>-2.7520030000000002</c:v>
                </c:pt>
                <c:pt idx="3465">
                  <c:v>-3.001547</c:v>
                </c:pt>
                <c:pt idx="3466">
                  <c:v>-3.001547</c:v>
                </c:pt>
                <c:pt idx="3467">
                  <c:v>-3.3399990000000011</c:v>
                </c:pt>
                <c:pt idx="3468">
                  <c:v>-3.430677999999999</c:v>
                </c:pt>
                <c:pt idx="3469">
                  <c:v>-3.3141560000000001</c:v>
                </c:pt>
                <c:pt idx="3470">
                  <c:v>-3.1184970000000001</c:v>
                </c:pt>
                <c:pt idx="3471">
                  <c:v>-3.1184970000000001</c:v>
                </c:pt>
                <c:pt idx="3472">
                  <c:v>-2.7390229999999991</c:v>
                </c:pt>
                <c:pt idx="3473">
                  <c:v>-3.475182999999999</c:v>
                </c:pt>
                <c:pt idx="3474">
                  <c:v>-3.475182999999999</c:v>
                </c:pt>
                <c:pt idx="3475">
                  <c:v>-3.160365000000001</c:v>
                </c:pt>
                <c:pt idx="3476">
                  <c:v>-4.1893740000000008</c:v>
                </c:pt>
                <c:pt idx="3477">
                  <c:v>-4.8695459999999997</c:v>
                </c:pt>
                <c:pt idx="3478">
                  <c:v>-4.8695459999999997</c:v>
                </c:pt>
                <c:pt idx="3479">
                  <c:v>-3.8091479999999991</c:v>
                </c:pt>
                <c:pt idx="3480">
                  <c:v>-4.5914739999999998</c:v>
                </c:pt>
                <c:pt idx="3481">
                  <c:v>-4.5914739999999998</c:v>
                </c:pt>
                <c:pt idx="3482">
                  <c:v>-3.9316140000000002</c:v>
                </c:pt>
                <c:pt idx="3483">
                  <c:v>-4.2677010000000006</c:v>
                </c:pt>
                <c:pt idx="3484">
                  <c:v>-4.0915769999999956</c:v>
                </c:pt>
                <c:pt idx="3485">
                  <c:v>-4.1534449999999996</c:v>
                </c:pt>
                <c:pt idx="3486">
                  <c:v>-4.2708549999999956</c:v>
                </c:pt>
                <c:pt idx="3487">
                  <c:v>-4.2708549999999956</c:v>
                </c:pt>
                <c:pt idx="3488">
                  <c:v>-4.1495240000000004</c:v>
                </c:pt>
                <c:pt idx="3489">
                  <c:v>-3.268672</c:v>
                </c:pt>
                <c:pt idx="3490">
                  <c:v>-6.7286989999999998</c:v>
                </c:pt>
                <c:pt idx="3491">
                  <c:v>-4.3797370000000004</c:v>
                </c:pt>
                <c:pt idx="3492">
                  <c:v>-1.877561</c:v>
                </c:pt>
                <c:pt idx="3493">
                  <c:v>-3.3289040000000001</c:v>
                </c:pt>
                <c:pt idx="3494">
                  <c:v>-3.3289040000000001</c:v>
                </c:pt>
                <c:pt idx="3495">
                  <c:v>-5.8152790000000003</c:v>
                </c:pt>
                <c:pt idx="3496">
                  <c:v>-5.9385070000000004</c:v>
                </c:pt>
                <c:pt idx="3497">
                  <c:v>-4.5040039999999966</c:v>
                </c:pt>
                <c:pt idx="3498">
                  <c:v>-4.5040039999999966</c:v>
                </c:pt>
                <c:pt idx="3499">
                  <c:v>-3.199638999999999</c:v>
                </c:pt>
                <c:pt idx="3500">
                  <c:v>-7.6303739999999998</c:v>
                </c:pt>
                <c:pt idx="3501">
                  <c:v>-7.6303739999999998</c:v>
                </c:pt>
                <c:pt idx="3502">
                  <c:v>-6.80447099999998</c:v>
                </c:pt>
                <c:pt idx="3503">
                  <c:v>-2.0672929999999989</c:v>
                </c:pt>
                <c:pt idx="3504">
                  <c:v>-4.9314809999999998</c:v>
                </c:pt>
                <c:pt idx="3505">
                  <c:v>-5.2076079999999996</c:v>
                </c:pt>
                <c:pt idx="3506">
                  <c:v>-5.2076079999999996</c:v>
                </c:pt>
                <c:pt idx="3507">
                  <c:v>-5.6012950000000004</c:v>
                </c:pt>
                <c:pt idx="3508">
                  <c:v>-5.6012950000000004</c:v>
                </c:pt>
                <c:pt idx="3509">
                  <c:v>-3.6901299999999999</c:v>
                </c:pt>
                <c:pt idx="3510">
                  <c:v>-2.744348</c:v>
                </c:pt>
                <c:pt idx="3511">
                  <c:v>-2.9771570000000001</c:v>
                </c:pt>
                <c:pt idx="3512">
                  <c:v>-2.9771570000000001</c:v>
                </c:pt>
                <c:pt idx="3513">
                  <c:v>-2.973361000000001</c:v>
                </c:pt>
                <c:pt idx="3514">
                  <c:v>-3.363160000000001</c:v>
                </c:pt>
                <c:pt idx="3515">
                  <c:v>-3.0312589999999808</c:v>
                </c:pt>
                <c:pt idx="3516">
                  <c:v>-3.2890029999999988</c:v>
                </c:pt>
                <c:pt idx="3517">
                  <c:v>-3.2890029999999988</c:v>
                </c:pt>
                <c:pt idx="3518">
                  <c:v>-3.2815880000000002</c:v>
                </c:pt>
                <c:pt idx="3519">
                  <c:v>-3.8527260000000001</c:v>
                </c:pt>
                <c:pt idx="3520">
                  <c:v>-3.8527260000000001</c:v>
                </c:pt>
                <c:pt idx="3521">
                  <c:v>-3.3932739999999999</c:v>
                </c:pt>
                <c:pt idx="3522">
                  <c:v>-3.8475830000000002</c:v>
                </c:pt>
                <c:pt idx="3523">
                  <c:v>-3.866857999999997</c:v>
                </c:pt>
                <c:pt idx="3524">
                  <c:v>-3.866857999999997</c:v>
                </c:pt>
                <c:pt idx="3525">
                  <c:v>-3.150442</c:v>
                </c:pt>
                <c:pt idx="3526">
                  <c:v>-4.054154999999974</c:v>
                </c:pt>
                <c:pt idx="3527">
                  <c:v>-3.9092859999999998</c:v>
                </c:pt>
                <c:pt idx="3528">
                  <c:v>-4.0915769999999956</c:v>
                </c:pt>
                <c:pt idx="3529">
                  <c:v>-5.0137510000000001</c:v>
                </c:pt>
                <c:pt idx="3530">
                  <c:v>-5.3251529999999798</c:v>
                </c:pt>
                <c:pt idx="3531">
                  <c:v>-4.3956579999999956</c:v>
                </c:pt>
                <c:pt idx="3532">
                  <c:v>-4.3956579999999956</c:v>
                </c:pt>
                <c:pt idx="3533">
                  <c:v>-3.6595460000000011</c:v>
                </c:pt>
                <c:pt idx="3534">
                  <c:v>-5.3139039999999946</c:v>
                </c:pt>
                <c:pt idx="3535">
                  <c:v>-4.3023679999999986</c:v>
                </c:pt>
                <c:pt idx="3536">
                  <c:v>-4.3023679999999986</c:v>
                </c:pt>
                <c:pt idx="3537">
                  <c:v>-4.4601900000000008</c:v>
                </c:pt>
                <c:pt idx="3538">
                  <c:v>-4.4601900000000008</c:v>
                </c:pt>
                <c:pt idx="3539">
                  <c:v>-5.4906009999999998</c:v>
                </c:pt>
                <c:pt idx="3540">
                  <c:v>-7.725733</c:v>
                </c:pt>
                <c:pt idx="3541">
                  <c:v>-8.253755</c:v>
                </c:pt>
                <c:pt idx="3542">
                  <c:v>-5.3618339999999947</c:v>
                </c:pt>
                <c:pt idx="3543">
                  <c:v>-4.7417949999999998</c:v>
                </c:pt>
                <c:pt idx="3544">
                  <c:v>-4.8241469999999742</c:v>
                </c:pt>
                <c:pt idx="3545">
                  <c:v>-4.8241469999999742</c:v>
                </c:pt>
                <c:pt idx="3546">
                  <c:v>-4.2801689999999999</c:v>
                </c:pt>
                <c:pt idx="3547">
                  <c:v>-4.642804999999977</c:v>
                </c:pt>
                <c:pt idx="3548">
                  <c:v>-4.642804999999977</c:v>
                </c:pt>
                <c:pt idx="3549">
                  <c:v>-4.4743919999999999</c:v>
                </c:pt>
                <c:pt idx="3550">
                  <c:v>-5.5170070000000004</c:v>
                </c:pt>
                <c:pt idx="3551">
                  <c:v>-4.1086109999999998</c:v>
                </c:pt>
                <c:pt idx="3552">
                  <c:v>-4.1086109999999998</c:v>
                </c:pt>
                <c:pt idx="3553">
                  <c:v>-5.8303839999999996</c:v>
                </c:pt>
                <c:pt idx="3554">
                  <c:v>-5.2452160000000001</c:v>
                </c:pt>
                <c:pt idx="3555">
                  <c:v>-5.2452160000000001</c:v>
                </c:pt>
                <c:pt idx="3556">
                  <c:v>-5.1667730000000001</c:v>
                </c:pt>
                <c:pt idx="3557">
                  <c:v>-6.6996500000000001</c:v>
                </c:pt>
                <c:pt idx="3558">
                  <c:v>-3.7840389999999999</c:v>
                </c:pt>
                <c:pt idx="3559">
                  <c:v>-2.6960219999999988</c:v>
                </c:pt>
                <c:pt idx="3560">
                  <c:v>-2.6960219999999988</c:v>
                </c:pt>
                <c:pt idx="3561">
                  <c:v>-3.2934129999999988</c:v>
                </c:pt>
                <c:pt idx="3562">
                  <c:v>-3.2101579999999998</c:v>
                </c:pt>
                <c:pt idx="3563">
                  <c:v>-3.2101579999999998</c:v>
                </c:pt>
                <c:pt idx="3564">
                  <c:v>-3.52922</c:v>
                </c:pt>
                <c:pt idx="3565">
                  <c:v>-2.9233349999999998</c:v>
                </c:pt>
                <c:pt idx="3566">
                  <c:v>-3.2214040000000002</c:v>
                </c:pt>
                <c:pt idx="3567">
                  <c:v>-3.9095770000000001</c:v>
                </c:pt>
                <c:pt idx="3568">
                  <c:v>-3.9095770000000001</c:v>
                </c:pt>
                <c:pt idx="3569">
                  <c:v>-3.24295</c:v>
                </c:pt>
                <c:pt idx="3570">
                  <c:v>-3.5434320000000001</c:v>
                </c:pt>
                <c:pt idx="3571">
                  <c:v>-3.6274000000000002</c:v>
                </c:pt>
                <c:pt idx="3572">
                  <c:v>-3.6274000000000002</c:v>
                </c:pt>
                <c:pt idx="3573">
                  <c:v>-3.6554359999999999</c:v>
                </c:pt>
                <c:pt idx="3574">
                  <c:v>-3.8640880000000011</c:v>
                </c:pt>
                <c:pt idx="3575">
                  <c:v>-2.8074449999999991</c:v>
                </c:pt>
                <c:pt idx="3576">
                  <c:v>-4.7561809999999998</c:v>
                </c:pt>
                <c:pt idx="3577">
                  <c:v>-4.4799620000000004</c:v>
                </c:pt>
                <c:pt idx="3578">
                  <c:v>-4.4799620000000004</c:v>
                </c:pt>
                <c:pt idx="3579">
                  <c:v>-2.6414680000000001</c:v>
                </c:pt>
                <c:pt idx="3580">
                  <c:v>-3.2190790000000011</c:v>
                </c:pt>
                <c:pt idx="3581">
                  <c:v>-3.2190790000000011</c:v>
                </c:pt>
                <c:pt idx="3582">
                  <c:v>-4.9903219999999999</c:v>
                </c:pt>
                <c:pt idx="3583">
                  <c:v>-3.998516</c:v>
                </c:pt>
                <c:pt idx="3584">
                  <c:v>-4.8053819999999998</c:v>
                </c:pt>
                <c:pt idx="3585">
                  <c:v>-3.054478</c:v>
                </c:pt>
                <c:pt idx="3586">
                  <c:v>-3.054478</c:v>
                </c:pt>
                <c:pt idx="3587">
                  <c:v>-3.4740249999999988</c:v>
                </c:pt>
                <c:pt idx="3588">
                  <c:v>-2.4703630000000012</c:v>
                </c:pt>
                <c:pt idx="3589">
                  <c:v>-2.4703630000000012</c:v>
                </c:pt>
                <c:pt idx="3590">
                  <c:v>-3.6519080000000002</c:v>
                </c:pt>
                <c:pt idx="3591">
                  <c:v>-4.6701569999999997</c:v>
                </c:pt>
                <c:pt idx="3592">
                  <c:v>-4.6701569999999997</c:v>
                </c:pt>
                <c:pt idx="3593">
                  <c:v>-4.3488699999999998</c:v>
                </c:pt>
                <c:pt idx="3594">
                  <c:v>-4.4885370000000009</c:v>
                </c:pt>
                <c:pt idx="3595">
                  <c:v>-4.4885370000000009</c:v>
                </c:pt>
                <c:pt idx="3596">
                  <c:v>-5.6686839999999936</c:v>
                </c:pt>
                <c:pt idx="3597">
                  <c:v>-5.6471419999999997</c:v>
                </c:pt>
                <c:pt idx="3598">
                  <c:v>-5.6471419999999997</c:v>
                </c:pt>
                <c:pt idx="3599">
                  <c:v>-5.2098810000000002</c:v>
                </c:pt>
                <c:pt idx="3600">
                  <c:v>-5.4000450000000004</c:v>
                </c:pt>
                <c:pt idx="3601">
                  <c:v>-4.7390160000000003</c:v>
                </c:pt>
                <c:pt idx="3602">
                  <c:v>-4.9587700000000003</c:v>
                </c:pt>
                <c:pt idx="3603">
                  <c:v>-5.4208780000000001</c:v>
                </c:pt>
                <c:pt idx="3604">
                  <c:v>-5.66269599999998</c:v>
                </c:pt>
                <c:pt idx="3605">
                  <c:v>-5.1212169999999997</c:v>
                </c:pt>
                <c:pt idx="3606">
                  <c:v>-3.0204390000000001</c:v>
                </c:pt>
                <c:pt idx="3607">
                  <c:v>-3.0204390000000001</c:v>
                </c:pt>
                <c:pt idx="3608">
                  <c:v>-3.7323129999999991</c:v>
                </c:pt>
                <c:pt idx="3609">
                  <c:v>-3.7323129999999991</c:v>
                </c:pt>
                <c:pt idx="3610">
                  <c:v>-3.2083849999999998</c:v>
                </c:pt>
                <c:pt idx="3611">
                  <c:v>-3.005449</c:v>
                </c:pt>
                <c:pt idx="3612">
                  <c:v>-3.005449</c:v>
                </c:pt>
                <c:pt idx="3613">
                  <c:v>-2.8490269999999991</c:v>
                </c:pt>
                <c:pt idx="3614">
                  <c:v>-3.4460339999999992</c:v>
                </c:pt>
                <c:pt idx="3615">
                  <c:v>-3.104225</c:v>
                </c:pt>
                <c:pt idx="3616">
                  <c:v>-3.104225</c:v>
                </c:pt>
                <c:pt idx="3617">
                  <c:v>-3.5995200000000001</c:v>
                </c:pt>
                <c:pt idx="3618">
                  <c:v>-3.5832099999999989</c:v>
                </c:pt>
                <c:pt idx="3619">
                  <c:v>-3.5832099999999989</c:v>
                </c:pt>
                <c:pt idx="3620">
                  <c:v>-3.1277500000000011</c:v>
                </c:pt>
                <c:pt idx="3621">
                  <c:v>-3.8693420000000001</c:v>
                </c:pt>
                <c:pt idx="3622">
                  <c:v>-3.9844149999999998</c:v>
                </c:pt>
                <c:pt idx="3623">
                  <c:v>-3.9844149999999998</c:v>
                </c:pt>
                <c:pt idx="3624">
                  <c:v>-3.549478000000001</c:v>
                </c:pt>
                <c:pt idx="3625">
                  <c:v>-3.4876609999999988</c:v>
                </c:pt>
                <c:pt idx="3626">
                  <c:v>-3.4011300000000002</c:v>
                </c:pt>
                <c:pt idx="3627">
                  <c:v>-3.105456999999999</c:v>
                </c:pt>
                <c:pt idx="3628">
                  <c:v>-3.553983000000001</c:v>
                </c:pt>
                <c:pt idx="3629">
                  <c:v>-4.7663200000000003</c:v>
                </c:pt>
                <c:pt idx="3630">
                  <c:v>-4.7663200000000003</c:v>
                </c:pt>
                <c:pt idx="3631">
                  <c:v>-2.3430140000000002</c:v>
                </c:pt>
                <c:pt idx="3632">
                  <c:v>-2.3430140000000002</c:v>
                </c:pt>
                <c:pt idx="3633">
                  <c:v>-4.2634889999999999</c:v>
                </c:pt>
                <c:pt idx="3634">
                  <c:v>-4.1710140000000004</c:v>
                </c:pt>
                <c:pt idx="3635">
                  <c:v>-4.1710140000000004</c:v>
                </c:pt>
                <c:pt idx="3636">
                  <c:v>-2.9603320000000002</c:v>
                </c:pt>
                <c:pt idx="3637">
                  <c:v>-2.9603320000000002</c:v>
                </c:pt>
                <c:pt idx="3638">
                  <c:v>-2.511397000000001</c:v>
                </c:pt>
                <c:pt idx="3639">
                  <c:v>-3.8593429999999822</c:v>
                </c:pt>
                <c:pt idx="3640">
                  <c:v>-3.8593429999999822</c:v>
                </c:pt>
                <c:pt idx="3641">
                  <c:v>-3.0729250000000001</c:v>
                </c:pt>
                <c:pt idx="3642">
                  <c:v>-3.2347509999999988</c:v>
                </c:pt>
                <c:pt idx="3643">
                  <c:v>-3.2347509999999988</c:v>
                </c:pt>
                <c:pt idx="3644">
                  <c:v>-4.1389849999999742</c:v>
                </c:pt>
                <c:pt idx="3645">
                  <c:v>-2.9663569999999999</c:v>
                </c:pt>
                <c:pt idx="3646">
                  <c:v>-4.1414559999999998</c:v>
                </c:pt>
                <c:pt idx="3647">
                  <c:v>-4.1414559999999998</c:v>
                </c:pt>
                <c:pt idx="3648">
                  <c:v>-6.1793199999999997</c:v>
                </c:pt>
                <c:pt idx="3649">
                  <c:v>-5.8877309999999996</c:v>
                </c:pt>
                <c:pt idx="3650">
                  <c:v>-5.5038799999999997</c:v>
                </c:pt>
                <c:pt idx="3651">
                  <c:v>-5.5038799999999997</c:v>
                </c:pt>
                <c:pt idx="3652">
                  <c:v>-6.1901789999999997</c:v>
                </c:pt>
                <c:pt idx="3653">
                  <c:v>-5.4805200000000003</c:v>
                </c:pt>
                <c:pt idx="3654">
                  <c:v>-5.4805200000000003</c:v>
                </c:pt>
                <c:pt idx="3655">
                  <c:v>-5.1976009999999997</c:v>
                </c:pt>
                <c:pt idx="3656">
                  <c:v>-7.5966779999999998</c:v>
                </c:pt>
                <c:pt idx="3657">
                  <c:v>-6.007002</c:v>
                </c:pt>
                <c:pt idx="3658">
                  <c:v>-1.5848819999999999</c:v>
                </c:pt>
                <c:pt idx="3659">
                  <c:v>-3.3352189999999808</c:v>
                </c:pt>
                <c:pt idx="3660">
                  <c:v>-3.6441780000000001</c:v>
                </c:pt>
                <c:pt idx="3661">
                  <c:v>-3.6441780000000001</c:v>
                </c:pt>
                <c:pt idx="3662">
                  <c:v>-3.2280570000000002</c:v>
                </c:pt>
                <c:pt idx="3663">
                  <c:v>-3.2280570000000002</c:v>
                </c:pt>
                <c:pt idx="3664">
                  <c:v>-2.6329150000000001</c:v>
                </c:pt>
                <c:pt idx="3665">
                  <c:v>-3.9178799999999998</c:v>
                </c:pt>
                <c:pt idx="3666">
                  <c:v>-3.9178799999999998</c:v>
                </c:pt>
                <c:pt idx="3667">
                  <c:v>-3.0436859999999988</c:v>
                </c:pt>
                <c:pt idx="3668">
                  <c:v>-3.6127439999999971</c:v>
                </c:pt>
                <c:pt idx="3669">
                  <c:v>-3.4634779999999998</c:v>
                </c:pt>
                <c:pt idx="3670">
                  <c:v>-3.2779190000000011</c:v>
                </c:pt>
                <c:pt idx="3671">
                  <c:v>-3.2779190000000011</c:v>
                </c:pt>
                <c:pt idx="3672">
                  <c:v>-3.1506630000000002</c:v>
                </c:pt>
                <c:pt idx="3673">
                  <c:v>-3.2823039999999999</c:v>
                </c:pt>
                <c:pt idx="3674">
                  <c:v>-3.260723</c:v>
                </c:pt>
                <c:pt idx="3675">
                  <c:v>-3.260723</c:v>
                </c:pt>
                <c:pt idx="3676">
                  <c:v>-3.0893190000000001</c:v>
                </c:pt>
                <c:pt idx="3677">
                  <c:v>-3.3230509999999991</c:v>
                </c:pt>
                <c:pt idx="3678">
                  <c:v>-3.3230509999999991</c:v>
                </c:pt>
                <c:pt idx="3679">
                  <c:v>-3.1196459999999799</c:v>
                </c:pt>
                <c:pt idx="3680">
                  <c:v>-3.3585999999999991</c:v>
                </c:pt>
                <c:pt idx="3681">
                  <c:v>-3.8029630000000001</c:v>
                </c:pt>
                <c:pt idx="3682">
                  <c:v>-3.8029630000000001</c:v>
                </c:pt>
                <c:pt idx="3683">
                  <c:v>-3.5649280000000001</c:v>
                </c:pt>
                <c:pt idx="3684">
                  <c:v>-3.58792</c:v>
                </c:pt>
                <c:pt idx="3685">
                  <c:v>-3.58792</c:v>
                </c:pt>
                <c:pt idx="3686">
                  <c:v>-5.2909689999999996</c:v>
                </c:pt>
                <c:pt idx="3687">
                  <c:v>-3.6935950000000002</c:v>
                </c:pt>
                <c:pt idx="3688">
                  <c:v>-3.9708260000000011</c:v>
                </c:pt>
                <c:pt idx="3689">
                  <c:v>-3.9708260000000011</c:v>
                </c:pt>
                <c:pt idx="3690">
                  <c:v>-4.5282169999999997</c:v>
                </c:pt>
                <c:pt idx="3691">
                  <c:v>-4.5282169999999997</c:v>
                </c:pt>
                <c:pt idx="3692">
                  <c:v>-4.4175459999999998</c:v>
                </c:pt>
                <c:pt idx="3693">
                  <c:v>-4.3160799999999986</c:v>
                </c:pt>
                <c:pt idx="3694">
                  <c:v>-3.953870999999999</c:v>
                </c:pt>
                <c:pt idx="3695">
                  <c:v>-3.953870999999999</c:v>
                </c:pt>
                <c:pt idx="3696">
                  <c:v>-3.5661989999999988</c:v>
                </c:pt>
                <c:pt idx="3697">
                  <c:v>-2.520039000000001</c:v>
                </c:pt>
                <c:pt idx="3698">
                  <c:v>-5.1460869999999996</c:v>
                </c:pt>
                <c:pt idx="3699">
                  <c:v>-5.1460869999999996</c:v>
                </c:pt>
                <c:pt idx="3700">
                  <c:v>-3.674604</c:v>
                </c:pt>
                <c:pt idx="3701">
                  <c:v>-3.674604</c:v>
                </c:pt>
                <c:pt idx="3702">
                  <c:v>-2.976175</c:v>
                </c:pt>
                <c:pt idx="3703">
                  <c:v>-4.8496350000000001</c:v>
                </c:pt>
                <c:pt idx="3704">
                  <c:v>-4.8496350000000001</c:v>
                </c:pt>
                <c:pt idx="3705">
                  <c:v>-4.867724999999977</c:v>
                </c:pt>
                <c:pt idx="3706">
                  <c:v>-4.867724999999977</c:v>
                </c:pt>
                <c:pt idx="3707">
                  <c:v>-3.3745239999999992</c:v>
                </c:pt>
                <c:pt idx="3708">
                  <c:v>-6.4724430000000002</c:v>
                </c:pt>
                <c:pt idx="3709">
                  <c:v>-5.0869390000000001</c:v>
                </c:pt>
                <c:pt idx="3710">
                  <c:v>-5.0869390000000001</c:v>
                </c:pt>
                <c:pt idx="3711">
                  <c:v>-4.8173719999999998</c:v>
                </c:pt>
                <c:pt idx="3712">
                  <c:v>-4.302308</c:v>
                </c:pt>
                <c:pt idx="3713">
                  <c:v>-1.281787</c:v>
                </c:pt>
                <c:pt idx="3714">
                  <c:v>-3.6079760000000012</c:v>
                </c:pt>
                <c:pt idx="3715">
                  <c:v>-3.6290230000000001</c:v>
                </c:pt>
                <c:pt idx="3716">
                  <c:v>-3.6290230000000001</c:v>
                </c:pt>
                <c:pt idx="3717">
                  <c:v>-2.9139370000000011</c:v>
                </c:pt>
                <c:pt idx="3718">
                  <c:v>-2.8799719999999991</c:v>
                </c:pt>
                <c:pt idx="3719">
                  <c:v>-3.3073760000000001</c:v>
                </c:pt>
                <c:pt idx="3720">
                  <c:v>-3.3073760000000001</c:v>
                </c:pt>
                <c:pt idx="3721">
                  <c:v>-3.127022999999999</c:v>
                </c:pt>
                <c:pt idx="3722">
                  <c:v>-3.175948</c:v>
                </c:pt>
                <c:pt idx="3723">
                  <c:v>-3.175948</c:v>
                </c:pt>
                <c:pt idx="3724">
                  <c:v>-3.2414729999999992</c:v>
                </c:pt>
                <c:pt idx="3725">
                  <c:v>-3.5093720000000008</c:v>
                </c:pt>
                <c:pt idx="3726">
                  <c:v>-3.227697</c:v>
                </c:pt>
                <c:pt idx="3727">
                  <c:v>-3.227697</c:v>
                </c:pt>
                <c:pt idx="3728">
                  <c:v>-3.281639999999999</c:v>
                </c:pt>
                <c:pt idx="3729">
                  <c:v>-3.4076979999999999</c:v>
                </c:pt>
                <c:pt idx="3730">
                  <c:v>-3.4076979999999999</c:v>
                </c:pt>
                <c:pt idx="3731">
                  <c:v>-3.3134010000000012</c:v>
                </c:pt>
                <c:pt idx="3732">
                  <c:v>-3.235792</c:v>
                </c:pt>
                <c:pt idx="3733">
                  <c:v>-2.9006599999999998</c:v>
                </c:pt>
                <c:pt idx="3734">
                  <c:v>-3.4648789999999998</c:v>
                </c:pt>
                <c:pt idx="3735">
                  <c:v>-3.4648789999999998</c:v>
                </c:pt>
                <c:pt idx="3736">
                  <c:v>-3.103073999999999</c:v>
                </c:pt>
                <c:pt idx="3737">
                  <c:v>-3.7146570000000012</c:v>
                </c:pt>
                <c:pt idx="3738">
                  <c:v>-3.7146570000000012</c:v>
                </c:pt>
                <c:pt idx="3739">
                  <c:v>-4.0985539999999956</c:v>
                </c:pt>
                <c:pt idx="3740">
                  <c:v>-3.9448120000000011</c:v>
                </c:pt>
                <c:pt idx="3741">
                  <c:v>-3.9448120000000011</c:v>
                </c:pt>
                <c:pt idx="3742">
                  <c:v>-4.186154999999979</c:v>
                </c:pt>
                <c:pt idx="3743">
                  <c:v>-2.0976050000000002</c:v>
                </c:pt>
                <c:pt idx="3744">
                  <c:v>-2.0976050000000002</c:v>
                </c:pt>
                <c:pt idx="3745">
                  <c:v>-3.5306570000000002</c:v>
                </c:pt>
                <c:pt idx="3746">
                  <c:v>-3.38402</c:v>
                </c:pt>
                <c:pt idx="3747">
                  <c:v>-3.38402</c:v>
                </c:pt>
                <c:pt idx="3748">
                  <c:v>-3.8292399999999991</c:v>
                </c:pt>
                <c:pt idx="3749">
                  <c:v>-3.365237</c:v>
                </c:pt>
                <c:pt idx="3750">
                  <c:v>-3.365237</c:v>
                </c:pt>
                <c:pt idx="3751">
                  <c:v>-2.8856509999999971</c:v>
                </c:pt>
                <c:pt idx="3752">
                  <c:v>-1.6536219999999999</c:v>
                </c:pt>
                <c:pt idx="3753">
                  <c:v>-4.5819729999999996</c:v>
                </c:pt>
                <c:pt idx="3754">
                  <c:v>-3.7678989999999999</c:v>
                </c:pt>
                <c:pt idx="3755">
                  <c:v>-5.4971059999999996</c:v>
                </c:pt>
                <c:pt idx="3756">
                  <c:v>-5.4971059999999996</c:v>
                </c:pt>
                <c:pt idx="3757">
                  <c:v>-6.0992090000000001</c:v>
                </c:pt>
                <c:pt idx="3758">
                  <c:v>-6.6928819999999742</c:v>
                </c:pt>
                <c:pt idx="3759">
                  <c:v>-5.3665019999999997</c:v>
                </c:pt>
                <c:pt idx="3760">
                  <c:v>-2.998535</c:v>
                </c:pt>
                <c:pt idx="3761">
                  <c:v>-2.998535</c:v>
                </c:pt>
                <c:pt idx="3762">
                  <c:v>-3.4571900000000011</c:v>
                </c:pt>
                <c:pt idx="3763">
                  <c:v>-3.270445</c:v>
                </c:pt>
                <c:pt idx="3764">
                  <c:v>-3.0661280000000009</c:v>
                </c:pt>
                <c:pt idx="3765">
                  <c:v>-3.7756370000000001</c:v>
                </c:pt>
                <c:pt idx="3766">
                  <c:v>-3.576076</c:v>
                </c:pt>
                <c:pt idx="3767">
                  <c:v>-3.2935580000000009</c:v>
                </c:pt>
                <c:pt idx="3768">
                  <c:v>-2.9692319999999999</c:v>
                </c:pt>
                <c:pt idx="3769">
                  <c:v>-3.0150269999999999</c:v>
                </c:pt>
                <c:pt idx="3770">
                  <c:v>-3.0150269999999999</c:v>
                </c:pt>
                <c:pt idx="3771">
                  <c:v>-3.0940089999999998</c:v>
                </c:pt>
                <c:pt idx="3772">
                  <c:v>-3.1241040000000009</c:v>
                </c:pt>
                <c:pt idx="3773">
                  <c:v>-3.1946659999999998</c:v>
                </c:pt>
                <c:pt idx="3774">
                  <c:v>-3.1946659999999998</c:v>
                </c:pt>
                <c:pt idx="3775">
                  <c:v>-3.6630690000000001</c:v>
                </c:pt>
                <c:pt idx="3776">
                  <c:v>-3.643651999999999</c:v>
                </c:pt>
                <c:pt idx="3777">
                  <c:v>-3.643651999999999</c:v>
                </c:pt>
                <c:pt idx="3778">
                  <c:v>-3.584479</c:v>
                </c:pt>
                <c:pt idx="3779">
                  <c:v>-4.4545429999999966</c:v>
                </c:pt>
                <c:pt idx="3780">
                  <c:v>-3.199417</c:v>
                </c:pt>
                <c:pt idx="3781">
                  <c:v>-3.199417</c:v>
                </c:pt>
                <c:pt idx="3782">
                  <c:v>-3.6422289999999999</c:v>
                </c:pt>
                <c:pt idx="3783">
                  <c:v>-3.7970469999999992</c:v>
                </c:pt>
                <c:pt idx="3784">
                  <c:v>-3.7970469999999992</c:v>
                </c:pt>
                <c:pt idx="3785">
                  <c:v>-3.1923010000000001</c:v>
                </c:pt>
                <c:pt idx="3786">
                  <c:v>-3.771599999999999</c:v>
                </c:pt>
                <c:pt idx="3787">
                  <c:v>-3.40727</c:v>
                </c:pt>
                <c:pt idx="3788">
                  <c:v>-3.40727</c:v>
                </c:pt>
                <c:pt idx="3789">
                  <c:v>-3.5749939999999998</c:v>
                </c:pt>
                <c:pt idx="3790">
                  <c:v>-3.677576999999999</c:v>
                </c:pt>
                <c:pt idx="3791">
                  <c:v>-3.677576999999999</c:v>
                </c:pt>
                <c:pt idx="3792">
                  <c:v>-4.1954779999999996</c:v>
                </c:pt>
                <c:pt idx="3793">
                  <c:v>-4.2422529999999998</c:v>
                </c:pt>
                <c:pt idx="3794">
                  <c:v>-2.1996980000000002</c:v>
                </c:pt>
                <c:pt idx="3795">
                  <c:v>-2.1996980000000002</c:v>
                </c:pt>
                <c:pt idx="3796">
                  <c:v>-2.8856259999999998</c:v>
                </c:pt>
                <c:pt idx="3797">
                  <c:v>-3.322331999999999</c:v>
                </c:pt>
                <c:pt idx="3798">
                  <c:v>-2.8141859999999981</c:v>
                </c:pt>
                <c:pt idx="3799">
                  <c:v>-2.8141859999999981</c:v>
                </c:pt>
                <c:pt idx="3800">
                  <c:v>-3.8473469999999992</c:v>
                </c:pt>
                <c:pt idx="3801">
                  <c:v>-4.08188</c:v>
                </c:pt>
                <c:pt idx="3802">
                  <c:v>-4.08188</c:v>
                </c:pt>
                <c:pt idx="3803">
                  <c:v>-4.4394169999999997</c:v>
                </c:pt>
                <c:pt idx="3804">
                  <c:v>-2.7087599999999998</c:v>
                </c:pt>
                <c:pt idx="3805">
                  <c:v>-5.5477230000000004</c:v>
                </c:pt>
                <c:pt idx="3806">
                  <c:v>-5.5477230000000004</c:v>
                </c:pt>
                <c:pt idx="3807">
                  <c:v>-5.4458330000000004</c:v>
                </c:pt>
                <c:pt idx="3808">
                  <c:v>-8.9646930000000005</c:v>
                </c:pt>
                <c:pt idx="3809">
                  <c:v>-8.9646930000000005</c:v>
                </c:pt>
                <c:pt idx="3810">
                  <c:v>-5.3520430000000001</c:v>
                </c:pt>
                <c:pt idx="3811">
                  <c:v>-2.702226</c:v>
                </c:pt>
                <c:pt idx="3812">
                  <c:v>-3.072461000000001</c:v>
                </c:pt>
                <c:pt idx="3813">
                  <c:v>-3.072461000000001</c:v>
                </c:pt>
                <c:pt idx="3814">
                  <c:v>-2.6293980000000001</c:v>
                </c:pt>
                <c:pt idx="3815">
                  <c:v>-2.6293980000000001</c:v>
                </c:pt>
                <c:pt idx="3816">
                  <c:v>-3.478802999999997</c:v>
                </c:pt>
                <c:pt idx="3817">
                  <c:v>-3.1697659999999992</c:v>
                </c:pt>
                <c:pt idx="3818">
                  <c:v>-3.6197759999999999</c:v>
                </c:pt>
                <c:pt idx="3819">
                  <c:v>-3.6755710000000001</c:v>
                </c:pt>
                <c:pt idx="3820">
                  <c:v>-2.9250830000000012</c:v>
                </c:pt>
                <c:pt idx="3821">
                  <c:v>-2.9250830000000012</c:v>
                </c:pt>
                <c:pt idx="3822">
                  <c:v>-3.367991</c:v>
                </c:pt>
                <c:pt idx="3823">
                  <c:v>-3.112644999999997</c:v>
                </c:pt>
                <c:pt idx="3824">
                  <c:v>-3.3361529999999799</c:v>
                </c:pt>
                <c:pt idx="3825">
                  <c:v>-3.3361529999999799</c:v>
                </c:pt>
                <c:pt idx="3826">
                  <c:v>-3.5306320000000011</c:v>
                </c:pt>
                <c:pt idx="3827">
                  <c:v>-3.590503</c:v>
                </c:pt>
                <c:pt idx="3828">
                  <c:v>-3.590503</c:v>
                </c:pt>
                <c:pt idx="3829">
                  <c:v>-3.4515100000000012</c:v>
                </c:pt>
                <c:pt idx="3830">
                  <c:v>-3.038866000000001</c:v>
                </c:pt>
                <c:pt idx="3831">
                  <c:v>-3.990561</c:v>
                </c:pt>
                <c:pt idx="3832">
                  <c:v>-3.813056</c:v>
                </c:pt>
                <c:pt idx="3833">
                  <c:v>-3.813056</c:v>
                </c:pt>
                <c:pt idx="3834">
                  <c:v>-3.3889359999999988</c:v>
                </c:pt>
                <c:pt idx="3835">
                  <c:v>-3.986418</c:v>
                </c:pt>
                <c:pt idx="3836">
                  <c:v>-3.0339950000000009</c:v>
                </c:pt>
                <c:pt idx="3837">
                  <c:v>-3.0339950000000009</c:v>
                </c:pt>
                <c:pt idx="3838">
                  <c:v>-3.3120319999999981</c:v>
                </c:pt>
                <c:pt idx="3839">
                  <c:v>-3.7003189999999999</c:v>
                </c:pt>
                <c:pt idx="3840">
                  <c:v>-3.321539</c:v>
                </c:pt>
                <c:pt idx="3841">
                  <c:v>-3.5546169999999999</c:v>
                </c:pt>
                <c:pt idx="3842">
                  <c:v>-3.7831790000000001</c:v>
                </c:pt>
                <c:pt idx="3843">
                  <c:v>-3.5579820000000009</c:v>
                </c:pt>
                <c:pt idx="3844">
                  <c:v>-3.5579820000000009</c:v>
                </c:pt>
                <c:pt idx="3845">
                  <c:v>-4.6616530000000003</c:v>
                </c:pt>
                <c:pt idx="3846">
                  <c:v>-3.8680690000000002</c:v>
                </c:pt>
                <c:pt idx="3847">
                  <c:v>-2.8743149999999988</c:v>
                </c:pt>
                <c:pt idx="3848">
                  <c:v>-3.0786269999999991</c:v>
                </c:pt>
                <c:pt idx="3849">
                  <c:v>-3.8687909999999999</c:v>
                </c:pt>
                <c:pt idx="3850">
                  <c:v>-3.0206569999999999</c:v>
                </c:pt>
                <c:pt idx="3851">
                  <c:v>-3.0206569999999999</c:v>
                </c:pt>
                <c:pt idx="3852">
                  <c:v>-3.6742490000000001</c:v>
                </c:pt>
                <c:pt idx="3853">
                  <c:v>-3.6742490000000001</c:v>
                </c:pt>
                <c:pt idx="3854">
                  <c:v>-4.3284680000000009</c:v>
                </c:pt>
                <c:pt idx="3855">
                  <c:v>-4.3284680000000009</c:v>
                </c:pt>
                <c:pt idx="3856">
                  <c:v>-3.135612999999998</c:v>
                </c:pt>
                <c:pt idx="3857">
                  <c:v>-2.1768589999999808</c:v>
                </c:pt>
                <c:pt idx="3858">
                  <c:v>-2.6587869999999998</c:v>
                </c:pt>
                <c:pt idx="3859">
                  <c:v>-2.6587869999999998</c:v>
                </c:pt>
                <c:pt idx="3860">
                  <c:v>-3.9904799999999998</c:v>
                </c:pt>
                <c:pt idx="3861">
                  <c:v>-3.6442320000000001</c:v>
                </c:pt>
                <c:pt idx="3862">
                  <c:v>-3.4086120000000002</c:v>
                </c:pt>
                <c:pt idx="3863">
                  <c:v>-3.4086120000000002</c:v>
                </c:pt>
                <c:pt idx="3864">
                  <c:v>-3.5649950000000001</c:v>
                </c:pt>
                <c:pt idx="3865">
                  <c:v>-3.295598</c:v>
                </c:pt>
                <c:pt idx="3866">
                  <c:v>-3.4300850000000001</c:v>
                </c:pt>
                <c:pt idx="3867">
                  <c:v>-3.606681</c:v>
                </c:pt>
                <c:pt idx="3868">
                  <c:v>-3.423543</c:v>
                </c:pt>
                <c:pt idx="3869">
                  <c:v>-3.0709710000000001</c:v>
                </c:pt>
                <c:pt idx="3870">
                  <c:v>-3.0709710000000001</c:v>
                </c:pt>
                <c:pt idx="3871">
                  <c:v>-2.9669840000000001</c:v>
                </c:pt>
                <c:pt idx="3872">
                  <c:v>-3.548287999999999</c:v>
                </c:pt>
                <c:pt idx="3873">
                  <c:v>-3.2037369999999998</c:v>
                </c:pt>
                <c:pt idx="3874">
                  <c:v>-3.2037369999999998</c:v>
                </c:pt>
                <c:pt idx="3875">
                  <c:v>-3.0467879999999989</c:v>
                </c:pt>
                <c:pt idx="3876">
                  <c:v>-3.2990919999999999</c:v>
                </c:pt>
                <c:pt idx="3877">
                  <c:v>-3.2990919999999999</c:v>
                </c:pt>
                <c:pt idx="3878">
                  <c:v>-3.9531909999999999</c:v>
                </c:pt>
                <c:pt idx="3879">
                  <c:v>-2.9202520000000001</c:v>
                </c:pt>
                <c:pt idx="3880">
                  <c:v>-4.0430279999999996</c:v>
                </c:pt>
                <c:pt idx="3881">
                  <c:v>-4.0430279999999996</c:v>
                </c:pt>
                <c:pt idx="3882">
                  <c:v>-2.9930240000000001</c:v>
                </c:pt>
                <c:pt idx="3883">
                  <c:v>-3.857758</c:v>
                </c:pt>
                <c:pt idx="3884">
                  <c:v>-3.7701499999999988</c:v>
                </c:pt>
                <c:pt idx="3885">
                  <c:v>-3.3976150000000001</c:v>
                </c:pt>
                <c:pt idx="3886">
                  <c:v>-3.683268</c:v>
                </c:pt>
                <c:pt idx="3887">
                  <c:v>-3.3320739999999809</c:v>
                </c:pt>
                <c:pt idx="3888">
                  <c:v>-3.350147999999999</c:v>
                </c:pt>
                <c:pt idx="3889">
                  <c:v>-3.676593</c:v>
                </c:pt>
                <c:pt idx="3890">
                  <c:v>-3.676593</c:v>
                </c:pt>
                <c:pt idx="3891">
                  <c:v>-2.8944390000000002</c:v>
                </c:pt>
                <c:pt idx="3892">
                  <c:v>-3.7387260000000002</c:v>
                </c:pt>
                <c:pt idx="3893">
                  <c:v>-3.2541920000000002</c:v>
                </c:pt>
                <c:pt idx="3894">
                  <c:v>-2.3747060000000002</c:v>
                </c:pt>
                <c:pt idx="3895">
                  <c:v>-2.3747060000000002</c:v>
                </c:pt>
                <c:pt idx="3896">
                  <c:v>-2.7579740000000008</c:v>
                </c:pt>
                <c:pt idx="3897">
                  <c:v>-1.4116700000000011</c:v>
                </c:pt>
                <c:pt idx="3898">
                  <c:v>-1.4116700000000011</c:v>
                </c:pt>
                <c:pt idx="3899">
                  <c:v>-4.1269479999999996</c:v>
                </c:pt>
                <c:pt idx="3900">
                  <c:v>-3.1935250000000002</c:v>
                </c:pt>
                <c:pt idx="3901">
                  <c:v>-3.1935250000000002</c:v>
                </c:pt>
                <c:pt idx="3902">
                  <c:v>-3.1144250000000011</c:v>
                </c:pt>
                <c:pt idx="3903">
                  <c:v>-3.0467460000000011</c:v>
                </c:pt>
                <c:pt idx="3904">
                  <c:v>-3.0467460000000011</c:v>
                </c:pt>
                <c:pt idx="3905">
                  <c:v>-2.8160489999999809</c:v>
                </c:pt>
                <c:pt idx="3906">
                  <c:v>-3.543473000000001</c:v>
                </c:pt>
                <c:pt idx="3907">
                  <c:v>-3.228389</c:v>
                </c:pt>
                <c:pt idx="3908">
                  <c:v>-3.1891069999999999</c:v>
                </c:pt>
                <c:pt idx="3909">
                  <c:v>-3.1891069999999999</c:v>
                </c:pt>
                <c:pt idx="3910">
                  <c:v>-3.3909500000000001</c:v>
                </c:pt>
                <c:pt idx="3911">
                  <c:v>-2.8969330000000011</c:v>
                </c:pt>
                <c:pt idx="3912">
                  <c:v>-3.5157340000000001</c:v>
                </c:pt>
                <c:pt idx="3913">
                  <c:v>-3.4300850000000001</c:v>
                </c:pt>
                <c:pt idx="3914">
                  <c:v>-2.943645999999998</c:v>
                </c:pt>
                <c:pt idx="3915">
                  <c:v>-3.1601890000000008</c:v>
                </c:pt>
                <c:pt idx="3916">
                  <c:v>-3.1212209999999998</c:v>
                </c:pt>
                <c:pt idx="3917">
                  <c:v>-3.1212209999999998</c:v>
                </c:pt>
                <c:pt idx="3918">
                  <c:v>-2.8749319999999989</c:v>
                </c:pt>
                <c:pt idx="3919">
                  <c:v>-3.8599409999999961</c:v>
                </c:pt>
                <c:pt idx="3920">
                  <c:v>-3.8599409999999961</c:v>
                </c:pt>
                <c:pt idx="3921">
                  <c:v>-2.878536</c:v>
                </c:pt>
                <c:pt idx="3922">
                  <c:v>-3.4227249999999998</c:v>
                </c:pt>
                <c:pt idx="3923">
                  <c:v>-3.7255820000000002</c:v>
                </c:pt>
                <c:pt idx="3924">
                  <c:v>-3.7255820000000002</c:v>
                </c:pt>
                <c:pt idx="3925">
                  <c:v>-2.7500399999999998</c:v>
                </c:pt>
                <c:pt idx="3926">
                  <c:v>-3.438898999999997</c:v>
                </c:pt>
                <c:pt idx="3927">
                  <c:v>-3.438898999999997</c:v>
                </c:pt>
                <c:pt idx="3928">
                  <c:v>-2.6135790000000001</c:v>
                </c:pt>
                <c:pt idx="3929">
                  <c:v>-3.3465240000000001</c:v>
                </c:pt>
                <c:pt idx="3930">
                  <c:v>-3.6519710000000001</c:v>
                </c:pt>
                <c:pt idx="3931">
                  <c:v>-3.6519710000000001</c:v>
                </c:pt>
                <c:pt idx="3932">
                  <c:v>-3.4885100000000002</c:v>
                </c:pt>
                <c:pt idx="3933">
                  <c:v>-3.517141000000001</c:v>
                </c:pt>
                <c:pt idx="3934">
                  <c:v>-3.8264049999999981</c:v>
                </c:pt>
                <c:pt idx="3935">
                  <c:v>-3.8264049999999981</c:v>
                </c:pt>
                <c:pt idx="3936">
                  <c:v>-3.5464709999999999</c:v>
                </c:pt>
                <c:pt idx="3937">
                  <c:v>-3.5464709999999999</c:v>
                </c:pt>
                <c:pt idx="3938">
                  <c:v>-2.6569990000000012</c:v>
                </c:pt>
                <c:pt idx="3939">
                  <c:v>-3.058009999999999</c:v>
                </c:pt>
                <c:pt idx="3940">
                  <c:v>-3.281463</c:v>
                </c:pt>
                <c:pt idx="3941">
                  <c:v>-3.281463</c:v>
                </c:pt>
                <c:pt idx="3942">
                  <c:v>-1.468264</c:v>
                </c:pt>
                <c:pt idx="3943">
                  <c:v>-2.6651929999999999</c:v>
                </c:pt>
                <c:pt idx="3944">
                  <c:v>-2.458154</c:v>
                </c:pt>
                <c:pt idx="3945">
                  <c:v>-0.35476799999999997</c:v>
                </c:pt>
                <c:pt idx="3946">
                  <c:v>-0.35476799999999997</c:v>
                </c:pt>
                <c:pt idx="3947">
                  <c:v>-2.1443829999999999</c:v>
                </c:pt>
                <c:pt idx="3948">
                  <c:v>-2.5756200000000011</c:v>
                </c:pt>
                <c:pt idx="3949">
                  <c:v>-4.4782460000000004</c:v>
                </c:pt>
                <c:pt idx="3950">
                  <c:v>-5.6844999999999937</c:v>
                </c:pt>
                <c:pt idx="3951">
                  <c:v>-0.662905999999999</c:v>
                </c:pt>
                <c:pt idx="3952">
                  <c:v>-6.135948</c:v>
                </c:pt>
                <c:pt idx="3953">
                  <c:v>-6.135948</c:v>
                </c:pt>
                <c:pt idx="3954">
                  <c:v>-0.99675800000000003</c:v>
                </c:pt>
                <c:pt idx="3955">
                  <c:v>-0.99675800000000003</c:v>
                </c:pt>
                <c:pt idx="3956">
                  <c:v>-2.292802999999997</c:v>
                </c:pt>
                <c:pt idx="3957">
                  <c:v>-3.0400259999999988</c:v>
                </c:pt>
                <c:pt idx="3958">
                  <c:v>-3.0600010000000002</c:v>
                </c:pt>
                <c:pt idx="3959">
                  <c:v>-3.0600010000000002</c:v>
                </c:pt>
                <c:pt idx="3960">
                  <c:v>-3.142431999999999</c:v>
                </c:pt>
                <c:pt idx="3961">
                  <c:v>-2.978498999999998</c:v>
                </c:pt>
                <c:pt idx="3962">
                  <c:v>-2.966091</c:v>
                </c:pt>
                <c:pt idx="3963">
                  <c:v>-2.966011</c:v>
                </c:pt>
                <c:pt idx="3964">
                  <c:v>-2.903776000000001</c:v>
                </c:pt>
                <c:pt idx="3965">
                  <c:v>-2.903776000000001</c:v>
                </c:pt>
                <c:pt idx="3966">
                  <c:v>-3.353908000000001</c:v>
                </c:pt>
                <c:pt idx="3967">
                  <c:v>-3.126694000000001</c:v>
                </c:pt>
                <c:pt idx="3968">
                  <c:v>-3.126694000000001</c:v>
                </c:pt>
                <c:pt idx="3969">
                  <c:v>-3.6165859999999999</c:v>
                </c:pt>
                <c:pt idx="3970">
                  <c:v>-3.847324</c:v>
                </c:pt>
                <c:pt idx="3971">
                  <c:v>-3.1050810000000002</c:v>
                </c:pt>
                <c:pt idx="3972">
                  <c:v>-3.1050810000000002</c:v>
                </c:pt>
                <c:pt idx="3973">
                  <c:v>-3.5507610000000001</c:v>
                </c:pt>
                <c:pt idx="3974">
                  <c:v>-3.1884450000000002</c:v>
                </c:pt>
                <c:pt idx="3975">
                  <c:v>-3.1884450000000002</c:v>
                </c:pt>
                <c:pt idx="3976">
                  <c:v>-3.3177889999999981</c:v>
                </c:pt>
                <c:pt idx="3977">
                  <c:v>-3.158863999999999</c:v>
                </c:pt>
                <c:pt idx="3978">
                  <c:v>-3.409361000000001</c:v>
                </c:pt>
                <c:pt idx="3979">
                  <c:v>-3.409361000000001</c:v>
                </c:pt>
                <c:pt idx="3980">
                  <c:v>-3.038008</c:v>
                </c:pt>
                <c:pt idx="3981">
                  <c:v>-3.2455120000000002</c:v>
                </c:pt>
                <c:pt idx="3982">
                  <c:v>-3.2766999999999999</c:v>
                </c:pt>
                <c:pt idx="3983">
                  <c:v>-3.530446</c:v>
                </c:pt>
                <c:pt idx="3984">
                  <c:v>-3.653743</c:v>
                </c:pt>
                <c:pt idx="3985">
                  <c:v>-3.9242010000000001</c:v>
                </c:pt>
                <c:pt idx="3986">
                  <c:v>-3.9242010000000001</c:v>
                </c:pt>
                <c:pt idx="3987">
                  <c:v>-3.0443599999999988</c:v>
                </c:pt>
                <c:pt idx="3988">
                  <c:v>-3.239846999999997</c:v>
                </c:pt>
                <c:pt idx="3989">
                  <c:v>-3.8475610000000011</c:v>
                </c:pt>
                <c:pt idx="3990">
                  <c:v>-3.8475610000000011</c:v>
                </c:pt>
                <c:pt idx="3991">
                  <c:v>-3.7171559999999988</c:v>
                </c:pt>
                <c:pt idx="3992">
                  <c:v>-4.0502179999999974</c:v>
                </c:pt>
                <c:pt idx="3993">
                  <c:v>-4.0502179999999974</c:v>
                </c:pt>
                <c:pt idx="3994">
                  <c:v>-3.1386430000000001</c:v>
                </c:pt>
                <c:pt idx="3995">
                  <c:v>-3.155535</c:v>
                </c:pt>
                <c:pt idx="3996">
                  <c:v>-3.155535</c:v>
                </c:pt>
                <c:pt idx="3997">
                  <c:v>-3.2999079999999998</c:v>
                </c:pt>
                <c:pt idx="3998">
                  <c:v>-3.0099900000000002</c:v>
                </c:pt>
                <c:pt idx="3999">
                  <c:v>-2.8271859999999989</c:v>
                </c:pt>
                <c:pt idx="4000">
                  <c:v>-2.8271859999999989</c:v>
                </c:pt>
                <c:pt idx="4001">
                  <c:v>-2.7879139999999998</c:v>
                </c:pt>
                <c:pt idx="4002">
                  <c:v>-3.1853010000000008</c:v>
                </c:pt>
                <c:pt idx="4003">
                  <c:v>-3.1853010000000008</c:v>
                </c:pt>
                <c:pt idx="4004">
                  <c:v>-3.2229519999999989</c:v>
                </c:pt>
                <c:pt idx="4005">
                  <c:v>-0.651562999999999</c:v>
                </c:pt>
                <c:pt idx="4006">
                  <c:v>1.752872</c:v>
                </c:pt>
                <c:pt idx="4007">
                  <c:v>1.752872</c:v>
                </c:pt>
                <c:pt idx="4008">
                  <c:v>-1.863827000000001</c:v>
                </c:pt>
                <c:pt idx="4009">
                  <c:v>-2.7501220000000002</c:v>
                </c:pt>
                <c:pt idx="4010">
                  <c:v>-3.1588170000000009</c:v>
                </c:pt>
                <c:pt idx="4011">
                  <c:v>-4.1877299999999966</c:v>
                </c:pt>
                <c:pt idx="4012">
                  <c:v>-4.953246</c:v>
                </c:pt>
                <c:pt idx="4013">
                  <c:v>-2.3190779999999971</c:v>
                </c:pt>
                <c:pt idx="4014">
                  <c:v>-3.037039</c:v>
                </c:pt>
                <c:pt idx="4015">
                  <c:v>-3.6057559999999991</c:v>
                </c:pt>
                <c:pt idx="4016">
                  <c:v>-2.5685820000000001</c:v>
                </c:pt>
                <c:pt idx="4017">
                  <c:v>-2.721705</c:v>
                </c:pt>
                <c:pt idx="4018">
                  <c:v>-2.721705</c:v>
                </c:pt>
                <c:pt idx="4019">
                  <c:v>-2.7452020000000008</c:v>
                </c:pt>
                <c:pt idx="4020">
                  <c:v>-2.613054</c:v>
                </c:pt>
                <c:pt idx="4021">
                  <c:v>-2.7300010000000001</c:v>
                </c:pt>
                <c:pt idx="4022">
                  <c:v>-2.7300010000000001</c:v>
                </c:pt>
                <c:pt idx="4023">
                  <c:v>-3.1533500000000001</c:v>
                </c:pt>
                <c:pt idx="4024">
                  <c:v>-3.0975359999999998</c:v>
                </c:pt>
                <c:pt idx="4025">
                  <c:v>-3.1801680000000001</c:v>
                </c:pt>
                <c:pt idx="4026">
                  <c:v>-3.1801680000000001</c:v>
                </c:pt>
                <c:pt idx="4027">
                  <c:v>-3.3523659999999809</c:v>
                </c:pt>
                <c:pt idx="4028">
                  <c:v>-3.3459690000000002</c:v>
                </c:pt>
                <c:pt idx="4029">
                  <c:v>-3.3459690000000002</c:v>
                </c:pt>
                <c:pt idx="4030">
                  <c:v>-3.4049209999999999</c:v>
                </c:pt>
                <c:pt idx="4031">
                  <c:v>-3.3818220000000001</c:v>
                </c:pt>
                <c:pt idx="4032">
                  <c:v>-3.3178429999999808</c:v>
                </c:pt>
                <c:pt idx="4033">
                  <c:v>-3.3178429999999808</c:v>
                </c:pt>
                <c:pt idx="4034">
                  <c:v>-3.5514489999999812</c:v>
                </c:pt>
                <c:pt idx="4035">
                  <c:v>-3.277037</c:v>
                </c:pt>
                <c:pt idx="4036">
                  <c:v>-3.277037</c:v>
                </c:pt>
                <c:pt idx="4037">
                  <c:v>-3.6386240000000001</c:v>
                </c:pt>
                <c:pt idx="4038">
                  <c:v>-2.9803950000000001</c:v>
                </c:pt>
                <c:pt idx="4039">
                  <c:v>-2.967174</c:v>
                </c:pt>
                <c:pt idx="4040">
                  <c:v>-3.466549000000001</c:v>
                </c:pt>
                <c:pt idx="4041">
                  <c:v>-3.2295449999999999</c:v>
                </c:pt>
                <c:pt idx="4042">
                  <c:v>-3.195180000000001</c:v>
                </c:pt>
                <c:pt idx="4043">
                  <c:v>-3.3133269999999988</c:v>
                </c:pt>
                <c:pt idx="4044">
                  <c:v>-2.83582299999998</c:v>
                </c:pt>
                <c:pt idx="4045">
                  <c:v>-3.1811240000000001</c:v>
                </c:pt>
                <c:pt idx="4046">
                  <c:v>-3.7113589999999999</c:v>
                </c:pt>
                <c:pt idx="4047">
                  <c:v>-3.7113589999999999</c:v>
                </c:pt>
                <c:pt idx="4048">
                  <c:v>-3.4600880000000012</c:v>
                </c:pt>
                <c:pt idx="4049">
                  <c:v>-3.6559659999999981</c:v>
                </c:pt>
                <c:pt idx="4050">
                  <c:v>-3.6559659999999981</c:v>
                </c:pt>
                <c:pt idx="4051">
                  <c:v>-3.4182919999999992</c:v>
                </c:pt>
                <c:pt idx="4052">
                  <c:v>-3.923047</c:v>
                </c:pt>
                <c:pt idx="4053">
                  <c:v>-3.669387</c:v>
                </c:pt>
                <c:pt idx="4054">
                  <c:v>-3.669387</c:v>
                </c:pt>
                <c:pt idx="4055">
                  <c:v>-3.6673360000000002</c:v>
                </c:pt>
                <c:pt idx="4056">
                  <c:v>-3.5365220000000002</c:v>
                </c:pt>
                <c:pt idx="4057">
                  <c:v>-3.5365220000000002</c:v>
                </c:pt>
                <c:pt idx="4058">
                  <c:v>-3.444391</c:v>
                </c:pt>
                <c:pt idx="4059">
                  <c:v>-3.4381689999999998</c:v>
                </c:pt>
                <c:pt idx="4060">
                  <c:v>-4.2610209999999986</c:v>
                </c:pt>
                <c:pt idx="4061">
                  <c:v>-3.0030359999999998</c:v>
                </c:pt>
                <c:pt idx="4062">
                  <c:v>-3.8102659999999808</c:v>
                </c:pt>
                <c:pt idx="4063">
                  <c:v>-3.8102659999999808</c:v>
                </c:pt>
                <c:pt idx="4064">
                  <c:v>-3.1265520000000002</c:v>
                </c:pt>
                <c:pt idx="4065">
                  <c:v>-3.046673999999999</c:v>
                </c:pt>
                <c:pt idx="4066">
                  <c:v>-4.2670539999999946</c:v>
                </c:pt>
                <c:pt idx="4067">
                  <c:v>-4.2670539999999946</c:v>
                </c:pt>
                <c:pt idx="4068">
                  <c:v>-5.1411799999999994</c:v>
                </c:pt>
                <c:pt idx="4069">
                  <c:v>-4.7617599999999998</c:v>
                </c:pt>
                <c:pt idx="4070">
                  <c:v>-2.2492509999999988</c:v>
                </c:pt>
                <c:pt idx="4071">
                  <c:v>-2.2492509999999988</c:v>
                </c:pt>
                <c:pt idx="4072">
                  <c:v>-2.081591</c:v>
                </c:pt>
                <c:pt idx="4073">
                  <c:v>-0.83927799999999997</c:v>
                </c:pt>
                <c:pt idx="4074">
                  <c:v>-2.4096060000000001</c:v>
                </c:pt>
                <c:pt idx="4075">
                  <c:v>-3.5055710000000002</c:v>
                </c:pt>
                <c:pt idx="4076">
                  <c:v>-3.2723469999999999</c:v>
                </c:pt>
                <c:pt idx="4077">
                  <c:v>-3.2723469999999999</c:v>
                </c:pt>
                <c:pt idx="4078">
                  <c:v>-3.16276</c:v>
                </c:pt>
                <c:pt idx="4079">
                  <c:v>-2.8874230000000001</c:v>
                </c:pt>
                <c:pt idx="4080">
                  <c:v>-3.5506820000000001</c:v>
                </c:pt>
                <c:pt idx="4081">
                  <c:v>-3.5506820000000001</c:v>
                </c:pt>
                <c:pt idx="4082">
                  <c:v>-3.0804719999999999</c:v>
                </c:pt>
                <c:pt idx="4083">
                  <c:v>-3.3674499999999998</c:v>
                </c:pt>
                <c:pt idx="4084">
                  <c:v>-3.3674499999999998</c:v>
                </c:pt>
                <c:pt idx="4085">
                  <c:v>-3.1987590000000008</c:v>
                </c:pt>
                <c:pt idx="4086">
                  <c:v>-3.2008610000000002</c:v>
                </c:pt>
                <c:pt idx="4087">
                  <c:v>-3.5778850000000002</c:v>
                </c:pt>
                <c:pt idx="4088">
                  <c:v>-3.5778850000000002</c:v>
                </c:pt>
                <c:pt idx="4089">
                  <c:v>-3.6345050000000012</c:v>
                </c:pt>
                <c:pt idx="4090">
                  <c:v>-3.2820619999999998</c:v>
                </c:pt>
                <c:pt idx="4091">
                  <c:v>-3.2820619999999998</c:v>
                </c:pt>
                <c:pt idx="4092">
                  <c:v>-3.7444799999999989</c:v>
                </c:pt>
                <c:pt idx="4093">
                  <c:v>-3.3032210000000011</c:v>
                </c:pt>
                <c:pt idx="4094">
                  <c:v>-3.1132829999999991</c:v>
                </c:pt>
                <c:pt idx="4095">
                  <c:v>-3.1132829999999991</c:v>
                </c:pt>
                <c:pt idx="4096">
                  <c:v>-3.1329879999999992</c:v>
                </c:pt>
                <c:pt idx="4097">
                  <c:v>-2.8844239999999992</c:v>
                </c:pt>
                <c:pt idx="4098">
                  <c:v>-2.8844239999999992</c:v>
                </c:pt>
                <c:pt idx="4099">
                  <c:v>-3.382476</c:v>
                </c:pt>
                <c:pt idx="4100">
                  <c:v>-3.2295449999999999</c:v>
                </c:pt>
                <c:pt idx="4101">
                  <c:v>-3.4125449999999971</c:v>
                </c:pt>
                <c:pt idx="4102">
                  <c:v>-3.1490559999999999</c:v>
                </c:pt>
                <c:pt idx="4103">
                  <c:v>-3.366861999999998</c:v>
                </c:pt>
                <c:pt idx="4104">
                  <c:v>-3.797162999999999</c:v>
                </c:pt>
                <c:pt idx="4105">
                  <c:v>-3.797162999999999</c:v>
                </c:pt>
                <c:pt idx="4106">
                  <c:v>-3.611549999999998</c:v>
                </c:pt>
                <c:pt idx="4107">
                  <c:v>-3.3324529999999801</c:v>
                </c:pt>
                <c:pt idx="4108">
                  <c:v>-4.2930080000000004</c:v>
                </c:pt>
                <c:pt idx="4109">
                  <c:v>-3.6797460000000002</c:v>
                </c:pt>
                <c:pt idx="4110">
                  <c:v>-3.094055</c:v>
                </c:pt>
                <c:pt idx="4111">
                  <c:v>-4.4371179999999999</c:v>
                </c:pt>
                <c:pt idx="4112">
                  <c:v>-3.7277070000000001</c:v>
                </c:pt>
                <c:pt idx="4113">
                  <c:v>-3.3022719999999981</c:v>
                </c:pt>
                <c:pt idx="4114">
                  <c:v>-3.3022719999999981</c:v>
                </c:pt>
                <c:pt idx="4115">
                  <c:v>-2.927659999999999</c:v>
                </c:pt>
                <c:pt idx="4116">
                  <c:v>-4.1321209999999997</c:v>
                </c:pt>
                <c:pt idx="4117">
                  <c:v>-4.1321209999999997</c:v>
                </c:pt>
                <c:pt idx="4118">
                  <c:v>-2.759722</c:v>
                </c:pt>
                <c:pt idx="4119">
                  <c:v>-4.0174580000000004</c:v>
                </c:pt>
                <c:pt idx="4120">
                  <c:v>-1.969956</c:v>
                </c:pt>
                <c:pt idx="4121">
                  <c:v>-3.4970680000000001</c:v>
                </c:pt>
                <c:pt idx="4122">
                  <c:v>-1.717909000000001</c:v>
                </c:pt>
                <c:pt idx="4123">
                  <c:v>-1.717909000000001</c:v>
                </c:pt>
                <c:pt idx="4124">
                  <c:v>-1.7322380000000011</c:v>
                </c:pt>
                <c:pt idx="4125">
                  <c:v>-3.2234500000000001</c:v>
                </c:pt>
                <c:pt idx="4126">
                  <c:v>-2.53538</c:v>
                </c:pt>
                <c:pt idx="4127">
                  <c:v>-4.1732509999999996</c:v>
                </c:pt>
                <c:pt idx="4128">
                  <c:v>-3.2198609999999999</c:v>
                </c:pt>
                <c:pt idx="4129">
                  <c:v>-3.2198609999999999</c:v>
                </c:pt>
                <c:pt idx="4130">
                  <c:v>-3.4942869999999999</c:v>
                </c:pt>
                <c:pt idx="4131">
                  <c:v>-3.088403</c:v>
                </c:pt>
                <c:pt idx="4132">
                  <c:v>-3.088403</c:v>
                </c:pt>
                <c:pt idx="4133">
                  <c:v>-3.2280580000000012</c:v>
                </c:pt>
                <c:pt idx="4134">
                  <c:v>-3.4377450000000001</c:v>
                </c:pt>
                <c:pt idx="4135">
                  <c:v>-3.3651550000000001</c:v>
                </c:pt>
                <c:pt idx="4136">
                  <c:v>-3.3651550000000001</c:v>
                </c:pt>
                <c:pt idx="4137">
                  <c:v>-2.7829689999999991</c:v>
                </c:pt>
                <c:pt idx="4138">
                  <c:v>-2.782173999999999</c:v>
                </c:pt>
                <c:pt idx="4139">
                  <c:v>-2.782173999999999</c:v>
                </c:pt>
                <c:pt idx="4140">
                  <c:v>-3.1806040000000011</c:v>
                </c:pt>
                <c:pt idx="4141">
                  <c:v>-3.0098790000000002</c:v>
                </c:pt>
                <c:pt idx="4142">
                  <c:v>-3.3744869999999998</c:v>
                </c:pt>
                <c:pt idx="4143">
                  <c:v>-3.3744869999999998</c:v>
                </c:pt>
                <c:pt idx="4144">
                  <c:v>-3.2413129999999999</c:v>
                </c:pt>
                <c:pt idx="4145">
                  <c:v>-3.39609899999998</c:v>
                </c:pt>
                <c:pt idx="4146">
                  <c:v>-3.1864699999999999</c:v>
                </c:pt>
                <c:pt idx="4147">
                  <c:v>-3.1864699999999999</c:v>
                </c:pt>
                <c:pt idx="4148">
                  <c:v>-3.0630359999999999</c:v>
                </c:pt>
                <c:pt idx="4149">
                  <c:v>-3.2088930000000002</c:v>
                </c:pt>
                <c:pt idx="4150">
                  <c:v>-3.2088930000000002</c:v>
                </c:pt>
                <c:pt idx="4151">
                  <c:v>-3.5578150000000002</c:v>
                </c:pt>
                <c:pt idx="4152">
                  <c:v>-3.3815819999999999</c:v>
                </c:pt>
                <c:pt idx="4153">
                  <c:v>-3.019047999999998</c:v>
                </c:pt>
                <c:pt idx="4154">
                  <c:v>-3.019047999999998</c:v>
                </c:pt>
                <c:pt idx="4155">
                  <c:v>-3.3831489999999991</c:v>
                </c:pt>
                <c:pt idx="4156">
                  <c:v>-3.3306869999999971</c:v>
                </c:pt>
                <c:pt idx="4157">
                  <c:v>-3.3306869999999971</c:v>
                </c:pt>
                <c:pt idx="4158">
                  <c:v>-3.0725539999999998</c:v>
                </c:pt>
                <c:pt idx="4159">
                  <c:v>-3.151346999999999</c:v>
                </c:pt>
                <c:pt idx="4160">
                  <c:v>-3.1554749999999991</c:v>
                </c:pt>
                <c:pt idx="4161">
                  <c:v>-3.1554749999999991</c:v>
                </c:pt>
                <c:pt idx="4162">
                  <c:v>-3.5338319999999999</c:v>
                </c:pt>
                <c:pt idx="4163">
                  <c:v>-3.611691</c:v>
                </c:pt>
                <c:pt idx="4164">
                  <c:v>-3.7977699999999999</c:v>
                </c:pt>
                <c:pt idx="4165">
                  <c:v>-3.7977699999999999</c:v>
                </c:pt>
                <c:pt idx="4166">
                  <c:v>-3.6555630000000008</c:v>
                </c:pt>
                <c:pt idx="4167">
                  <c:v>-3.6555630000000008</c:v>
                </c:pt>
                <c:pt idx="4168">
                  <c:v>-3.6306820000000002</c:v>
                </c:pt>
                <c:pt idx="4169">
                  <c:v>-3.916427999999998</c:v>
                </c:pt>
                <c:pt idx="4170">
                  <c:v>-4.0754889999999966</c:v>
                </c:pt>
                <c:pt idx="4171">
                  <c:v>-4.0754889999999966</c:v>
                </c:pt>
                <c:pt idx="4172">
                  <c:v>-3.3975200000000001</c:v>
                </c:pt>
                <c:pt idx="4173">
                  <c:v>-3.191268</c:v>
                </c:pt>
                <c:pt idx="4174">
                  <c:v>-3.191268</c:v>
                </c:pt>
                <c:pt idx="4175">
                  <c:v>-4.0968560000000007</c:v>
                </c:pt>
                <c:pt idx="4176">
                  <c:v>-4.0968560000000007</c:v>
                </c:pt>
                <c:pt idx="4177">
                  <c:v>-2.8440850000000002</c:v>
                </c:pt>
                <c:pt idx="4178">
                  <c:v>-2.6762409999999961</c:v>
                </c:pt>
                <c:pt idx="4179">
                  <c:v>-3.4102830000000002</c:v>
                </c:pt>
                <c:pt idx="4180">
                  <c:v>-2.5761850000000011</c:v>
                </c:pt>
                <c:pt idx="4181">
                  <c:v>-3.1914349999999998</c:v>
                </c:pt>
                <c:pt idx="4182">
                  <c:v>-3.0565760000000002</c:v>
                </c:pt>
                <c:pt idx="4183">
                  <c:v>-3.0565760000000002</c:v>
                </c:pt>
                <c:pt idx="4184">
                  <c:v>-2.5633659999999998</c:v>
                </c:pt>
                <c:pt idx="4185">
                  <c:v>-2.9769009999999998</c:v>
                </c:pt>
                <c:pt idx="4186">
                  <c:v>-2.9769009999999998</c:v>
                </c:pt>
                <c:pt idx="4187">
                  <c:v>-2.3181879999999988</c:v>
                </c:pt>
                <c:pt idx="4188">
                  <c:v>-2.7328320000000001</c:v>
                </c:pt>
                <c:pt idx="4189">
                  <c:v>-2.8786399999999981</c:v>
                </c:pt>
                <c:pt idx="4190">
                  <c:v>-2.8786399999999981</c:v>
                </c:pt>
                <c:pt idx="4191">
                  <c:v>-3.6813820000000002</c:v>
                </c:pt>
                <c:pt idx="4192">
                  <c:v>-3.2806280000000001</c:v>
                </c:pt>
                <c:pt idx="4193">
                  <c:v>-3.6130220000000008</c:v>
                </c:pt>
                <c:pt idx="4194">
                  <c:v>-3.6130220000000008</c:v>
                </c:pt>
                <c:pt idx="4195">
                  <c:v>-3.2980370000000012</c:v>
                </c:pt>
                <c:pt idx="4196">
                  <c:v>-3.2980370000000012</c:v>
                </c:pt>
                <c:pt idx="4197">
                  <c:v>-3.1814769999999988</c:v>
                </c:pt>
                <c:pt idx="4198">
                  <c:v>-3.2563490000000002</c:v>
                </c:pt>
                <c:pt idx="4199">
                  <c:v>-3.3606339999999988</c:v>
                </c:pt>
                <c:pt idx="4200">
                  <c:v>-3.3606339999999988</c:v>
                </c:pt>
                <c:pt idx="4201">
                  <c:v>-3.087529</c:v>
                </c:pt>
                <c:pt idx="4202">
                  <c:v>-2.5175490000000011</c:v>
                </c:pt>
                <c:pt idx="4203">
                  <c:v>-2.5175490000000011</c:v>
                </c:pt>
                <c:pt idx="4204">
                  <c:v>-2.854867</c:v>
                </c:pt>
                <c:pt idx="4205">
                  <c:v>-2.7974359999999989</c:v>
                </c:pt>
                <c:pt idx="4206">
                  <c:v>-2.7051970000000001</c:v>
                </c:pt>
                <c:pt idx="4207">
                  <c:v>-2.7051970000000001</c:v>
                </c:pt>
                <c:pt idx="4208">
                  <c:v>-3.165006</c:v>
                </c:pt>
                <c:pt idx="4209">
                  <c:v>-3.4798659999999799</c:v>
                </c:pt>
                <c:pt idx="4210">
                  <c:v>-3.4798659999999799</c:v>
                </c:pt>
                <c:pt idx="4211">
                  <c:v>-3.2469169999999998</c:v>
                </c:pt>
                <c:pt idx="4212">
                  <c:v>-3.2597799999999988</c:v>
                </c:pt>
                <c:pt idx="4213">
                  <c:v>-3.0893220000000001</c:v>
                </c:pt>
                <c:pt idx="4214">
                  <c:v>-3.0893220000000001</c:v>
                </c:pt>
                <c:pt idx="4215">
                  <c:v>-3.5397010000000009</c:v>
                </c:pt>
                <c:pt idx="4216">
                  <c:v>-3.1916810000000009</c:v>
                </c:pt>
                <c:pt idx="4217">
                  <c:v>-3.1382410000000012</c:v>
                </c:pt>
                <c:pt idx="4218">
                  <c:v>-3.1382410000000012</c:v>
                </c:pt>
                <c:pt idx="4219">
                  <c:v>-3.1437040000000001</c:v>
                </c:pt>
                <c:pt idx="4220">
                  <c:v>-2.7685089999999999</c:v>
                </c:pt>
                <c:pt idx="4221">
                  <c:v>-2.7685089999999999</c:v>
                </c:pt>
                <c:pt idx="4222">
                  <c:v>-3.252668999999996</c:v>
                </c:pt>
                <c:pt idx="4223">
                  <c:v>-3.1407180000000001</c:v>
                </c:pt>
                <c:pt idx="4224">
                  <c:v>-3.3559499999999809</c:v>
                </c:pt>
                <c:pt idx="4225">
                  <c:v>-3.471451999999998</c:v>
                </c:pt>
                <c:pt idx="4226">
                  <c:v>-3.471451999999998</c:v>
                </c:pt>
                <c:pt idx="4227">
                  <c:v>-3.5770400000000002</c:v>
                </c:pt>
                <c:pt idx="4228">
                  <c:v>-3.8513199999999981</c:v>
                </c:pt>
                <c:pt idx="4229">
                  <c:v>-3.8513199999999981</c:v>
                </c:pt>
                <c:pt idx="4230">
                  <c:v>-3.5146639999999998</c:v>
                </c:pt>
                <c:pt idx="4231">
                  <c:v>-4.3119980000000009</c:v>
                </c:pt>
                <c:pt idx="4232">
                  <c:v>-4.3119980000000009</c:v>
                </c:pt>
                <c:pt idx="4233">
                  <c:v>-3.440084000000001</c:v>
                </c:pt>
                <c:pt idx="4234">
                  <c:v>-3.440084000000001</c:v>
                </c:pt>
                <c:pt idx="4235">
                  <c:v>-3.0109790000000012</c:v>
                </c:pt>
                <c:pt idx="4236">
                  <c:v>-3.132957999999999</c:v>
                </c:pt>
                <c:pt idx="4237">
                  <c:v>-3.349936</c:v>
                </c:pt>
                <c:pt idx="4238">
                  <c:v>-3.349936</c:v>
                </c:pt>
                <c:pt idx="4239">
                  <c:v>-2.5679580000000009</c:v>
                </c:pt>
                <c:pt idx="4240">
                  <c:v>-3.001204</c:v>
                </c:pt>
                <c:pt idx="4241">
                  <c:v>-3.001204</c:v>
                </c:pt>
                <c:pt idx="4242">
                  <c:v>-4.2046869999999998</c:v>
                </c:pt>
                <c:pt idx="4243">
                  <c:v>-3.7766540000000011</c:v>
                </c:pt>
                <c:pt idx="4244">
                  <c:v>-2.9505199999999991</c:v>
                </c:pt>
                <c:pt idx="4245">
                  <c:v>-2.9402370000000002</c:v>
                </c:pt>
                <c:pt idx="4246">
                  <c:v>-2.9402370000000002</c:v>
                </c:pt>
                <c:pt idx="4247">
                  <c:v>-2.7815059999999998</c:v>
                </c:pt>
                <c:pt idx="4248">
                  <c:v>-2.7815059999999998</c:v>
                </c:pt>
                <c:pt idx="4249">
                  <c:v>-3.457246</c:v>
                </c:pt>
                <c:pt idx="4250">
                  <c:v>-2.8017579999999991</c:v>
                </c:pt>
                <c:pt idx="4251">
                  <c:v>-2.5792660000000001</c:v>
                </c:pt>
                <c:pt idx="4252">
                  <c:v>-2.5792660000000001</c:v>
                </c:pt>
                <c:pt idx="4253">
                  <c:v>-2.8826629999999822</c:v>
                </c:pt>
                <c:pt idx="4254">
                  <c:v>-3.0671970000000002</c:v>
                </c:pt>
                <c:pt idx="4255">
                  <c:v>-3.0671970000000002</c:v>
                </c:pt>
                <c:pt idx="4256">
                  <c:v>-3.0612220000000012</c:v>
                </c:pt>
                <c:pt idx="4257">
                  <c:v>-2.531663</c:v>
                </c:pt>
                <c:pt idx="4258">
                  <c:v>-2.0401070000000008</c:v>
                </c:pt>
                <c:pt idx="4259">
                  <c:v>-2.0401070000000008</c:v>
                </c:pt>
                <c:pt idx="4260">
                  <c:v>-2.754346</c:v>
                </c:pt>
                <c:pt idx="4261">
                  <c:v>-3.121127</c:v>
                </c:pt>
                <c:pt idx="4262">
                  <c:v>-3.121127</c:v>
                </c:pt>
                <c:pt idx="4263">
                  <c:v>-3.10582</c:v>
                </c:pt>
                <c:pt idx="4264">
                  <c:v>-3.1479659999999998</c:v>
                </c:pt>
                <c:pt idx="4265">
                  <c:v>-3.324037000000001</c:v>
                </c:pt>
                <c:pt idx="4266">
                  <c:v>-3.324037000000001</c:v>
                </c:pt>
                <c:pt idx="4267">
                  <c:v>-3.5883959999999999</c:v>
                </c:pt>
                <c:pt idx="4268">
                  <c:v>-2.579046999999997</c:v>
                </c:pt>
                <c:pt idx="4269">
                  <c:v>-2.579046999999997</c:v>
                </c:pt>
                <c:pt idx="4270">
                  <c:v>-2.912974999999999</c:v>
                </c:pt>
                <c:pt idx="4271">
                  <c:v>-2.3986999999999998</c:v>
                </c:pt>
                <c:pt idx="4272">
                  <c:v>-3.1681319999999999</c:v>
                </c:pt>
                <c:pt idx="4273">
                  <c:v>-3.1681319999999999</c:v>
                </c:pt>
                <c:pt idx="4274">
                  <c:v>-3.449173</c:v>
                </c:pt>
                <c:pt idx="4275">
                  <c:v>-3.8111799999999998</c:v>
                </c:pt>
                <c:pt idx="4276">
                  <c:v>-2.6497090000000001</c:v>
                </c:pt>
                <c:pt idx="4277">
                  <c:v>-3.236311000000001</c:v>
                </c:pt>
                <c:pt idx="4278">
                  <c:v>-3.236311000000001</c:v>
                </c:pt>
                <c:pt idx="4279">
                  <c:v>-3.3213760000000012</c:v>
                </c:pt>
                <c:pt idx="4280">
                  <c:v>-3.803945000000001</c:v>
                </c:pt>
                <c:pt idx="4281">
                  <c:v>-3.803945000000001</c:v>
                </c:pt>
                <c:pt idx="4282">
                  <c:v>-3.0358459999999798</c:v>
                </c:pt>
                <c:pt idx="4283">
                  <c:v>-3.0552039999999998</c:v>
                </c:pt>
                <c:pt idx="4284">
                  <c:v>-4.0063040000000001</c:v>
                </c:pt>
                <c:pt idx="4285">
                  <c:v>-4.0063040000000001</c:v>
                </c:pt>
                <c:pt idx="4286">
                  <c:v>-4.7565390000000001</c:v>
                </c:pt>
                <c:pt idx="4287">
                  <c:v>-2.2247910000000002</c:v>
                </c:pt>
                <c:pt idx="4288">
                  <c:v>-3.270092</c:v>
                </c:pt>
                <c:pt idx="4289">
                  <c:v>-3.270092</c:v>
                </c:pt>
                <c:pt idx="4290">
                  <c:v>-4.801825</c:v>
                </c:pt>
                <c:pt idx="4291">
                  <c:v>-2.2127820000000011</c:v>
                </c:pt>
                <c:pt idx="4292">
                  <c:v>-2.2127820000000011</c:v>
                </c:pt>
                <c:pt idx="4293">
                  <c:v>-2.1879400000000002</c:v>
                </c:pt>
                <c:pt idx="4294">
                  <c:v>-3.024575</c:v>
                </c:pt>
                <c:pt idx="4295">
                  <c:v>-4.4458300000000008</c:v>
                </c:pt>
                <c:pt idx="4296">
                  <c:v>-4.4458300000000008</c:v>
                </c:pt>
                <c:pt idx="4297">
                  <c:v>-4.3636130000000009</c:v>
                </c:pt>
                <c:pt idx="4298">
                  <c:v>-3.0897419999999989</c:v>
                </c:pt>
                <c:pt idx="4299">
                  <c:v>-2.7753610000000002</c:v>
                </c:pt>
                <c:pt idx="4300">
                  <c:v>-3.4462269999999999</c:v>
                </c:pt>
                <c:pt idx="4301">
                  <c:v>-3.4462269999999999</c:v>
                </c:pt>
                <c:pt idx="4302">
                  <c:v>-2.7747649999999999</c:v>
                </c:pt>
                <c:pt idx="4303">
                  <c:v>-2.9378419999999981</c:v>
                </c:pt>
                <c:pt idx="4304">
                  <c:v>-2.3332850000000001</c:v>
                </c:pt>
                <c:pt idx="4305">
                  <c:v>-2.3332850000000001</c:v>
                </c:pt>
                <c:pt idx="4306">
                  <c:v>-2.006565999999999</c:v>
                </c:pt>
                <c:pt idx="4307">
                  <c:v>-3.3773949999999999</c:v>
                </c:pt>
                <c:pt idx="4308">
                  <c:v>-2.2511899999999989</c:v>
                </c:pt>
                <c:pt idx="4309">
                  <c:v>-2.4818409999999971</c:v>
                </c:pt>
                <c:pt idx="4310">
                  <c:v>-2.4818409999999971</c:v>
                </c:pt>
                <c:pt idx="4311">
                  <c:v>-2.434186</c:v>
                </c:pt>
                <c:pt idx="4312">
                  <c:v>-3.1780690000000011</c:v>
                </c:pt>
                <c:pt idx="4313">
                  <c:v>-3.3420330000000011</c:v>
                </c:pt>
                <c:pt idx="4314">
                  <c:v>-3.21448</c:v>
                </c:pt>
                <c:pt idx="4315">
                  <c:v>-3.21448</c:v>
                </c:pt>
                <c:pt idx="4316">
                  <c:v>-3.5168389999999961</c:v>
                </c:pt>
                <c:pt idx="4317">
                  <c:v>-3.4228419999999971</c:v>
                </c:pt>
                <c:pt idx="4318">
                  <c:v>-3.3269380000000002</c:v>
                </c:pt>
                <c:pt idx="4319">
                  <c:v>-3.3269380000000002</c:v>
                </c:pt>
                <c:pt idx="4320">
                  <c:v>-3.1480650000000008</c:v>
                </c:pt>
                <c:pt idx="4321">
                  <c:v>-3.152514</c:v>
                </c:pt>
                <c:pt idx="4322">
                  <c:v>-2.926482</c:v>
                </c:pt>
                <c:pt idx="4323">
                  <c:v>-3.2622509999999991</c:v>
                </c:pt>
                <c:pt idx="4324">
                  <c:v>-3.2622509999999991</c:v>
                </c:pt>
                <c:pt idx="4325">
                  <c:v>-3.399744999999998</c:v>
                </c:pt>
                <c:pt idx="4326">
                  <c:v>-3.226102</c:v>
                </c:pt>
                <c:pt idx="4327">
                  <c:v>-3.226102</c:v>
                </c:pt>
                <c:pt idx="4328">
                  <c:v>-3.1846109999999999</c:v>
                </c:pt>
                <c:pt idx="4329">
                  <c:v>-3.738035</c:v>
                </c:pt>
                <c:pt idx="4330">
                  <c:v>-3.3989060000000002</c:v>
                </c:pt>
                <c:pt idx="4331">
                  <c:v>-3.3989060000000002</c:v>
                </c:pt>
                <c:pt idx="4332">
                  <c:v>-3.2660360000000002</c:v>
                </c:pt>
                <c:pt idx="4333">
                  <c:v>-3.1755089999999999</c:v>
                </c:pt>
                <c:pt idx="4334">
                  <c:v>-3.1755089999999999</c:v>
                </c:pt>
                <c:pt idx="4335">
                  <c:v>-3.0397799999999999</c:v>
                </c:pt>
                <c:pt idx="4336">
                  <c:v>-3.6317489999999961</c:v>
                </c:pt>
                <c:pt idx="4337">
                  <c:v>-3.582672000000001</c:v>
                </c:pt>
                <c:pt idx="4338">
                  <c:v>-3.582672000000001</c:v>
                </c:pt>
                <c:pt idx="4339">
                  <c:v>-3.7283909999999998</c:v>
                </c:pt>
                <c:pt idx="4340">
                  <c:v>-3.0739699999999992</c:v>
                </c:pt>
                <c:pt idx="4341">
                  <c:v>-3.6437750000000002</c:v>
                </c:pt>
                <c:pt idx="4342">
                  <c:v>-3.6437750000000002</c:v>
                </c:pt>
                <c:pt idx="4343">
                  <c:v>-3.4107109999999992</c:v>
                </c:pt>
                <c:pt idx="4344">
                  <c:v>-3.6742479999999991</c:v>
                </c:pt>
                <c:pt idx="4345">
                  <c:v>-3.6742479999999991</c:v>
                </c:pt>
                <c:pt idx="4346">
                  <c:v>-3.5733350000000002</c:v>
                </c:pt>
                <c:pt idx="4347">
                  <c:v>-3.8451840000000002</c:v>
                </c:pt>
                <c:pt idx="4348">
                  <c:v>-3.8451840000000002</c:v>
                </c:pt>
                <c:pt idx="4349">
                  <c:v>-1.624228</c:v>
                </c:pt>
                <c:pt idx="4350">
                  <c:v>-2.1658770000000001</c:v>
                </c:pt>
                <c:pt idx="4351">
                  <c:v>-2.1658770000000001</c:v>
                </c:pt>
                <c:pt idx="4352">
                  <c:v>-2.4550920000000001</c:v>
                </c:pt>
                <c:pt idx="4353">
                  <c:v>-2.4550920000000001</c:v>
                </c:pt>
                <c:pt idx="4354">
                  <c:v>-2.6227779999999998</c:v>
                </c:pt>
                <c:pt idx="4355">
                  <c:v>-3.3681699999999992</c:v>
                </c:pt>
                <c:pt idx="4356">
                  <c:v>-4.2528620000000004</c:v>
                </c:pt>
                <c:pt idx="4357">
                  <c:v>-3.1475369999999998</c:v>
                </c:pt>
                <c:pt idx="4358">
                  <c:v>-3.9826149999999991</c:v>
                </c:pt>
                <c:pt idx="4359">
                  <c:v>-4.1395890000000009</c:v>
                </c:pt>
                <c:pt idx="4360">
                  <c:v>-4.1395890000000009</c:v>
                </c:pt>
                <c:pt idx="4361">
                  <c:v>-3.6857190000000011</c:v>
                </c:pt>
                <c:pt idx="4362">
                  <c:v>-2.952467999999997</c:v>
                </c:pt>
                <c:pt idx="4363">
                  <c:v>-2.952467999999997</c:v>
                </c:pt>
                <c:pt idx="4364">
                  <c:v>-4.1747460000000007</c:v>
                </c:pt>
                <c:pt idx="4365">
                  <c:v>-4.1747460000000007</c:v>
                </c:pt>
                <c:pt idx="4366">
                  <c:v>-2.438708999999998</c:v>
                </c:pt>
                <c:pt idx="4367">
                  <c:v>-3.019835</c:v>
                </c:pt>
                <c:pt idx="4368">
                  <c:v>-3.019835</c:v>
                </c:pt>
                <c:pt idx="4369">
                  <c:v>-3.3949829999999999</c:v>
                </c:pt>
                <c:pt idx="4370">
                  <c:v>-3.7110720000000001</c:v>
                </c:pt>
                <c:pt idx="4371">
                  <c:v>-3.4520309999999998</c:v>
                </c:pt>
                <c:pt idx="4372">
                  <c:v>-3.4520309999999998</c:v>
                </c:pt>
                <c:pt idx="4373">
                  <c:v>-3.404401</c:v>
                </c:pt>
                <c:pt idx="4374">
                  <c:v>-3.517595</c:v>
                </c:pt>
                <c:pt idx="4375">
                  <c:v>-3.517595</c:v>
                </c:pt>
                <c:pt idx="4376">
                  <c:v>-3.4459919999999999</c:v>
                </c:pt>
                <c:pt idx="4377">
                  <c:v>-3.362766000000001</c:v>
                </c:pt>
                <c:pt idx="4378">
                  <c:v>-3.6401500000000002</c:v>
                </c:pt>
                <c:pt idx="4379">
                  <c:v>-3.6401500000000002</c:v>
                </c:pt>
                <c:pt idx="4380">
                  <c:v>-3.453236</c:v>
                </c:pt>
                <c:pt idx="4381">
                  <c:v>-3.3104900000000002</c:v>
                </c:pt>
                <c:pt idx="4382">
                  <c:v>-3.3104900000000002</c:v>
                </c:pt>
                <c:pt idx="4383">
                  <c:v>-3.4907609999999991</c:v>
                </c:pt>
                <c:pt idx="4384">
                  <c:v>-3.320802</c:v>
                </c:pt>
                <c:pt idx="4385">
                  <c:v>-3.3615940000000002</c:v>
                </c:pt>
                <c:pt idx="4386">
                  <c:v>-3.3615940000000002</c:v>
                </c:pt>
                <c:pt idx="4387">
                  <c:v>-3.617731</c:v>
                </c:pt>
                <c:pt idx="4388">
                  <c:v>-3.3884430000000001</c:v>
                </c:pt>
                <c:pt idx="4389">
                  <c:v>-3.4478390000000001</c:v>
                </c:pt>
                <c:pt idx="4390">
                  <c:v>-3.4478390000000001</c:v>
                </c:pt>
                <c:pt idx="4391">
                  <c:v>-3.2802539999999989</c:v>
                </c:pt>
                <c:pt idx="4392">
                  <c:v>-3.4575369999999999</c:v>
                </c:pt>
                <c:pt idx="4393">
                  <c:v>-3.4575369999999999</c:v>
                </c:pt>
                <c:pt idx="4394">
                  <c:v>-3.4731989999999988</c:v>
                </c:pt>
                <c:pt idx="4395">
                  <c:v>-3.7124369999999991</c:v>
                </c:pt>
                <c:pt idx="4396">
                  <c:v>-3.7124369999999991</c:v>
                </c:pt>
                <c:pt idx="4397">
                  <c:v>-3.8830800000000001</c:v>
                </c:pt>
                <c:pt idx="4398">
                  <c:v>-3.376664999999996</c:v>
                </c:pt>
                <c:pt idx="4399">
                  <c:v>-3.376664999999996</c:v>
                </c:pt>
                <c:pt idx="4400">
                  <c:v>-3.5241260000000012</c:v>
                </c:pt>
                <c:pt idx="4401">
                  <c:v>-3.644838</c:v>
                </c:pt>
                <c:pt idx="4402">
                  <c:v>-3.471140999999998</c:v>
                </c:pt>
                <c:pt idx="4403">
                  <c:v>-3.8644320000000012</c:v>
                </c:pt>
                <c:pt idx="4404">
                  <c:v>-3.813674999999999</c:v>
                </c:pt>
                <c:pt idx="4405">
                  <c:v>-3.7716519999999991</c:v>
                </c:pt>
                <c:pt idx="4406">
                  <c:v>-3.7716519999999991</c:v>
                </c:pt>
                <c:pt idx="4407">
                  <c:v>-3.0006360000000001</c:v>
                </c:pt>
                <c:pt idx="4408">
                  <c:v>-3.5515849999999989</c:v>
                </c:pt>
                <c:pt idx="4409">
                  <c:v>-3.4759239999999991</c:v>
                </c:pt>
                <c:pt idx="4410">
                  <c:v>-2.307471</c:v>
                </c:pt>
                <c:pt idx="4411">
                  <c:v>-2.307471</c:v>
                </c:pt>
                <c:pt idx="4412">
                  <c:v>-2.6665069999999989</c:v>
                </c:pt>
                <c:pt idx="4413">
                  <c:v>-2.4102169999999981</c:v>
                </c:pt>
                <c:pt idx="4414">
                  <c:v>-2.1061340000000008</c:v>
                </c:pt>
                <c:pt idx="4415">
                  <c:v>-3.3799100000000011</c:v>
                </c:pt>
                <c:pt idx="4416">
                  <c:v>-3.2373249999999998</c:v>
                </c:pt>
                <c:pt idx="4417">
                  <c:v>-3.8376749999999991</c:v>
                </c:pt>
                <c:pt idx="4418">
                  <c:v>-3.8376749999999991</c:v>
                </c:pt>
                <c:pt idx="4419">
                  <c:v>-2.5137070000000001</c:v>
                </c:pt>
                <c:pt idx="4420">
                  <c:v>-3.3749929999999999</c:v>
                </c:pt>
                <c:pt idx="4421">
                  <c:v>-3.785263</c:v>
                </c:pt>
                <c:pt idx="4422">
                  <c:v>-3.8206009999999999</c:v>
                </c:pt>
                <c:pt idx="4423">
                  <c:v>-3.8206009999999999</c:v>
                </c:pt>
                <c:pt idx="4424">
                  <c:v>-2.8670990000000001</c:v>
                </c:pt>
                <c:pt idx="4425">
                  <c:v>-3.028886</c:v>
                </c:pt>
                <c:pt idx="4426">
                  <c:v>-3.028886</c:v>
                </c:pt>
                <c:pt idx="4427">
                  <c:v>-5.0589009999999996</c:v>
                </c:pt>
                <c:pt idx="4428">
                  <c:v>-3.4219500000000012</c:v>
                </c:pt>
                <c:pt idx="4429">
                  <c:v>-3.4219500000000012</c:v>
                </c:pt>
                <c:pt idx="4430">
                  <c:v>-3.693111</c:v>
                </c:pt>
                <c:pt idx="4431">
                  <c:v>-3.8876519999999992</c:v>
                </c:pt>
                <c:pt idx="4432">
                  <c:v>-3.704658999999999</c:v>
                </c:pt>
                <c:pt idx="4433">
                  <c:v>-3.4394709999999971</c:v>
                </c:pt>
                <c:pt idx="4434">
                  <c:v>-3.8668359999999971</c:v>
                </c:pt>
                <c:pt idx="4435">
                  <c:v>-3.4739540000000009</c:v>
                </c:pt>
                <c:pt idx="4436">
                  <c:v>-3.4739540000000009</c:v>
                </c:pt>
                <c:pt idx="4437">
                  <c:v>-3.161991</c:v>
                </c:pt>
                <c:pt idx="4438">
                  <c:v>-3.4180199999999998</c:v>
                </c:pt>
                <c:pt idx="4439">
                  <c:v>-3.3363340000000008</c:v>
                </c:pt>
                <c:pt idx="4440">
                  <c:v>-3.3363340000000008</c:v>
                </c:pt>
                <c:pt idx="4441">
                  <c:v>-3.456920999999999</c:v>
                </c:pt>
                <c:pt idx="4442">
                  <c:v>-3.3365179999999981</c:v>
                </c:pt>
                <c:pt idx="4443">
                  <c:v>-3.405459</c:v>
                </c:pt>
                <c:pt idx="4444">
                  <c:v>-3.6271870000000002</c:v>
                </c:pt>
                <c:pt idx="4445">
                  <c:v>-3.7685720000000011</c:v>
                </c:pt>
                <c:pt idx="4446">
                  <c:v>-3.7685720000000011</c:v>
                </c:pt>
                <c:pt idx="4447">
                  <c:v>-3.7011559999999988</c:v>
                </c:pt>
                <c:pt idx="4448">
                  <c:v>-3.6994919999999989</c:v>
                </c:pt>
                <c:pt idx="4449">
                  <c:v>-3.6994919999999989</c:v>
                </c:pt>
                <c:pt idx="4450">
                  <c:v>-3.4710319999999988</c:v>
                </c:pt>
                <c:pt idx="4451">
                  <c:v>-3.7087310000000002</c:v>
                </c:pt>
                <c:pt idx="4452">
                  <c:v>-3.6704760000000012</c:v>
                </c:pt>
                <c:pt idx="4453">
                  <c:v>-3.7808079999999999</c:v>
                </c:pt>
                <c:pt idx="4454">
                  <c:v>-3.397852999999996</c:v>
                </c:pt>
                <c:pt idx="4455">
                  <c:v>-3.501602999999998</c:v>
                </c:pt>
                <c:pt idx="4456">
                  <c:v>-3.8126829999999812</c:v>
                </c:pt>
                <c:pt idx="4457">
                  <c:v>-3.8126829999999812</c:v>
                </c:pt>
                <c:pt idx="4458">
                  <c:v>-3.4061910000000002</c:v>
                </c:pt>
                <c:pt idx="4459">
                  <c:v>-3.6421920000000001</c:v>
                </c:pt>
                <c:pt idx="4460">
                  <c:v>-3.6421920000000001</c:v>
                </c:pt>
                <c:pt idx="4461">
                  <c:v>-3.6920049999999991</c:v>
                </c:pt>
                <c:pt idx="4462">
                  <c:v>-4.0485290000000003</c:v>
                </c:pt>
                <c:pt idx="4463">
                  <c:v>-3.6504359999999991</c:v>
                </c:pt>
                <c:pt idx="4464">
                  <c:v>-3.6504359999999991</c:v>
                </c:pt>
                <c:pt idx="4465">
                  <c:v>-3.558641999999999</c:v>
                </c:pt>
                <c:pt idx="4466">
                  <c:v>-3.246461</c:v>
                </c:pt>
                <c:pt idx="4467">
                  <c:v>-3.246461</c:v>
                </c:pt>
                <c:pt idx="4468">
                  <c:v>-2.249966000000001</c:v>
                </c:pt>
                <c:pt idx="4469">
                  <c:v>-2.249966000000001</c:v>
                </c:pt>
                <c:pt idx="4470">
                  <c:v>-2.8765070000000001</c:v>
                </c:pt>
                <c:pt idx="4471">
                  <c:v>-3.431162</c:v>
                </c:pt>
                <c:pt idx="4472">
                  <c:v>-3.1431119999999999</c:v>
                </c:pt>
                <c:pt idx="4473">
                  <c:v>-3.1431119999999999</c:v>
                </c:pt>
                <c:pt idx="4474">
                  <c:v>-3.5130170000000001</c:v>
                </c:pt>
                <c:pt idx="4475">
                  <c:v>-2.5946259999999999</c:v>
                </c:pt>
                <c:pt idx="4476">
                  <c:v>-2.5946259999999999</c:v>
                </c:pt>
                <c:pt idx="4477">
                  <c:v>-3.509312</c:v>
                </c:pt>
                <c:pt idx="4478">
                  <c:v>-3.1298089999999998</c:v>
                </c:pt>
                <c:pt idx="4479">
                  <c:v>-3.4063050000000001</c:v>
                </c:pt>
                <c:pt idx="4480">
                  <c:v>-3.4063050000000001</c:v>
                </c:pt>
                <c:pt idx="4481">
                  <c:v>-3.34815</c:v>
                </c:pt>
                <c:pt idx="4482">
                  <c:v>-3.3783560000000001</c:v>
                </c:pt>
                <c:pt idx="4483">
                  <c:v>-3.3783560000000001</c:v>
                </c:pt>
                <c:pt idx="4484">
                  <c:v>-3.9295650000000002</c:v>
                </c:pt>
                <c:pt idx="4485">
                  <c:v>-3.63794</c:v>
                </c:pt>
                <c:pt idx="4486">
                  <c:v>-3.5252140000000001</c:v>
                </c:pt>
                <c:pt idx="4487">
                  <c:v>-3.5252140000000001</c:v>
                </c:pt>
                <c:pt idx="4488">
                  <c:v>-3.76024</c:v>
                </c:pt>
                <c:pt idx="4489">
                  <c:v>-3.647071</c:v>
                </c:pt>
                <c:pt idx="4490">
                  <c:v>-3.526851999999999</c:v>
                </c:pt>
                <c:pt idx="4491">
                  <c:v>-3.526851999999999</c:v>
                </c:pt>
                <c:pt idx="4492">
                  <c:v>-2.940046000000001</c:v>
                </c:pt>
                <c:pt idx="4493">
                  <c:v>-3.332183000000001</c:v>
                </c:pt>
                <c:pt idx="4494">
                  <c:v>-3.332183000000001</c:v>
                </c:pt>
                <c:pt idx="4495">
                  <c:v>-3.6165470000000011</c:v>
                </c:pt>
                <c:pt idx="4496">
                  <c:v>-3.1903780000000008</c:v>
                </c:pt>
                <c:pt idx="4497">
                  <c:v>-3.1903780000000008</c:v>
                </c:pt>
                <c:pt idx="4498">
                  <c:v>-3.3392819999999981</c:v>
                </c:pt>
                <c:pt idx="4499">
                  <c:v>-3.58114</c:v>
                </c:pt>
                <c:pt idx="4500">
                  <c:v>-3.5831469999999999</c:v>
                </c:pt>
                <c:pt idx="4501">
                  <c:v>-3.7917780000000012</c:v>
                </c:pt>
                <c:pt idx="4502">
                  <c:v>-3.134622999999999</c:v>
                </c:pt>
                <c:pt idx="4503">
                  <c:v>-3.134622999999999</c:v>
                </c:pt>
                <c:pt idx="4504">
                  <c:v>-3.0735229999999998</c:v>
                </c:pt>
                <c:pt idx="4505">
                  <c:v>-3.3794390000000001</c:v>
                </c:pt>
                <c:pt idx="4506">
                  <c:v>-3.3794390000000001</c:v>
                </c:pt>
                <c:pt idx="4507">
                  <c:v>-3.813947999999999</c:v>
                </c:pt>
                <c:pt idx="4508">
                  <c:v>-3.322604999999998</c:v>
                </c:pt>
                <c:pt idx="4509">
                  <c:v>-3.2963920000000009</c:v>
                </c:pt>
                <c:pt idx="4510">
                  <c:v>-3.2963920000000009</c:v>
                </c:pt>
                <c:pt idx="4511">
                  <c:v>-3.42441</c:v>
                </c:pt>
                <c:pt idx="4512">
                  <c:v>-3.4813569999999991</c:v>
                </c:pt>
                <c:pt idx="4513">
                  <c:v>-3.6157460000000001</c:v>
                </c:pt>
                <c:pt idx="4514">
                  <c:v>-3.6157460000000001</c:v>
                </c:pt>
                <c:pt idx="4515">
                  <c:v>-3.5031680000000009</c:v>
                </c:pt>
                <c:pt idx="4516">
                  <c:v>-3.38429</c:v>
                </c:pt>
                <c:pt idx="4517">
                  <c:v>-3.38429</c:v>
                </c:pt>
                <c:pt idx="4518">
                  <c:v>-3.4067070000000008</c:v>
                </c:pt>
                <c:pt idx="4519">
                  <c:v>-3.5264279999999988</c:v>
                </c:pt>
                <c:pt idx="4520">
                  <c:v>-3.7808079999999999</c:v>
                </c:pt>
                <c:pt idx="4521">
                  <c:v>-3.771865</c:v>
                </c:pt>
                <c:pt idx="4522">
                  <c:v>-3.3314939999999971</c:v>
                </c:pt>
                <c:pt idx="4523">
                  <c:v>-3.395985</c:v>
                </c:pt>
                <c:pt idx="4524">
                  <c:v>-3.395985</c:v>
                </c:pt>
                <c:pt idx="4525">
                  <c:v>-3.3875100000000011</c:v>
                </c:pt>
                <c:pt idx="4526">
                  <c:v>-3.630881</c:v>
                </c:pt>
                <c:pt idx="4527">
                  <c:v>-3.6192860000000011</c:v>
                </c:pt>
                <c:pt idx="4528">
                  <c:v>-3.6192860000000011</c:v>
                </c:pt>
                <c:pt idx="4529">
                  <c:v>-3.430804999999999</c:v>
                </c:pt>
                <c:pt idx="4530">
                  <c:v>-2.8754319999999991</c:v>
                </c:pt>
                <c:pt idx="4531">
                  <c:v>-3.457205999999998</c:v>
                </c:pt>
                <c:pt idx="4532">
                  <c:v>-3.457205999999998</c:v>
                </c:pt>
                <c:pt idx="4533">
                  <c:v>-3.0878739999999989</c:v>
                </c:pt>
                <c:pt idx="4534">
                  <c:v>-2.7879839999999998</c:v>
                </c:pt>
                <c:pt idx="4535">
                  <c:v>-3.948316999999999</c:v>
                </c:pt>
                <c:pt idx="4536">
                  <c:v>-2.985645999999996</c:v>
                </c:pt>
                <c:pt idx="4537">
                  <c:v>-2.985645999999996</c:v>
                </c:pt>
                <c:pt idx="4538">
                  <c:v>-3.8310200000000001</c:v>
                </c:pt>
                <c:pt idx="4539">
                  <c:v>-3.917408999999997</c:v>
                </c:pt>
                <c:pt idx="4540">
                  <c:v>-3.917408999999997</c:v>
                </c:pt>
                <c:pt idx="4541">
                  <c:v>-3.4777840000000002</c:v>
                </c:pt>
                <c:pt idx="4542">
                  <c:v>-2.7591260000000002</c:v>
                </c:pt>
                <c:pt idx="4543">
                  <c:v>-2.7591260000000002</c:v>
                </c:pt>
                <c:pt idx="4544">
                  <c:v>-3.4346960000000011</c:v>
                </c:pt>
                <c:pt idx="4545">
                  <c:v>-3.6584470000000011</c:v>
                </c:pt>
                <c:pt idx="4546">
                  <c:v>-4.0368750000000002</c:v>
                </c:pt>
                <c:pt idx="4547">
                  <c:v>-4.3155599999999996</c:v>
                </c:pt>
                <c:pt idx="4548">
                  <c:v>-3.6562489999999821</c:v>
                </c:pt>
                <c:pt idx="4549">
                  <c:v>-4.3459899999999996</c:v>
                </c:pt>
                <c:pt idx="4550">
                  <c:v>-4.1053349999999798</c:v>
                </c:pt>
                <c:pt idx="4551">
                  <c:v>-2.908018999999999</c:v>
                </c:pt>
                <c:pt idx="4552">
                  <c:v>-2.908018999999999</c:v>
                </c:pt>
                <c:pt idx="4553">
                  <c:v>-3.2045429999999988</c:v>
                </c:pt>
                <c:pt idx="4554">
                  <c:v>-3.024613</c:v>
                </c:pt>
                <c:pt idx="4555">
                  <c:v>-3.4048259999999999</c:v>
                </c:pt>
                <c:pt idx="4556">
                  <c:v>-3.356341999999997</c:v>
                </c:pt>
                <c:pt idx="4557">
                  <c:v>-3.356341999999997</c:v>
                </c:pt>
                <c:pt idx="4558">
                  <c:v>-3.3793570000000011</c:v>
                </c:pt>
                <c:pt idx="4559">
                  <c:v>-3.7322120000000001</c:v>
                </c:pt>
                <c:pt idx="4560">
                  <c:v>-3.7322120000000001</c:v>
                </c:pt>
                <c:pt idx="4561">
                  <c:v>-3.321291</c:v>
                </c:pt>
                <c:pt idx="4562">
                  <c:v>-3.321291</c:v>
                </c:pt>
                <c:pt idx="4563">
                  <c:v>-3.339782</c:v>
                </c:pt>
                <c:pt idx="4564">
                  <c:v>-3.5787030000000009</c:v>
                </c:pt>
                <c:pt idx="4565">
                  <c:v>-3.5787030000000009</c:v>
                </c:pt>
                <c:pt idx="4566">
                  <c:v>-3.285702000000001</c:v>
                </c:pt>
                <c:pt idx="4567">
                  <c:v>-3.091276000000001</c:v>
                </c:pt>
                <c:pt idx="4568">
                  <c:v>-3.091276000000001</c:v>
                </c:pt>
                <c:pt idx="4569">
                  <c:v>-3.0596010000000011</c:v>
                </c:pt>
                <c:pt idx="4570">
                  <c:v>-3.5160209999999998</c:v>
                </c:pt>
                <c:pt idx="4571">
                  <c:v>-3.546538</c:v>
                </c:pt>
                <c:pt idx="4572">
                  <c:v>-3.546538</c:v>
                </c:pt>
                <c:pt idx="4573">
                  <c:v>-3.6318069999999998</c:v>
                </c:pt>
                <c:pt idx="4574">
                  <c:v>-3.4151630000000002</c:v>
                </c:pt>
                <c:pt idx="4575">
                  <c:v>-3.3260770000000002</c:v>
                </c:pt>
                <c:pt idx="4576">
                  <c:v>-3.3260770000000002</c:v>
                </c:pt>
                <c:pt idx="4577">
                  <c:v>-3.6358090000000001</c:v>
                </c:pt>
                <c:pt idx="4578">
                  <c:v>-3.6358090000000001</c:v>
                </c:pt>
                <c:pt idx="4579">
                  <c:v>-3.9337959999999992</c:v>
                </c:pt>
                <c:pt idx="4580">
                  <c:v>-3.7311700000000001</c:v>
                </c:pt>
                <c:pt idx="4581">
                  <c:v>-3.7311700000000001</c:v>
                </c:pt>
                <c:pt idx="4582">
                  <c:v>-3.7004999999999999</c:v>
                </c:pt>
                <c:pt idx="4583">
                  <c:v>-2.623502999999999</c:v>
                </c:pt>
                <c:pt idx="4584">
                  <c:v>-3.6969689999999971</c:v>
                </c:pt>
                <c:pt idx="4585">
                  <c:v>-3.3203710000000002</c:v>
                </c:pt>
                <c:pt idx="4586">
                  <c:v>-3.3203710000000002</c:v>
                </c:pt>
                <c:pt idx="4587">
                  <c:v>-2.7858490000000011</c:v>
                </c:pt>
                <c:pt idx="4588">
                  <c:v>-3.6678920000000002</c:v>
                </c:pt>
                <c:pt idx="4589">
                  <c:v>-3.7940070000000001</c:v>
                </c:pt>
                <c:pt idx="4590">
                  <c:v>-3.7940070000000001</c:v>
                </c:pt>
                <c:pt idx="4591">
                  <c:v>-2.8649360000000001</c:v>
                </c:pt>
                <c:pt idx="4592">
                  <c:v>-3.9101620000000001</c:v>
                </c:pt>
                <c:pt idx="4593">
                  <c:v>-3.9101620000000001</c:v>
                </c:pt>
                <c:pt idx="4594">
                  <c:v>-2.3081969999999998</c:v>
                </c:pt>
                <c:pt idx="4595">
                  <c:v>-2.5427900000000001</c:v>
                </c:pt>
                <c:pt idx="4596">
                  <c:v>-2.5427900000000001</c:v>
                </c:pt>
                <c:pt idx="4597">
                  <c:v>-2.8138429999999812</c:v>
                </c:pt>
                <c:pt idx="4598">
                  <c:v>-3.1191650000000011</c:v>
                </c:pt>
                <c:pt idx="4599">
                  <c:v>-3.1191650000000011</c:v>
                </c:pt>
                <c:pt idx="4600">
                  <c:v>-2.7922139999999991</c:v>
                </c:pt>
                <c:pt idx="4601">
                  <c:v>-2.6354589999999818</c:v>
                </c:pt>
                <c:pt idx="4602">
                  <c:v>-3.4849640000000002</c:v>
                </c:pt>
                <c:pt idx="4603">
                  <c:v>-3.4849640000000002</c:v>
                </c:pt>
                <c:pt idx="4604">
                  <c:v>-3.613932999999999</c:v>
                </c:pt>
                <c:pt idx="4605">
                  <c:v>-3.9553820000000002</c:v>
                </c:pt>
                <c:pt idx="4606">
                  <c:v>-3.6257180000000009</c:v>
                </c:pt>
                <c:pt idx="4607">
                  <c:v>-3.222554000000001</c:v>
                </c:pt>
                <c:pt idx="4608">
                  <c:v>-3.222554000000001</c:v>
                </c:pt>
                <c:pt idx="4609">
                  <c:v>-3.7653580000000009</c:v>
                </c:pt>
                <c:pt idx="4610">
                  <c:v>-2.575953999999999</c:v>
                </c:pt>
                <c:pt idx="4611">
                  <c:v>-3.3377880000000002</c:v>
                </c:pt>
                <c:pt idx="4612">
                  <c:v>-3.3377880000000002</c:v>
                </c:pt>
                <c:pt idx="4613">
                  <c:v>-3.1001810000000001</c:v>
                </c:pt>
                <c:pt idx="4614">
                  <c:v>-3.1001810000000001</c:v>
                </c:pt>
                <c:pt idx="4615">
                  <c:v>-3.0797249999999998</c:v>
                </c:pt>
                <c:pt idx="4616">
                  <c:v>-2.3018860000000001</c:v>
                </c:pt>
                <c:pt idx="4617">
                  <c:v>-2.8019050000000001</c:v>
                </c:pt>
                <c:pt idx="4618">
                  <c:v>-2.8019050000000001</c:v>
                </c:pt>
                <c:pt idx="4619">
                  <c:v>-3.0875970000000001</c:v>
                </c:pt>
                <c:pt idx="4620">
                  <c:v>-2.8157459999999821</c:v>
                </c:pt>
                <c:pt idx="4621">
                  <c:v>-2.7270430000000001</c:v>
                </c:pt>
                <c:pt idx="4622">
                  <c:v>-2.7270430000000001</c:v>
                </c:pt>
                <c:pt idx="4623">
                  <c:v>-3.1954509999999998</c:v>
                </c:pt>
                <c:pt idx="4624">
                  <c:v>-2.9446279999999998</c:v>
                </c:pt>
                <c:pt idx="4625">
                  <c:v>-2.9446279999999998</c:v>
                </c:pt>
                <c:pt idx="4626">
                  <c:v>-2.942857999999998</c:v>
                </c:pt>
                <c:pt idx="4627">
                  <c:v>-3.431423000000001</c:v>
                </c:pt>
                <c:pt idx="4628">
                  <c:v>-3.932938</c:v>
                </c:pt>
                <c:pt idx="4629">
                  <c:v>-3.932938</c:v>
                </c:pt>
                <c:pt idx="4630">
                  <c:v>-4.0559149999999713</c:v>
                </c:pt>
                <c:pt idx="4631">
                  <c:v>-3.1483940000000001</c:v>
                </c:pt>
                <c:pt idx="4632">
                  <c:v>-3.1483940000000001</c:v>
                </c:pt>
                <c:pt idx="4633">
                  <c:v>-3.2811620000000001</c:v>
                </c:pt>
                <c:pt idx="4634">
                  <c:v>-3.8393000000000002</c:v>
                </c:pt>
                <c:pt idx="4635">
                  <c:v>-3.6697330000000008</c:v>
                </c:pt>
                <c:pt idx="4636">
                  <c:v>-3.6697330000000008</c:v>
                </c:pt>
                <c:pt idx="4637">
                  <c:v>-4.3090770000000003</c:v>
                </c:pt>
                <c:pt idx="4638">
                  <c:v>-3.166055999999998</c:v>
                </c:pt>
                <c:pt idx="4639">
                  <c:v>-3.166055999999998</c:v>
                </c:pt>
                <c:pt idx="4640">
                  <c:v>-3.201855999999998</c:v>
                </c:pt>
                <c:pt idx="4641">
                  <c:v>-2.9205570000000001</c:v>
                </c:pt>
                <c:pt idx="4642">
                  <c:v>-3.1782379999999999</c:v>
                </c:pt>
                <c:pt idx="4643">
                  <c:v>-3.694086</c:v>
                </c:pt>
                <c:pt idx="4644">
                  <c:v>-3.0303140000000011</c:v>
                </c:pt>
                <c:pt idx="4645">
                  <c:v>-3.0303140000000011</c:v>
                </c:pt>
                <c:pt idx="4646">
                  <c:v>-4.6331159999999771</c:v>
                </c:pt>
                <c:pt idx="4647">
                  <c:v>-3.7394929999999991</c:v>
                </c:pt>
                <c:pt idx="4648">
                  <c:v>-3.7394929999999991</c:v>
                </c:pt>
                <c:pt idx="4649">
                  <c:v>-3.6708320000000012</c:v>
                </c:pt>
                <c:pt idx="4650">
                  <c:v>-3.4485759999999992</c:v>
                </c:pt>
                <c:pt idx="4651">
                  <c:v>-3.7111540000000001</c:v>
                </c:pt>
                <c:pt idx="4652">
                  <c:v>-3.7111540000000001</c:v>
                </c:pt>
                <c:pt idx="4653">
                  <c:v>-2.3379600000000011</c:v>
                </c:pt>
                <c:pt idx="4654">
                  <c:v>-2.6676169999999999</c:v>
                </c:pt>
                <c:pt idx="4655">
                  <c:v>-3.2158079999999991</c:v>
                </c:pt>
                <c:pt idx="4656">
                  <c:v>-3.2158079999999991</c:v>
                </c:pt>
                <c:pt idx="4657">
                  <c:v>-2.8699750000000002</c:v>
                </c:pt>
                <c:pt idx="4658">
                  <c:v>-3.898396</c:v>
                </c:pt>
                <c:pt idx="4659">
                  <c:v>-2.9608849999999989</c:v>
                </c:pt>
                <c:pt idx="4660">
                  <c:v>-2.9608849999999989</c:v>
                </c:pt>
                <c:pt idx="4661">
                  <c:v>-3.4261159999999999</c:v>
                </c:pt>
                <c:pt idx="4662">
                  <c:v>-2.379151999999999</c:v>
                </c:pt>
                <c:pt idx="4663">
                  <c:v>-3.1301290000000002</c:v>
                </c:pt>
                <c:pt idx="4664">
                  <c:v>-3.1823380000000001</c:v>
                </c:pt>
                <c:pt idx="4665">
                  <c:v>-3.2366320000000002</c:v>
                </c:pt>
                <c:pt idx="4666">
                  <c:v>-3.4356489999999811</c:v>
                </c:pt>
                <c:pt idx="4667">
                  <c:v>-3.3804929999999991</c:v>
                </c:pt>
                <c:pt idx="4668">
                  <c:v>-2.9756170000000002</c:v>
                </c:pt>
                <c:pt idx="4669">
                  <c:v>-2.9756170000000002</c:v>
                </c:pt>
                <c:pt idx="4670">
                  <c:v>-3.114433</c:v>
                </c:pt>
                <c:pt idx="4671">
                  <c:v>-3.3021210000000001</c:v>
                </c:pt>
                <c:pt idx="4672">
                  <c:v>-3.6671770000000001</c:v>
                </c:pt>
                <c:pt idx="4673">
                  <c:v>-3.6671770000000001</c:v>
                </c:pt>
                <c:pt idx="4674">
                  <c:v>-4.3292070000000002</c:v>
                </c:pt>
                <c:pt idx="4675">
                  <c:v>-3.242459999999999</c:v>
                </c:pt>
                <c:pt idx="4676">
                  <c:v>-3.242459999999999</c:v>
                </c:pt>
                <c:pt idx="4677">
                  <c:v>-3.1688320000000001</c:v>
                </c:pt>
                <c:pt idx="4678">
                  <c:v>-4.0317559999999997</c:v>
                </c:pt>
                <c:pt idx="4679">
                  <c:v>-3.755853999999998</c:v>
                </c:pt>
                <c:pt idx="4680">
                  <c:v>-3.755853999999998</c:v>
                </c:pt>
                <c:pt idx="4681">
                  <c:v>-3.9975839999999998</c:v>
                </c:pt>
                <c:pt idx="4682">
                  <c:v>-3.0746179999999992</c:v>
                </c:pt>
                <c:pt idx="4683">
                  <c:v>-3.1003089999999989</c:v>
                </c:pt>
                <c:pt idx="4684">
                  <c:v>-3.095058999999996</c:v>
                </c:pt>
                <c:pt idx="4685">
                  <c:v>-3.095058999999996</c:v>
                </c:pt>
                <c:pt idx="4686">
                  <c:v>-4.1202039999999984</c:v>
                </c:pt>
                <c:pt idx="4687">
                  <c:v>-4.4901719999999976</c:v>
                </c:pt>
                <c:pt idx="4688">
                  <c:v>-3.694086</c:v>
                </c:pt>
                <c:pt idx="4689">
                  <c:v>-4.200113</c:v>
                </c:pt>
                <c:pt idx="4690">
                  <c:v>-3.8320729999999799</c:v>
                </c:pt>
                <c:pt idx="4691">
                  <c:v>-4.0836509999999997</c:v>
                </c:pt>
                <c:pt idx="4692">
                  <c:v>-4.0836509999999997</c:v>
                </c:pt>
                <c:pt idx="4693">
                  <c:v>-4.0003869999999999</c:v>
                </c:pt>
                <c:pt idx="4694">
                  <c:v>-5.4919339999999996</c:v>
                </c:pt>
                <c:pt idx="4695">
                  <c:v>-2.773051000000001</c:v>
                </c:pt>
                <c:pt idx="4696">
                  <c:v>-2.773051000000001</c:v>
                </c:pt>
                <c:pt idx="4697">
                  <c:v>-4.604139999999977</c:v>
                </c:pt>
                <c:pt idx="4698">
                  <c:v>-3.5888399999999989</c:v>
                </c:pt>
                <c:pt idx="4699">
                  <c:v>-3.5888399999999989</c:v>
                </c:pt>
                <c:pt idx="4700">
                  <c:v>-3.5633349999999999</c:v>
                </c:pt>
                <c:pt idx="4701">
                  <c:v>-4.0378670000000003</c:v>
                </c:pt>
                <c:pt idx="4702">
                  <c:v>-4.0490349999999999</c:v>
                </c:pt>
                <c:pt idx="4703">
                  <c:v>-4.4547939999999997</c:v>
                </c:pt>
                <c:pt idx="4704">
                  <c:v>-4.4547939999999997</c:v>
                </c:pt>
                <c:pt idx="4705">
                  <c:v>-4.4678520000000006</c:v>
                </c:pt>
                <c:pt idx="4706">
                  <c:v>-4.0560460000000003</c:v>
                </c:pt>
                <c:pt idx="4707">
                  <c:v>-4.0560460000000003</c:v>
                </c:pt>
                <c:pt idx="4708">
                  <c:v>-3.365259999999997</c:v>
                </c:pt>
                <c:pt idx="4709">
                  <c:v>-3.2502080000000011</c:v>
                </c:pt>
                <c:pt idx="4710">
                  <c:v>-3.2502080000000011</c:v>
                </c:pt>
                <c:pt idx="4711">
                  <c:v>-3.6912549999999991</c:v>
                </c:pt>
                <c:pt idx="4712">
                  <c:v>-3.2859069999999999</c:v>
                </c:pt>
                <c:pt idx="4713">
                  <c:v>-4.0340129999999998</c:v>
                </c:pt>
                <c:pt idx="4714">
                  <c:v>-4.083259</c:v>
                </c:pt>
                <c:pt idx="4715">
                  <c:v>-4.083259</c:v>
                </c:pt>
                <c:pt idx="4716">
                  <c:v>-3.5295609999999988</c:v>
                </c:pt>
                <c:pt idx="4717">
                  <c:v>-3.4360279999999981</c:v>
                </c:pt>
                <c:pt idx="4718">
                  <c:v>-3.6381010000000011</c:v>
                </c:pt>
                <c:pt idx="4719">
                  <c:v>-3.6381010000000011</c:v>
                </c:pt>
                <c:pt idx="4720">
                  <c:v>-3.3146989999999961</c:v>
                </c:pt>
                <c:pt idx="4721">
                  <c:v>-3.6420439999999998</c:v>
                </c:pt>
                <c:pt idx="4722">
                  <c:v>-3.617934</c:v>
                </c:pt>
                <c:pt idx="4723">
                  <c:v>-3.6609250000000011</c:v>
                </c:pt>
                <c:pt idx="4724">
                  <c:v>-3.493278999999998</c:v>
                </c:pt>
                <c:pt idx="4725">
                  <c:v>-3.400995</c:v>
                </c:pt>
                <c:pt idx="4726">
                  <c:v>-3.400995</c:v>
                </c:pt>
                <c:pt idx="4727">
                  <c:v>-3.2894410000000001</c:v>
                </c:pt>
                <c:pt idx="4728">
                  <c:v>-3.6470870000000009</c:v>
                </c:pt>
                <c:pt idx="4729">
                  <c:v>-3.6470870000000009</c:v>
                </c:pt>
                <c:pt idx="4730">
                  <c:v>-4.6256579999999996</c:v>
                </c:pt>
                <c:pt idx="4731">
                  <c:v>-4.6256579999999996</c:v>
                </c:pt>
                <c:pt idx="4732">
                  <c:v>-4.0641609999999799</c:v>
                </c:pt>
                <c:pt idx="4733">
                  <c:v>-3.1700659999999998</c:v>
                </c:pt>
                <c:pt idx="4734">
                  <c:v>-2.7890950000000001</c:v>
                </c:pt>
                <c:pt idx="4735">
                  <c:v>-2.7890950000000001</c:v>
                </c:pt>
                <c:pt idx="4736">
                  <c:v>-3.655141</c:v>
                </c:pt>
                <c:pt idx="4737">
                  <c:v>-4.1185379999999761</c:v>
                </c:pt>
                <c:pt idx="4738">
                  <c:v>-4.1185379999999761</c:v>
                </c:pt>
                <c:pt idx="4739">
                  <c:v>-3.8578759999999961</c:v>
                </c:pt>
                <c:pt idx="4740">
                  <c:v>-2.8386529999999821</c:v>
                </c:pt>
                <c:pt idx="4741">
                  <c:v>-2.8386529999999821</c:v>
                </c:pt>
                <c:pt idx="4742">
                  <c:v>-4.2327180000000002</c:v>
                </c:pt>
                <c:pt idx="4743">
                  <c:v>-3.907455000000001</c:v>
                </c:pt>
                <c:pt idx="4744">
                  <c:v>-3.5491280000000001</c:v>
                </c:pt>
                <c:pt idx="4745">
                  <c:v>-3.5491280000000001</c:v>
                </c:pt>
                <c:pt idx="4746">
                  <c:v>-3.7542339999999998</c:v>
                </c:pt>
                <c:pt idx="4747">
                  <c:v>-3.7294680000000011</c:v>
                </c:pt>
                <c:pt idx="4748">
                  <c:v>-3.7294680000000011</c:v>
                </c:pt>
                <c:pt idx="4749">
                  <c:v>-3.7283330000000001</c:v>
                </c:pt>
                <c:pt idx="4750">
                  <c:v>-3.4539200000000001</c:v>
                </c:pt>
                <c:pt idx="4751">
                  <c:v>-3.4539200000000001</c:v>
                </c:pt>
                <c:pt idx="4752">
                  <c:v>-4.5961410000000003</c:v>
                </c:pt>
                <c:pt idx="4753">
                  <c:v>-4.3050379999999997</c:v>
                </c:pt>
                <c:pt idx="4754">
                  <c:v>-4.3050379999999997</c:v>
                </c:pt>
                <c:pt idx="4755">
                  <c:v>-4.181324</c:v>
                </c:pt>
                <c:pt idx="4756">
                  <c:v>-4.0223809999999789</c:v>
                </c:pt>
                <c:pt idx="4757">
                  <c:v>-4.7053729999999998</c:v>
                </c:pt>
                <c:pt idx="4758">
                  <c:v>-4.7053729999999998</c:v>
                </c:pt>
                <c:pt idx="4759">
                  <c:v>-4.1364909999999986</c:v>
                </c:pt>
                <c:pt idx="4760">
                  <c:v>-4.1396600000000001</c:v>
                </c:pt>
                <c:pt idx="4761">
                  <c:v>-4.1396600000000001</c:v>
                </c:pt>
                <c:pt idx="4762">
                  <c:v>-4.3462940000000003</c:v>
                </c:pt>
                <c:pt idx="4763">
                  <c:v>-3.9349270000000001</c:v>
                </c:pt>
                <c:pt idx="4764">
                  <c:v>-4.0163640000000003</c:v>
                </c:pt>
                <c:pt idx="4765">
                  <c:v>-4.0163640000000003</c:v>
                </c:pt>
                <c:pt idx="4766">
                  <c:v>-3.9431699999999998</c:v>
                </c:pt>
                <c:pt idx="4767">
                  <c:v>-3.1816089999999999</c:v>
                </c:pt>
                <c:pt idx="4768">
                  <c:v>-3.7389060000000001</c:v>
                </c:pt>
                <c:pt idx="4769">
                  <c:v>-3.3576869999999999</c:v>
                </c:pt>
                <c:pt idx="4770">
                  <c:v>-3.3576869999999999</c:v>
                </c:pt>
                <c:pt idx="4771">
                  <c:v>-3.3104800000000001</c:v>
                </c:pt>
                <c:pt idx="4772">
                  <c:v>-4.1419379999999997</c:v>
                </c:pt>
                <c:pt idx="4773">
                  <c:v>-3.4813880000000008</c:v>
                </c:pt>
                <c:pt idx="4774">
                  <c:v>-4.0583339999999994</c:v>
                </c:pt>
                <c:pt idx="4775">
                  <c:v>-4.0917169999999956</c:v>
                </c:pt>
                <c:pt idx="4776">
                  <c:v>-3.5692499999999998</c:v>
                </c:pt>
                <c:pt idx="4777">
                  <c:v>-3.6056699999999999</c:v>
                </c:pt>
                <c:pt idx="4778">
                  <c:v>-3.6056699999999999</c:v>
                </c:pt>
                <c:pt idx="4779">
                  <c:v>-3.373583</c:v>
                </c:pt>
                <c:pt idx="4780">
                  <c:v>-3.3896090000000001</c:v>
                </c:pt>
                <c:pt idx="4781">
                  <c:v>-3.3896090000000001</c:v>
                </c:pt>
                <c:pt idx="4782">
                  <c:v>-3.0115949999999998</c:v>
                </c:pt>
                <c:pt idx="4783">
                  <c:v>-3.2779029999999998</c:v>
                </c:pt>
                <c:pt idx="4784">
                  <c:v>-3.439346</c:v>
                </c:pt>
                <c:pt idx="4785">
                  <c:v>-3.439346</c:v>
                </c:pt>
                <c:pt idx="4786">
                  <c:v>-3.132702999999998</c:v>
                </c:pt>
                <c:pt idx="4787">
                  <c:v>-3.7193590000000012</c:v>
                </c:pt>
                <c:pt idx="4788">
                  <c:v>-3.4657940000000012</c:v>
                </c:pt>
                <c:pt idx="4789">
                  <c:v>-3.4657940000000012</c:v>
                </c:pt>
                <c:pt idx="4790">
                  <c:v>-3.6179169999999998</c:v>
                </c:pt>
                <c:pt idx="4791">
                  <c:v>-3.224834</c:v>
                </c:pt>
                <c:pt idx="4792">
                  <c:v>-3.0129069999999998</c:v>
                </c:pt>
                <c:pt idx="4793">
                  <c:v>-2.9864549999999981</c:v>
                </c:pt>
                <c:pt idx="4794">
                  <c:v>-3.0713259999999991</c:v>
                </c:pt>
                <c:pt idx="4795">
                  <c:v>-3.0713259999999991</c:v>
                </c:pt>
                <c:pt idx="4796">
                  <c:v>-2.6663250000000001</c:v>
                </c:pt>
                <c:pt idx="4797">
                  <c:v>-3.3888789999999971</c:v>
                </c:pt>
                <c:pt idx="4798">
                  <c:v>-3.3888789999999971</c:v>
                </c:pt>
                <c:pt idx="4799">
                  <c:v>-3.5329739999999981</c:v>
                </c:pt>
                <c:pt idx="4800">
                  <c:v>-3.421288000000001</c:v>
                </c:pt>
                <c:pt idx="4801">
                  <c:v>-3.153458000000001</c:v>
                </c:pt>
                <c:pt idx="4802">
                  <c:v>-3.153458000000001</c:v>
                </c:pt>
                <c:pt idx="4803">
                  <c:v>-3.474332</c:v>
                </c:pt>
                <c:pt idx="4804">
                  <c:v>-3.100117</c:v>
                </c:pt>
                <c:pt idx="4805">
                  <c:v>-3.100117</c:v>
                </c:pt>
                <c:pt idx="4806">
                  <c:v>-3.9184190000000001</c:v>
                </c:pt>
                <c:pt idx="4807">
                  <c:v>-3.4517140000000008</c:v>
                </c:pt>
                <c:pt idx="4808">
                  <c:v>-3.5220249999999989</c:v>
                </c:pt>
                <c:pt idx="4809">
                  <c:v>-3.5220249999999989</c:v>
                </c:pt>
                <c:pt idx="4810">
                  <c:v>-4.0877890000000008</c:v>
                </c:pt>
                <c:pt idx="4811">
                  <c:v>-3.908935</c:v>
                </c:pt>
                <c:pt idx="4812">
                  <c:v>-3.908935</c:v>
                </c:pt>
                <c:pt idx="4813">
                  <c:v>-4.0857000000000001</c:v>
                </c:pt>
                <c:pt idx="4814">
                  <c:v>-4.2314299999999996</c:v>
                </c:pt>
                <c:pt idx="4815">
                  <c:v>-3.7932140000000012</c:v>
                </c:pt>
                <c:pt idx="4816">
                  <c:v>-3.6167590000000001</c:v>
                </c:pt>
                <c:pt idx="4817">
                  <c:v>-4.025955999999975</c:v>
                </c:pt>
                <c:pt idx="4818">
                  <c:v>-4.0252560000000006</c:v>
                </c:pt>
                <c:pt idx="4819">
                  <c:v>-3.2490419999999989</c:v>
                </c:pt>
                <c:pt idx="4820">
                  <c:v>-5.3669499999999957</c:v>
                </c:pt>
                <c:pt idx="4821">
                  <c:v>-5.3669499999999957</c:v>
                </c:pt>
                <c:pt idx="4822">
                  <c:v>-3.870476</c:v>
                </c:pt>
                <c:pt idx="4823">
                  <c:v>-4.3448109999999742</c:v>
                </c:pt>
                <c:pt idx="4824">
                  <c:v>-2.8534860000000002</c:v>
                </c:pt>
                <c:pt idx="4825">
                  <c:v>-2.8534860000000002</c:v>
                </c:pt>
                <c:pt idx="4826">
                  <c:v>-3.4842070000000001</c:v>
                </c:pt>
                <c:pt idx="4827">
                  <c:v>-3.139338</c:v>
                </c:pt>
                <c:pt idx="4828">
                  <c:v>-3.139338</c:v>
                </c:pt>
                <c:pt idx="4829">
                  <c:v>-3.053860999999999</c:v>
                </c:pt>
                <c:pt idx="4830">
                  <c:v>-3.529258</c:v>
                </c:pt>
                <c:pt idx="4831">
                  <c:v>-3.425694</c:v>
                </c:pt>
                <c:pt idx="4832">
                  <c:v>-3.425694</c:v>
                </c:pt>
                <c:pt idx="4833">
                  <c:v>-3.086202999999998</c:v>
                </c:pt>
                <c:pt idx="4834">
                  <c:v>-3.3315600000000001</c:v>
                </c:pt>
                <c:pt idx="4835">
                  <c:v>-3.3315600000000001</c:v>
                </c:pt>
                <c:pt idx="4836">
                  <c:v>-3.309847999999997</c:v>
                </c:pt>
                <c:pt idx="4837">
                  <c:v>-3.4181709999999992</c:v>
                </c:pt>
                <c:pt idx="4838">
                  <c:v>-3.386915999999998</c:v>
                </c:pt>
                <c:pt idx="4839">
                  <c:v>-3.5228819999999992</c:v>
                </c:pt>
                <c:pt idx="4840">
                  <c:v>-3.893167</c:v>
                </c:pt>
                <c:pt idx="4841">
                  <c:v>-3.893167</c:v>
                </c:pt>
                <c:pt idx="4842">
                  <c:v>-2.8194839999999961</c:v>
                </c:pt>
                <c:pt idx="4843">
                  <c:v>-2.8194839999999961</c:v>
                </c:pt>
                <c:pt idx="4844">
                  <c:v>-2.4519000000000002</c:v>
                </c:pt>
                <c:pt idx="4845">
                  <c:v>-2.4068339999999999</c:v>
                </c:pt>
                <c:pt idx="4846">
                  <c:v>-2.5881530000000001</c:v>
                </c:pt>
                <c:pt idx="4847">
                  <c:v>-3.6498089999999981</c:v>
                </c:pt>
                <c:pt idx="4848">
                  <c:v>-2.8287490000000002</c:v>
                </c:pt>
                <c:pt idx="4849">
                  <c:v>-2.9816720000000001</c:v>
                </c:pt>
                <c:pt idx="4850">
                  <c:v>-2.9816720000000001</c:v>
                </c:pt>
                <c:pt idx="4851">
                  <c:v>-3.0204339999999998</c:v>
                </c:pt>
                <c:pt idx="4852">
                  <c:v>-2.4155180000000001</c:v>
                </c:pt>
                <c:pt idx="4853">
                  <c:v>-3.076381</c:v>
                </c:pt>
                <c:pt idx="4854">
                  <c:v>-3.076381</c:v>
                </c:pt>
                <c:pt idx="4855">
                  <c:v>-3.5340199999999999</c:v>
                </c:pt>
                <c:pt idx="4856">
                  <c:v>-3.3444160000000012</c:v>
                </c:pt>
                <c:pt idx="4857">
                  <c:v>-2.9804330000000001</c:v>
                </c:pt>
                <c:pt idx="4858">
                  <c:v>-2.9804330000000001</c:v>
                </c:pt>
                <c:pt idx="4859">
                  <c:v>-3.6993040000000001</c:v>
                </c:pt>
                <c:pt idx="4860">
                  <c:v>-2.955925000000001</c:v>
                </c:pt>
                <c:pt idx="4861">
                  <c:v>-2.955925000000001</c:v>
                </c:pt>
                <c:pt idx="4862">
                  <c:v>-3.7177180000000001</c:v>
                </c:pt>
                <c:pt idx="4863">
                  <c:v>-3.2830790000000012</c:v>
                </c:pt>
                <c:pt idx="4864">
                  <c:v>-3.5673379999999999</c:v>
                </c:pt>
                <c:pt idx="4865">
                  <c:v>-3.5673379999999999</c:v>
                </c:pt>
                <c:pt idx="4866">
                  <c:v>-3.6085820000000002</c:v>
                </c:pt>
                <c:pt idx="4867">
                  <c:v>-3.2427620000000008</c:v>
                </c:pt>
                <c:pt idx="4868">
                  <c:v>-3.2427620000000008</c:v>
                </c:pt>
                <c:pt idx="4869">
                  <c:v>-3.4010909999999992</c:v>
                </c:pt>
                <c:pt idx="4870">
                  <c:v>-4.2962990000000003</c:v>
                </c:pt>
                <c:pt idx="4871">
                  <c:v>-3.197832</c:v>
                </c:pt>
                <c:pt idx="4872">
                  <c:v>-3.197832</c:v>
                </c:pt>
                <c:pt idx="4873">
                  <c:v>-3.7890429999999991</c:v>
                </c:pt>
                <c:pt idx="4874">
                  <c:v>-3.1480789999999992</c:v>
                </c:pt>
                <c:pt idx="4875">
                  <c:v>-3.1480789999999992</c:v>
                </c:pt>
                <c:pt idx="4876">
                  <c:v>-3.859928</c:v>
                </c:pt>
                <c:pt idx="4877">
                  <c:v>-3.285289000000001</c:v>
                </c:pt>
                <c:pt idx="4878">
                  <c:v>-3.9875640000000012</c:v>
                </c:pt>
                <c:pt idx="4879">
                  <c:v>-3.9875640000000012</c:v>
                </c:pt>
                <c:pt idx="4880">
                  <c:v>-3.998888</c:v>
                </c:pt>
                <c:pt idx="4881">
                  <c:v>-4.1426010000000009</c:v>
                </c:pt>
                <c:pt idx="4882">
                  <c:v>-4.3132269999999986</c:v>
                </c:pt>
                <c:pt idx="4883">
                  <c:v>-3.9611300000000012</c:v>
                </c:pt>
                <c:pt idx="4884">
                  <c:v>-3.7030370000000001</c:v>
                </c:pt>
                <c:pt idx="4885">
                  <c:v>-3.5625279999999999</c:v>
                </c:pt>
                <c:pt idx="4886">
                  <c:v>-3.5625279999999999</c:v>
                </c:pt>
                <c:pt idx="4887">
                  <c:v>-3.651173</c:v>
                </c:pt>
                <c:pt idx="4888">
                  <c:v>-3.7673899999999998</c:v>
                </c:pt>
                <c:pt idx="4889">
                  <c:v>-3.2106790000000012</c:v>
                </c:pt>
                <c:pt idx="4890">
                  <c:v>-3.2106790000000012</c:v>
                </c:pt>
                <c:pt idx="4891">
                  <c:v>-3.7646950000000001</c:v>
                </c:pt>
                <c:pt idx="4892">
                  <c:v>-3.1447850000000011</c:v>
                </c:pt>
                <c:pt idx="4893">
                  <c:v>-4.0383930000000001</c:v>
                </c:pt>
                <c:pt idx="4894">
                  <c:v>-3.1696149999999998</c:v>
                </c:pt>
                <c:pt idx="4895">
                  <c:v>-3.1696149999999998</c:v>
                </c:pt>
                <c:pt idx="4896">
                  <c:v>-2.8879570000000001</c:v>
                </c:pt>
                <c:pt idx="4897">
                  <c:v>-3.1508259999999999</c:v>
                </c:pt>
                <c:pt idx="4898">
                  <c:v>-3.418651999999998</c:v>
                </c:pt>
                <c:pt idx="4899">
                  <c:v>-3.418651999999998</c:v>
                </c:pt>
                <c:pt idx="4900">
                  <c:v>-3.4403450000000011</c:v>
                </c:pt>
                <c:pt idx="4901">
                  <c:v>-3.4573649999999989</c:v>
                </c:pt>
                <c:pt idx="4902">
                  <c:v>-3.5008539999999999</c:v>
                </c:pt>
                <c:pt idx="4903">
                  <c:v>-3.5008539999999999</c:v>
                </c:pt>
                <c:pt idx="4904">
                  <c:v>-3.7102599999999999</c:v>
                </c:pt>
                <c:pt idx="4905">
                  <c:v>-3.4333709999999988</c:v>
                </c:pt>
                <c:pt idx="4906">
                  <c:v>-3.48672</c:v>
                </c:pt>
                <c:pt idx="4907">
                  <c:v>-3.154697000000001</c:v>
                </c:pt>
                <c:pt idx="4908">
                  <c:v>-3.154697000000001</c:v>
                </c:pt>
                <c:pt idx="4909">
                  <c:v>-2.6965629999999972</c:v>
                </c:pt>
                <c:pt idx="4910">
                  <c:v>-1.781177</c:v>
                </c:pt>
                <c:pt idx="4911">
                  <c:v>-3.2578969999999998</c:v>
                </c:pt>
                <c:pt idx="4912">
                  <c:v>-3.2578969999999998</c:v>
                </c:pt>
                <c:pt idx="4913">
                  <c:v>-3.3541629999999998</c:v>
                </c:pt>
                <c:pt idx="4914">
                  <c:v>-3.128909999999999</c:v>
                </c:pt>
                <c:pt idx="4915">
                  <c:v>-3.128909999999999</c:v>
                </c:pt>
                <c:pt idx="4916">
                  <c:v>-2.8929409999999809</c:v>
                </c:pt>
                <c:pt idx="4917">
                  <c:v>-3.1553799999999992</c:v>
                </c:pt>
                <c:pt idx="4918">
                  <c:v>-2.7056529999999999</c:v>
                </c:pt>
                <c:pt idx="4919">
                  <c:v>-2.7056529999999999</c:v>
                </c:pt>
                <c:pt idx="4920">
                  <c:v>-2.243957</c:v>
                </c:pt>
                <c:pt idx="4921">
                  <c:v>-2.394244</c:v>
                </c:pt>
                <c:pt idx="4922">
                  <c:v>-2.394244</c:v>
                </c:pt>
                <c:pt idx="4923">
                  <c:v>-2.294636000000001</c:v>
                </c:pt>
                <c:pt idx="4924">
                  <c:v>-2.904385</c:v>
                </c:pt>
                <c:pt idx="4925">
                  <c:v>-2.7318069999999999</c:v>
                </c:pt>
                <c:pt idx="4926">
                  <c:v>-2.7318069999999999</c:v>
                </c:pt>
                <c:pt idx="4927">
                  <c:v>-3.2140989999999992</c:v>
                </c:pt>
                <c:pt idx="4928">
                  <c:v>-2.333468999999996</c:v>
                </c:pt>
                <c:pt idx="4929">
                  <c:v>-2.333468999999996</c:v>
                </c:pt>
                <c:pt idx="4930">
                  <c:v>-2.9542889999999971</c:v>
                </c:pt>
                <c:pt idx="4931">
                  <c:v>-3.0604399999999998</c:v>
                </c:pt>
                <c:pt idx="4932">
                  <c:v>-3.0604399999999998</c:v>
                </c:pt>
                <c:pt idx="4933">
                  <c:v>-2.647368999999999</c:v>
                </c:pt>
                <c:pt idx="4934">
                  <c:v>-2.7842910000000001</c:v>
                </c:pt>
                <c:pt idx="4935">
                  <c:v>-2.964925</c:v>
                </c:pt>
                <c:pt idx="4936">
                  <c:v>-2.964925</c:v>
                </c:pt>
                <c:pt idx="4937">
                  <c:v>-4.6458779999999997</c:v>
                </c:pt>
                <c:pt idx="4938">
                  <c:v>-3.965878</c:v>
                </c:pt>
                <c:pt idx="4939">
                  <c:v>-3.919964999999999</c:v>
                </c:pt>
                <c:pt idx="4940">
                  <c:v>-3.919964999999999</c:v>
                </c:pt>
                <c:pt idx="4941">
                  <c:v>-4.0631259999999996</c:v>
                </c:pt>
                <c:pt idx="4942">
                  <c:v>-4.1150499999999974</c:v>
                </c:pt>
                <c:pt idx="4943">
                  <c:v>-4.1150499999999974</c:v>
                </c:pt>
                <c:pt idx="4944">
                  <c:v>-3.6296029999999981</c:v>
                </c:pt>
                <c:pt idx="4945">
                  <c:v>-3.4583340000000011</c:v>
                </c:pt>
                <c:pt idx="4946">
                  <c:v>-3.4583340000000011</c:v>
                </c:pt>
                <c:pt idx="4947">
                  <c:v>-4.1305789999999956</c:v>
                </c:pt>
                <c:pt idx="4948">
                  <c:v>-4.4740609999999998</c:v>
                </c:pt>
                <c:pt idx="4949">
                  <c:v>-4.4740609999999998</c:v>
                </c:pt>
                <c:pt idx="4950">
                  <c:v>-2.7834990000000008</c:v>
                </c:pt>
                <c:pt idx="4951">
                  <c:v>-2.8622579999999971</c:v>
                </c:pt>
                <c:pt idx="4952">
                  <c:v>-3.5289760000000001</c:v>
                </c:pt>
                <c:pt idx="4953">
                  <c:v>-3.5289760000000001</c:v>
                </c:pt>
                <c:pt idx="4954">
                  <c:v>-3.2534350000000001</c:v>
                </c:pt>
                <c:pt idx="4955">
                  <c:v>-3.2183679999999999</c:v>
                </c:pt>
                <c:pt idx="4956">
                  <c:v>-3.4849709999999998</c:v>
                </c:pt>
                <c:pt idx="4957">
                  <c:v>-3.4849709999999998</c:v>
                </c:pt>
                <c:pt idx="4958">
                  <c:v>-3.4481480000000002</c:v>
                </c:pt>
                <c:pt idx="4959">
                  <c:v>-3.1816359999999988</c:v>
                </c:pt>
                <c:pt idx="4960">
                  <c:v>-3.1816359999999988</c:v>
                </c:pt>
                <c:pt idx="4961">
                  <c:v>-3.5324800000000001</c:v>
                </c:pt>
                <c:pt idx="4962">
                  <c:v>-3.6409820000000002</c:v>
                </c:pt>
                <c:pt idx="4963">
                  <c:v>-3.745288</c:v>
                </c:pt>
                <c:pt idx="4964">
                  <c:v>-3.745288</c:v>
                </c:pt>
                <c:pt idx="4965">
                  <c:v>-3.5084370000000011</c:v>
                </c:pt>
                <c:pt idx="4966">
                  <c:v>-3.4597560000000001</c:v>
                </c:pt>
                <c:pt idx="4967">
                  <c:v>-2.546146999999999</c:v>
                </c:pt>
                <c:pt idx="4968">
                  <c:v>-3.1036940000000008</c:v>
                </c:pt>
                <c:pt idx="4969">
                  <c:v>-3.1036940000000008</c:v>
                </c:pt>
                <c:pt idx="4970">
                  <c:v>-3.1200839999999999</c:v>
                </c:pt>
                <c:pt idx="4971">
                  <c:v>-3.1883309999999998</c:v>
                </c:pt>
                <c:pt idx="4972">
                  <c:v>-3.1135549999999999</c:v>
                </c:pt>
                <c:pt idx="4973">
                  <c:v>-3.1135549999999999</c:v>
                </c:pt>
                <c:pt idx="4974">
                  <c:v>-3.0593599999999999</c:v>
                </c:pt>
                <c:pt idx="4975">
                  <c:v>-2.9395699999999998</c:v>
                </c:pt>
                <c:pt idx="4976">
                  <c:v>-3.0821000000000001</c:v>
                </c:pt>
                <c:pt idx="4977">
                  <c:v>-3.1573090000000001</c:v>
                </c:pt>
                <c:pt idx="4978">
                  <c:v>-3.0654810000000001</c:v>
                </c:pt>
                <c:pt idx="4979">
                  <c:v>-3.0215209999999999</c:v>
                </c:pt>
                <c:pt idx="4980">
                  <c:v>-3.0215209999999999</c:v>
                </c:pt>
                <c:pt idx="4981">
                  <c:v>-3.0134129999999999</c:v>
                </c:pt>
                <c:pt idx="4982">
                  <c:v>-3.095568999999998</c:v>
                </c:pt>
                <c:pt idx="4983">
                  <c:v>-3.095568999999998</c:v>
                </c:pt>
                <c:pt idx="4984">
                  <c:v>-2.8911570000000002</c:v>
                </c:pt>
                <c:pt idx="4985">
                  <c:v>-2.769992999999999</c:v>
                </c:pt>
                <c:pt idx="4986">
                  <c:v>-2.9989650000000001</c:v>
                </c:pt>
                <c:pt idx="4987">
                  <c:v>-2.6556329999999999</c:v>
                </c:pt>
                <c:pt idx="4988">
                  <c:v>-2.6556329999999999</c:v>
                </c:pt>
                <c:pt idx="4989">
                  <c:v>-1.6112569999999999</c:v>
                </c:pt>
                <c:pt idx="4990">
                  <c:v>-2.3348910000000012</c:v>
                </c:pt>
                <c:pt idx="4991">
                  <c:v>-2.3348910000000012</c:v>
                </c:pt>
                <c:pt idx="4992">
                  <c:v>-2.3122889999999812</c:v>
                </c:pt>
                <c:pt idx="4993">
                  <c:v>-2.9471070000000008</c:v>
                </c:pt>
                <c:pt idx="4994">
                  <c:v>-2.9523299999999999</c:v>
                </c:pt>
                <c:pt idx="4995">
                  <c:v>-2.9523299999999999</c:v>
                </c:pt>
                <c:pt idx="4996">
                  <c:v>-2.075097</c:v>
                </c:pt>
                <c:pt idx="4997">
                  <c:v>8.5490999999999304E-2</c:v>
                </c:pt>
                <c:pt idx="4998">
                  <c:v>-3.5246689999999981</c:v>
                </c:pt>
                <c:pt idx="4999">
                  <c:v>-3.780535</c:v>
                </c:pt>
                <c:pt idx="5000">
                  <c:v>-3.6826620000000001</c:v>
                </c:pt>
                <c:pt idx="5001">
                  <c:v>-3.6826620000000001</c:v>
                </c:pt>
                <c:pt idx="5002">
                  <c:v>-3.03694</c:v>
                </c:pt>
                <c:pt idx="5003">
                  <c:v>-3.513458</c:v>
                </c:pt>
                <c:pt idx="5004">
                  <c:v>-3.484173999999999</c:v>
                </c:pt>
                <c:pt idx="5005">
                  <c:v>-3.478402</c:v>
                </c:pt>
                <c:pt idx="5006">
                  <c:v>-3.414885999999997</c:v>
                </c:pt>
                <c:pt idx="5007">
                  <c:v>-3.1779649999999999</c:v>
                </c:pt>
                <c:pt idx="5008">
                  <c:v>-3.1779649999999999</c:v>
                </c:pt>
                <c:pt idx="5009">
                  <c:v>-3.269543000000001</c:v>
                </c:pt>
                <c:pt idx="5010">
                  <c:v>-3.1646370000000008</c:v>
                </c:pt>
                <c:pt idx="5011">
                  <c:v>-3.1646370000000008</c:v>
                </c:pt>
                <c:pt idx="5012">
                  <c:v>-3.312572999999996</c:v>
                </c:pt>
                <c:pt idx="5013">
                  <c:v>-3.493344</c:v>
                </c:pt>
                <c:pt idx="5014">
                  <c:v>-3.3920330000000001</c:v>
                </c:pt>
                <c:pt idx="5015">
                  <c:v>-3.5779109999999998</c:v>
                </c:pt>
                <c:pt idx="5016">
                  <c:v>-3.6053000000000002</c:v>
                </c:pt>
                <c:pt idx="5017">
                  <c:v>-3.5866600000000002</c:v>
                </c:pt>
                <c:pt idx="5018">
                  <c:v>-3.5866600000000002</c:v>
                </c:pt>
                <c:pt idx="5019">
                  <c:v>-3.6403449999999999</c:v>
                </c:pt>
                <c:pt idx="5020">
                  <c:v>-3.3701059999999998</c:v>
                </c:pt>
                <c:pt idx="5021">
                  <c:v>-3.516719999999999</c:v>
                </c:pt>
                <c:pt idx="5022">
                  <c:v>-3.516719999999999</c:v>
                </c:pt>
                <c:pt idx="5023">
                  <c:v>-3.7284210000000009</c:v>
                </c:pt>
                <c:pt idx="5024">
                  <c:v>-3.8943410000000012</c:v>
                </c:pt>
                <c:pt idx="5025">
                  <c:v>-3.612217999999999</c:v>
                </c:pt>
                <c:pt idx="5026">
                  <c:v>-2.7384920000000008</c:v>
                </c:pt>
                <c:pt idx="5027">
                  <c:v>-3.0801829999999999</c:v>
                </c:pt>
                <c:pt idx="5028">
                  <c:v>-2.8604639999999999</c:v>
                </c:pt>
                <c:pt idx="5029">
                  <c:v>-2.4076369999999989</c:v>
                </c:pt>
                <c:pt idx="5030">
                  <c:v>-3.8153970000000008</c:v>
                </c:pt>
                <c:pt idx="5031">
                  <c:v>-3.225806</c:v>
                </c:pt>
                <c:pt idx="5032">
                  <c:v>-3.225806</c:v>
                </c:pt>
                <c:pt idx="5033">
                  <c:v>-3.0489859999999989</c:v>
                </c:pt>
                <c:pt idx="5034">
                  <c:v>-3.008683</c:v>
                </c:pt>
                <c:pt idx="5035">
                  <c:v>-3.008683</c:v>
                </c:pt>
                <c:pt idx="5036">
                  <c:v>-3.2938519999999989</c:v>
                </c:pt>
                <c:pt idx="5037">
                  <c:v>-2.3704419999999971</c:v>
                </c:pt>
                <c:pt idx="5038">
                  <c:v>-2.3608309999999988</c:v>
                </c:pt>
                <c:pt idx="5039">
                  <c:v>-2.3608309999999988</c:v>
                </c:pt>
                <c:pt idx="5040">
                  <c:v>-2.1655570000000002</c:v>
                </c:pt>
                <c:pt idx="5041">
                  <c:v>-2.6935720000000001</c:v>
                </c:pt>
                <c:pt idx="5042">
                  <c:v>-2.6935720000000001</c:v>
                </c:pt>
                <c:pt idx="5043">
                  <c:v>-2.2552859999999999</c:v>
                </c:pt>
                <c:pt idx="5044">
                  <c:v>-3.1466290000000008</c:v>
                </c:pt>
                <c:pt idx="5045">
                  <c:v>-3.1466290000000008</c:v>
                </c:pt>
                <c:pt idx="5046">
                  <c:v>-1.8689880000000001</c:v>
                </c:pt>
                <c:pt idx="5047">
                  <c:v>-1.8689880000000001</c:v>
                </c:pt>
                <c:pt idx="5048">
                  <c:v>-2.6625869999999998</c:v>
                </c:pt>
                <c:pt idx="5049">
                  <c:v>-1.3314360000000001</c:v>
                </c:pt>
                <c:pt idx="5050">
                  <c:v>-3.3705470000000002</c:v>
                </c:pt>
                <c:pt idx="5051">
                  <c:v>-3.532616</c:v>
                </c:pt>
                <c:pt idx="5052">
                  <c:v>-2.6178789999999998</c:v>
                </c:pt>
                <c:pt idx="5053">
                  <c:v>-2.6178789999999998</c:v>
                </c:pt>
                <c:pt idx="5054">
                  <c:v>-4.427557999999979</c:v>
                </c:pt>
                <c:pt idx="5055">
                  <c:v>-4.427557999999979</c:v>
                </c:pt>
                <c:pt idx="5056">
                  <c:v>-4.2446330000000003</c:v>
                </c:pt>
                <c:pt idx="5057">
                  <c:v>-3.5974529999999998</c:v>
                </c:pt>
                <c:pt idx="5058">
                  <c:v>-3.5974529999999998</c:v>
                </c:pt>
                <c:pt idx="5059">
                  <c:v>-4.1820920000000008</c:v>
                </c:pt>
                <c:pt idx="5060">
                  <c:v>-3.6730959999999988</c:v>
                </c:pt>
                <c:pt idx="5061">
                  <c:v>-3.394803</c:v>
                </c:pt>
                <c:pt idx="5062">
                  <c:v>-3.394803</c:v>
                </c:pt>
                <c:pt idx="5063">
                  <c:v>-3.2235010000000002</c:v>
                </c:pt>
                <c:pt idx="5064">
                  <c:v>-3.3884399999999988</c:v>
                </c:pt>
                <c:pt idx="5065">
                  <c:v>-3.3884399999999988</c:v>
                </c:pt>
                <c:pt idx="5066">
                  <c:v>-3.1736850000000012</c:v>
                </c:pt>
                <c:pt idx="5067">
                  <c:v>-3.2971360000000001</c:v>
                </c:pt>
                <c:pt idx="5068">
                  <c:v>-3.27481</c:v>
                </c:pt>
                <c:pt idx="5069">
                  <c:v>-3.27481</c:v>
                </c:pt>
                <c:pt idx="5070">
                  <c:v>-3.2223120000000001</c:v>
                </c:pt>
                <c:pt idx="5071">
                  <c:v>-3.4112329999999971</c:v>
                </c:pt>
                <c:pt idx="5072">
                  <c:v>-3.6513599999999999</c:v>
                </c:pt>
                <c:pt idx="5073">
                  <c:v>-3.6513599999999999</c:v>
                </c:pt>
                <c:pt idx="5074">
                  <c:v>-3.784214</c:v>
                </c:pt>
                <c:pt idx="5075">
                  <c:v>-3.5935700000000002</c:v>
                </c:pt>
                <c:pt idx="5076">
                  <c:v>-3.5935700000000002</c:v>
                </c:pt>
                <c:pt idx="5077">
                  <c:v>-3.6928040000000011</c:v>
                </c:pt>
                <c:pt idx="5078">
                  <c:v>-3.4660609999999998</c:v>
                </c:pt>
                <c:pt idx="5079">
                  <c:v>-3.5223260000000001</c:v>
                </c:pt>
                <c:pt idx="5080">
                  <c:v>-3.5223260000000001</c:v>
                </c:pt>
                <c:pt idx="5081">
                  <c:v>-3.470647</c:v>
                </c:pt>
                <c:pt idx="5082">
                  <c:v>-3.7549250000000001</c:v>
                </c:pt>
                <c:pt idx="5083">
                  <c:v>-3.520203</c:v>
                </c:pt>
                <c:pt idx="5084">
                  <c:v>-3.2526510000000002</c:v>
                </c:pt>
                <c:pt idx="5085">
                  <c:v>-3.2526510000000002</c:v>
                </c:pt>
                <c:pt idx="5086">
                  <c:v>-2.1322610000000002</c:v>
                </c:pt>
                <c:pt idx="5087">
                  <c:v>-3.9025390000000009</c:v>
                </c:pt>
                <c:pt idx="5088">
                  <c:v>-2.3248660000000001</c:v>
                </c:pt>
                <c:pt idx="5089">
                  <c:v>-2.3248660000000001</c:v>
                </c:pt>
                <c:pt idx="5090">
                  <c:v>-3.2235510000000001</c:v>
                </c:pt>
                <c:pt idx="5091">
                  <c:v>-2.6270260000000012</c:v>
                </c:pt>
                <c:pt idx="5092">
                  <c:v>-2.882514</c:v>
                </c:pt>
                <c:pt idx="5093">
                  <c:v>-0.81752000000000002</c:v>
                </c:pt>
                <c:pt idx="5094">
                  <c:v>-2.4850790000000011</c:v>
                </c:pt>
                <c:pt idx="5095">
                  <c:v>-2.4850790000000011</c:v>
                </c:pt>
                <c:pt idx="5096">
                  <c:v>-3.29196</c:v>
                </c:pt>
                <c:pt idx="5097">
                  <c:v>-3.0708790000000001</c:v>
                </c:pt>
                <c:pt idx="5098">
                  <c:v>-3.1554289999999998</c:v>
                </c:pt>
                <c:pt idx="5099">
                  <c:v>-3.0170710000000001</c:v>
                </c:pt>
                <c:pt idx="5100">
                  <c:v>-3.0170710000000001</c:v>
                </c:pt>
                <c:pt idx="5101">
                  <c:v>-2.9697849999999999</c:v>
                </c:pt>
                <c:pt idx="5102">
                  <c:v>-1.1855000000000599E-2</c:v>
                </c:pt>
                <c:pt idx="5103">
                  <c:v>-3.001897</c:v>
                </c:pt>
                <c:pt idx="5104">
                  <c:v>-3.001897</c:v>
                </c:pt>
                <c:pt idx="5105">
                  <c:v>-4.4675899999999791</c:v>
                </c:pt>
                <c:pt idx="5106">
                  <c:v>-2.6735190000000011</c:v>
                </c:pt>
                <c:pt idx="5107">
                  <c:v>-2.93235</c:v>
                </c:pt>
                <c:pt idx="5108">
                  <c:v>-2.93235</c:v>
                </c:pt>
                <c:pt idx="5109">
                  <c:v>-3.3903300000000001</c:v>
                </c:pt>
                <c:pt idx="5110">
                  <c:v>-3.3903300000000001</c:v>
                </c:pt>
                <c:pt idx="5111">
                  <c:v>-3.4979669999999992</c:v>
                </c:pt>
                <c:pt idx="5112">
                  <c:v>-3.563742</c:v>
                </c:pt>
                <c:pt idx="5113">
                  <c:v>-3.2877990000000001</c:v>
                </c:pt>
                <c:pt idx="5114">
                  <c:v>-3.2877990000000001</c:v>
                </c:pt>
                <c:pt idx="5115">
                  <c:v>-3.1731609999999999</c:v>
                </c:pt>
                <c:pt idx="5116">
                  <c:v>-3.7563900000000001</c:v>
                </c:pt>
                <c:pt idx="5117">
                  <c:v>-3.6968019999999981</c:v>
                </c:pt>
                <c:pt idx="5118">
                  <c:v>-3.6968019999999981</c:v>
                </c:pt>
                <c:pt idx="5119">
                  <c:v>-3.788767</c:v>
                </c:pt>
                <c:pt idx="5120">
                  <c:v>-3.4889550000000011</c:v>
                </c:pt>
                <c:pt idx="5121">
                  <c:v>-3.6455090000000001</c:v>
                </c:pt>
                <c:pt idx="5122">
                  <c:v>-3.6455090000000001</c:v>
                </c:pt>
                <c:pt idx="5123">
                  <c:v>-2.4581750000000011</c:v>
                </c:pt>
                <c:pt idx="5124">
                  <c:v>-2.4581750000000011</c:v>
                </c:pt>
                <c:pt idx="5125">
                  <c:v>-3.8132439999999961</c:v>
                </c:pt>
                <c:pt idx="5126">
                  <c:v>-3.9219740000000001</c:v>
                </c:pt>
                <c:pt idx="5127">
                  <c:v>-3.951009</c:v>
                </c:pt>
                <c:pt idx="5128">
                  <c:v>-3.951009</c:v>
                </c:pt>
                <c:pt idx="5129">
                  <c:v>-2.1199910000000011</c:v>
                </c:pt>
                <c:pt idx="5130">
                  <c:v>-2.8843510000000001</c:v>
                </c:pt>
                <c:pt idx="5131">
                  <c:v>-3.963206</c:v>
                </c:pt>
                <c:pt idx="5132">
                  <c:v>-2.9478570000000008</c:v>
                </c:pt>
                <c:pt idx="5133">
                  <c:v>-2.9478570000000008</c:v>
                </c:pt>
                <c:pt idx="5134">
                  <c:v>-3.1595669999999991</c:v>
                </c:pt>
                <c:pt idx="5135">
                  <c:v>-3.3575940000000011</c:v>
                </c:pt>
                <c:pt idx="5136">
                  <c:v>-3.659494</c:v>
                </c:pt>
                <c:pt idx="5137">
                  <c:v>-3.556144999999999</c:v>
                </c:pt>
                <c:pt idx="5138">
                  <c:v>-3.971944000000001</c:v>
                </c:pt>
                <c:pt idx="5139">
                  <c:v>-5.4759250000000002</c:v>
                </c:pt>
                <c:pt idx="5140">
                  <c:v>-0.33009300000000003</c:v>
                </c:pt>
                <c:pt idx="5141">
                  <c:v>-1.6996640000000001</c:v>
                </c:pt>
                <c:pt idx="5142">
                  <c:v>-1.6996640000000001</c:v>
                </c:pt>
                <c:pt idx="5143">
                  <c:v>-3.8255520000000001</c:v>
                </c:pt>
                <c:pt idx="5144">
                  <c:v>-2.236291</c:v>
                </c:pt>
                <c:pt idx="5145">
                  <c:v>-2.615553999999999</c:v>
                </c:pt>
                <c:pt idx="5146">
                  <c:v>-2.7799779999999998</c:v>
                </c:pt>
                <c:pt idx="5147">
                  <c:v>-2.7805840000000002</c:v>
                </c:pt>
                <c:pt idx="5148">
                  <c:v>-2.7805840000000002</c:v>
                </c:pt>
                <c:pt idx="5149">
                  <c:v>-3.3198759999999821</c:v>
                </c:pt>
                <c:pt idx="5150">
                  <c:v>-2.866881999999999</c:v>
                </c:pt>
                <c:pt idx="5151">
                  <c:v>-2.866881999999999</c:v>
                </c:pt>
                <c:pt idx="5152">
                  <c:v>-3.0654979999999998</c:v>
                </c:pt>
                <c:pt idx="5153">
                  <c:v>-2.964850999999999</c:v>
                </c:pt>
                <c:pt idx="5154">
                  <c:v>-2.964850999999999</c:v>
                </c:pt>
                <c:pt idx="5155">
                  <c:v>-3.8547519999999991</c:v>
                </c:pt>
                <c:pt idx="5156">
                  <c:v>-3.3489529999999998</c:v>
                </c:pt>
                <c:pt idx="5157">
                  <c:v>-3.3489529999999998</c:v>
                </c:pt>
                <c:pt idx="5158">
                  <c:v>-4.117705999999977</c:v>
                </c:pt>
                <c:pt idx="5159">
                  <c:v>-3.3915589999999818</c:v>
                </c:pt>
                <c:pt idx="5160">
                  <c:v>-3.550660000000001</c:v>
                </c:pt>
                <c:pt idx="5161">
                  <c:v>-4.1053080000000008</c:v>
                </c:pt>
                <c:pt idx="5162">
                  <c:v>-4.1053080000000008</c:v>
                </c:pt>
                <c:pt idx="5163">
                  <c:v>-3.779496</c:v>
                </c:pt>
                <c:pt idx="5164">
                  <c:v>-3.013002999999999</c:v>
                </c:pt>
                <c:pt idx="5165">
                  <c:v>-3.013002999999999</c:v>
                </c:pt>
                <c:pt idx="5166">
                  <c:v>-4.6687249999999771</c:v>
                </c:pt>
                <c:pt idx="5167">
                  <c:v>-2.928729000000001</c:v>
                </c:pt>
                <c:pt idx="5168">
                  <c:v>-2.9258000000000011</c:v>
                </c:pt>
                <c:pt idx="5169">
                  <c:v>-2.3523219999999991</c:v>
                </c:pt>
                <c:pt idx="5170">
                  <c:v>-2.3523219999999991</c:v>
                </c:pt>
                <c:pt idx="5171">
                  <c:v>-2.4601109999999999</c:v>
                </c:pt>
                <c:pt idx="5172">
                  <c:v>-3.007203000000001</c:v>
                </c:pt>
                <c:pt idx="5173">
                  <c:v>-3.090841999999999</c:v>
                </c:pt>
                <c:pt idx="5174">
                  <c:v>-3.090841999999999</c:v>
                </c:pt>
                <c:pt idx="5175">
                  <c:v>-3.0883920000000011</c:v>
                </c:pt>
                <c:pt idx="5176">
                  <c:v>-3.1867999999999999</c:v>
                </c:pt>
                <c:pt idx="5177">
                  <c:v>-3.4515239999999991</c:v>
                </c:pt>
                <c:pt idx="5178">
                  <c:v>-3.4515239999999991</c:v>
                </c:pt>
                <c:pt idx="5179">
                  <c:v>-3.198306000000001</c:v>
                </c:pt>
                <c:pt idx="5180">
                  <c:v>-4.0881640000000008</c:v>
                </c:pt>
                <c:pt idx="5181">
                  <c:v>-4.0881640000000008</c:v>
                </c:pt>
                <c:pt idx="5182">
                  <c:v>-2.7134969999999998</c:v>
                </c:pt>
                <c:pt idx="5183">
                  <c:v>-3.139033</c:v>
                </c:pt>
                <c:pt idx="5184">
                  <c:v>-4.1730450000000001</c:v>
                </c:pt>
                <c:pt idx="5185">
                  <c:v>-4.1730450000000001</c:v>
                </c:pt>
                <c:pt idx="5186">
                  <c:v>-1.685713</c:v>
                </c:pt>
                <c:pt idx="5187">
                  <c:v>-1.685713</c:v>
                </c:pt>
                <c:pt idx="5188">
                  <c:v>-3.727484</c:v>
                </c:pt>
                <c:pt idx="5189">
                  <c:v>-3.7655930000000009</c:v>
                </c:pt>
                <c:pt idx="5190">
                  <c:v>-3.7655930000000009</c:v>
                </c:pt>
                <c:pt idx="5191">
                  <c:v>-3.1157979999999998</c:v>
                </c:pt>
                <c:pt idx="5192">
                  <c:v>0.55034000000000005</c:v>
                </c:pt>
                <c:pt idx="5193">
                  <c:v>0.64583799999999902</c:v>
                </c:pt>
                <c:pt idx="5194">
                  <c:v>0.64583799999999902</c:v>
                </c:pt>
                <c:pt idx="5195">
                  <c:v>-5.5856000000000003</c:v>
                </c:pt>
                <c:pt idx="5196">
                  <c:v>-4.2190809999999974</c:v>
                </c:pt>
                <c:pt idx="5197">
                  <c:v>-2.6170300000000002</c:v>
                </c:pt>
                <c:pt idx="5198">
                  <c:v>-2.6170300000000002</c:v>
                </c:pt>
                <c:pt idx="5199">
                  <c:v>-3.523540000000001</c:v>
                </c:pt>
                <c:pt idx="5200">
                  <c:v>-2.7810210000000009</c:v>
                </c:pt>
                <c:pt idx="5201">
                  <c:v>-2.7810210000000009</c:v>
                </c:pt>
                <c:pt idx="5202">
                  <c:v>-2.141651</c:v>
                </c:pt>
                <c:pt idx="5203">
                  <c:v>-2.978669999999997</c:v>
                </c:pt>
                <c:pt idx="5204">
                  <c:v>-2.355710999999999</c:v>
                </c:pt>
                <c:pt idx="5205">
                  <c:v>-2.355710999999999</c:v>
                </c:pt>
                <c:pt idx="5206">
                  <c:v>-2.7734960000000002</c:v>
                </c:pt>
                <c:pt idx="5207">
                  <c:v>-3.5307670000000009</c:v>
                </c:pt>
                <c:pt idx="5208">
                  <c:v>-3.5307670000000009</c:v>
                </c:pt>
                <c:pt idx="5209">
                  <c:v>-2.8617080000000001</c:v>
                </c:pt>
                <c:pt idx="5210">
                  <c:v>-3.7053919999999998</c:v>
                </c:pt>
                <c:pt idx="5211">
                  <c:v>-2.8889669999999992</c:v>
                </c:pt>
                <c:pt idx="5212">
                  <c:v>-3.7951239999999991</c:v>
                </c:pt>
                <c:pt idx="5213">
                  <c:v>-3.5933670000000011</c:v>
                </c:pt>
                <c:pt idx="5214">
                  <c:v>-3.8309989999999998</c:v>
                </c:pt>
                <c:pt idx="5215">
                  <c:v>-3.7085180000000002</c:v>
                </c:pt>
                <c:pt idx="5216">
                  <c:v>-3.7085180000000002</c:v>
                </c:pt>
                <c:pt idx="5217">
                  <c:v>-4.0226950000000006</c:v>
                </c:pt>
                <c:pt idx="5218">
                  <c:v>-4.0226950000000006</c:v>
                </c:pt>
                <c:pt idx="5219">
                  <c:v>-4.0984619999999996</c:v>
                </c:pt>
                <c:pt idx="5220">
                  <c:v>-2.6510069999999999</c:v>
                </c:pt>
                <c:pt idx="5221">
                  <c:v>-2.6510069999999999</c:v>
                </c:pt>
                <c:pt idx="5222">
                  <c:v>-2.980931</c:v>
                </c:pt>
                <c:pt idx="5223">
                  <c:v>-2.567631</c:v>
                </c:pt>
                <c:pt idx="5224">
                  <c:v>-2.567631</c:v>
                </c:pt>
                <c:pt idx="5225">
                  <c:v>-2.341521999999999</c:v>
                </c:pt>
                <c:pt idx="5226">
                  <c:v>-2.8519199999999998</c:v>
                </c:pt>
                <c:pt idx="5227">
                  <c:v>-2.890440999999996</c:v>
                </c:pt>
                <c:pt idx="5228">
                  <c:v>-2.890440999999996</c:v>
                </c:pt>
                <c:pt idx="5229">
                  <c:v>-3.2641230000000001</c:v>
                </c:pt>
                <c:pt idx="5230">
                  <c:v>-2.900941</c:v>
                </c:pt>
                <c:pt idx="5231">
                  <c:v>-2.900941</c:v>
                </c:pt>
                <c:pt idx="5232">
                  <c:v>-3.444874</c:v>
                </c:pt>
                <c:pt idx="5233">
                  <c:v>-3.0178699999999998</c:v>
                </c:pt>
                <c:pt idx="5234">
                  <c:v>-3.4590540000000001</c:v>
                </c:pt>
                <c:pt idx="5235">
                  <c:v>-3.4590540000000001</c:v>
                </c:pt>
                <c:pt idx="5236">
                  <c:v>-2.8641710000000011</c:v>
                </c:pt>
                <c:pt idx="5237">
                  <c:v>-3.338754999999999</c:v>
                </c:pt>
                <c:pt idx="5238">
                  <c:v>-2.940394</c:v>
                </c:pt>
                <c:pt idx="5239">
                  <c:v>-1.883459</c:v>
                </c:pt>
                <c:pt idx="5240">
                  <c:v>-2.084009</c:v>
                </c:pt>
                <c:pt idx="5241">
                  <c:v>-2.084009</c:v>
                </c:pt>
                <c:pt idx="5242">
                  <c:v>-1.8472230000000001</c:v>
                </c:pt>
                <c:pt idx="5243">
                  <c:v>-2.5536509999999999</c:v>
                </c:pt>
                <c:pt idx="5244">
                  <c:v>-0.86407900000000004</c:v>
                </c:pt>
                <c:pt idx="5245">
                  <c:v>-0.86407900000000004</c:v>
                </c:pt>
                <c:pt idx="5246">
                  <c:v>-3.5833840000000001</c:v>
                </c:pt>
                <c:pt idx="5247">
                  <c:v>-3.8143549999999991</c:v>
                </c:pt>
                <c:pt idx="5248">
                  <c:v>-2.2219329999999999</c:v>
                </c:pt>
                <c:pt idx="5249">
                  <c:v>-2.934704</c:v>
                </c:pt>
                <c:pt idx="5250">
                  <c:v>-2.934704</c:v>
                </c:pt>
                <c:pt idx="5251">
                  <c:v>-2.5306869999999999</c:v>
                </c:pt>
                <c:pt idx="5252">
                  <c:v>-3.078758000000001</c:v>
                </c:pt>
                <c:pt idx="5253">
                  <c:v>-2.856171999999999</c:v>
                </c:pt>
                <c:pt idx="5254">
                  <c:v>-2.856171999999999</c:v>
                </c:pt>
                <c:pt idx="5255">
                  <c:v>-2.6683379999999999</c:v>
                </c:pt>
                <c:pt idx="5256">
                  <c:v>-3.0650659999999998</c:v>
                </c:pt>
                <c:pt idx="5257">
                  <c:v>-3.0650659999999998</c:v>
                </c:pt>
                <c:pt idx="5258">
                  <c:v>-3.0639559999999988</c:v>
                </c:pt>
                <c:pt idx="5259">
                  <c:v>-3.7167169999999992</c:v>
                </c:pt>
                <c:pt idx="5260">
                  <c:v>-3.116857</c:v>
                </c:pt>
                <c:pt idx="5261">
                  <c:v>-2.9009160000000001</c:v>
                </c:pt>
                <c:pt idx="5262">
                  <c:v>-3.302324</c:v>
                </c:pt>
                <c:pt idx="5263">
                  <c:v>-3.302324</c:v>
                </c:pt>
                <c:pt idx="5264">
                  <c:v>-3.4832540000000001</c:v>
                </c:pt>
                <c:pt idx="5265">
                  <c:v>-3.432951999999998</c:v>
                </c:pt>
                <c:pt idx="5266">
                  <c:v>-3.432951999999998</c:v>
                </c:pt>
                <c:pt idx="5267">
                  <c:v>-2.6162879999999991</c:v>
                </c:pt>
                <c:pt idx="5268">
                  <c:v>-3.5363929999999999</c:v>
                </c:pt>
                <c:pt idx="5269">
                  <c:v>-3.5363929999999999</c:v>
                </c:pt>
                <c:pt idx="5270">
                  <c:v>-2.9844029999999999</c:v>
                </c:pt>
                <c:pt idx="5271">
                  <c:v>-2.7324980000000001</c:v>
                </c:pt>
                <c:pt idx="5272">
                  <c:v>-3.1731220000000002</c:v>
                </c:pt>
                <c:pt idx="5273">
                  <c:v>-3.7270050000000001</c:v>
                </c:pt>
                <c:pt idx="5274">
                  <c:v>-3.1870980000000011</c:v>
                </c:pt>
                <c:pt idx="5275">
                  <c:v>-3.1870980000000011</c:v>
                </c:pt>
                <c:pt idx="5276">
                  <c:v>-3.4925869999999999</c:v>
                </c:pt>
                <c:pt idx="5277">
                  <c:v>-3.1444529999999999</c:v>
                </c:pt>
                <c:pt idx="5278">
                  <c:v>-3.1444529999999999</c:v>
                </c:pt>
                <c:pt idx="5279">
                  <c:v>-3.2442329999999999</c:v>
                </c:pt>
                <c:pt idx="5280">
                  <c:v>-3.0173429999999999</c:v>
                </c:pt>
                <c:pt idx="5281">
                  <c:v>-3.400058</c:v>
                </c:pt>
                <c:pt idx="5282">
                  <c:v>-3.400058</c:v>
                </c:pt>
                <c:pt idx="5283">
                  <c:v>-3.4003709999999998</c:v>
                </c:pt>
                <c:pt idx="5284">
                  <c:v>-3.1372</c:v>
                </c:pt>
                <c:pt idx="5285">
                  <c:v>-3.1372</c:v>
                </c:pt>
                <c:pt idx="5286">
                  <c:v>-3.5223080000000011</c:v>
                </c:pt>
                <c:pt idx="5287">
                  <c:v>-3.3549340000000001</c:v>
                </c:pt>
                <c:pt idx="5288">
                  <c:v>-3.2362040000000012</c:v>
                </c:pt>
                <c:pt idx="5289">
                  <c:v>-3.2362040000000012</c:v>
                </c:pt>
                <c:pt idx="5290">
                  <c:v>-3.4485259999999989</c:v>
                </c:pt>
                <c:pt idx="5291">
                  <c:v>-3.0390109999999999</c:v>
                </c:pt>
                <c:pt idx="5292">
                  <c:v>-4.3403179999999999</c:v>
                </c:pt>
                <c:pt idx="5293">
                  <c:v>-3.5426160000000011</c:v>
                </c:pt>
                <c:pt idx="5294">
                  <c:v>-3.5426160000000011</c:v>
                </c:pt>
                <c:pt idx="5295">
                  <c:v>-4.0382480000000003</c:v>
                </c:pt>
                <c:pt idx="5296">
                  <c:v>0.35166700000000101</c:v>
                </c:pt>
                <c:pt idx="5297">
                  <c:v>0.35166700000000101</c:v>
                </c:pt>
                <c:pt idx="5298">
                  <c:v>-3.4662890000000002</c:v>
                </c:pt>
                <c:pt idx="5299">
                  <c:v>-3.0511469999999998</c:v>
                </c:pt>
                <c:pt idx="5300">
                  <c:v>-3.310146</c:v>
                </c:pt>
                <c:pt idx="5301">
                  <c:v>-3.310146</c:v>
                </c:pt>
                <c:pt idx="5302">
                  <c:v>-2.892642999999981</c:v>
                </c:pt>
                <c:pt idx="5303">
                  <c:v>-3.1114540000000002</c:v>
                </c:pt>
                <c:pt idx="5304">
                  <c:v>-3.1114540000000002</c:v>
                </c:pt>
                <c:pt idx="5305">
                  <c:v>-2.6670960000000008</c:v>
                </c:pt>
                <c:pt idx="5306">
                  <c:v>-2.7860669999999992</c:v>
                </c:pt>
                <c:pt idx="5307">
                  <c:v>-2.9115859999999998</c:v>
                </c:pt>
                <c:pt idx="5308">
                  <c:v>-3.4527239999999999</c:v>
                </c:pt>
                <c:pt idx="5309">
                  <c:v>-3.415863999999996</c:v>
                </c:pt>
                <c:pt idx="5310">
                  <c:v>-3.3899080000000001</c:v>
                </c:pt>
                <c:pt idx="5311">
                  <c:v>-3.3899080000000001</c:v>
                </c:pt>
                <c:pt idx="5312">
                  <c:v>-3.369545</c:v>
                </c:pt>
                <c:pt idx="5313">
                  <c:v>-3.47146599999998</c:v>
                </c:pt>
                <c:pt idx="5314">
                  <c:v>-4.8381990000000004</c:v>
                </c:pt>
                <c:pt idx="5315">
                  <c:v>-4.8381990000000004</c:v>
                </c:pt>
                <c:pt idx="5316">
                  <c:v>-4.0368690000000003</c:v>
                </c:pt>
                <c:pt idx="5317">
                  <c:v>-4.459403</c:v>
                </c:pt>
                <c:pt idx="5318">
                  <c:v>-4.459403</c:v>
                </c:pt>
                <c:pt idx="5319">
                  <c:v>-3.6920959999999972</c:v>
                </c:pt>
                <c:pt idx="5320">
                  <c:v>-3.7708010000000001</c:v>
                </c:pt>
                <c:pt idx="5321">
                  <c:v>-3.3105349999999998</c:v>
                </c:pt>
                <c:pt idx="5322">
                  <c:v>-3.3105349999999998</c:v>
                </c:pt>
                <c:pt idx="5323">
                  <c:v>-4.1533979999999966</c:v>
                </c:pt>
                <c:pt idx="5324">
                  <c:v>-3.428963</c:v>
                </c:pt>
                <c:pt idx="5325">
                  <c:v>-3.0538640000000008</c:v>
                </c:pt>
                <c:pt idx="5326">
                  <c:v>-4.7312890000000003</c:v>
                </c:pt>
                <c:pt idx="5327">
                  <c:v>-4.7312890000000003</c:v>
                </c:pt>
                <c:pt idx="5328">
                  <c:v>-3.6671019999999999</c:v>
                </c:pt>
                <c:pt idx="5329">
                  <c:v>-3.3984330000000011</c:v>
                </c:pt>
                <c:pt idx="5330">
                  <c:v>-3.6957740000000001</c:v>
                </c:pt>
                <c:pt idx="5331">
                  <c:v>-3.312831999999998</c:v>
                </c:pt>
                <c:pt idx="5332">
                  <c:v>-3.1628760000000011</c:v>
                </c:pt>
                <c:pt idx="5333">
                  <c:v>-3.4991620000000001</c:v>
                </c:pt>
                <c:pt idx="5334">
                  <c:v>-3.4991620000000001</c:v>
                </c:pt>
                <c:pt idx="5335">
                  <c:v>-3.5474760000000001</c:v>
                </c:pt>
                <c:pt idx="5336">
                  <c:v>-3.3312899999999961</c:v>
                </c:pt>
                <c:pt idx="5337">
                  <c:v>-3.6556169999999981</c:v>
                </c:pt>
                <c:pt idx="5338">
                  <c:v>-3.6556169999999981</c:v>
                </c:pt>
                <c:pt idx="5339">
                  <c:v>-3.4296399999999991</c:v>
                </c:pt>
                <c:pt idx="5340">
                  <c:v>-3.2647309999999998</c:v>
                </c:pt>
                <c:pt idx="5341">
                  <c:v>-2.6323549999999991</c:v>
                </c:pt>
                <c:pt idx="5342">
                  <c:v>-3.0158429999999812</c:v>
                </c:pt>
                <c:pt idx="5343">
                  <c:v>-3.0158429999999812</c:v>
                </c:pt>
                <c:pt idx="5344">
                  <c:v>-2.7978299999999989</c:v>
                </c:pt>
                <c:pt idx="5345">
                  <c:v>-2.938288999999997</c:v>
                </c:pt>
                <c:pt idx="5346">
                  <c:v>-4.5434390000000002</c:v>
                </c:pt>
                <c:pt idx="5347">
                  <c:v>-4.5434390000000002</c:v>
                </c:pt>
                <c:pt idx="5348">
                  <c:v>2.7432759999999998</c:v>
                </c:pt>
                <c:pt idx="5349">
                  <c:v>-2.7147659999999991</c:v>
                </c:pt>
                <c:pt idx="5350">
                  <c:v>-3.0060570000000002</c:v>
                </c:pt>
                <c:pt idx="5351">
                  <c:v>-3.211973</c:v>
                </c:pt>
                <c:pt idx="5352">
                  <c:v>-3.211973</c:v>
                </c:pt>
                <c:pt idx="5353">
                  <c:v>-3.1799820000000012</c:v>
                </c:pt>
                <c:pt idx="5354">
                  <c:v>-3.4101909999999989</c:v>
                </c:pt>
                <c:pt idx="5355">
                  <c:v>-3.4101909999999989</c:v>
                </c:pt>
                <c:pt idx="5356">
                  <c:v>-3.120255999999999</c:v>
                </c:pt>
                <c:pt idx="5357">
                  <c:v>-3.2031510000000001</c:v>
                </c:pt>
                <c:pt idx="5358">
                  <c:v>-3.3676140000000001</c:v>
                </c:pt>
                <c:pt idx="5359">
                  <c:v>-3.3676140000000001</c:v>
                </c:pt>
                <c:pt idx="5360">
                  <c:v>-3.4521120000000001</c:v>
                </c:pt>
                <c:pt idx="5361">
                  <c:v>-4.3449079999999789</c:v>
                </c:pt>
                <c:pt idx="5362">
                  <c:v>-3.5241250000000002</c:v>
                </c:pt>
                <c:pt idx="5363">
                  <c:v>-3.4503780000000011</c:v>
                </c:pt>
                <c:pt idx="5364">
                  <c:v>-3.5862440000000011</c:v>
                </c:pt>
                <c:pt idx="5365">
                  <c:v>-4.7780740000000002</c:v>
                </c:pt>
                <c:pt idx="5366">
                  <c:v>-3.032470999999997</c:v>
                </c:pt>
                <c:pt idx="5367">
                  <c:v>-3.032470999999997</c:v>
                </c:pt>
                <c:pt idx="5368">
                  <c:v>-3.6310059999999971</c:v>
                </c:pt>
                <c:pt idx="5369">
                  <c:v>-3.50684</c:v>
                </c:pt>
                <c:pt idx="5370">
                  <c:v>-3.001112</c:v>
                </c:pt>
                <c:pt idx="5371">
                  <c:v>-3.001112</c:v>
                </c:pt>
                <c:pt idx="5372">
                  <c:v>-4.0438949999999956</c:v>
                </c:pt>
                <c:pt idx="5373">
                  <c:v>-3.5826290000000012</c:v>
                </c:pt>
                <c:pt idx="5374">
                  <c:v>-4.2724209999999996</c:v>
                </c:pt>
                <c:pt idx="5375">
                  <c:v>-4.2724209999999996</c:v>
                </c:pt>
                <c:pt idx="5376">
                  <c:v>-3.52833</c:v>
                </c:pt>
                <c:pt idx="5377">
                  <c:v>-2.646131</c:v>
                </c:pt>
                <c:pt idx="5378">
                  <c:v>-2.646131</c:v>
                </c:pt>
                <c:pt idx="5379">
                  <c:v>-4.0387810000000002</c:v>
                </c:pt>
                <c:pt idx="5380">
                  <c:v>-3.0174939999999988</c:v>
                </c:pt>
                <c:pt idx="5381">
                  <c:v>-3.0174939999999988</c:v>
                </c:pt>
                <c:pt idx="5382">
                  <c:v>-3.439211999999999</c:v>
                </c:pt>
                <c:pt idx="5383">
                  <c:v>-3.276638999999999</c:v>
                </c:pt>
                <c:pt idx="5384">
                  <c:v>-3.276638999999999</c:v>
                </c:pt>
                <c:pt idx="5385">
                  <c:v>-3.4964089999999808</c:v>
                </c:pt>
                <c:pt idx="5386">
                  <c:v>-3.1481159999999999</c:v>
                </c:pt>
                <c:pt idx="5387">
                  <c:v>-3.0911779999999989</c:v>
                </c:pt>
                <c:pt idx="5388">
                  <c:v>-3.0911779999999989</c:v>
                </c:pt>
                <c:pt idx="5389">
                  <c:v>-3.339291999999999</c:v>
                </c:pt>
                <c:pt idx="5390">
                  <c:v>-3.339291999999999</c:v>
                </c:pt>
                <c:pt idx="5391">
                  <c:v>-4.5512370000000004</c:v>
                </c:pt>
                <c:pt idx="5392">
                  <c:v>-3.2995739999999998</c:v>
                </c:pt>
                <c:pt idx="5393">
                  <c:v>-2.318941000000001</c:v>
                </c:pt>
                <c:pt idx="5394">
                  <c:v>-2.0650049999999989</c:v>
                </c:pt>
                <c:pt idx="5395">
                  <c:v>-2.0650049999999989</c:v>
                </c:pt>
                <c:pt idx="5396">
                  <c:v>-2.2356850000000001</c:v>
                </c:pt>
                <c:pt idx="5397">
                  <c:v>-4.064552999999977</c:v>
                </c:pt>
                <c:pt idx="5398">
                  <c:v>-4.064552999999977</c:v>
                </c:pt>
                <c:pt idx="5399">
                  <c:v>-3.3375759999999999</c:v>
                </c:pt>
                <c:pt idx="5400">
                  <c:v>-4.1631669999999996</c:v>
                </c:pt>
                <c:pt idx="5401">
                  <c:v>-3.4522629999999812</c:v>
                </c:pt>
                <c:pt idx="5402">
                  <c:v>-3.4522629999999812</c:v>
                </c:pt>
                <c:pt idx="5403">
                  <c:v>-3.3965859999999961</c:v>
                </c:pt>
                <c:pt idx="5404">
                  <c:v>-2.970962999999998</c:v>
                </c:pt>
                <c:pt idx="5405">
                  <c:v>-3.431708</c:v>
                </c:pt>
                <c:pt idx="5406">
                  <c:v>-3.431708</c:v>
                </c:pt>
                <c:pt idx="5407">
                  <c:v>-3.3526910000000001</c:v>
                </c:pt>
                <c:pt idx="5408">
                  <c:v>-3.4812069999999991</c:v>
                </c:pt>
                <c:pt idx="5409">
                  <c:v>-5.2727599999999999</c:v>
                </c:pt>
                <c:pt idx="5410">
                  <c:v>-4.9848859999999799</c:v>
                </c:pt>
                <c:pt idx="5411">
                  <c:v>-4.9848859999999799</c:v>
                </c:pt>
                <c:pt idx="5412">
                  <c:v>-4.2531679999999996</c:v>
                </c:pt>
                <c:pt idx="5413">
                  <c:v>-4.123165999999979</c:v>
                </c:pt>
                <c:pt idx="5414">
                  <c:v>-4.123165999999979</c:v>
                </c:pt>
                <c:pt idx="5415">
                  <c:v>-3.7647490000000001</c:v>
                </c:pt>
                <c:pt idx="5416">
                  <c:v>-3.8269579999999981</c:v>
                </c:pt>
                <c:pt idx="5417">
                  <c:v>-3.8269579999999981</c:v>
                </c:pt>
                <c:pt idx="5418">
                  <c:v>-4.6814669999999987</c:v>
                </c:pt>
                <c:pt idx="5419">
                  <c:v>-3.2181920000000002</c:v>
                </c:pt>
                <c:pt idx="5420">
                  <c:v>-3.2650210000000008</c:v>
                </c:pt>
                <c:pt idx="5421">
                  <c:v>-3.2650210000000008</c:v>
                </c:pt>
                <c:pt idx="5422">
                  <c:v>-5.2768569999999997</c:v>
                </c:pt>
                <c:pt idx="5423">
                  <c:v>-5.2216969999999998</c:v>
                </c:pt>
                <c:pt idx="5424">
                  <c:v>-4.5924359999999789</c:v>
                </c:pt>
                <c:pt idx="5425">
                  <c:v>-2.6268980000000011</c:v>
                </c:pt>
                <c:pt idx="5426">
                  <c:v>-3.4363459999999808</c:v>
                </c:pt>
                <c:pt idx="5427">
                  <c:v>-3.4363459999999808</c:v>
                </c:pt>
                <c:pt idx="5428">
                  <c:v>-3.0453510000000001</c:v>
                </c:pt>
                <c:pt idx="5429">
                  <c:v>-3.3693719999999998</c:v>
                </c:pt>
                <c:pt idx="5430">
                  <c:v>-3.3693719999999998</c:v>
                </c:pt>
                <c:pt idx="5431">
                  <c:v>-4.6786700000000003</c:v>
                </c:pt>
                <c:pt idx="5432">
                  <c:v>-4.3580309999999836</c:v>
                </c:pt>
                <c:pt idx="5433">
                  <c:v>-4.3580309999999836</c:v>
                </c:pt>
                <c:pt idx="5434">
                  <c:v>-3.526447999999998</c:v>
                </c:pt>
                <c:pt idx="5435">
                  <c:v>-4.1755790000000008</c:v>
                </c:pt>
                <c:pt idx="5436">
                  <c:v>-3.3514519999999961</c:v>
                </c:pt>
                <c:pt idx="5437">
                  <c:v>-3.3407849999999999</c:v>
                </c:pt>
                <c:pt idx="5438">
                  <c:v>-3.3407849999999999</c:v>
                </c:pt>
                <c:pt idx="5439">
                  <c:v>-3.715211</c:v>
                </c:pt>
                <c:pt idx="5440">
                  <c:v>-3.256047000000001</c:v>
                </c:pt>
                <c:pt idx="5441">
                  <c:v>-2.9321899999999999</c:v>
                </c:pt>
                <c:pt idx="5442">
                  <c:v>-2.9321899999999999</c:v>
                </c:pt>
                <c:pt idx="5443">
                  <c:v>-3.3384499999999808</c:v>
                </c:pt>
                <c:pt idx="5444">
                  <c:v>-2.082905999999999</c:v>
                </c:pt>
                <c:pt idx="5445">
                  <c:v>-4.582624</c:v>
                </c:pt>
                <c:pt idx="5446">
                  <c:v>-3.5890369999999989</c:v>
                </c:pt>
                <c:pt idx="5447">
                  <c:v>-3.5974789999999999</c:v>
                </c:pt>
                <c:pt idx="5448">
                  <c:v>-3.5974789999999999</c:v>
                </c:pt>
                <c:pt idx="5449">
                  <c:v>-3.8360379999999981</c:v>
                </c:pt>
                <c:pt idx="5450">
                  <c:v>-3.3085470000000008</c:v>
                </c:pt>
                <c:pt idx="5451">
                  <c:v>-3.3085470000000008</c:v>
                </c:pt>
                <c:pt idx="5452">
                  <c:v>-4.3641419999999762</c:v>
                </c:pt>
                <c:pt idx="5453">
                  <c:v>-1.869543</c:v>
                </c:pt>
                <c:pt idx="5454">
                  <c:v>-2.926327000000001</c:v>
                </c:pt>
                <c:pt idx="5455">
                  <c:v>-1.8719180000000011</c:v>
                </c:pt>
                <c:pt idx="5456">
                  <c:v>-2.518440999999997</c:v>
                </c:pt>
                <c:pt idx="5457">
                  <c:v>-2.518440999999997</c:v>
                </c:pt>
                <c:pt idx="5458">
                  <c:v>-4.7100600000000004</c:v>
                </c:pt>
                <c:pt idx="5459">
                  <c:v>-4.9669379999999999</c:v>
                </c:pt>
                <c:pt idx="5460">
                  <c:v>-3.4802</c:v>
                </c:pt>
                <c:pt idx="5461">
                  <c:v>-3.9983989999999991</c:v>
                </c:pt>
                <c:pt idx="5462">
                  <c:v>-4.0965049999999996</c:v>
                </c:pt>
                <c:pt idx="5463">
                  <c:v>-4.0965049999999996</c:v>
                </c:pt>
                <c:pt idx="5464">
                  <c:v>-3.7631800000000002</c:v>
                </c:pt>
                <c:pt idx="5465">
                  <c:v>-3.8788459999999798</c:v>
                </c:pt>
                <c:pt idx="5466">
                  <c:v>-3.048362</c:v>
                </c:pt>
                <c:pt idx="5467">
                  <c:v>-3.7201029999999999</c:v>
                </c:pt>
                <c:pt idx="5468">
                  <c:v>-3.3449810000000011</c:v>
                </c:pt>
                <c:pt idx="5469">
                  <c:v>-3.3449810000000011</c:v>
                </c:pt>
                <c:pt idx="5470">
                  <c:v>-3.5476299999999998</c:v>
                </c:pt>
                <c:pt idx="5471">
                  <c:v>-3.3396379999999981</c:v>
                </c:pt>
                <c:pt idx="5472">
                  <c:v>-3.6240179999999991</c:v>
                </c:pt>
                <c:pt idx="5473">
                  <c:v>-3.6240179999999991</c:v>
                </c:pt>
                <c:pt idx="5474">
                  <c:v>-4.4786000000000001</c:v>
                </c:pt>
                <c:pt idx="5475">
                  <c:v>-3.034322</c:v>
                </c:pt>
                <c:pt idx="5476">
                  <c:v>-4.1647630000000007</c:v>
                </c:pt>
                <c:pt idx="5477">
                  <c:v>-3.2234379999999998</c:v>
                </c:pt>
                <c:pt idx="5478">
                  <c:v>-3.2234379999999998</c:v>
                </c:pt>
                <c:pt idx="5479">
                  <c:v>-3.4219909999999998</c:v>
                </c:pt>
                <c:pt idx="5480">
                  <c:v>-3.4219909999999998</c:v>
                </c:pt>
                <c:pt idx="5481">
                  <c:v>-3.1542819999999998</c:v>
                </c:pt>
                <c:pt idx="5482">
                  <c:v>-0.514011</c:v>
                </c:pt>
                <c:pt idx="5483">
                  <c:v>-1.7934159999999999</c:v>
                </c:pt>
                <c:pt idx="5484">
                  <c:v>-1.7934159999999999</c:v>
                </c:pt>
                <c:pt idx="5485">
                  <c:v>-1.157681</c:v>
                </c:pt>
                <c:pt idx="5486">
                  <c:v>-3.3094370000000009</c:v>
                </c:pt>
                <c:pt idx="5487">
                  <c:v>-3.3094370000000009</c:v>
                </c:pt>
                <c:pt idx="5488">
                  <c:v>-2.7231730000000001</c:v>
                </c:pt>
                <c:pt idx="5489">
                  <c:v>-2.1129120000000001</c:v>
                </c:pt>
                <c:pt idx="5490">
                  <c:v>-2.1129120000000001</c:v>
                </c:pt>
                <c:pt idx="5491">
                  <c:v>-3.8319800000000002</c:v>
                </c:pt>
                <c:pt idx="5492">
                  <c:v>-1.5986790000000011</c:v>
                </c:pt>
                <c:pt idx="5493">
                  <c:v>-3.0068549999999981</c:v>
                </c:pt>
                <c:pt idx="5494">
                  <c:v>-2.400477</c:v>
                </c:pt>
                <c:pt idx="5495">
                  <c:v>-4.8913869999999999</c:v>
                </c:pt>
                <c:pt idx="5496">
                  <c:v>-4.7186250000000003</c:v>
                </c:pt>
                <c:pt idx="5497">
                  <c:v>-4.8646839999999836</c:v>
                </c:pt>
                <c:pt idx="5498">
                  <c:v>-4.8646839999999836</c:v>
                </c:pt>
                <c:pt idx="5499">
                  <c:v>-3.526135</c:v>
                </c:pt>
                <c:pt idx="5500">
                  <c:v>-3.924496</c:v>
                </c:pt>
                <c:pt idx="5501">
                  <c:v>-3.924496</c:v>
                </c:pt>
                <c:pt idx="5502">
                  <c:v>-3.9492959999999999</c:v>
                </c:pt>
                <c:pt idx="5503">
                  <c:v>-3.1139950000000001</c:v>
                </c:pt>
                <c:pt idx="5504">
                  <c:v>-4.277603</c:v>
                </c:pt>
                <c:pt idx="5505">
                  <c:v>-4.277603</c:v>
                </c:pt>
                <c:pt idx="5506">
                  <c:v>-3.7885209999999998</c:v>
                </c:pt>
                <c:pt idx="5507">
                  <c:v>-2.4815299999999989</c:v>
                </c:pt>
                <c:pt idx="5508">
                  <c:v>-2.4815299999999989</c:v>
                </c:pt>
                <c:pt idx="5509">
                  <c:v>-4.1445069999999751</c:v>
                </c:pt>
                <c:pt idx="5510">
                  <c:v>-3.3531399999999998</c:v>
                </c:pt>
                <c:pt idx="5511">
                  <c:v>-3.3531399999999998</c:v>
                </c:pt>
                <c:pt idx="5512">
                  <c:v>-3.5572089999999998</c:v>
                </c:pt>
                <c:pt idx="5513">
                  <c:v>-3.239538</c:v>
                </c:pt>
                <c:pt idx="5514">
                  <c:v>-3.239538</c:v>
                </c:pt>
                <c:pt idx="5515">
                  <c:v>-3.236255999999996</c:v>
                </c:pt>
                <c:pt idx="5516">
                  <c:v>-2.8207409999999999</c:v>
                </c:pt>
                <c:pt idx="5517">
                  <c:v>-2.8207409999999999</c:v>
                </c:pt>
                <c:pt idx="5518">
                  <c:v>-3.8212049999999991</c:v>
                </c:pt>
                <c:pt idx="5519">
                  <c:v>-4.5979429999999999</c:v>
                </c:pt>
                <c:pt idx="5520">
                  <c:v>-4.5979429999999999</c:v>
                </c:pt>
                <c:pt idx="5521">
                  <c:v>-3.0029730000000008</c:v>
                </c:pt>
                <c:pt idx="5522">
                  <c:v>-4.3505569999999798</c:v>
                </c:pt>
                <c:pt idx="5523">
                  <c:v>-4.3505569999999798</c:v>
                </c:pt>
                <c:pt idx="5524">
                  <c:v>-4.0870610000000003</c:v>
                </c:pt>
                <c:pt idx="5525">
                  <c:v>-4.0117250000000002</c:v>
                </c:pt>
                <c:pt idx="5526">
                  <c:v>-3.5690919999999999</c:v>
                </c:pt>
                <c:pt idx="5527">
                  <c:v>-3.5690919999999999</c:v>
                </c:pt>
                <c:pt idx="5528">
                  <c:v>-3.6048779999999989</c:v>
                </c:pt>
                <c:pt idx="5529">
                  <c:v>-3.6048779999999989</c:v>
                </c:pt>
                <c:pt idx="5530">
                  <c:v>-2.446393</c:v>
                </c:pt>
                <c:pt idx="5531">
                  <c:v>-3.4553860000000012</c:v>
                </c:pt>
                <c:pt idx="5532">
                  <c:v>-3.1682089999999992</c:v>
                </c:pt>
                <c:pt idx="5533">
                  <c:v>-3.1682089999999992</c:v>
                </c:pt>
                <c:pt idx="5534">
                  <c:v>-2.0755199999999991</c:v>
                </c:pt>
                <c:pt idx="5535">
                  <c:v>-3.2359960000000001</c:v>
                </c:pt>
                <c:pt idx="5536">
                  <c:v>-3.2359960000000001</c:v>
                </c:pt>
                <c:pt idx="5537">
                  <c:v>-1.846943</c:v>
                </c:pt>
                <c:pt idx="5538">
                  <c:v>-2.4185159999999999</c:v>
                </c:pt>
                <c:pt idx="5539">
                  <c:v>-2.4185159999999999</c:v>
                </c:pt>
                <c:pt idx="5540">
                  <c:v>-3.4647799999999989</c:v>
                </c:pt>
                <c:pt idx="5541">
                  <c:v>-3.4210560000000001</c:v>
                </c:pt>
                <c:pt idx="5542">
                  <c:v>-3.691727999999999</c:v>
                </c:pt>
                <c:pt idx="5543">
                  <c:v>-3.691727999999999</c:v>
                </c:pt>
                <c:pt idx="5544">
                  <c:v>-2.7804470000000001</c:v>
                </c:pt>
                <c:pt idx="5545">
                  <c:v>-2.8411919999999991</c:v>
                </c:pt>
                <c:pt idx="5546">
                  <c:v>-2.8411919999999991</c:v>
                </c:pt>
                <c:pt idx="5547">
                  <c:v>-5.5975239999999946</c:v>
                </c:pt>
                <c:pt idx="5548">
                  <c:v>-5.5975239999999946</c:v>
                </c:pt>
                <c:pt idx="5549">
                  <c:v>-4.207255</c:v>
                </c:pt>
                <c:pt idx="5550">
                  <c:v>-3.8146679999999971</c:v>
                </c:pt>
                <c:pt idx="5551">
                  <c:v>-3.8146679999999971</c:v>
                </c:pt>
                <c:pt idx="5552">
                  <c:v>-3.3189999999999991</c:v>
                </c:pt>
                <c:pt idx="5553">
                  <c:v>-4.3568749999999996</c:v>
                </c:pt>
                <c:pt idx="5554">
                  <c:v>-4.4366599999999998</c:v>
                </c:pt>
                <c:pt idx="5555">
                  <c:v>-3.9710930000000002</c:v>
                </c:pt>
                <c:pt idx="5556">
                  <c:v>-3.9710930000000002</c:v>
                </c:pt>
                <c:pt idx="5557">
                  <c:v>-3.7830270000000001</c:v>
                </c:pt>
                <c:pt idx="5558">
                  <c:v>-5.4826860000000002</c:v>
                </c:pt>
                <c:pt idx="5559">
                  <c:v>-5.2510190000000003</c:v>
                </c:pt>
                <c:pt idx="5560">
                  <c:v>-5.2510190000000003</c:v>
                </c:pt>
                <c:pt idx="5561">
                  <c:v>-4.581677</c:v>
                </c:pt>
                <c:pt idx="5562">
                  <c:v>-5.1691929999999999</c:v>
                </c:pt>
                <c:pt idx="5563">
                  <c:v>-3.819369</c:v>
                </c:pt>
                <c:pt idx="5564">
                  <c:v>-3.6917339999999998</c:v>
                </c:pt>
                <c:pt idx="5565">
                  <c:v>-2.8188960000000001</c:v>
                </c:pt>
                <c:pt idx="5566">
                  <c:v>-4.6210139999999846</c:v>
                </c:pt>
                <c:pt idx="5567">
                  <c:v>-2.507752</c:v>
                </c:pt>
                <c:pt idx="5568">
                  <c:v>-4.4819469999999999</c:v>
                </c:pt>
                <c:pt idx="5569">
                  <c:v>-4.4819469999999999</c:v>
                </c:pt>
                <c:pt idx="5570">
                  <c:v>-4.1042509999999996</c:v>
                </c:pt>
                <c:pt idx="5571">
                  <c:v>-4.3200169999999769</c:v>
                </c:pt>
                <c:pt idx="5572">
                  <c:v>-4.3200169999999769</c:v>
                </c:pt>
                <c:pt idx="5573">
                  <c:v>-3.7900700000000001</c:v>
                </c:pt>
                <c:pt idx="5574">
                  <c:v>-3.6914770000000008</c:v>
                </c:pt>
                <c:pt idx="5575">
                  <c:v>-3.5634049999999999</c:v>
                </c:pt>
                <c:pt idx="5576">
                  <c:v>-2.5558800000000002</c:v>
                </c:pt>
                <c:pt idx="5577">
                  <c:v>-3.6572189999999991</c:v>
                </c:pt>
                <c:pt idx="5578">
                  <c:v>-2.833851999999998</c:v>
                </c:pt>
                <c:pt idx="5579">
                  <c:v>-2.833851999999998</c:v>
                </c:pt>
                <c:pt idx="5580">
                  <c:v>-3.7143570000000001</c:v>
                </c:pt>
                <c:pt idx="5581">
                  <c:v>-2.4061369999999989</c:v>
                </c:pt>
                <c:pt idx="5582">
                  <c:v>-2.5676520000000012</c:v>
                </c:pt>
                <c:pt idx="5583">
                  <c:v>-2.5676520000000012</c:v>
                </c:pt>
                <c:pt idx="5584">
                  <c:v>-3.7570700000000001</c:v>
                </c:pt>
                <c:pt idx="5585">
                  <c:v>-3.7570700000000001</c:v>
                </c:pt>
                <c:pt idx="5586">
                  <c:v>-3.2552280000000011</c:v>
                </c:pt>
                <c:pt idx="5587">
                  <c:v>-3.4111379999999989</c:v>
                </c:pt>
                <c:pt idx="5588">
                  <c:v>-3.4111379999999989</c:v>
                </c:pt>
                <c:pt idx="5589">
                  <c:v>-2.7841070000000001</c:v>
                </c:pt>
                <c:pt idx="5590">
                  <c:v>-3.5589209999999998</c:v>
                </c:pt>
                <c:pt idx="5591">
                  <c:v>-4.0349930000000001</c:v>
                </c:pt>
                <c:pt idx="5592">
                  <c:v>-2.6387100000000001</c:v>
                </c:pt>
                <c:pt idx="5593">
                  <c:v>-3.3192840000000001</c:v>
                </c:pt>
                <c:pt idx="5594">
                  <c:v>-3.6616409999999981</c:v>
                </c:pt>
                <c:pt idx="5595">
                  <c:v>-3.6616409999999981</c:v>
                </c:pt>
                <c:pt idx="5596">
                  <c:v>-4.130974999999979</c:v>
                </c:pt>
                <c:pt idx="5597">
                  <c:v>-3.9858879999999992</c:v>
                </c:pt>
                <c:pt idx="5598">
                  <c:v>-5.0477280000000002</c:v>
                </c:pt>
                <c:pt idx="5599">
                  <c:v>-5.7668090000000003</c:v>
                </c:pt>
                <c:pt idx="5600">
                  <c:v>-5.7668090000000003</c:v>
                </c:pt>
                <c:pt idx="5601">
                  <c:v>-4.7894240000000003</c:v>
                </c:pt>
                <c:pt idx="5602">
                  <c:v>-1.4539610000000001</c:v>
                </c:pt>
                <c:pt idx="5603">
                  <c:v>-3.416763</c:v>
                </c:pt>
                <c:pt idx="5604">
                  <c:v>-3.416763</c:v>
                </c:pt>
                <c:pt idx="5605">
                  <c:v>-3.0431659999999989</c:v>
                </c:pt>
                <c:pt idx="5606">
                  <c:v>-4.7006490000000003</c:v>
                </c:pt>
                <c:pt idx="5607">
                  <c:v>-4.0560709999999984</c:v>
                </c:pt>
                <c:pt idx="5608">
                  <c:v>-4.0560709999999984</c:v>
                </c:pt>
                <c:pt idx="5609">
                  <c:v>-4.0215179999999799</c:v>
                </c:pt>
                <c:pt idx="5610">
                  <c:v>-4.5261610000000001</c:v>
                </c:pt>
                <c:pt idx="5611">
                  <c:v>-4.5614780000000001</c:v>
                </c:pt>
                <c:pt idx="5612">
                  <c:v>-4.5614780000000001</c:v>
                </c:pt>
                <c:pt idx="5613">
                  <c:v>-4.411486</c:v>
                </c:pt>
                <c:pt idx="5614">
                  <c:v>-4.1046829999999996</c:v>
                </c:pt>
                <c:pt idx="5615">
                  <c:v>-4.1046829999999996</c:v>
                </c:pt>
                <c:pt idx="5616">
                  <c:v>-3.939674999999998</c:v>
                </c:pt>
                <c:pt idx="5617">
                  <c:v>-3.6414270000000002</c:v>
                </c:pt>
                <c:pt idx="5618">
                  <c:v>-5.127126999999974</c:v>
                </c:pt>
                <c:pt idx="5619">
                  <c:v>-5.127126999999974</c:v>
                </c:pt>
                <c:pt idx="5620">
                  <c:v>-2.711574000000001</c:v>
                </c:pt>
                <c:pt idx="5621">
                  <c:v>-2.0984960000000008</c:v>
                </c:pt>
                <c:pt idx="5622">
                  <c:v>-3.7480670000000011</c:v>
                </c:pt>
                <c:pt idx="5623">
                  <c:v>-3.7480670000000011</c:v>
                </c:pt>
                <c:pt idx="5624">
                  <c:v>-3.1992039999999999</c:v>
                </c:pt>
                <c:pt idx="5625">
                  <c:v>-3.9088309999999988</c:v>
                </c:pt>
                <c:pt idx="5626">
                  <c:v>-3.9088309999999988</c:v>
                </c:pt>
                <c:pt idx="5627">
                  <c:v>-2.5535299999999999</c:v>
                </c:pt>
                <c:pt idx="5628">
                  <c:v>-1.997367000000001</c:v>
                </c:pt>
                <c:pt idx="5629">
                  <c:v>-4.6133759999999997</c:v>
                </c:pt>
                <c:pt idx="5630">
                  <c:v>-2.558106</c:v>
                </c:pt>
                <c:pt idx="5631">
                  <c:v>-3.1096920000000008</c:v>
                </c:pt>
                <c:pt idx="5632">
                  <c:v>-3.1096920000000008</c:v>
                </c:pt>
                <c:pt idx="5633">
                  <c:v>-3.0014069999999999</c:v>
                </c:pt>
                <c:pt idx="5634">
                  <c:v>-4.9221339999999936</c:v>
                </c:pt>
                <c:pt idx="5635">
                  <c:v>-4.5773929999999998</c:v>
                </c:pt>
                <c:pt idx="5636">
                  <c:v>-4.7385799999999998</c:v>
                </c:pt>
                <c:pt idx="5637">
                  <c:v>-3.167562999999999</c:v>
                </c:pt>
                <c:pt idx="5638">
                  <c:v>-3.167562999999999</c:v>
                </c:pt>
                <c:pt idx="5639">
                  <c:v>-4.2053229999999999</c:v>
                </c:pt>
                <c:pt idx="5640">
                  <c:v>-4.748176</c:v>
                </c:pt>
                <c:pt idx="5641">
                  <c:v>-4.7487789999999999</c:v>
                </c:pt>
                <c:pt idx="5642">
                  <c:v>-4.7487789999999999</c:v>
                </c:pt>
                <c:pt idx="5643">
                  <c:v>-2.1913630000000008</c:v>
                </c:pt>
                <c:pt idx="5644">
                  <c:v>-1.9348690000000011</c:v>
                </c:pt>
                <c:pt idx="5645">
                  <c:v>-1.9348690000000011</c:v>
                </c:pt>
                <c:pt idx="5646">
                  <c:v>-1.8694999999999999</c:v>
                </c:pt>
                <c:pt idx="5647">
                  <c:v>-1.965913</c:v>
                </c:pt>
                <c:pt idx="5648">
                  <c:v>-1.965913</c:v>
                </c:pt>
                <c:pt idx="5649">
                  <c:v>-3.7252269999999998</c:v>
                </c:pt>
                <c:pt idx="5650">
                  <c:v>-3.2618810000000011</c:v>
                </c:pt>
                <c:pt idx="5651">
                  <c:v>-3.2618810000000011</c:v>
                </c:pt>
                <c:pt idx="5652">
                  <c:v>-3.3549980000000001</c:v>
                </c:pt>
                <c:pt idx="5653">
                  <c:v>-2.2932659999999991</c:v>
                </c:pt>
                <c:pt idx="5654">
                  <c:v>-4.7533940000000001</c:v>
                </c:pt>
                <c:pt idx="5655">
                  <c:v>-5.4072500000000003</c:v>
                </c:pt>
                <c:pt idx="5656">
                  <c:v>-5.4072500000000003</c:v>
                </c:pt>
                <c:pt idx="5657">
                  <c:v>-4.7039989999999996</c:v>
                </c:pt>
                <c:pt idx="5658">
                  <c:v>-4.7039989999999996</c:v>
                </c:pt>
                <c:pt idx="5659">
                  <c:v>-4.5942179999999997</c:v>
                </c:pt>
                <c:pt idx="5660">
                  <c:v>-4.2543179999999996</c:v>
                </c:pt>
                <c:pt idx="5661">
                  <c:v>-3.9724569999999808</c:v>
                </c:pt>
                <c:pt idx="5662">
                  <c:v>-3.9724569999999808</c:v>
                </c:pt>
                <c:pt idx="5663">
                  <c:v>-3.6379100000000002</c:v>
                </c:pt>
                <c:pt idx="5664">
                  <c:v>-4.1427659999999999</c:v>
                </c:pt>
                <c:pt idx="5665">
                  <c:v>-3.6242370000000008</c:v>
                </c:pt>
                <c:pt idx="5666">
                  <c:v>-4.9905270000000002</c:v>
                </c:pt>
                <c:pt idx="5667">
                  <c:v>-4.9905270000000002</c:v>
                </c:pt>
                <c:pt idx="5668">
                  <c:v>-3.0953810000000002</c:v>
                </c:pt>
                <c:pt idx="5669">
                  <c:v>-3.3585980000000011</c:v>
                </c:pt>
                <c:pt idx="5670">
                  <c:v>-2.9859939999999998</c:v>
                </c:pt>
                <c:pt idx="5671">
                  <c:v>-1.9321699999999991</c:v>
                </c:pt>
                <c:pt idx="5672">
                  <c:v>-1.9321699999999991</c:v>
                </c:pt>
                <c:pt idx="5673">
                  <c:v>-3.3447279999999999</c:v>
                </c:pt>
                <c:pt idx="5674">
                  <c:v>-3.3576979999999992</c:v>
                </c:pt>
                <c:pt idx="5675">
                  <c:v>-3.3576979999999992</c:v>
                </c:pt>
                <c:pt idx="5676">
                  <c:v>-3.5277970000000001</c:v>
                </c:pt>
                <c:pt idx="5677">
                  <c:v>-3.5277970000000001</c:v>
                </c:pt>
                <c:pt idx="5678">
                  <c:v>-3.4720379999999991</c:v>
                </c:pt>
                <c:pt idx="5679">
                  <c:v>-3.3761130000000001</c:v>
                </c:pt>
                <c:pt idx="5680">
                  <c:v>-2.8464360000000011</c:v>
                </c:pt>
                <c:pt idx="5681">
                  <c:v>-2.8464360000000011</c:v>
                </c:pt>
                <c:pt idx="5682">
                  <c:v>-2.906661999999999</c:v>
                </c:pt>
                <c:pt idx="5683">
                  <c:v>-4.0197609999999999</c:v>
                </c:pt>
                <c:pt idx="5684">
                  <c:v>-4.0197609999999999</c:v>
                </c:pt>
                <c:pt idx="5685">
                  <c:v>-4.0725960000000008</c:v>
                </c:pt>
                <c:pt idx="5686">
                  <c:v>-4.4014170000000004</c:v>
                </c:pt>
                <c:pt idx="5687">
                  <c:v>-3.9433140000000009</c:v>
                </c:pt>
                <c:pt idx="5688">
                  <c:v>-3.9433140000000009</c:v>
                </c:pt>
                <c:pt idx="5689">
                  <c:v>-2.607936</c:v>
                </c:pt>
                <c:pt idx="5690">
                  <c:v>-3.2474289999999999</c:v>
                </c:pt>
                <c:pt idx="5691">
                  <c:v>-3.2474289999999999</c:v>
                </c:pt>
                <c:pt idx="5692">
                  <c:v>-4.5024259999999998</c:v>
                </c:pt>
                <c:pt idx="5693">
                  <c:v>-3.093942999999999</c:v>
                </c:pt>
                <c:pt idx="5694">
                  <c:v>-3.093942999999999</c:v>
                </c:pt>
                <c:pt idx="5695">
                  <c:v>-2.839295999999996</c:v>
                </c:pt>
                <c:pt idx="5696">
                  <c:v>-3.011117</c:v>
                </c:pt>
                <c:pt idx="5697">
                  <c:v>-2.7213790000000011</c:v>
                </c:pt>
                <c:pt idx="5698">
                  <c:v>-2.7213790000000011</c:v>
                </c:pt>
                <c:pt idx="5699">
                  <c:v>-1.712601</c:v>
                </c:pt>
                <c:pt idx="5700">
                  <c:v>-2.6942439999999981</c:v>
                </c:pt>
                <c:pt idx="5701">
                  <c:v>-2.6942439999999981</c:v>
                </c:pt>
                <c:pt idx="5702">
                  <c:v>-3.0604289999999992</c:v>
                </c:pt>
                <c:pt idx="5703">
                  <c:v>-3.2498109999999989</c:v>
                </c:pt>
                <c:pt idx="5704">
                  <c:v>-4.0692089999999999</c:v>
                </c:pt>
                <c:pt idx="5705">
                  <c:v>-3.5570740000000001</c:v>
                </c:pt>
                <c:pt idx="5706">
                  <c:v>-4.2170640000000006</c:v>
                </c:pt>
                <c:pt idx="5707">
                  <c:v>-4.2170640000000006</c:v>
                </c:pt>
                <c:pt idx="5708">
                  <c:v>-4.3443609999999966</c:v>
                </c:pt>
                <c:pt idx="5709">
                  <c:v>-4.3443609999999966</c:v>
                </c:pt>
                <c:pt idx="5710">
                  <c:v>-3.9864130000000011</c:v>
                </c:pt>
                <c:pt idx="5711">
                  <c:v>-3.8161529999999808</c:v>
                </c:pt>
                <c:pt idx="5712">
                  <c:v>-3.939925000000001</c:v>
                </c:pt>
                <c:pt idx="5713">
                  <c:v>-3.939925000000001</c:v>
                </c:pt>
                <c:pt idx="5714">
                  <c:v>-4.099985999999979</c:v>
                </c:pt>
                <c:pt idx="5715">
                  <c:v>-4.313561</c:v>
                </c:pt>
                <c:pt idx="5716">
                  <c:v>-4.313561</c:v>
                </c:pt>
                <c:pt idx="5717">
                  <c:v>-4.2365899999999996</c:v>
                </c:pt>
                <c:pt idx="5718">
                  <c:v>-3.4947379999999999</c:v>
                </c:pt>
                <c:pt idx="5719">
                  <c:v>-4.2176689999999999</c:v>
                </c:pt>
                <c:pt idx="5720">
                  <c:v>-4.2176689999999999</c:v>
                </c:pt>
                <c:pt idx="5721">
                  <c:v>-2.7428059999999999</c:v>
                </c:pt>
                <c:pt idx="5722">
                  <c:v>-2.8910499999999808</c:v>
                </c:pt>
                <c:pt idx="5723">
                  <c:v>-2.8910499999999808</c:v>
                </c:pt>
                <c:pt idx="5724">
                  <c:v>-3.4434550000000002</c:v>
                </c:pt>
                <c:pt idx="5725">
                  <c:v>-3.274635</c:v>
                </c:pt>
                <c:pt idx="5726">
                  <c:v>-3.6986289999999999</c:v>
                </c:pt>
                <c:pt idx="5727">
                  <c:v>-0.89994199999999902</c:v>
                </c:pt>
                <c:pt idx="5728">
                  <c:v>-0.89994199999999902</c:v>
                </c:pt>
                <c:pt idx="5729">
                  <c:v>-2.416767999999998</c:v>
                </c:pt>
                <c:pt idx="5730">
                  <c:v>-3.209603</c:v>
                </c:pt>
                <c:pt idx="5731">
                  <c:v>-3.575444999999998</c:v>
                </c:pt>
                <c:pt idx="5732">
                  <c:v>-2.7876889999999999</c:v>
                </c:pt>
                <c:pt idx="5733">
                  <c:v>-2.7876889999999999</c:v>
                </c:pt>
                <c:pt idx="5734">
                  <c:v>-3.207875</c:v>
                </c:pt>
                <c:pt idx="5735">
                  <c:v>-2.1592020000000001</c:v>
                </c:pt>
                <c:pt idx="5736">
                  <c:v>-2.1592020000000001</c:v>
                </c:pt>
                <c:pt idx="5737">
                  <c:v>-3.9621330000000001</c:v>
                </c:pt>
                <c:pt idx="5738">
                  <c:v>-3.9621330000000001</c:v>
                </c:pt>
                <c:pt idx="5739">
                  <c:v>-2.3987560000000001</c:v>
                </c:pt>
                <c:pt idx="5740">
                  <c:v>-2.2708010000000001</c:v>
                </c:pt>
                <c:pt idx="5741">
                  <c:v>-2.2708010000000001</c:v>
                </c:pt>
                <c:pt idx="5742">
                  <c:v>-3.3141250000000011</c:v>
                </c:pt>
                <c:pt idx="5743">
                  <c:v>-3.1216919999999999</c:v>
                </c:pt>
                <c:pt idx="5744">
                  <c:v>-3.1216919999999999</c:v>
                </c:pt>
                <c:pt idx="5745">
                  <c:v>-4.4200759999999999</c:v>
                </c:pt>
                <c:pt idx="5746">
                  <c:v>-4.1542889999999799</c:v>
                </c:pt>
                <c:pt idx="5747">
                  <c:v>-4.1542889999999799</c:v>
                </c:pt>
                <c:pt idx="5748">
                  <c:v>-3.3839459999999999</c:v>
                </c:pt>
                <c:pt idx="5749">
                  <c:v>-2.519546999999998</c:v>
                </c:pt>
                <c:pt idx="5750">
                  <c:v>-2.519546999999998</c:v>
                </c:pt>
                <c:pt idx="5751">
                  <c:v>-3.8650150000000001</c:v>
                </c:pt>
                <c:pt idx="5752">
                  <c:v>-4.0811469999999996</c:v>
                </c:pt>
                <c:pt idx="5753">
                  <c:v>-4.0811469999999996</c:v>
                </c:pt>
                <c:pt idx="5754">
                  <c:v>-4.5840579999999997</c:v>
                </c:pt>
                <c:pt idx="5755">
                  <c:v>-4.2331729999999999</c:v>
                </c:pt>
                <c:pt idx="5756">
                  <c:v>-4.2121439999999986</c:v>
                </c:pt>
                <c:pt idx="5757">
                  <c:v>-4.2121439999999986</c:v>
                </c:pt>
                <c:pt idx="5758">
                  <c:v>-4.0572049999999997</c:v>
                </c:pt>
                <c:pt idx="5759">
                  <c:v>-3.750562</c:v>
                </c:pt>
                <c:pt idx="5760">
                  <c:v>-4.3840029999999999</c:v>
                </c:pt>
                <c:pt idx="5761">
                  <c:v>-4.3840029999999999</c:v>
                </c:pt>
                <c:pt idx="5762">
                  <c:v>-4.0337870000000002</c:v>
                </c:pt>
                <c:pt idx="5763">
                  <c:v>-3.5644880000000012</c:v>
                </c:pt>
                <c:pt idx="5764">
                  <c:v>-3.5570350000000008</c:v>
                </c:pt>
                <c:pt idx="5765">
                  <c:v>-2.7696780000000012</c:v>
                </c:pt>
                <c:pt idx="5766">
                  <c:v>-2.7696780000000012</c:v>
                </c:pt>
                <c:pt idx="5767">
                  <c:v>-1.5601470000000011</c:v>
                </c:pt>
                <c:pt idx="5768">
                  <c:v>-1.5601470000000011</c:v>
                </c:pt>
                <c:pt idx="5769">
                  <c:v>-2.1918849999999992</c:v>
                </c:pt>
                <c:pt idx="5770">
                  <c:v>-3.4866440000000001</c:v>
                </c:pt>
                <c:pt idx="5771">
                  <c:v>-3.246858</c:v>
                </c:pt>
                <c:pt idx="5772">
                  <c:v>-3.246858</c:v>
                </c:pt>
                <c:pt idx="5773">
                  <c:v>-3.732777</c:v>
                </c:pt>
                <c:pt idx="5774">
                  <c:v>-3.9577399999999989</c:v>
                </c:pt>
                <c:pt idx="5775">
                  <c:v>-3.9577399999999989</c:v>
                </c:pt>
                <c:pt idx="5776">
                  <c:v>-3.4610669999999999</c:v>
                </c:pt>
                <c:pt idx="5777">
                  <c:v>-3.5894739999999992</c:v>
                </c:pt>
                <c:pt idx="5778">
                  <c:v>-4.3937410000000003</c:v>
                </c:pt>
                <c:pt idx="5779">
                  <c:v>-4.3937410000000003</c:v>
                </c:pt>
                <c:pt idx="5780">
                  <c:v>-3.9850220000000012</c:v>
                </c:pt>
                <c:pt idx="5781">
                  <c:v>-2.7421980000000001</c:v>
                </c:pt>
                <c:pt idx="5782">
                  <c:v>-2.7421980000000001</c:v>
                </c:pt>
                <c:pt idx="5783">
                  <c:v>-3.1009139999999999</c:v>
                </c:pt>
                <c:pt idx="5784">
                  <c:v>-3.5467939999999998</c:v>
                </c:pt>
                <c:pt idx="5785">
                  <c:v>-4.1974189999999769</c:v>
                </c:pt>
                <c:pt idx="5786">
                  <c:v>-1.613175</c:v>
                </c:pt>
                <c:pt idx="5787">
                  <c:v>-1.613175</c:v>
                </c:pt>
                <c:pt idx="5788">
                  <c:v>-4.846298</c:v>
                </c:pt>
                <c:pt idx="5789">
                  <c:v>-2.990892000000001</c:v>
                </c:pt>
                <c:pt idx="5790">
                  <c:v>-3.1195090000000012</c:v>
                </c:pt>
                <c:pt idx="5791">
                  <c:v>-3.208421</c:v>
                </c:pt>
                <c:pt idx="5792">
                  <c:v>-3.208421</c:v>
                </c:pt>
                <c:pt idx="5793">
                  <c:v>-2.2846740000000012</c:v>
                </c:pt>
                <c:pt idx="5794">
                  <c:v>-3.770042999999998</c:v>
                </c:pt>
                <c:pt idx="5795">
                  <c:v>-3.770042999999998</c:v>
                </c:pt>
                <c:pt idx="5796">
                  <c:v>-4.3887999999999998</c:v>
                </c:pt>
                <c:pt idx="5797">
                  <c:v>-2.3289010000000001</c:v>
                </c:pt>
                <c:pt idx="5798">
                  <c:v>-2.3289010000000001</c:v>
                </c:pt>
                <c:pt idx="5799">
                  <c:v>-3.3013259999999991</c:v>
                </c:pt>
                <c:pt idx="5800">
                  <c:v>-4.6684559999999742</c:v>
                </c:pt>
                <c:pt idx="5801">
                  <c:v>-4.6684559999999742</c:v>
                </c:pt>
                <c:pt idx="5802">
                  <c:v>-4.597454999999977</c:v>
                </c:pt>
                <c:pt idx="5803">
                  <c:v>-4.6224949999999714</c:v>
                </c:pt>
                <c:pt idx="5804">
                  <c:v>-4.6224949999999714</c:v>
                </c:pt>
                <c:pt idx="5805">
                  <c:v>-4.3510149999999799</c:v>
                </c:pt>
                <c:pt idx="5806">
                  <c:v>-4.331232</c:v>
                </c:pt>
                <c:pt idx="5807">
                  <c:v>-4.331232</c:v>
                </c:pt>
                <c:pt idx="5808">
                  <c:v>-4.1590999999999996</c:v>
                </c:pt>
                <c:pt idx="5809">
                  <c:v>-3.8030760000000008</c:v>
                </c:pt>
                <c:pt idx="5810">
                  <c:v>-3.477919</c:v>
                </c:pt>
                <c:pt idx="5811">
                  <c:v>-3.477919</c:v>
                </c:pt>
                <c:pt idx="5812">
                  <c:v>-3.710134</c:v>
                </c:pt>
                <c:pt idx="5813">
                  <c:v>-3.4744079999999991</c:v>
                </c:pt>
                <c:pt idx="5814">
                  <c:v>-3.4744079999999991</c:v>
                </c:pt>
                <c:pt idx="5815">
                  <c:v>-2.721873</c:v>
                </c:pt>
                <c:pt idx="5816">
                  <c:v>-2.6918000000000011</c:v>
                </c:pt>
                <c:pt idx="5817">
                  <c:v>-3.0810659999999999</c:v>
                </c:pt>
                <c:pt idx="5818">
                  <c:v>-3.0810659999999999</c:v>
                </c:pt>
                <c:pt idx="5819">
                  <c:v>-2.8162289999999812</c:v>
                </c:pt>
                <c:pt idx="5820">
                  <c:v>-3.0246169999999988</c:v>
                </c:pt>
                <c:pt idx="5821">
                  <c:v>-3.0246169999999988</c:v>
                </c:pt>
                <c:pt idx="5822">
                  <c:v>-2.974244999999998</c:v>
                </c:pt>
                <c:pt idx="5823">
                  <c:v>-2.3657859999999999</c:v>
                </c:pt>
                <c:pt idx="5824">
                  <c:v>-2.3657859999999999</c:v>
                </c:pt>
                <c:pt idx="5825">
                  <c:v>-3.4793610000000008</c:v>
                </c:pt>
                <c:pt idx="5826">
                  <c:v>-3.408131</c:v>
                </c:pt>
                <c:pt idx="5827">
                  <c:v>-3.0230160000000001</c:v>
                </c:pt>
                <c:pt idx="5828">
                  <c:v>-3.0230160000000001</c:v>
                </c:pt>
                <c:pt idx="5829">
                  <c:v>-2.501433</c:v>
                </c:pt>
                <c:pt idx="5830">
                  <c:v>-3.1117690000000011</c:v>
                </c:pt>
                <c:pt idx="5831">
                  <c:v>-3.1117690000000011</c:v>
                </c:pt>
                <c:pt idx="5832">
                  <c:v>-4.2531099999999986</c:v>
                </c:pt>
                <c:pt idx="5833">
                  <c:v>-3.2359179999999999</c:v>
                </c:pt>
                <c:pt idx="5834">
                  <c:v>-3.2359179999999999</c:v>
                </c:pt>
                <c:pt idx="5835">
                  <c:v>-3.7090230000000002</c:v>
                </c:pt>
                <c:pt idx="5836">
                  <c:v>-5.1168509999999996</c:v>
                </c:pt>
                <c:pt idx="5837">
                  <c:v>-3.1195090000000012</c:v>
                </c:pt>
                <c:pt idx="5838">
                  <c:v>-3.5701360000000002</c:v>
                </c:pt>
                <c:pt idx="5839">
                  <c:v>-4.2681299999999984</c:v>
                </c:pt>
                <c:pt idx="5840">
                  <c:v>-3.1707839999999989</c:v>
                </c:pt>
                <c:pt idx="5841">
                  <c:v>-3.1707839999999989</c:v>
                </c:pt>
                <c:pt idx="5842">
                  <c:v>-2.8569179999999981</c:v>
                </c:pt>
                <c:pt idx="5843">
                  <c:v>-3.148574</c:v>
                </c:pt>
                <c:pt idx="5844">
                  <c:v>-3.148574</c:v>
                </c:pt>
                <c:pt idx="5845">
                  <c:v>-2.938453</c:v>
                </c:pt>
                <c:pt idx="5846">
                  <c:v>-4.5210739999999996</c:v>
                </c:pt>
                <c:pt idx="5847">
                  <c:v>-2.526965000000001</c:v>
                </c:pt>
                <c:pt idx="5848">
                  <c:v>-3.0386019999999991</c:v>
                </c:pt>
                <c:pt idx="5849">
                  <c:v>-3.2119759999999999</c:v>
                </c:pt>
                <c:pt idx="5850">
                  <c:v>-3.205076</c:v>
                </c:pt>
                <c:pt idx="5851">
                  <c:v>-3.634506</c:v>
                </c:pt>
                <c:pt idx="5852">
                  <c:v>-3.9468419999999971</c:v>
                </c:pt>
                <c:pt idx="5853">
                  <c:v>-4.3236640000000008</c:v>
                </c:pt>
                <c:pt idx="5854">
                  <c:v>-4.121677</c:v>
                </c:pt>
                <c:pt idx="5855">
                  <c:v>-4.121677</c:v>
                </c:pt>
                <c:pt idx="5856">
                  <c:v>-4.2785069999999976</c:v>
                </c:pt>
                <c:pt idx="5857">
                  <c:v>-3.604922999999999</c:v>
                </c:pt>
                <c:pt idx="5858">
                  <c:v>-3.6327180000000001</c:v>
                </c:pt>
                <c:pt idx="5859">
                  <c:v>-3.6327180000000001</c:v>
                </c:pt>
                <c:pt idx="5860">
                  <c:v>-3.902396</c:v>
                </c:pt>
                <c:pt idx="5861">
                  <c:v>-3.902396</c:v>
                </c:pt>
                <c:pt idx="5862">
                  <c:v>-3.134275000000001</c:v>
                </c:pt>
                <c:pt idx="5863">
                  <c:v>-2.6490620000000011</c:v>
                </c:pt>
                <c:pt idx="5864">
                  <c:v>-4.2986909999999998</c:v>
                </c:pt>
                <c:pt idx="5865">
                  <c:v>-4.2986909999999998</c:v>
                </c:pt>
                <c:pt idx="5866">
                  <c:v>-2.9385169999999992</c:v>
                </c:pt>
                <c:pt idx="5867">
                  <c:v>-2.6089519999999999</c:v>
                </c:pt>
                <c:pt idx="5868">
                  <c:v>-3.1200410000000001</c:v>
                </c:pt>
                <c:pt idx="5869">
                  <c:v>-3.1200410000000001</c:v>
                </c:pt>
                <c:pt idx="5870">
                  <c:v>-3.2711929999999998</c:v>
                </c:pt>
                <c:pt idx="5871">
                  <c:v>-3.0276800000000001</c:v>
                </c:pt>
                <c:pt idx="5872">
                  <c:v>-3.0276800000000001</c:v>
                </c:pt>
                <c:pt idx="5873">
                  <c:v>-3.5501719999999999</c:v>
                </c:pt>
                <c:pt idx="5874">
                  <c:v>-3.71313</c:v>
                </c:pt>
                <c:pt idx="5875">
                  <c:v>-2.2346850000000011</c:v>
                </c:pt>
                <c:pt idx="5876">
                  <c:v>-2.2346850000000011</c:v>
                </c:pt>
                <c:pt idx="5877">
                  <c:v>-3.5036890000000001</c:v>
                </c:pt>
                <c:pt idx="5878">
                  <c:v>-4.1760300000000008</c:v>
                </c:pt>
                <c:pt idx="5879">
                  <c:v>-4.1760300000000008</c:v>
                </c:pt>
                <c:pt idx="5880">
                  <c:v>-3.962851000000001</c:v>
                </c:pt>
                <c:pt idx="5881">
                  <c:v>-3.0379269999999998</c:v>
                </c:pt>
                <c:pt idx="5882">
                  <c:v>-3.4719219999999988</c:v>
                </c:pt>
                <c:pt idx="5883">
                  <c:v>-3.4719219999999988</c:v>
                </c:pt>
                <c:pt idx="5884">
                  <c:v>-3.8523359999999971</c:v>
                </c:pt>
                <c:pt idx="5885">
                  <c:v>-3.8523359999999971</c:v>
                </c:pt>
                <c:pt idx="5886">
                  <c:v>-2.155951</c:v>
                </c:pt>
                <c:pt idx="5887">
                  <c:v>-2.8040219999999998</c:v>
                </c:pt>
                <c:pt idx="5888">
                  <c:v>-2.8040219999999998</c:v>
                </c:pt>
                <c:pt idx="5889">
                  <c:v>-4.0069459999999966</c:v>
                </c:pt>
                <c:pt idx="5890">
                  <c:v>-2.6139930000000011</c:v>
                </c:pt>
                <c:pt idx="5891">
                  <c:v>-3.070987000000001</c:v>
                </c:pt>
                <c:pt idx="5892">
                  <c:v>-3.070987000000001</c:v>
                </c:pt>
                <c:pt idx="5893">
                  <c:v>-2.6045919999999998</c:v>
                </c:pt>
                <c:pt idx="5894">
                  <c:v>-3.7526389999999998</c:v>
                </c:pt>
                <c:pt idx="5895">
                  <c:v>-3.7526389999999998</c:v>
                </c:pt>
                <c:pt idx="5896">
                  <c:v>-4.0285799999999936</c:v>
                </c:pt>
                <c:pt idx="5897">
                  <c:v>-3.7114670000000012</c:v>
                </c:pt>
                <c:pt idx="5898">
                  <c:v>-3.902714</c:v>
                </c:pt>
                <c:pt idx="5899">
                  <c:v>-3.902714</c:v>
                </c:pt>
                <c:pt idx="5900">
                  <c:v>-4.180472</c:v>
                </c:pt>
                <c:pt idx="5901">
                  <c:v>-4.4328599999999998</c:v>
                </c:pt>
                <c:pt idx="5902">
                  <c:v>-4.0884330000000002</c:v>
                </c:pt>
                <c:pt idx="5903">
                  <c:v>-4.199465</c:v>
                </c:pt>
                <c:pt idx="5904">
                  <c:v>-4.199465</c:v>
                </c:pt>
                <c:pt idx="5905">
                  <c:v>-4.1307550000000006</c:v>
                </c:pt>
                <c:pt idx="5906">
                  <c:v>-3.6454840000000002</c:v>
                </c:pt>
                <c:pt idx="5907">
                  <c:v>-3.6454840000000002</c:v>
                </c:pt>
                <c:pt idx="5908">
                  <c:v>-3.7338889999999991</c:v>
                </c:pt>
                <c:pt idx="5909">
                  <c:v>-3.7250879999999991</c:v>
                </c:pt>
                <c:pt idx="5910">
                  <c:v>-3.397383</c:v>
                </c:pt>
                <c:pt idx="5911">
                  <c:v>-3.397383</c:v>
                </c:pt>
                <c:pt idx="5912">
                  <c:v>-3.0953949999999999</c:v>
                </c:pt>
                <c:pt idx="5913">
                  <c:v>-3.5903849999999999</c:v>
                </c:pt>
                <c:pt idx="5914">
                  <c:v>-3.6756869999999999</c:v>
                </c:pt>
                <c:pt idx="5915">
                  <c:v>-3.3267760000000011</c:v>
                </c:pt>
                <c:pt idx="5916">
                  <c:v>-3.3267760000000011</c:v>
                </c:pt>
                <c:pt idx="5917">
                  <c:v>-3.5920960000000002</c:v>
                </c:pt>
                <c:pt idx="5918">
                  <c:v>-3.5541710000000002</c:v>
                </c:pt>
                <c:pt idx="5919">
                  <c:v>-3.047845000000001</c:v>
                </c:pt>
                <c:pt idx="5920">
                  <c:v>-3.047845000000001</c:v>
                </c:pt>
                <c:pt idx="5921">
                  <c:v>-2.6165519999999991</c:v>
                </c:pt>
                <c:pt idx="5922">
                  <c:v>-2.6165519999999991</c:v>
                </c:pt>
                <c:pt idx="5923">
                  <c:v>-3.5894680000000001</c:v>
                </c:pt>
                <c:pt idx="5924">
                  <c:v>-3.5435469999999998</c:v>
                </c:pt>
                <c:pt idx="5925">
                  <c:v>-3.4623570000000008</c:v>
                </c:pt>
                <c:pt idx="5926">
                  <c:v>-3.4623570000000008</c:v>
                </c:pt>
                <c:pt idx="5927">
                  <c:v>-3.5244089999999999</c:v>
                </c:pt>
                <c:pt idx="5928">
                  <c:v>-3.6035460000000001</c:v>
                </c:pt>
                <c:pt idx="5929">
                  <c:v>-3.6035460000000001</c:v>
                </c:pt>
                <c:pt idx="5930">
                  <c:v>-3.047912999999999</c:v>
                </c:pt>
                <c:pt idx="5931">
                  <c:v>-4.460718</c:v>
                </c:pt>
                <c:pt idx="5932">
                  <c:v>-4.460718</c:v>
                </c:pt>
                <c:pt idx="5933">
                  <c:v>-3.914137999999999</c:v>
                </c:pt>
                <c:pt idx="5934">
                  <c:v>-3.9386770000000002</c:v>
                </c:pt>
                <c:pt idx="5935">
                  <c:v>-4.4150469999999986</c:v>
                </c:pt>
                <c:pt idx="5936">
                  <c:v>-4.4150469999999986</c:v>
                </c:pt>
                <c:pt idx="5937">
                  <c:v>-2.560549</c:v>
                </c:pt>
                <c:pt idx="5938">
                  <c:v>-4.1659569999999713</c:v>
                </c:pt>
                <c:pt idx="5939">
                  <c:v>-4.1659569999999713</c:v>
                </c:pt>
                <c:pt idx="5940">
                  <c:v>-3.6861250000000001</c:v>
                </c:pt>
                <c:pt idx="5941">
                  <c:v>-2.6306410000000011</c:v>
                </c:pt>
                <c:pt idx="5942">
                  <c:v>-2.7633369999999999</c:v>
                </c:pt>
                <c:pt idx="5943">
                  <c:v>-2.947480000000001</c:v>
                </c:pt>
                <c:pt idx="5944">
                  <c:v>-2.947480000000001</c:v>
                </c:pt>
                <c:pt idx="5945">
                  <c:v>-3.4715070000000008</c:v>
                </c:pt>
                <c:pt idx="5946">
                  <c:v>-3.081861</c:v>
                </c:pt>
                <c:pt idx="5947">
                  <c:v>-3.3085290000000001</c:v>
                </c:pt>
                <c:pt idx="5948">
                  <c:v>-3.3085290000000001</c:v>
                </c:pt>
                <c:pt idx="5949">
                  <c:v>-3.7240000000000002</c:v>
                </c:pt>
                <c:pt idx="5950">
                  <c:v>-4.0751069999999956</c:v>
                </c:pt>
                <c:pt idx="5951">
                  <c:v>-4.0751069999999956</c:v>
                </c:pt>
                <c:pt idx="5952">
                  <c:v>-3.537226</c:v>
                </c:pt>
                <c:pt idx="5953">
                  <c:v>-3.4886309999999998</c:v>
                </c:pt>
                <c:pt idx="5954">
                  <c:v>-3.4886309999999998</c:v>
                </c:pt>
                <c:pt idx="5955">
                  <c:v>-3.4514070000000001</c:v>
                </c:pt>
                <c:pt idx="5956">
                  <c:v>-4.8702180000000004</c:v>
                </c:pt>
                <c:pt idx="5957">
                  <c:v>-4.0422459999999996</c:v>
                </c:pt>
                <c:pt idx="5958">
                  <c:v>-4.2430559999999966</c:v>
                </c:pt>
                <c:pt idx="5959">
                  <c:v>-4.2430559999999966</c:v>
                </c:pt>
                <c:pt idx="5960">
                  <c:v>-4.0271029999999799</c:v>
                </c:pt>
                <c:pt idx="5961">
                  <c:v>-3.6790819999999989</c:v>
                </c:pt>
                <c:pt idx="5962">
                  <c:v>-3.6790819999999989</c:v>
                </c:pt>
                <c:pt idx="5963">
                  <c:v>-3.7375640000000012</c:v>
                </c:pt>
                <c:pt idx="5964">
                  <c:v>-3.658191</c:v>
                </c:pt>
                <c:pt idx="5965">
                  <c:v>-3.5839379999999998</c:v>
                </c:pt>
                <c:pt idx="5966">
                  <c:v>-3.720596</c:v>
                </c:pt>
                <c:pt idx="5967">
                  <c:v>-3.720596</c:v>
                </c:pt>
                <c:pt idx="5968">
                  <c:v>-2.7269199999999998</c:v>
                </c:pt>
                <c:pt idx="5969">
                  <c:v>-3.569665000000001</c:v>
                </c:pt>
                <c:pt idx="5970">
                  <c:v>-3.5044379999999999</c:v>
                </c:pt>
                <c:pt idx="5971">
                  <c:v>-3.066748</c:v>
                </c:pt>
                <c:pt idx="5972">
                  <c:v>-4.0318240000000003</c:v>
                </c:pt>
                <c:pt idx="5973">
                  <c:v>-3.479174</c:v>
                </c:pt>
                <c:pt idx="5974">
                  <c:v>-4.2458329999999984</c:v>
                </c:pt>
                <c:pt idx="5975">
                  <c:v>-3.2262840000000002</c:v>
                </c:pt>
                <c:pt idx="5976">
                  <c:v>-3.2262840000000002</c:v>
                </c:pt>
                <c:pt idx="5977">
                  <c:v>-2.8678830000000008</c:v>
                </c:pt>
                <c:pt idx="5978">
                  <c:v>-3.2631730000000001</c:v>
                </c:pt>
                <c:pt idx="5979">
                  <c:v>-3.2631730000000001</c:v>
                </c:pt>
                <c:pt idx="5980">
                  <c:v>-3.3091910000000002</c:v>
                </c:pt>
                <c:pt idx="5981">
                  <c:v>-3.2270249999999998</c:v>
                </c:pt>
                <c:pt idx="5982">
                  <c:v>-3.4639220000000002</c:v>
                </c:pt>
                <c:pt idx="5983">
                  <c:v>-3.4639220000000002</c:v>
                </c:pt>
                <c:pt idx="5984">
                  <c:v>-3.7910080000000002</c:v>
                </c:pt>
                <c:pt idx="5985">
                  <c:v>-3.7910080000000002</c:v>
                </c:pt>
                <c:pt idx="5986">
                  <c:v>-4.7579479999999998</c:v>
                </c:pt>
                <c:pt idx="5987">
                  <c:v>-3.8291010000000001</c:v>
                </c:pt>
                <c:pt idx="5988">
                  <c:v>-4.4194199999999997</c:v>
                </c:pt>
                <c:pt idx="5989">
                  <c:v>-4.4194199999999997</c:v>
                </c:pt>
                <c:pt idx="5990">
                  <c:v>-3.05782</c:v>
                </c:pt>
                <c:pt idx="5991">
                  <c:v>-3.05782</c:v>
                </c:pt>
                <c:pt idx="5992">
                  <c:v>-2.9933890000000001</c:v>
                </c:pt>
                <c:pt idx="5993">
                  <c:v>-3.31128299999998</c:v>
                </c:pt>
                <c:pt idx="5994">
                  <c:v>-3.6159130000000008</c:v>
                </c:pt>
                <c:pt idx="5995">
                  <c:v>-2.9123230000000011</c:v>
                </c:pt>
                <c:pt idx="5996">
                  <c:v>-2.9123230000000011</c:v>
                </c:pt>
                <c:pt idx="5997">
                  <c:v>-3.432865999999982</c:v>
                </c:pt>
                <c:pt idx="5998">
                  <c:v>-2.87274099999998</c:v>
                </c:pt>
                <c:pt idx="5999">
                  <c:v>-3.7889750000000011</c:v>
                </c:pt>
                <c:pt idx="6000">
                  <c:v>-4.131367</c:v>
                </c:pt>
                <c:pt idx="6001">
                  <c:v>-2.7126940000000008</c:v>
                </c:pt>
                <c:pt idx="6002">
                  <c:v>-2.7126940000000008</c:v>
                </c:pt>
                <c:pt idx="6003">
                  <c:v>-3.66831</c:v>
                </c:pt>
                <c:pt idx="6004">
                  <c:v>-3.1516829999999998</c:v>
                </c:pt>
                <c:pt idx="6005">
                  <c:v>-3.1516829999999998</c:v>
                </c:pt>
                <c:pt idx="6006">
                  <c:v>-3.092584</c:v>
                </c:pt>
                <c:pt idx="6007">
                  <c:v>-3.092584</c:v>
                </c:pt>
                <c:pt idx="6008">
                  <c:v>-3.9396029999999809</c:v>
                </c:pt>
                <c:pt idx="6009">
                  <c:v>-3.9396029999999809</c:v>
                </c:pt>
                <c:pt idx="6010">
                  <c:v>-4.1577329999999799</c:v>
                </c:pt>
                <c:pt idx="6011">
                  <c:v>-3.8992010000000001</c:v>
                </c:pt>
                <c:pt idx="6012">
                  <c:v>-3.8388719999999981</c:v>
                </c:pt>
                <c:pt idx="6013">
                  <c:v>-3.8388719999999981</c:v>
                </c:pt>
                <c:pt idx="6014">
                  <c:v>-3.875277999999998</c:v>
                </c:pt>
                <c:pt idx="6015">
                  <c:v>-4.9846019999999998</c:v>
                </c:pt>
                <c:pt idx="6016">
                  <c:v>-3.7302110000000011</c:v>
                </c:pt>
                <c:pt idx="6017">
                  <c:v>-2.7387419999999998</c:v>
                </c:pt>
                <c:pt idx="6018">
                  <c:v>-2.7387419999999998</c:v>
                </c:pt>
                <c:pt idx="6019">
                  <c:v>-2.7023299999999999</c:v>
                </c:pt>
                <c:pt idx="6020">
                  <c:v>-1.9641500000000001</c:v>
                </c:pt>
                <c:pt idx="6021">
                  <c:v>-1.9641500000000001</c:v>
                </c:pt>
                <c:pt idx="6022">
                  <c:v>-3.2220980000000008</c:v>
                </c:pt>
                <c:pt idx="6023">
                  <c:v>-2.472531</c:v>
                </c:pt>
                <c:pt idx="6024">
                  <c:v>-0.45663599999999999</c:v>
                </c:pt>
                <c:pt idx="6025">
                  <c:v>-0.45663599999999999</c:v>
                </c:pt>
                <c:pt idx="6026">
                  <c:v>-4.9644239999999966</c:v>
                </c:pt>
                <c:pt idx="6027">
                  <c:v>-3.5653389999999998</c:v>
                </c:pt>
                <c:pt idx="6028">
                  <c:v>-3.5653389999999998</c:v>
                </c:pt>
                <c:pt idx="6029">
                  <c:v>-2.4260160000000011</c:v>
                </c:pt>
                <c:pt idx="6030">
                  <c:v>-3.539304</c:v>
                </c:pt>
                <c:pt idx="6031">
                  <c:v>-3.539304</c:v>
                </c:pt>
                <c:pt idx="6032">
                  <c:v>-4.2282400000000004</c:v>
                </c:pt>
                <c:pt idx="6033">
                  <c:v>-4.2282400000000004</c:v>
                </c:pt>
                <c:pt idx="6034">
                  <c:v>-3.789704</c:v>
                </c:pt>
                <c:pt idx="6035">
                  <c:v>-4.68461199999998</c:v>
                </c:pt>
                <c:pt idx="6036">
                  <c:v>-3.9146610000000011</c:v>
                </c:pt>
                <c:pt idx="6037">
                  <c:v>-3.9146610000000011</c:v>
                </c:pt>
                <c:pt idx="6038">
                  <c:v>-3.1851530000000001</c:v>
                </c:pt>
                <c:pt idx="6039">
                  <c:v>-3.1851530000000001</c:v>
                </c:pt>
                <c:pt idx="6040">
                  <c:v>-3.8974930000000012</c:v>
                </c:pt>
                <c:pt idx="6041">
                  <c:v>-3.677953</c:v>
                </c:pt>
                <c:pt idx="6042">
                  <c:v>-3.677953</c:v>
                </c:pt>
                <c:pt idx="6043">
                  <c:v>-3.4382429999999808</c:v>
                </c:pt>
                <c:pt idx="6044">
                  <c:v>-3.1605560000000001</c:v>
                </c:pt>
                <c:pt idx="6045">
                  <c:v>-3.2517520000000002</c:v>
                </c:pt>
                <c:pt idx="6046">
                  <c:v>-3.2517520000000002</c:v>
                </c:pt>
                <c:pt idx="6047">
                  <c:v>-3.1894749999999998</c:v>
                </c:pt>
                <c:pt idx="6048">
                  <c:v>-2.8100279999999991</c:v>
                </c:pt>
                <c:pt idx="6049">
                  <c:v>-3.268435999999999</c:v>
                </c:pt>
                <c:pt idx="6050">
                  <c:v>-3.0011230000000002</c:v>
                </c:pt>
                <c:pt idx="6051">
                  <c:v>-3.3754599999999808</c:v>
                </c:pt>
                <c:pt idx="6052">
                  <c:v>-4.0678589999999799</c:v>
                </c:pt>
                <c:pt idx="6053">
                  <c:v>-2.906661999999999</c:v>
                </c:pt>
                <c:pt idx="6054">
                  <c:v>-2.906661999999999</c:v>
                </c:pt>
                <c:pt idx="6055">
                  <c:v>-3.187692999999999</c:v>
                </c:pt>
                <c:pt idx="6056">
                  <c:v>-5.1094460000000002</c:v>
                </c:pt>
                <c:pt idx="6057">
                  <c:v>-2.9105099999999999</c:v>
                </c:pt>
                <c:pt idx="6058">
                  <c:v>-1.945425</c:v>
                </c:pt>
                <c:pt idx="6059">
                  <c:v>-1.945425</c:v>
                </c:pt>
                <c:pt idx="6060">
                  <c:v>-4.0988359999999799</c:v>
                </c:pt>
                <c:pt idx="6061">
                  <c:v>-4.0988359999999799</c:v>
                </c:pt>
                <c:pt idx="6062">
                  <c:v>-4.090180999999979</c:v>
                </c:pt>
                <c:pt idx="6063">
                  <c:v>-3.9961000000000002</c:v>
                </c:pt>
                <c:pt idx="6064">
                  <c:v>-3.5463429999999998</c:v>
                </c:pt>
                <c:pt idx="6065">
                  <c:v>-4.8007030000000004</c:v>
                </c:pt>
                <c:pt idx="6066">
                  <c:v>-3.9381910000000002</c:v>
                </c:pt>
                <c:pt idx="6067">
                  <c:v>-3.9381910000000002</c:v>
                </c:pt>
                <c:pt idx="6068">
                  <c:v>-3.6270900000000008</c:v>
                </c:pt>
                <c:pt idx="6069">
                  <c:v>-2.3423609999999999</c:v>
                </c:pt>
                <c:pt idx="6070">
                  <c:v>-2.3423609999999999</c:v>
                </c:pt>
                <c:pt idx="6071">
                  <c:v>-3.6515499999999999</c:v>
                </c:pt>
                <c:pt idx="6072">
                  <c:v>-3.6515499999999999</c:v>
                </c:pt>
                <c:pt idx="6073">
                  <c:v>-3.201617000000001</c:v>
                </c:pt>
                <c:pt idx="6074">
                  <c:v>-5.145448</c:v>
                </c:pt>
                <c:pt idx="6075">
                  <c:v>-5.0990219999999997</c:v>
                </c:pt>
                <c:pt idx="6076">
                  <c:v>-4.3880440000000007</c:v>
                </c:pt>
                <c:pt idx="6077">
                  <c:v>-5.5570639999999996</c:v>
                </c:pt>
                <c:pt idx="6078">
                  <c:v>-5.5570639999999996</c:v>
                </c:pt>
                <c:pt idx="6079">
                  <c:v>-5.4569530000000004</c:v>
                </c:pt>
                <c:pt idx="6080">
                  <c:v>-4.376258</c:v>
                </c:pt>
                <c:pt idx="6081">
                  <c:v>-4.376258</c:v>
                </c:pt>
                <c:pt idx="6082">
                  <c:v>-4.5774369999999998</c:v>
                </c:pt>
                <c:pt idx="6083">
                  <c:v>-3.2182539999999999</c:v>
                </c:pt>
                <c:pt idx="6084">
                  <c:v>-3.2182539999999999</c:v>
                </c:pt>
                <c:pt idx="6085">
                  <c:v>-3.4055170000000001</c:v>
                </c:pt>
                <c:pt idx="6086">
                  <c:v>-3.352086999999996</c:v>
                </c:pt>
                <c:pt idx="6087">
                  <c:v>-3.352086999999996</c:v>
                </c:pt>
                <c:pt idx="6088">
                  <c:v>-3.6070129999999998</c:v>
                </c:pt>
                <c:pt idx="6089">
                  <c:v>-3.3753890000000002</c:v>
                </c:pt>
                <c:pt idx="6090">
                  <c:v>-3.596467999999998</c:v>
                </c:pt>
                <c:pt idx="6091">
                  <c:v>-3.268435999999999</c:v>
                </c:pt>
                <c:pt idx="6092">
                  <c:v>-3.5977760000000001</c:v>
                </c:pt>
                <c:pt idx="6093">
                  <c:v>-2.8237670000000001</c:v>
                </c:pt>
                <c:pt idx="6094">
                  <c:v>-2.218852</c:v>
                </c:pt>
                <c:pt idx="6095">
                  <c:v>-2.218852</c:v>
                </c:pt>
                <c:pt idx="6096">
                  <c:v>-3.4341390000000001</c:v>
                </c:pt>
                <c:pt idx="6097">
                  <c:v>-3.1538840000000001</c:v>
                </c:pt>
                <c:pt idx="6098">
                  <c:v>-3.1538840000000001</c:v>
                </c:pt>
                <c:pt idx="6099">
                  <c:v>-2.5748090000000001</c:v>
                </c:pt>
                <c:pt idx="6100">
                  <c:v>-4.3215960000000004</c:v>
                </c:pt>
                <c:pt idx="6101">
                  <c:v>-4.3215960000000004</c:v>
                </c:pt>
                <c:pt idx="6102">
                  <c:v>-4.2457659999999997</c:v>
                </c:pt>
                <c:pt idx="6103">
                  <c:v>-3.6622720000000002</c:v>
                </c:pt>
                <c:pt idx="6104">
                  <c:v>-3.6622720000000002</c:v>
                </c:pt>
                <c:pt idx="6105">
                  <c:v>-3.5399229999999999</c:v>
                </c:pt>
                <c:pt idx="6106">
                  <c:v>-3.6944769999999991</c:v>
                </c:pt>
                <c:pt idx="6107">
                  <c:v>-3.4783870000000001</c:v>
                </c:pt>
                <c:pt idx="6108">
                  <c:v>-3.460296</c:v>
                </c:pt>
                <c:pt idx="6109">
                  <c:v>-3.460296</c:v>
                </c:pt>
                <c:pt idx="6110">
                  <c:v>-2.7352129999999999</c:v>
                </c:pt>
                <c:pt idx="6111">
                  <c:v>-2.960791</c:v>
                </c:pt>
                <c:pt idx="6112">
                  <c:v>-2.960791</c:v>
                </c:pt>
                <c:pt idx="6113">
                  <c:v>-2.621407</c:v>
                </c:pt>
                <c:pt idx="6114">
                  <c:v>-2.5935210000000009</c:v>
                </c:pt>
                <c:pt idx="6115">
                  <c:v>-3.4281980000000001</c:v>
                </c:pt>
                <c:pt idx="6116">
                  <c:v>-2.7602769999999999</c:v>
                </c:pt>
                <c:pt idx="6117">
                  <c:v>-2.2191719999999999</c:v>
                </c:pt>
                <c:pt idx="6118">
                  <c:v>-2.9107310000000002</c:v>
                </c:pt>
                <c:pt idx="6119">
                  <c:v>-2.7220669999999991</c:v>
                </c:pt>
                <c:pt idx="6120">
                  <c:v>-2.7220669999999991</c:v>
                </c:pt>
                <c:pt idx="6121">
                  <c:v>-1.815276000000001</c:v>
                </c:pt>
                <c:pt idx="6122">
                  <c:v>-3.572219</c:v>
                </c:pt>
                <c:pt idx="6123">
                  <c:v>-3.4556449999999961</c:v>
                </c:pt>
                <c:pt idx="6124">
                  <c:v>-3.4556449999999961</c:v>
                </c:pt>
                <c:pt idx="6125">
                  <c:v>-3.0648750000000011</c:v>
                </c:pt>
                <c:pt idx="6126">
                  <c:v>-3.8134340000000009</c:v>
                </c:pt>
                <c:pt idx="6127">
                  <c:v>-3.8134340000000009</c:v>
                </c:pt>
                <c:pt idx="6128">
                  <c:v>-3.6340520000000001</c:v>
                </c:pt>
                <c:pt idx="6129">
                  <c:v>-4.3860010000000003</c:v>
                </c:pt>
                <c:pt idx="6130">
                  <c:v>-3.5938979999999989</c:v>
                </c:pt>
                <c:pt idx="6131">
                  <c:v>-4.5698030000000003</c:v>
                </c:pt>
                <c:pt idx="6132">
                  <c:v>-3.1816910000000012</c:v>
                </c:pt>
                <c:pt idx="6133">
                  <c:v>-3.7291070000000008</c:v>
                </c:pt>
                <c:pt idx="6134">
                  <c:v>-3.9594770000000001</c:v>
                </c:pt>
                <c:pt idx="6135">
                  <c:v>-3.9594770000000001</c:v>
                </c:pt>
                <c:pt idx="6136">
                  <c:v>-4.1807569999999998</c:v>
                </c:pt>
                <c:pt idx="6137">
                  <c:v>-3.5524479999999961</c:v>
                </c:pt>
                <c:pt idx="6138">
                  <c:v>-3.5524479999999961</c:v>
                </c:pt>
                <c:pt idx="6139">
                  <c:v>-3.257161</c:v>
                </c:pt>
                <c:pt idx="6140">
                  <c:v>-4.6067450000000001</c:v>
                </c:pt>
                <c:pt idx="6141">
                  <c:v>-3.646236</c:v>
                </c:pt>
                <c:pt idx="6142">
                  <c:v>-3.3176970000000008</c:v>
                </c:pt>
                <c:pt idx="6143">
                  <c:v>-3.3176970000000008</c:v>
                </c:pt>
                <c:pt idx="6144">
                  <c:v>-5.0890079999999998</c:v>
                </c:pt>
                <c:pt idx="6145">
                  <c:v>-4.1833799999999997</c:v>
                </c:pt>
                <c:pt idx="6146">
                  <c:v>-2.430840999999996</c:v>
                </c:pt>
                <c:pt idx="6147">
                  <c:v>-2.430840999999996</c:v>
                </c:pt>
                <c:pt idx="6148">
                  <c:v>-2.566627</c:v>
                </c:pt>
                <c:pt idx="6149">
                  <c:v>-5.7345519999999999</c:v>
                </c:pt>
                <c:pt idx="6150">
                  <c:v>-3.774084999999999</c:v>
                </c:pt>
                <c:pt idx="6151">
                  <c:v>-3.516579999999998</c:v>
                </c:pt>
                <c:pt idx="6152">
                  <c:v>-3.516579999999998</c:v>
                </c:pt>
                <c:pt idx="6153">
                  <c:v>-2.7632729999999999</c:v>
                </c:pt>
                <c:pt idx="6154">
                  <c:v>-3.5870730000000002</c:v>
                </c:pt>
                <c:pt idx="6155">
                  <c:v>-3.5870730000000002</c:v>
                </c:pt>
                <c:pt idx="6156">
                  <c:v>-3.2866569999999999</c:v>
                </c:pt>
                <c:pt idx="6157">
                  <c:v>-3.5617380000000001</c:v>
                </c:pt>
                <c:pt idx="6158">
                  <c:v>-3.469935</c:v>
                </c:pt>
                <c:pt idx="6159">
                  <c:v>-3.469935</c:v>
                </c:pt>
                <c:pt idx="6160">
                  <c:v>-2.417859</c:v>
                </c:pt>
                <c:pt idx="6161">
                  <c:v>-2.0499569999999991</c:v>
                </c:pt>
                <c:pt idx="6162">
                  <c:v>-3.6982430000000002</c:v>
                </c:pt>
                <c:pt idx="6163">
                  <c:v>-3.913892000000001</c:v>
                </c:pt>
                <c:pt idx="6164">
                  <c:v>-2.8672489999999971</c:v>
                </c:pt>
                <c:pt idx="6165">
                  <c:v>-2.8672489999999971</c:v>
                </c:pt>
                <c:pt idx="6166">
                  <c:v>-3.4217179999999998</c:v>
                </c:pt>
                <c:pt idx="6167">
                  <c:v>-2.780078</c:v>
                </c:pt>
                <c:pt idx="6168">
                  <c:v>-2.780078</c:v>
                </c:pt>
                <c:pt idx="6169">
                  <c:v>-2.501744</c:v>
                </c:pt>
                <c:pt idx="6170">
                  <c:v>-3.851585</c:v>
                </c:pt>
                <c:pt idx="6171">
                  <c:v>-3.198502</c:v>
                </c:pt>
                <c:pt idx="6172">
                  <c:v>-4.6819739999999976</c:v>
                </c:pt>
                <c:pt idx="6173">
                  <c:v>-4.6819739999999976</c:v>
                </c:pt>
                <c:pt idx="6174">
                  <c:v>-3.914377</c:v>
                </c:pt>
                <c:pt idx="6175">
                  <c:v>-3.914377</c:v>
                </c:pt>
                <c:pt idx="6176">
                  <c:v>-3.8094179999999991</c:v>
                </c:pt>
                <c:pt idx="6177">
                  <c:v>-2.918870999999998</c:v>
                </c:pt>
                <c:pt idx="6178">
                  <c:v>-3.254640999999999</c:v>
                </c:pt>
                <c:pt idx="6179">
                  <c:v>-3.9827829999999991</c:v>
                </c:pt>
                <c:pt idx="6180">
                  <c:v>-3.3214970000000008</c:v>
                </c:pt>
                <c:pt idx="6181">
                  <c:v>-3.3214970000000008</c:v>
                </c:pt>
                <c:pt idx="6182">
                  <c:v>-3.1368939999999998</c:v>
                </c:pt>
                <c:pt idx="6183">
                  <c:v>-3.058268</c:v>
                </c:pt>
                <c:pt idx="6184">
                  <c:v>-3.9999210000000001</c:v>
                </c:pt>
                <c:pt idx="6185">
                  <c:v>-3.9999210000000001</c:v>
                </c:pt>
                <c:pt idx="6186">
                  <c:v>-3.496271999999998</c:v>
                </c:pt>
                <c:pt idx="6187">
                  <c:v>-6.6077889999999799</c:v>
                </c:pt>
                <c:pt idx="6188">
                  <c:v>-4.7558910000000001</c:v>
                </c:pt>
                <c:pt idx="6189">
                  <c:v>-4.7558910000000001</c:v>
                </c:pt>
                <c:pt idx="6190">
                  <c:v>-2.5949899999999988</c:v>
                </c:pt>
                <c:pt idx="6191">
                  <c:v>-2.5949899999999988</c:v>
                </c:pt>
                <c:pt idx="6192">
                  <c:v>-2.8468719999999981</c:v>
                </c:pt>
                <c:pt idx="6193">
                  <c:v>-3.338543</c:v>
                </c:pt>
                <c:pt idx="6194">
                  <c:v>-3.338543</c:v>
                </c:pt>
                <c:pt idx="6195">
                  <c:v>-3.5798510000000001</c:v>
                </c:pt>
                <c:pt idx="6196">
                  <c:v>-3.3228259999999961</c:v>
                </c:pt>
                <c:pt idx="6197">
                  <c:v>-3.370680999999998</c:v>
                </c:pt>
                <c:pt idx="6198">
                  <c:v>-3.370680999999998</c:v>
                </c:pt>
                <c:pt idx="6199">
                  <c:v>-3.3328899999999821</c:v>
                </c:pt>
                <c:pt idx="6200">
                  <c:v>-3.7184460000000001</c:v>
                </c:pt>
                <c:pt idx="6201">
                  <c:v>-3.7184460000000001</c:v>
                </c:pt>
                <c:pt idx="6202">
                  <c:v>-3.882687999999999</c:v>
                </c:pt>
                <c:pt idx="6203">
                  <c:v>-2.9675240000000001</c:v>
                </c:pt>
                <c:pt idx="6204">
                  <c:v>-3.5282140000000002</c:v>
                </c:pt>
                <c:pt idx="6205">
                  <c:v>-3.5282140000000002</c:v>
                </c:pt>
                <c:pt idx="6206">
                  <c:v>-4.3966609999999999</c:v>
                </c:pt>
                <c:pt idx="6207">
                  <c:v>-3.1653420000000012</c:v>
                </c:pt>
                <c:pt idx="6208">
                  <c:v>-3.1653420000000012</c:v>
                </c:pt>
                <c:pt idx="6209">
                  <c:v>-4.167045999999976</c:v>
                </c:pt>
                <c:pt idx="6210">
                  <c:v>-4.167045999999976</c:v>
                </c:pt>
                <c:pt idx="6211">
                  <c:v>-3.9375389999999988</c:v>
                </c:pt>
                <c:pt idx="6212">
                  <c:v>-2.9962759999999808</c:v>
                </c:pt>
                <c:pt idx="6213">
                  <c:v>-3.389746000000001</c:v>
                </c:pt>
                <c:pt idx="6214">
                  <c:v>-3.389746000000001</c:v>
                </c:pt>
                <c:pt idx="6215">
                  <c:v>-3.4681409999999988</c:v>
                </c:pt>
                <c:pt idx="6216">
                  <c:v>-4.0905609999999966</c:v>
                </c:pt>
                <c:pt idx="6217">
                  <c:v>-4.0905609999999966</c:v>
                </c:pt>
                <c:pt idx="6218">
                  <c:v>-2.8937000000000008</c:v>
                </c:pt>
                <c:pt idx="6219">
                  <c:v>-4.2754700000000003</c:v>
                </c:pt>
                <c:pt idx="6220">
                  <c:v>-4.2754700000000003</c:v>
                </c:pt>
                <c:pt idx="6221">
                  <c:v>-4.1489779999999996</c:v>
                </c:pt>
                <c:pt idx="6222">
                  <c:v>-4.1718390000000003</c:v>
                </c:pt>
                <c:pt idx="6223">
                  <c:v>-3.4126129999999808</c:v>
                </c:pt>
                <c:pt idx="6224">
                  <c:v>-3.8013059999999999</c:v>
                </c:pt>
                <c:pt idx="6225">
                  <c:v>-2.9939889999999991</c:v>
                </c:pt>
                <c:pt idx="6226">
                  <c:v>-3.878282</c:v>
                </c:pt>
                <c:pt idx="6227">
                  <c:v>-3.878282</c:v>
                </c:pt>
                <c:pt idx="6228">
                  <c:v>-3.5017140000000002</c:v>
                </c:pt>
                <c:pt idx="6229">
                  <c:v>-2.9328729999999821</c:v>
                </c:pt>
                <c:pt idx="6230">
                  <c:v>-3.3686289999999999</c:v>
                </c:pt>
                <c:pt idx="6231">
                  <c:v>-3.3686289999999999</c:v>
                </c:pt>
                <c:pt idx="6232">
                  <c:v>-3.648272</c:v>
                </c:pt>
                <c:pt idx="6233">
                  <c:v>-5.7391230000000002</c:v>
                </c:pt>
                <c:pt idx="6234">
                  <c:v>-5.0388299999999999</c:v>
                </c:pt>
                <c:pt idx="6235">
                  <c:v>-4.6591829999999996</c:v>
                </c:pt>
                <c:pt idx="6236">
                  <c:v>-3.287072999999999</c:v>
                </c:pt>
                <c:pt idx="6237">
                  <c:v>-3.287072999999999</c:v>
                </c:pt>
                <c:pt idx="6238">
                  <c:v>-2.4104949999999992</c:v>
                </c:pt>
                <c:pt idx="6239">
                  <c:v>-3.54149</c:v>
                </c:pt>
                <c:pt idx="6240">
                  <c:v>-3.342568999999997</c:v>
                </c:pt>
                <c:pt idx="6241">
                  <c:v>-3.349797000000001</c:v>
                </c:pt>
                <c:pt idx="6242">
                  <c:v>-3.3441430000000012</c:v>
                </c:pt>
                <c:pt idx="6243">
                  <c:v>-3.3441430000000012</c:v>
                </c:pt>
                <c:pt idx="6244">
                  <c:v>-2.893761</c:v>
                </c:pt>
                <c:pt idx="6245">
                  <c:v>-4.0457180000000008</c:v>
                </c:pt>
                <c:pt idx="6246">
                  <c:v>-3.241463</c:v>
                </c:pt>
                <c:pt idx="6247">
                  <c:v>-3.241463</c:v>
                </c:pt>
                <c:pt idx="6248">
                  <c:v>-5.5779099999999966</c:v>
                </c:pt>
                <c:pt idx="6249">
                  <c:v>-3.44584599999998</c:v>
                </c:pt>
                <c:pt idx="6250">
                  <c:v>-3.1605070000000008</c:v>
                </c:pt>
                <c:pt idx="6251">
                  <c:v>-3.1605070000000008</c:v>
                </c:pt>
                <c:pt idx="6252">
                  <c:v>-4.0070069999999998</c:v>
                </c:pt>
                <c:pt idx="6253">
                  <c:v>-3.4418340000000001</c:v>
                </c:pt>
                <c:pt idx="6254">
                  <c:v>-3.4418340000000001</c:v>
                </c:pt>
                <c:pt idx="6255">
                  <c:v>-3.7602829999999989</c:v>
                </c:pt>
                <c:pt idx="6256">
                  <c:v>-2.6856550000000001</c:v>
                </c:pt>
                <c:pt idx="6257">
                  <c:v>-3.3049859999999991</c:v>
                </c:pt>
                <c:pt idx="6258">
                  <c:v>-2.5865969999999989</c:v>
                </c:pt>
                <c:pt idx="6259">
                  <c:v>-2.4558529999999799</c:v>
                </c:pt>
                <c:pt idx="6260">
                  <c:v>-2.4558529999999799</c:v>
                </c:pt>
                <c:pt idx="6261">
                  <c:v>-2.6706759999999998</c:v>
                </c:pt>
                <c:pt idx="6262">
                  <c:v>-2.3997660000000001</c:v>
                </c:pt>
                <c:pt idx="6263">
                  <c:v>-3.4370270000000001</c:v>
                </c:pt>
                <c:pt idx="6264">
                  <c:v>-3.118449</c:v>
                </c:pt>
                <c:pt idx="6265">
                  <c:v>-3.118449</c:v>
                </c:pt>
                <c:pt idx="6266">
                  <c:v>-3.488337</c:v>
                </c:pt>
                <c:pt idx="6267">
                  <c:v>-3.1139880000000009</c:v>
                </c:pt>
                <c:pt idx="6268">
                  <c:v>-3.1139880000000009</c:v>
                </c:pt>
                <c:pt idx="6269">
                  <c:v>-3.1546219999999998</c:v>
                </c:pt>
                <c:pt idx="6270">
                  <c:v>-3.2873230000000002</c:v>
                </c:pt>
                <c:pt idx="6271">
                  <c:v>-3.2873230000000002</c:v>
                </c:pt>
                <c:pt idx="6272">
                  <c:v>-3.3873899999999999</c:v>
                </c:pt>
                <c:pt idx="6273">
                  <c:v>-2.715322</c:v>
                </c:pt>
                <c:pt idx="6274">
                  <c:v>-2.715322</c:v>
                </c:pt>
                <c:pt idx="6275">
                  <c:v>-3.3082619999999991</c:v>
                </c:pt>
                <c:pt idx="6276">
                  <c:v>-3.2377720000000001</c:v>
                </c:pt>
                <c:pt idx="6277">
                  <c:v>-4.9096960000000003</c:v>
                </c:pt>
                <c:pt idx="6278">
                  <c:v>-3.1502820000000011</c:v>
                </c:pt>
                <c:pt idx="6279">
                  <c:v>-3.7363659999999999</c:v>
                </c:pt>
                <c:pt idx="6280">
                  <c:v>-3.550803999999999</c:v>
                </c:pt>
                <c:pt idx="6281">
                  <c:v>-3.8692039999999999</c:v>
                </c:pt>
                <c:pt idx="6282">
                  <c:v>-3.8692039999999999</c:v>
                </c:pt>
                <c:pt idx="6283">
                  <c:v>-5.0330550000000001</c:v>
                </c:pt>
                <c:pt idx="6284">
                  <c:v>-5.0330550000000001</c:v>
                </c:pt>
                <c:pt idx="6285">
                  <c:v>-4.2050450000000001</c:v>
                </c:pt>
                <c:pt idx="6286">
                  <c:v>-3.6755749999999998</c:v>
                </c:pt>
                <c:pt idx="6287">
                  <c:v>-3.1541329999999999</c:v>
                </c:pt>
                <c:pt idx="6288">
                  <c:v>-3.194138000000001</c:v>
                </c:pt>
                <c:pt idx="6289">
                  <c:v>-2.766970000000001</c:v>
                </c:pt>
                <c:pt idx="6290">
                  <c:v>-2.766970000000001</c:v>
                </c:pt>
                <c:pt idx="6291">
                  <c:v>-3.122277</c:v>
                </c:pt>
                <c:pt idx="6292">
                  <c:v>-4.1774090000000008</c:v>
                </c:pt>
                <c:pt idx="6293">
                  <c:v>-3.6590830000000012</c:v>
                </c:pt>
                <c:pt idx="6294">
                  <c:v>-2.185781</c:v>
                </c:pt>
                <c:pt idx="6295">
                  <c:v>-2.185781</c:v>
                </c:pt>
                <c:pt idx="6296">
                  <c:v>-3.9175719999999998</c:v>
                </c:pt>
                <c:pt idx="6297">
                  <c:v>-3.7617050000000001</c:v>
                </c:pt>
                <c:pt idx="6298">
                  <c:v>-3.7617050000000001</c:v>
                </c:pt>
                <c:pt idx="6299">
                  <c:v>-3.7444590000000009</c:v>
                </c:pt>
                <c:pt idx="6300">
                  <c:v>-3.5463609999999992</c:v>
                </c:pt>
                <c:pt idx="6301">
                  <c:v>-3.5463609999999992</c:v>
                </c:pt>
                <c:pt idx="6302">
                  <c:v>-3.4888129999999999</c:v>
                </c:pt>
                <c:pt idx="6303">
                  <c:v>-3.5519719999999988</c:v>
                </c:pt>
                <c:pt idx="6304">
                  <c:v>-3.695309</c:v>
                </c:pt>
                <c:pt idx="6305">
                  <c:v>-3.1271800000000001</c:v>
                </c:pt>
                <c:pt idx="6306">
                  <c:v>-3.1271800000000001</c:v>
                </c:pt>
                <c:pt idx="6307">
                  <c:v>-0.53904200000000002</c:v>
                </c:pt>
                <c:pt idx="6308">
                  <c:v>-2.7437040000000001</c:v>
                </c:pt>
                <c:pt idx="6309">
                  <c:v>-2.7437040000000001</c:v>
                </c:pt>
                <c:pt idx="6310">
                  <c:v>-2.4134329999999991</c:v>
                </c:pt>
                <c:pt idx="6311">
                  <c:v>-3.859481000000001</c:v>
                </c:pt>
                <c:pt idx="6312">
                  <c:v>-3.8518749999999971</c:v>
                </c:pt>
                <c:pt idx="6313">
                  <c:v>-3.8518749999999971</c:v>
                </c:pt>
                <c:pt idx="6314">
                  <c:v>-4.4951889999999999</c:v>
                </c:pt>
                <c:pt idx="6315">
                  <c:v>-3.4291889999999992</c:v>
                </c:pt>
                <c:pt idx="6316">
                  <c:v>-3.4291889999999992</c:v>
                </c:pt>
                <c:pt idx="6317">
                  <c:v>-3.9998589999999821</c:v>
                </c:pt>
                <c:pt idx="6318">
                  <c:v>-3.781606</c:v>
                </c:pt>
                <c:pt idx="6319">
                  <c:v>-3.781606</c:v>
                </c:pt>
                <c:pt idx="6320">
                  <c:v>-3.375360000000001</c:v>
                </c:pt>
                <c:pt idx="6321">
                  <c:v>-3.5485900000000008</c:v>
                </c:pt>
                <c:pt idx="6322">
                  <c:v>-3.4503509999999991</c:v>
                </c:pt>
                <c:pt idx="6323">
                  <c:v>-3.2578490000000002</c:v>
                </c:pt>
                <c:pt idx="6324">
                  <c:v>-3.2578490000000002</c:v>
                </c:pt>
                <c:pt idx="6325">
                  <c:v>-3.5299420000000001</c:v>
                </c:pt>
                <c:pt idx="6326">
                  <c:v>-4.1751359999999798</c:v>
                </c:pt>
                <c:pt idx="6327">
                  <c:v>-3.1604100000000011</c:v>
                </c:pt>
                <c:pt idx="6328">
                  <c:v>-3.1604100000000011</c:v>
                </c:pt>
                <c:pt idx="6329">
                  <c:v>-3.453713</c:v>
                </c:pt>
                <c:pt idx="6330">
                  <c:v>-3.586501999999999</c:v>
                </c:pt>
                <c:pt idx="6331">
                  <c:v>-3.438746999999998</c:v>
                </c:pt>
                <c:pt idx="6332">
                  <c:v>-3.2663170000000008</c:v>
                </c:pt>
                <c:pt idx="6333">
                  <c:v>-2.881456999999997</c:v>
                </c:pt>
                <c:pt idx="6334">
                  <c:v>-2.7205240000000002</c:v>
                </c:pt>
                <c:pt idx="6335">
                  <c:v>-2.7205240000000002</c:v>
                </c:pt>
                <c:pt idx="6336">
                  <c:v>-2.302512999999998</c:v>
                </c:pt>
                <c:pt idx="6337">
                  <c:v>-2.302512999999998</c:v>
                </c:pt>
                <c:pt idx="6338">
                  <c:v>-2.776683999999999</c:v>
                </c:pt>
                <c:pt idx="6339">
                  <c:v>-2.5955110000000001</c:v>
                </c:pt>
                <c:pt idx="6340">
                  <c:v>-2.5955110000000001</c:v>
                </c:pt>
                <c:pt idx="6341">
                  <c:v>-3.504035</c:v>
                </c:pt>
                <c:pt idx="6342">
                  <c:v>-3.6120830000000002</c:v>
                </c:pt>
                <c:pt idx="6343">
                  <c:v>-3.3338870000000012</c:v>
                </c:pt>
                <c:pt idx="6344">
                  <c:v>-3.3338870000000012</c:v>
                </c:pt>
                <c:pt idx="6345">
                  <c:v>-3.2612130000000001</c:v>
                </c:pt>
                <c:pt idx="6346">
                  <c:v>-3.4916290000000001</c:v>
                </c:pt>
                <c:pt idx="6347">
                  <c:v>-3.5261309999999999</c:v>
                </c:pt>
                <c:pt idx="6348">
                  <c:v>-1.5977939999999999</c:v>
                </c:pt>
                <c:pt idx="6349">
                  <c:v>-1.5977939999999999</c:v>
                </c:pt>
                <c:pt idx="6350">
                  <c:v>-2.9366489999999801</c:v>
                </c:pt>
                <c:pt idx="6351">
                  <c:v>-3.4620609999999998</c:v>
                </c:pt>
                <c:pt idx="6352">
                  <c:v>-2.835995</c:v>
                </c:pt>
                <c:pt idx="6353">
                  <c:v>-2.835995</c:v>
                </c:pt>
                <c:pt idx="6354">
                  <c:v>-3.258525000000001</c:v>
                </c:pt>
                <c:pt idx="6355">
                  <c:v>-4.0294500000000006</c:v>
                </c:pt>
                <c:pt idx="6356">
                  <c:v>-3.663978999999999</c:v>
                </c:pt>
                <c:pt idx="6357">
                  <c:v>-3.3887560000000012</c:v>
                </c:pt>
                <c:pt idx="6358">
                  <c:v>-3.977001</c:v>
                </c:pt>
                <c:pt idx="6359">
                  <c:v>-3.977001</c:v>
                </c:pt>
                <c:pt idx="6360">
                  <c:v>-3.9995509999999999</c:v>
                </c:pt>
                <c:pt idx="6361">
                  <c:v>-3.7239819999999999</c:v>
                </c:pt>
                <c:pt idx="6362">
                  <c:v>-3.7239819999999999</c:v>
                </c:pt>
                <c:pt idx="6363">
                  <c:v>-3.6548320000000012</c:v>
                </c:pt>
                <c:pt idx="6364">
                  <c:v>-4.0326269999999997</c:v>
                </c:pt>
                <c:pt idx="6365">
                  <c:v>-3.4382760000000001</c:v>
                </c:pt>
                <c:pt idx="6366">
                  <c:v>-3.4382760000000001</c:v>
                </c:pt>
                <c:pt idx="6367">
                  <c:v>-3.4773910000000008</c:v>
                </c:pt>
                <c:pt idx="6368">
                  <c:v>-3.3501980000000011</c:v>
                </c:pt>
                <c:pt idx="6369">
                  <c:v>-2.8810190000000002</c:v>
                </c:pt>
                <c:pt idx="6370">
                  <c:v>-2.8810190000000002</c:v>
                </c:pt>
                <c:pt idx="6371">
                  <c:v>-3.2640009999999999</c:v>
                </c:pt>
                <c:pt idx="6372">
                  <c:v>-2.737944000000001</c:v>
                </c:pt>
                <c:pt idx="6373">
                  <c:v>-2.737944000000001</c:v>
                </c:pt>
                <c:pt idx="6374">
                  <c:v>-2.3871230000000012</c:v>
                </c:pt>
                <c:pt idx="6375">
                  <c:v>-3.1989239999999999</c:v>
                </c:pt>
                <c:pt idx="6376">
                  <c:v>-3.4207610000000011</c:v>
                </c:pt>
                <c:pt idx="6377">
                  <c:v>-3.4207610000000011</c:v>
                </c:pt>
                <c:pt idx="6378">
                  <c:v>-3.8083650000000002</c:v>
                </c:pt>
                <c:pt idx="6379">
                  <c:v>-3.7246989999999989</c:v>
                </c:pt>
                <c:pt idx="6380">
                  <c:v>-3.199557</c:v>
                </c:pt>
                <c:pt idx="6381">
                  <c:v>-3.199557</c:v>
                </c:pt>
                <c:pt idx="6382">
                  <c:v>-3.6230290000000012</c:v>
                </c:pt>
                <c:pt idx="6383">
                  <c:v>-6.0459490000000002</c:v>
                </c:pt>
                <c:pt idx="6384">
                  <c:v>-4.1853159999999798</c:v>
                </c:pt>
                <c:pt idx="6385">
                  <c:v>-3.3694710000000012</c:v>
                </c:pt>
                <c:pt idx="6386">
                  <c:v>-3.3694710000000012</c:v>
                </c:pt>
                <c:pt idx="6387">
                  <c:v>-3.3764539999999821</c:v>
                </c:pt>
                <c:pt idx="6388">
                  <c:v>-3.4554990000000001</c:v>
                </c:pt>
                <c:pt idx="6389">
                  <c:v>-2.8014170000000012</c:v>
                </c:pt>
                <c:pt idx="6390">
                  <c:v>-2.8014170000000012</c:v>
                </c:pt>
                <c:pt idx="6391">
                  <c:v>-2.373333000000001</c:v>
                </c:pt>
                <c:pt idx="6392">
                  <c:v>-3.6711529999999999</c:v>
                </c:pt>
                <c:pt idx="6393">
                  <c:v>-3.359437999999999</c:v>
                </c:pt>
                <c:pt idx="6394">
                  <c:v>-3.4518489999999802</c:v>
                </c:pt>
                <c:pt idx="6395">
                  <c:v>-3.4518489999999802</c:v>
                </c:pt>
                <c:pt idx="6396">
                  <c:v>-5.8515230000000003</c:v>
                </c:pt>
                <c:pt idx="6397">
                  <c:v>-2.7547630000000001</c:v>
                </c:pt>
                <c:pt idx="6398">
                  <c:v>-3.121632</c:v>
                </c:pt>
                <c:pt idx="6399">
                  <c:v>-3.121632</c:v>
                </c:pt>
                <c:pt idx="6400">
                  <c:v>-3.7945060000000002</c:v>
                </c:pt>
                <c:pt idx="6401">
                  <c:v>-3.2332649999999989</c:v>
                </c:pt>
                <c:pt idx="6402">
                  <c:v>-3.2332649999999989</c:v>
                </c:pt>
                <c:pt idx="6403">
                  <c:v>-2.3769559999999812</c:v>
                </c:pt>
                <c:pt idx="6404">
                  <c:v>-2.478952</c:v>
                </c:pt>
                <c:pt idx="6405">
                  <c:v>-2.478952</c:v>
                </c:pt>
                <c:pt idx="6406">
                  <c:v>-3.721997</c:v>
                </c:pt>
                <c:pt idx="6407">
                  <c:v>-3.3550759999999809</c:v>
                </c:pt>
                <c:pt idx="6408">
                  <c:v>-3.3550759999999809</c:v>
                </c:pt>
                <c:pt idx="6409">
                  <c:v>-3.8632810000000011</c:v>
                </c:pt>
                <c:pt idx="6410">
                  <c:v>-3.3154289999999809</c:v>
                </c:pt>
                <c:pt idx="6411">
                  <c:v>-3.8028779999999971</c:v>
                </c:pt>
                <c:pt idx="6412">
                  <c:v>-3.8028779999999971</c:v>
                </c:pt>
                <c:pt idx="6413">
                  <c:v>-4.14832</c:v>
                </c:pt>
                <c:pt idx="6414">
                  <c:v>-3.5973330000000008</c:v>
                </c:pt>
                <c:pt idx="6415">
                  <c:v>-3.5973330000000008</c:v>
                </c:pt>
                <c:pt idx="6416">
                  <c:v>-3.514784000000001</c:v>
                </c:pt>
                <c:pt idx="6417">
                  <c:v>-3.517144</c:v>
                </c:pt>
                <c:pt idx="6418">
                  <c:v>-3.4567289999999971</c:v>
                </c:pt>
                <c:pt idx="6419">
                  <c:v>-3.4567289999999971</c:v>
                </c:pt>
                <c:pt idx="6420">
                  <c:v>-3.2501380000000002</c:v>
                </c:pt>
                <c:pt idx="6421">
                  <c:v>-3.4182429999999808</c:v>
                </c:pt>
                <c:pt idx="6422">
                  <c:v>-3.4182429999999808</c:v>
                </c:pt>
                <c:pt idx="6423">
                  <c:v>-3.4528810000000001</c:v>
                </c:pt>
                <c:pt idx="6424">
                  <c:v>-3.519812999999997</c:v>
                </c:pt>
                <c:pt idx="6425">
                  <c:v>-3.3996759999999799</c:v>
                </c:pt>
                <c:pt idx="6426">
                  <c:v>-3.3996759999999799</c:v>
                </c:pt>
                <c:pt idx="6427">
                  <c:v>-3.552951999999999</c:v>
                </c:pt>
                <c:pt idx="6428">
                  <c:v>-3.5081150000000001</c:v>
                </c:pt>
                <c:pt idx="6429">
                  <c:v>-3.5081150000000001</c:v>
                </c:pt>
                <c:pt idx="6430">
                  <c:v>-4.5181119999999799</c:v>
                </c:pt>
                <c:pt idx="6431">
                  <c:v>-4.5755159999999799</c:v>
                </c:pt>
                <c:pt idx="6432">
                  <c:v>-4.5755159999999799</c:v>
                </c:pt>
                <c:pt idx="6433">
                  <c:v>-2.799804</c:v>
                </c:pt>
                <c:pt idx="6434">
                  <c:v>-3.588638</c:v>
                </c:pt>
                <c:pt idx="6435">
                  <c:v>-3.588638</c:v>
                </c:pt>
                <c:pt idx="6436">
                  <c:v>-3.231085999999999</c:v>
                </c:pt>
                <c:pt idx="6437">
                  <c:v>-2.9025660000000002</c:v>
                </c:pt>
                <c:pt idx="6438">
                  <c:v>-3.3738399999999991</c:v>
                </c:pt>
                <c:pt idx="6439">
                  <c:v>-3.3738399999999991</c:v>
                </c:pt>
                <c:pt idx="6440">
                  <c:v>-3.623481</c:v>
                </c:pt>
                <c:pt idx="6441">
                  <c:v>-2.1679930000000001</c:v>
                </c:pt>
                <c:pt idx="6442">
                  <c:v>-2.1679930000000001</c:v>
                </c:pt>
                <c:pt idx="6443">
                  <c:v>-3.835264999999997</c:v>
                </c:pt>
                <c:pt idx="6444">
                  <c:v>-2.5821170000000002</c:v>
                </c:pt>
                <c:pt idx="6445">
                  <c:v>-3.2712530000000002</c:v>
                </c:pt>
                <c:pt idx="6446">
                  <c:v>-1.834201999999999</c:v>
                </c:pt>
                <c:pt idx="6447">
                  <c:v>-2.4905110000000001</c:v>
                </c:pt>
                <c:pt idx="6448">
                  <c:v>-3.5329969999999999</c:v>
                </c:pt>
                <c:pt idx="6449">
                  <c:v>-3.5329969999999999</c:v>
                </c:pt>
                <c:pt idx="6450">
                  <c:v>-3.8436990000000009</c:v>
                </c:pt>
                <c:pt idx="6451">
                  <c:v>-3.4864739999999981</c:v>
                </c:pt>
                <c:pt idx="6452">
                  <c:v>-3.4864739999999981</c:v>
                </c:pt>
                <c:pt idx="6453">
                  <c:v>-4.4171910000000008</c:v>
                </c:pt>
                <c:pt idx="6454">
                  <c:v>-3.907095</c:v>
                </c:pt>
                <c:pt idx="6455">
                  <c:v>-3.907095</c:v>
                </c:pt>
                <c:pt idx="6456">
                  <c:v>-3.8672889999999991</c:v>
                </c:pt>
                <c:pt idx="6457">
                  <c:v>-2.8039190000000001</c:v>
                </c:pt>
                <c:pt idx="6458">
                  <c:v>-3.7022970000000002</c:v>
                </c:pt>
                <c:pt idx="6459">
                  <c:v>-3.7022970000000002</c:v>
                </c:pt>
                <c:pt idx="6460">
                  <c:v>-3.4047649999999989</c:v>
                </c:pt>
                <c:pt idx="6461">
                  <c:v>-2.3947889999999981</c:v>
                </c:pt>
                <c:pt idx="6462">
                  <c:v>-3.199719</c:v>
                </c:pt>
                <c:pt idx="6463">
                  <c:v>-3.199719</c:v>
                </c:pt>
                <c:pt idx="6464">
                  <c:v>-3.5211860000000001</c:v>
                </c:pt>
                <c:pt idx="6465">
                  <c:v>-3.287563</c:v>
                </c:pt>
                <c:pt idx="6466">
                  <c:v>-3.287563</c:v>
                </c:pt>
                <c:pt idx="6467">
                  <c:v>-3.6882779999999999</c:v>
                </c:pt>
                <c:pt idx="6468">
                  <c:v>-3.8307110000000009</c:v>
                </c:pt>
                <c:pt idx="6469">
                  <c:v>-3.0536509999999999</c:v>
                </c:pt>
                <c:pt idx="6470">
                  <c:v>-3.0536509999999999</c:v>
                </c:pt>
                <c:pt idx="6471">
                  <c:v>-3.3858969999999999</c:v>
                </c:pt>
                <c:pt idx="6472">
                  <c:v>-3.6511140000000002</c:v>
                </c:pt>
                <c:pt idx="6473">
                  <c:v>-3.5342340000000001</c:v>
                </c:pt>
                <c:pt idx="6474">
                  <c:v>-3.5342340000000001</c:v>
                </c:pt>
                <c:pt idx="6475">
                  <c:v>-3.2280289999999989</c:v>
                </c:pt>
                <c:pt idx="6476">
                  <c:v>-2.8749110000000009</c:v>
                </c:pt>
                <c:pt idx="6477">
                  <c:v>-2.8749110000000009</c:v>
                </c:pt>
                <c:pt idx="6478">
                  <c:v>-3.3490000000000002</c:v>
                </c:pt>
                <c:pt idx="6479">
                  <c:v>-3.452715</c:v>
                </c:pt>
                <c:pt idx="6480">
                  <c:v>-3.0416979999999998</c:v>
                </c:pt>
                <c:pt idx="6481">
                  <c:v>-3.6254659999999981</c:v>
                </c:pt>
                <c:pt idx="6482">
                  <c:v>-4.318530999999977</c:v>
                </c:pt>
                <c:pt idx="6483">
                  <c:v>-3.6649159999999998</c:v>
                </c:pt>
                <c:pt idx="6484">
                  <c:v>-3.6649159999999998</c:v>
                </c:pt>
                <c:pt idx="6485">
                  <c:v>-3.423249999999999</c:v>
                </c:pt>
                <c:pt idx="6486">
                  <c:v>-3.6493370000000001</c:v>
                </c:pt>
                <c:pt idx="6487">
                  <c:v>-3.4438080000000011</c:v>
                </c:pt>
                <c:pt idx="6488">
                  <c:v>-3.458750999999999</c:v>
                </c:pt>
                <c:pt idx="6489">
                  <c:v>-3.458750999999999</c:v>
                </c:pt>
                <c:pt idx="6490">
                  <c:v>-2.962866</c:v>
                </c:pt>
                <c:pt idx="6491">
                  <c:v>-2.2187560000000008</c:v>
                </c:pt>
                <c:pt idx="6492">
                  <c:v>-2.2187560000000008</c:v>
                </c:pt>
                <c:pt idx="6493">
                  <c:v>-3.183282999999999</c:v>
                </c:pt>
                <c:pt idx="6494">
                  <c:v>-2.2686810000000008</c:v>
                </c:pt>
                <c:pt idx="6495">
                  <c:v>-2.4074950000000008</c:v>
                </c:pt>
                <c:pt idx="6496">
                  <c:v>-3.3091430000000011</c:v>
                </c:pt>
                <c:pt idx="6497">
                  <c:v>-3.3091430000000011</c:v>
                </c:pt>
                <c:pt idx="6498">
                  <c:v>-4.0636469999999996</c:v>
                </c:pt>
                <c:pt idx="6499">
                  <c:v>-3.4020290000000011</c:v>
                </c:pt>
                <c:pt idx="6500">
                  <c:v>-3.4204120000000011</c:v>
                </c:pt>
                <c:pt idx="6501">
                  <c:v>-3.4204120000000011</c:v>
                </c:pt>
                <c:pt idx="6502">
                  <c:v>-3.486406000000001</c:v>
                </c:pt>
                <c:pt idx="6503">
                  <c:v>-3.486406000000001</c:v>
                </c:pt>
                <c:pt idx="6504">
                  <c:v>-4.4319699999999997</c:v>
                </c:pt>
                <c:pt idx="6505">
                  <c:v>-3.7612260000000011</c:v>
                </c:pt>
                <c:pt idx="6506">
                  <c:v>-3.8313980000000001</c:v>
                </c:pt>
                <c:pt idx="6507">
                  <c:v>-3.8313980000000001</c:v>
                </c:pt>
                <c:pt idx="6508">
                  <c:v>-3.023267000000001</c:v>
                </c:pt>
                <c:pt idx="6509">
                  <c:v>-3.023267000000001</c:v>
                </c:pt>
                <c:pt idx="6510">
                  <c:v>-3.4574519999999991</c:v>
                </c:pt>
                <c:pt idx="6511">
                  <c:v>-2.7509039999999998</c:v>
                </c:pt>
                <c:pt idx="6512">
                  <c:v>-2.474800999999998</c:v>
                </c:pt>
                <c:pt idx="6513">
                  <c:v>-2.7687810000000002</c:v>
                </c:pt>
                <c:pt idx="6514">
                  <c:v>-2.7687810000000002</c:v>
                </c:pt>
                <c:pt idx="6515">
                  <c:v>-3.405981000000001</c:v>
                </c:pt>
                <c:pt idx="6516">
                  <c:v>-3.332990000000001</c:v>
                </c:pt>
                <c:pt idx="6517">
                  <c:v>-3.332990000000001</c:v>
                </c:pt>
                <c:pt idx="6518">
                  <c:v>-3.3109690000000001</c:v>
                </c:pt>
                <c:pt idx="6519">
                  <c:v>-3.6524000000000001</c:v>
                </c:pt>
                <c:pt idx="6520">
                  <c:v>-3.4536570000000002</c:v>
                </c:pt>
                <c:pt idx="6521">
                  <c:v>-3.4054289999999998</c:v>
                </c:pt>
                <c:pt idx="6522">
                  <c:v>-3.7083699999999999</c:v>
                </c:pt>
                <c:pt idx="6523">
                  <c:v>-3.7083699999999999</c:v>
                </c:pt>
                <c:pt idx="6524">
                  <c:v>-3.154776</c:v>
                </c:pt>
                <c:pt idx="6525">
                  <c:v>-3.2330719999999999</c:v>
                </c:pt>
                <c:pt idx="6526">
                  <c:v>-3.2330719999999999</c:v>
                </c:pt>
                <c:pt idx="6527">
                  <c:v>-3.3233779999999999</c:v>
                </c:pt>
                <c:pt idx="6528">
                  <c:v>-4.0043919999999984</c:v>
                </c:pt>
                <c:pt idx="6529">
                  <c:v>-3.940300000000001</c:v>
                </c:pt>
                <c:pt idx="6530">
                  <c:v>-3.940300000000001</c:v>
                </c:pt>
                <c:pt idx="6531">
                  <c:v>-3.5125769999999998</c:v>
                </c:pt>
                <c:pt idx="6532">
                  <c:v>-2.8499020000000002</c:v>
                </c:pt>
                <c:pt idx="6533">
                  <c:v>-2.8499020000000002</c:v>
                </c:pt>
                <c:pt idx="6534">
                  <c:v>-2.3432189999999991</c:v>
                </c:pt>
                <c:pt idx="6535">
                  <c:v>-3.4505669999999991</c:v>
                </c:pt>
                <c:pt idx="6536">
                  <c:v>-3.4505669999999991</c:v>
                </c:pt>
                <c:pt idx="6537">
                  <c:v>-3.219503</c:v>
                </c:pt>
                <c:pt idx="6538">
                  <c:v>-3.219503</c:v>
                </c:pt>
                <c:pt idx="6539">
                  <c:v>-3.594595</c:v>
                </c:pt>
                <c:pt idx="6540">
                  <c:v>-3.0238549999999988</c:v>
                </c:pt>
                <c:pt idx="6541">
                  <c:v>-3.0238549999999988</c:v>
                </c:pt>
                <c:pt idx="6542">
                  <c:v>-3.28206</c:v>
                </c:pt>
                <c:pt idx="6543">
                  <c:v>-3.8517939999999999</c:v>
                </c:pt>
                <c:pt idx="6544">
                  <c:v>-4.3500299999999976</c:v>
                </c:pt>
                <c:pt idx="6545">
                  <c:v>-4.3500299999999976</c:v>
                </c:pt>
                <c:pt idx="6546">
                  <c:v>-2.833447</c:v>
                </c:pt>
                <c:pt idx="6547">
                  <c:v>-2.833447</c:v>
                </c:pt>
                <c:pt idx="6548">
                  <c:v>-3.910202999999997</c:v>
                </c:pt>
                <c:pt idx="6549">
                  <c:v>-3.1073300000000001</c:v>
                </c:pt>
                <c:pt idx="6550">
                  <c:v>-3.1073300000000001</c:v>
                </c:pt>
                <c:pt idx="6551">
                  <c:v>-3.6394249999999988</c:v>
                </c:pt>
                <c:pt idx="6552">
                  <c:v>-2.0511339999999989</c:v>
                </c:pt>
                <c:pt idx="6553">
                  <c:v>-2.0511339999999989</c:v>
                </c:pt>
                <c:pt idx="6554">
                  <c:v>-2.7739950000000002</c:v>
                </c:pt>
                <c:pt idx="6555">
                  <c:v>-2.7739950000000002</c:v>
                </c:pt>
                <c:pt idx="6556">
                  <c:v>-3.6631360000000002</c:v>
                </c:pt>
                <c:pt idx="6557">
                  <c:v>-3.352696999999996</c:v>
                </c:pt>
                <c:pt idx="6558">
                  <c:v>-3.1892830000000001</c:v>
                </c:pt>
                <c:pt idx="6559">
                  <c:v>-3.1892830000000001</c:v>
                </c:pt>
                <c:pt idx="6560">
                  <c:v>-2.5816839999999992</c:v>
                </c:pt>
                <c:pt idx="6561">
                  <c:v>-2.768024</c:v>
                </c:pt>
                <c:pt idx="6562">
                  <c:v>-3.4402629999999998</c:v>
                </c:pt>
                <c:pt idx="6563">
                  <c:v>-3.0748660000000001</c:v>
                </c:pt>
                <c:pt idx="6564">
                  <c:v>-3.0748660000000001</c:v>
                </c:pt>
                <c:pt idx="6565">
                  <c:v>-3.7587229999999998</c:v>
                </c:pt>
                <c:pt idx="6566">
                  <c:v>-3.3457180000000002</c:v>
                </c:pt>
                <c:pt idx="6567">
                  <c:v>-3.3457180000000002</c:v>
                </c:pt>
                <c:pt idx="6568">
                  <c:v>-4.0253910000000008</c:v>
                </c:pt>
                <c:pt idx="6569">
                  <c:v>-3.386787</c:v>
                </c:pt>
                <c:pt idx="6570">
                  <c:v>-3.386787</c:v>
                </c:pt>
                <c:pt idx="6571">
                  <c:v>-3.0571359999999999</c:v>
                </c:pt>
                <c:pt idx="6572">
                  <c:v>-2.8498959999999971</c:v>
                </c:pt>
                <c:pt idx="6573">
                  <c:v>-2.8498959999999971</c:v>
                </c:pt>
                <c:pt idx="6574">
                  <c:v>-3.7625689999999992</c:v>
                </c:pt>
                <c:pt idx="6575">
                  <c:v>-3.3971820000000008</c:v>
                </c:pt>
                <c:pt idx="6576">
                  <c:v>-3.876587999999999</c:v>
                </c:pt>
                <c:pt idx="6577">
                  <c:v>-3.876587999999999</c:v>
                </c:pt>
                <c:pt idx="6578">
                  <c:v>-3.370009</c:v>
                </c:pt>
                <c:pt idx="6579">
                  <c:v>-3.7170930000000002</c:v>
                </c:pt>
                <c:pt idx="6580">
                  <c:v>-3.7720819999999988</c:v>
                </c:pt>
                <c:pt idx="6581">
                  <c:v>-3.7720819999999988</c:v>
                </c:pt>
                <c:pt idx="6582">
                  <c:v>-3.6426719999999988</c:v>
                </c:pt>
                <c:pt idx="6583">
                  <c:v>-3.8356599999999821</c:v>
                </c:pt>
                <c:pt idx="6584">
                  <c:v>-3.8356599999999821</c:v>
                </c:pt>
                <c:pt idx="6585">
                  <c:v>-3.3159379999999992</c:v>
                </c:pt>
                <c:pt idx="6586">
                  <c:v>-3.12812</c:v>
                </c:pt>
                <c:pt idx="6587">
                  <c:v>-4.583202</c:v>
                </c:pt>
                <c:pt idx="6588">
                  <c:v>-4.501519</c:v>
                </c:pt>
                <c:pt idx="6589">
                  <c:v>-4.0053789999999996</c:v>
                </c:pt>
                <c:pt idx="6590">
                  <c:v>-4.115330999999979</c:v>
                </c:pt>
                <c:pt idx="6591">
                  <c:v>-4.115330999999979</c:v>
                </c:pt>
                <c:pt idx="6592">
                  <c:v>-4.5275699999999954</c:v>
                </c:pt>
                <c:pt idx="6593">
                  <c:v>-3.7075450000000001</c:v>
                </c:pt>
                <c:pt idx="6594">
                  <c:v>-3.7075450000000001</c:v>
                </c:pt>
                <c:pt idx="6595">
                  <c:v>-3.422787</c:v>
                </c:pt>
                <c:pt idx="6596">
                  <c:v>-3.1516419999999981</c:v>
                </c:pt>
                <c:pt idx="6597">
                  <c:v>-3.1516419999999981</c:v>
                </c:pt>
                <c:pt idx="6598">
                  <c:v>-3.3293839999999988</c:v>
                </c:pt>
                <c:pt idx="6599">
                  <c:v>-3.112417999999999</c:v>
                </c:pt>
                <c:pt idx="6600">
                  <c:v>-3.112417999999999</c:v>
                </c:pt>
                <c:pt idx="6601">
                  <c:v>-3.6619860000000011</c:v>
                </c:pt>
                <c:pt idx="6602">
                  <c:v>-3.1341959999999989</c:v>
                </c:pt>
                <c:pt idx="6603">
                  <c:v>-3.1341959999999989</c:v>
                </c:pt>
                <c:pt idx="6604">
                  <c:v>-3.1287370000000001</c:v>
                </c:pt>
                <c:pt idx="6605">
                  <c:v>-4.1262670000000004</c:v>
                </c:pt>
                <c:pt idx="6606">
                  <c:v>-2.6219519999999998</c:v>
                </c:pt>
                <c:pt idx="6607">
                  <c:v>-2.6219519999999998</c:v>
                </c:pt>
                <c:pt idx="6608">
                  <c:v>-4.0813199999999998</c:v>
                </c:pt>
                <c:pt idx="6609">
                  <c:v>-2.546773</c:v>
                </c:pt>
                <c:pt idx="6610">
                  <c:v>-2.6607460000000001</c:v>
                </c:pt>
                <c:pt idx="6611">
                  <c:v>-2.7365790000000012</c:v>
                </c:pt>
                <c:pt idx="6612">
                  <c:v>-1.756521</c:v>
                </c:pt>
                <c:pt idx="6613">
                  <c:v>-1.756521</c:v>
                </c:pt>
                <c:pt idx="6614">
                  <c:v>-2.442126</c:v>
                </c:pt>
                <c:pt idx="6615">
                  <c:v>-2.9926129999999809</c:v>
                </c:pt>
                <c:pt idx="6616">
                  <c:v>-2.9926129999999809</c:v>
                </c:pt>
                <c:pt idx="6617">
                  <c:v>-5.0858879999999997</c:v>
                </c:pt>
                <c:pt idx="6618">
                  <c:v>-4.4450260000000004</c:v>
                </c:pt>
                <c:pt idx="6619">
                  <c:v>-4.4450260000000004</c:v>
                </c:pt>
                <c:pt idx="6620">
                  <c:v>-3.5929220000000002</c:v>
                </c:pt>
                <c:pt idx="6621">
                  <c:v>-3.5503979999999999</c:v>
                </c:pt>
                <c:pt idx="6622">
                  <c:v>-3.6721720000000002</c:v>
                </c:pt>
                <c:pt idx="6623">
                  <c:v>-3.6721720000000002</c:v>
                </c:pt>
                <c:pt idx="6624">
                  <c:v>-3.055794000000001</c:v>
                </c:pt>
                <c:pt idx="6625">
                  <c:v>-3.2183440000000001</c:v>
                </c:pt>
                <c:pt idx="6626">
                  <c:v>-3.0725609999999999</c:v>
                </c:pt>
                <c:pt idx="6627">
                  <c:v>-3.5863340000000008</c:v>
                </c:pt>
                <c:pt idx="6628">
                  <c:v>-3.7193429999999998</c:v>
                </c:pt>
                <c:pt idx="6629">
                  <c:v>-3.7193429999999998</c:v>
                </c:pt>
                <c:pt idx="6630">
                  <c:v>-3.0469339999999998</c:v>
                </c:pt>
                <c:pt idx="6631">
                  <c:v>-2.9911860000000008</c:v>
                </c:pt>
                <c:pt idx="6632">
                  <c:v>-2.9911860000000008</c:v>
                </c:pt>
                <c:pt idx="6633">
                  <c:v>-3.7260190000000009</c:v>
                </c:pt>
                <c:pt idx="6634">
                  <c:v>-3.413964</c:v>
                </c:pt>
                <c:pt idx="6635">
                  <c:v>-3.6740460000000001</c:v>
                </c:pt>
                <c:pt idx="6636">
                  <c:v>-3.6740460000000001</c:v>
                </c:pt>
                <c:pt idx="6637">
                  <c:v>-3.4681679999999999</c:v>
                </c:pt>
                <c:pt idx="6638">
                  <c:v>-4.0650460000000006</c:v>
                </c:pt>
                <c:pt idx="6639">
                  <c:v>-4.0650460000000006</c:v>
                </c:pt>
                <c:pt idx="6640">
                  <c:v>-3.7431260000000002</c:v>
                </c:pt>
                <c:pt idx="6641">
                  <c:v>-3.659338</c:v>
                </c:pt>
                <c:pt idx="6642">
                  <c:v>-4.0854119999999998</c:v>
                </c:pt>
                <c:pt idx="6643">
                  <c:v>-4.0854119999999998</c:v>
                </c:pt>
                <c:pt idx="6644">
                  <c:v>-3.5072960000000002</c:v>
                </c:pt>
                <c:pt idx="6645">
                  <c:v>-3.231818000000001</c:v>
                </c:pt>
                <c:pt idx="6646">
                  <c:v>-3.231818000000001</c:v>
                </c:pt>
                <c:pt idx="6647">
                  <c:v>-3.430847</c:v>
                </c:pt>
                <c:pt idx="6648">
                  <c:v>-3.1497480000000011</c:v>
                </c:pt>
                <c:pt idx="6649">
                  <c:v>-3.1497480000000011</c:v>
                </c:pt>
                <c:pt idx="6650">
                  <c:v>-4.1193939999999998</c:v>
                </c:pt>
                <c:pt idx="6651">
                  <c:v>-4.1193939999999998</c:v>
                </c:pt>
                <c:pt idx="6652">
                  <c:v>-3.6341570000000001</c:v>
                </c:pt>
                <c:pt idx="6653">
                  <c:v>-3.6609449999999999</c:v>
                </c:pt>
                <c:pt idx="6654">
                  <c:v>-3.6609449999999999</c:v>
                </c:pt>
                <c:pt idx="6655">
                  <c:v>-3.7321390000000001</c:v>
                </c:pt>
                <c:pt idx="6656">
                  <c:v>-3.7088300000000012</c:v>
                </c:pt>
                <c:pt idx="6657">
                  <c:v>-3.7914150000000011</c:v>
                </c:pt>
                <c:pt idx="6658">
                  <c:v>-3.7914150000000011</c:v>
                </c:pt>
                <c:pt idx="6659">
                  <c:v>-3.3333010000000001</c:v>
                </c:pt>
                <c:pt idx="6660">
                  <c:v>-3.8799630000000001</c:v>
                </c:pt>
                <c:pt idx="6661">
                  <c:v>-3.3874849999999999</c:v>
                </c:pt>
                <c:pt idx="6662">
                  <c:v>-3.2973400000000002</c:v>
                </c:pt>
                <c:pt idx="6663">
                  <c:v>-4.0420870000000004</c:v>
                </c:pt>
                <c:pt idx="6664">
                  <c:v>-3.7298880000000012</c:v>
                </c:pt>
                <c:pt idx="6665">
                  <c:v>-3.892386999999998</c:v>
                </c:pt>
                <c:pt idx="6666">
                  <c:v>-2.6755439999999999</c:v>
                </c:pt>
                <c:pt idx="6667">
                  <c:v>-3.5737169999999998</c:v>
                </c:pt>
                <c:pt idx="6668">
                  <c:v>-3.6500599999999999</c:v>
                </c:pt>
                <c:pt idx="6669">
                  <c:v>-3.6500599999999999</c:v>
                </c:pt>
                <c:pt idx="6670">
                  <c:v>-2.956421999999999</c:v>
                </c:pt>
                <c:pt idx="6671">
                  <c:v>-3.333542</c:v>
                </c:pt>
                <c:pt idx="6672">
                  <c:v>-3.5024010000000012</c:v>
                </c:pt>
                <c:pt idx="6673">
                  <c:v>-3.5024010000000012</c:v>
                </c:pt>
                <c:pt idx="6674">
                  <c:v>-3.7173370000000001</c:v>
                </c:pt>
                <c:pt idx="6675">
                  <c:v>-3.9069790000000002</c:v>
                </c:pt>
                <c:pt idx="6676">
                  <c:v>-3.2213569999999989</c:v>
                </c:pt>
                <c:pt idx="6677">
                  <c:v>-3.6793600000000009</c:v>
                </c:pt>
                <c:pt idx="6678">
                  <c:v>-3.6793600000000009</c:v>
                </c:pt>
                <c:pt idx="6679">
                  <c:v>-3.5949800000000001</c:v>
                </c:pt>
                <c:pt idx="6680">
                  <c:v>-3.7627260000000011</c:v>
                </c:pt>
                <c:pt idx="6681">
                  <c:v>-3.4401440000000001</c:v>
                </c:pt>
                <c:pt idx="6682">
                  <c:v>-3.4401440000000001</c:v>
                </c:pt>
                <c:pt idx="6683">
                  <c:v>-3.8947519999999991</c:v>
                </c:pt>
                <c:pt idx="6684">
                  <c:v>-3.6555849999999999</c:v>
                </c:pt>
                <c:pt idx="6685">
                  <c:v>-3.7780480000000001</c:v>
                </c:pt>
                <c:pt idx="6686">
                  <c:v>-3.7780480000000001</c:v>
                </c:pt>
                <c:pt idx="6687">
                  <c:v>-3.8490709999999999</c:v>
                </c:pt>
                <c:pt idx="6688">
                  <c:v>-3.7436520000000009</c:v>
                </c:pt>
                <c:pt idx="6689">
                  <c:v>-3.7436520000000009</c:v>
                </c:pt>
                <c:pt idx="6690">
                  <c:v>-3.3379150000000011</c:v>
                </c:pt>
                <c:pt idx="6691">
                  <c:v>-3.4731520000000011</c:v>
                </c:pt>
                <c:pt idx="6692">
                  <c:v>-3.5751249999999999</c:v>
                </c:pt>
                <c:pt idx="6693">
                  <c:v>-3.7981599999999989</c:v>
                </c:pt>
                <c:pt idx="6694">
                  <c:v>-4.1461729999999974</c:v>
                </c:pt>
                <c:pt idx="6695">
                  <c:v>-3.0045169999999999</c:v>
                </c:pt>
                <c:pt idx="6696">
                  <c:v>-3.0045169999999999</c:v>
                </c:pt>
                <c:pt idx="6697">
                  <c:v>-3.0708160000000011</c:v>
                </c:pt>
                <c:pt idx="6698">
                  <c:v>-3.0552440000000001</c:v>
                </c:pt>
                <c:pt idx="6699">
                  <c:v>-3.0552440000000001</c:v>
                </c:pt>
                <c:pt idx="6700">
                  <c:v>-3.6897540000000011</c:v>
                </c:pt>
                <c:pt idx="6701">
                  <c:v>-3.631132</c:v>
                </c:pt>
                <c:pt idx="6702">
                  <c:v>-3.747382</c:v>
                </c:pt>
                <c:pt idx="6703">
                  <c:v>-3.747382</c:v>
                </c:pt>
                <c:pt idx="6704">
                  <c:v>-3.4143059999999998</c:v>
                </c:pt>
                <c:pt idx="6705">
                  <c:v>-4.1211470000000006</c:v>
                </c:pt>
                <c:pt idx="6706">
                  <c:v>-3.4836310000000008</c:v>
                </c:pt>
                <c:pt idx="6707">
                  <c:v>-4.3986579999999966</c:v>
                </c:pt>
                <c:pt idx="6708">
                  <c:v>-4.3986579999999966</c:v>
                </c:pt>
                <c:pt idx="6709">
                  <c:v>-2.810871000000001</c:v>
                </c:pt>
                <c:pt idx="6710">
                  <c:v>-3.0375580000000011</c:v>
                </c:pt>
                <c:pt idx="6711">
                  <c:v>-4.0709199999999974</c:v>
                </c:pt>
                <c:pt idx="6712">
                  <c:v>-3.2058009999999988</c:v>
                </c:pt>
                <c:pt idx="6713">
                  <c:v>-3.529477</c:v>
                </c:pt>
                <c:pt idx="6714">
                  <c:v>-4.0402979999999999</c:v>
                </c:pt>
                <c:pt idx="6715">
                  <c:v>-4.0402979999999999</c:v>
                </c:pt>
                <c:pt idx="6716">
                  <c:v>-4.6437679999999997</c:v>
                </c:pt>
                <c:pt idx="6717">
                  <c:v>-5.7021539999999966</c:v>
                </c:pt>
                <c:pt idx="6718">
                  <c:v>-0.88808599999999904</c:v>
                </c:pt>
                <c:pt idx="6719">
                  <c:v>-0.88808599999999904</c:v>
                </c:pt>
                <c:pt idx="6720">
                  <c:v>-3.5688999999999989</c:v>
                </c:pt>
                <c:pt idx="6721">
                  <c:v>-2.2912189999999999</c:v>
                </c:pt>
                <c:pt idx="6722">
                  <c:v>-2.2912189999999999</c:v>
                </c:pt>
                <c:pt idx="6723">
                  <c:v>-3.1649120000000002</c:v>
                </c:pt>
                <c:pt idx="6724">
                  <c:v>-3.1649120000000002</c:v>
                </c:pt>
                <c:pt idx="6725">
                  <c:v>-3.0683380000000011</c:v>
                </c:pt>
                <c:pt idx="6726">
                  <c:v>-3.6089329999999999</c:v>
                </c:pt>
                <c:pt idx="6727">
                  <c:v>-3.6089329999999999</c:v>
                </c:pt>
                <c:pt idx="6728">
                  <c:v>-3.406563999999999</c:v>
                </c:pt>
                <c:pt idx="6729">
                  <c:v>-3.6165479999999981</c:v>
                </c:pt>
                <c:pt idx="6730">
                  <c:v>-3.4734630000000011</c:v>
                </c:pt>
                <c:pt idx="6731">
                  <c:v>-3.4734630000000011</c:v>
                </c:pt>
                <c:pt idx="6732">
                  <c:v>-3.644339</c:v>
                </c:pt>
                <c:pt idx="6733">
                  <c:v>-2.875764999999999</c:v>
                </c:pt>
                <c:pt idx="6734">
                  <c:v>-2.875764999999999</c:v>
                </c:pt>
                <c:pt idx="6735">
                  <c:v>-2.865641999999998</c:v>
                </c:pt>
                <c:pt idx="6736">
                  <c:v>-3.3583250000000011</c:v>
                </c:pt>
                <c:pt idx="6737">
                  <c:v>-3.3583250000000011</c:v>
                </c:pt>
                <c:pt idx="6738">
                  <c:v>-3.507174</c:v>
                </c:pt>
                <c:pt idx="6739">
                  <c:v>-3.9857469999999999</c:v>
                </c:pt>
                <c:pt idx="6740">
                  <c:v>-3.7986989999999992</c:v>
                </c:pt>
                <c:pt idx="6741">
                  <c:v>-3.7986989999999992</c:v>
                </c:pt>
                <c:pt idx="6742">
                  <c:v>-3.6768449999999961</c:v>
                </c:pt>
                <c:pt idx="6743">
                  <c:v>-3.466818999999997</c:v>
                </c:pt>
                <c:pt idx="6744">
                  <c:v>-3.466818999999997</c:v>
                </c:pt>
                <c:pt idx="6745">
                  <c:v>-3.5044550000000001</c:v>
                </c:pt>
                <c:pt idx="6746">
                  <c:v>-3.132814999999999</c:v>
                </c:pt>
                <c:pt idx="6747">
                  <c:v>-3.5881690000000011</c:v>
                </c:pt>
                <c:pt idx="6748">
                  <c:v>-3.5881690000000011</c:v>
                </c:pt>
                <c:pt idx="6749">
                  <c:v>-2.623654999999999</c:v>
                </c:pt>
                <c:pt idx="6750">
                  <c:v>-2.977036</c:v>
                </c:pt>
                <c:pt idx="6751">
                  <c:v>-2.7961969999999989</c:v>
                </c:pt>
                <c:pt idx="6752">
                  <c:v>-2.7961969999999989</c:v>
                </c:pt>
                <c:pt idx="6753">
                  <c:v>-3.188974</c:v>
                </c:pt>
                <c:pt idx="6754">
                  <c:v>-3.231583000000001</c:v>
                </c:pt>
                <c:pt idx="6755">
                  <c:v>-3.3529260000000001</c:v>
                </c:pt>
                <c:pt idx="6756">
                  <c:v>-3.3529260000000001</c:v>
                </c:pt>
                <c:pt idx="6757">
                  <c:v>-3.2594220000000012</c:v>
                </c:pt>
                <c:pt idx="6758">
                  <c:v>-3.5499339999999999</c:v>
                </c:pt>
                <c:pt idx="6759">
                  <c:v>-3.5499339999999999</c:v>
                </c:pt>
                <c:pt idx="6760">
                  <c:v>-3.8884830000000008</c:v>
                </c:pt>
                <c:pt idx="6761">
                  <c:v>-4.4849399999999999</c:v>
                </c:pt>
                <c:pt idx="6762">
                  <c:v>-3.7366350000000002</c:v>
                </c:pt>
                <c:pt idx="6763">
                  <c:v>-3.7366350000000002</c:v>
                </c:pt>
                <c:pt idx="6764">
                  <c:v>-3.4903220000000008</c:v>
                </c:pt>
                <c:pt idx="6765">
                  <c:v>-4.5453479999999997</c:v>
                </c:pt>
                <c:pt idx="6766">
                  <c:v>-4.0364719999999998</c:v>
                </c:pt>
                <c:pt idx="6767">
                  <c:v>-4.0364719999999998</c:v>
                </c:pt>
                <c:pt idx="6768">
                  <c:v>-3.130925</c:v>
                </c:pt>
                <c:pt idx="6769">
                  <c:v>-3.1770139999999998</c:v>
                </c:pt>
                <c:pt idx="6770">
                  <c:v>-1.8893150000000001</c:v>
                </c:pt>
                <c:pt idx="6771">
                  <c:v>-1.8893150000000001</c:v>
                </c:pt>
                <c:pt idx="6772">
                  <c:v>-3.7174549999999988</c:v>
                </c:pt>
                <c:pt idx="6773">
                  <c:v>-4.2756439999999998</c:v>
                </c:pt>
                <c:pt idx="6774">
                  <c:v>-4.2756439999999998</c:v>
                </c:pt>
                <c:pt idx="6775">
                  <c:v>-0.83299500000000004</c:v>
                </c:pt>
                <c:pt idx="6776">
                  <c:v>-0.83299500000000004</c:v>
                </c:pt>
                <c:pt idx="6777">
                  <c:v>-5.471463</c:v>
                </c:pt>
                <c:pt idx="6778">
                  <c:v>-3.055674999999999</c:v>
                </c:pt>
                <c:pt idx="6779">
                  <c:v>-3.055674999999999</c:v>
                </c:pt>
                <c:pt idx="6780">
                  <c:v>-4.6288999999999803E-2</c:v>
                </c:pt>
                <c:pt idx="6781">
                  <c:v>-2.631786</c:v>
                </c:pt>
                <c:pt idx="6782">
                  <c:v>-2.631786</c:v>
                </c:pt>
                <c:pt idx="6783">
                  <c:v>-4.2941379999999798</c:v>
                </c:pt>
                <c:pt idx="6784">
                  <c:v>-4.0794199999999998</c:v>
                </c:pt>
                <c:pt idx="6785">
                  <c:v>-2.7877459999999998</c:v>
                </c:pt>
                <c:pt idx="6786">
                  <c:v>-2.7877459999999998</c:v>
                </c:pt>
                <c:pt idx="6787">
                  <c:v>-2.6887509999999999</c:v>
                </c:pt>
                <c:pt idx="6788">
                  <c:v>-3.8265159999999998</c:v>
                </c:pt>
                <c:pt idx="6789">
                  <c:v>-3.7492359999999998</c:v>
                </c:pt>
                <c:pt idx="6790">
                  <c:v>-3.7492359999999998</c:v>
                </c:pt>
                <c:pt idx="6791">
                  <c:v>-4.0315979999999998</c:v>
                </c:pt>
                <c:pt idx="6792">
                  <c:v>-3.5210120000000011</c:v>
                </c:pt>
                <c:pt idx="6793">
                  <c:v>-3.5210120000000011</c:v>
                </c:pt>
                <c:pt idx="6794">
                  <c:v>-3.5280819999999999</c:v>
                </c:pt>
                <c:pt idx="6795">
                  <c:v>-2.7208389999999998</c:v>
                </c:pt>
                <c:pt idx="6796">
                  <c:v>-2.7208389999999998</c:v>
                </c:pt>
                <c:pt idx="6797">
                  <c:v>-3.394957999999999</c:v>
                </c:pt>
                <c:pt idx="6798">
                  <c:v>-3.3454700000000011</c:v>
                </c:pt>
                <c:pt idx="6799">
                  <c:v>-3.3044090000000002</c:v>
                </c:pt>
                <c:pt idx="6800">
                  <c:v>-3.3044090000000002</c:v>
                </c:pt>
                <c:pt idx="6801">
                  <c:v>-3.621570999999999</c:v>
                </c:pt>
                <c:pt idx="6802">
                  <c:v>-3.5502530000000001</c:v>
                </c:pt>
                <c:pt idx="6803">
                  <c:v>-3.445358000000001</c:v>
                </c:pt>
                <c:pt idx="6804">
                  <c:v>-3.3353629999999961</c:v>
                </c:pt>
                <c:pt idx="6805">
                  <c:v>-3.3353629999999961</c:v>
                </c:pt>
                <c:pt idx="6806">
                  <c:v>-2.4459879999999998</c:v>
                </c:pt>
                <c:pt idx="6807">
                  <c:v>-2.73584</c:v>
                </c:pt>
                <c:pt idx="6808">
                  <c:v>-2.476703000000001</c:v>
                </c:pt>
                <c:pt idx="6809">
                  <c:v>-3.156864999999998</c:v>
                </c:pt>
                <c:pt idx="6810">
                  <c:v>-3.156864999999998</c:v>
                </c:pt>
                <c:pt idx="6811">
                  <c:v>-3.2003370000000002</c:v>
                </c:pt>
                <c:pt idx="6812">
                  <c:v>-3.2432770000000009</c:v>
                </c:pt>
                <c:pt idx="6813">
                  <c:v>-3.5887989999999999</c:v>
                </c:pt>
                <c:pt idx="6814">
                  <c:v>-3.5887989999999999</c:v>
                </c:pt>
                <c:pt idx="6815">
                  <c:v>-3.42184</c:v>
                </c:pt>
                <c:pt idx="6816">
                  <c:v>-3.2250390000000011</c:v>
                </c:pt>
                <c:pt idx="6817">
                  <c:v>-3.2250390000000011</c:v>
                </c:pt>
                <c:pt idx="6818">
                  <c:v>-3.551111000000001</c:v>
                </c:pt>
                <c:pt idx="6819">
                  <c:v>-4.0067209999999998</c:v>
                </c:pt>
                <c:pt idx="6820">
                  <c:v>-4.0067209999999998</c:v>
                </c:pt>
                <c:pt idx="6821">
                  <c:v>-3.6370360000000002</c:v>
                </c:pt>
                <c:pt idx="6822">
                  <c:v>-3.5135619999999999</c:v>
                </c:pt>
                <c:pt idx="6823">
                  <c:v>-3.5135619999999999</c:v>
                </c:pt>
                <c:pt idx="6824">
                  <c:v>-3.4106359999999998</c:v>
                </c:pt>
                <c:pt idx="6825">
                  <c:v>-3.7531180000000011</c:v>
                </c:pt>
                <c:pt idx="6826">
                  <c:v>-3.1339539999999988</c:v>
                </c:pt>
                <c:pt idx="6827">
                  <c:v>-3.9005230000000002</c:v>
                </c:pt>
                <c:pt idx="6828">
                  <c:v>-3.9005230000000002</c:v>
                </c:pt>
                <c:pt idx="6829">
                  <c:v>-3.2205220000000012</c:v>
                </c:pt>
                <c:pt idx="6830">
                  <c:v>-3.242934</c:v>
                </c:pt>
                <c:pt idx="6831">
                  <c:v>-3.974677999999999</c:v>
                </c:pt>
                <c:pt idx="6832">
                  <c:v>-3.974677999999999</c:v>
                </c:pt>
                <c:pt idx="6833">
                  <c:v>-3.7100369999999998</c:v>
                </c:pt>
                <c:pt idx="6834">
                  <c:v>-3.7100369999999998</c:v>
                </c:pt>
                <c:pt idx="6835">
                  <c:v>-1.8496030000000001</c:v>
                </c:pt>
                <c:pt idx="6836">
                  <c:v>-1.8496030000000001</c:v>
                </c:pt>
                <c:pt idx="6837">
                  <c:v>-2.9670280000000009</c:v>
                </c:pt>
                <c:pt idx="6838">
                  <c:v>-3.093534</c:v>
                </c:pt>
                <c:pt idx="6839">
                  <c:v>-3.3395130000000002</c:v>
                </c:pt>
                <c:pt idx="6840">
                  <c:v>-3.3395130000000002</c:v>
                </c:pt>
                <c:pt idx="6841">
                  <c:v>-1.915592999999999</c:v>
                </c:pt>
                <c:pt idx="6842">
                  <c:v>-3.4004210000000001</c:v>
                </c:pt>
                <c:pt idx="6843">
                  <c:v>-3.094441999999999</c:v>
                </c:pt>
                <c:pt idx="6844">
                  <c:v>-3.094441999999999</c:v>
                </c:pt>
                <c:pt idx="6845">
                  <c:v>-4.0805199999999999</c:v>
                </c:pt>
                <c:pt idx="6846">
                  <c:v>-4.0284799999999974</c:v>
                </c:pt>
                <c:pt idx="6847">
                  <c:v>-4.0868380000000002</c:v>
                </c:pt>
                <c:pt idx="6848">
                  <c:v>-3.0184039999999999</c:v>
                </c:pt>
                <c:pt idx="6849">
                  <c:v>-3.0184039999999999</c:v>
                </c:pt>
                <c:pt idx="6850">
                  <c:v>-3.6985869999999998</c:v>
                </c:pt>
                <c:pt idx="6851">
                  <c:v>-3.2945319999999998</c:v>
                </c:pt>
                <c:pt idx="6852">
                  <c:v>-3.2945319999999998</c:v>
                </c:pt>
                <c:pt idx="6853">
                  <c:v>-3.3661689999999971</c:v>
                </c:pt>
                <c:pt idx="6854">
                  <c:v>-3.44421</c:v>
                </c:pt>
                <c:pt idx="6855">
                  <c:v>-3.529271</c:v>
                </c:pt>
                <c:pt idx="6856">
                  <c:v>-2.3156210000000002</c:v>
                </c:pt>
                <c:pt idx="6857">
                  <c:v>-3.024770999999999</c:v>
                </c:pt>
                <c:pt idx="6858">
                  <c:v>-2.5654340000000002</c:v>
                </c:pt>
                <c:pt idx="6859">
                  <c:v>-2.5654340000000002</c:v>
                </c:pt>
                <c:pt idx="6860">
                  <c:v>-2.7844859999999989</c:v>
                </c:pt>
                <c:pt idx="6861">
                  <c:v>-2.3460079999999981</c:v>
                </c:pt>
                <c:pt idx="6862">
                  <c:v>-2.3460079999999981</c:v>
                </c:pt>
                <c:pt idx="6863">
                  <c:v>-2.6845880000000002</c:v>
                </c:pt>
                <c:pt idx="6864">
                  <c:v>-2.8253229999999991</c:v>
                </c:pt>
                <c:pt idx="6865">
                  <c:v>-3.1624389999999991</c:v>
                </c:pt>
                <c:pt idx="6866">
                  <c:v>-3.1624389999999991</c:v>
                </c:pt>
                <c:pt idx="6867">
                  <c:v>-3.3355979999999992</c:v>
                </c:pt>
                <c:pt idx="6868">
                  <c:v>-3.177830999999999</c:v>
                </c:pt>
                <c:pt idx="6869">
                  <c:v>-3.604082</c:v>
                </c:pt>
                <c:pt idx="6870">
                  <c:v>-3.332284</c:v>
                </c:pt>
                <c:pt idx="6871">
                  <c:v>-3.7600010000000008</c:v>
                </c:pt>
                <c:pt idx="6872">
                  <c:v>-3.7600010000000008</c:v>
                </c:pt>
                <c:pt idx="6873">
                  <c:v>-3.6663340000000009</c:v>
                </c:pt>
                <c:pt idx="6874">
                  <c:v>-3.0111120000000011</c:v>
                </c:pt>
                <c:pt idx="6875">
                  <c:v>-3.681184</c:v>
                </c:pt>
                <c:pt idx="6876">
                  <c:v>-3.6752189999999998</c:v>
                </c:pt>
                <c:pt idx="6877">
                  <c:v>-3.6752189999999998</c:v>
                </c:pt>
                <c:pt idx="6878">
                  <c:v>-4.5000580000000001</c:v>
                </c:pt>
                <c:pt idx="6879">
                  <c:v>-3.478745</c:v>
                </c:pt>
                <c:pt idx="6880">
                  <c:v>-3.8123269999999998</c:v>
                </c:pt>
                <c:pt idx="6881">
                  <c:v>-3.8123269999999998</c:v>
                </c:pt>
                <c:pt idx="6882">
                  <c:v>-2.6799210000000002</c:v>
                </c:pt>
                <c:pt idx="6883">
                  <c:v>-2.6799210000000002</c:v>
                </c:pt>
                <c:pt idx="6884">
                  <c:v>-2.7625600000000001</c:v>
                </c:pt>
                <c:pt idx="6885">
                  <c:v>-3.978949999999998</c:v>
                </c:pt>
                <c:pt idx="6886">
                  <c:v>-3.925414</c:v>
                </c:pt>
                <c:pt idx="6887">
                  <c:v>-4.8713259999999998</c:v>
                </c:pt>
                <c:pt idx="6888">
                  <c:v>-4.8713259999999998</c:v>
                </c:pt>
                <c:pt idx="6889">
                  <c:v>-4.2373659999999997</c:v>
                </c:pt>
                <c:pt idx="6890">
                  <c:v>-3.293374</c:v>
                </c:pt>
                <c:pt idx="6891">
                  <c:v>-2.9373840000000002</c:v>
                </c:pt>
                <c:pt idx="6892">
                  <c:v>-2.5981429999999999</c:v>
                </c:pt>
                <c:pt idx="6893">
                  <c:v>-2.5981429999999999</c:v>
                </c:pt>
                <c:pt idx="6894">
                  <c:v>-2.0159509999999981</c:v>
                </c:pt>
                <c:pt idx="6895">
                  <c:v>-2.7861009999999999</c:v>
                </c:pt>
                <c:pt idx="6896">
                  <c:v>-2.7861009999999999</c:v>
                </c:pt>
                <c:pt idx="6897">
                  <c:v>-3.1551200000000001</c:v>
                </c:pt>
                <c:pt idx="6898">
                  <c:v>-3.8206969999999991</c:v>
                </c:pt>
                <c:pt idx="6899">
                  <c:v>-3.0712869999999999</c:v>
                </c:pt>
                <c:pt idx="6900">
                  <c:v>-2.8132040000000011</c:v>
                </c:pt>
                <c:pt idx="6901">
                  <c:v>-3.6233010000000001</c:v>
                </c:pt>
                <c:pt idx="6902">
                  <c:v>-3.6233010000000001</c:v>
                </c:pt>
                <c:pt idx="6903">
                  <c:v>-3.3244279999999988</c:v>
                </c:pt>
                <c:pt idx="6904">
                  <c:v>-3.6084589999999999</c:v>
                </c:pt>
                <c:pt idx="6905">
                  <c:v>-3.4169860000000001</c:v>
                </c:pt>
                <c:pt idx="6906">
                  <c:v>-3.4169860000000001</c:v>
                </c:pt>
                <c:pt idx="6907">
                  <c:v>-3.7563279999999999</c:v>
                </c:pt>
                <c:pt idx="6908">
                  <c:v>-2.8931079999999998</c:v>
                </c:pt>
                <c:pt idx="6909">
                  <c:v>-2.8931079999999998</c:v>
                </c:pt>
                <c:pt idx="6910">
                  <c:v>-3.4846350000000008</c:v>
                </c:pt>
                <c:pt idx="6911">
                  <c:v>-3.1180160000000008</c:v>
                </c:pt>
                <c:pt idx="6912">
                  <c:v>-3.1180160000000008</c:v>
                </c:pt>
                <c:pt idx="6913">
                  <c:v>-2.8099620000000001</c:v>
                </c:pt>
                <c:pt idx="6914">
                  <c:v>-3.099345</c:v>
                </c:pt>
                <c:pt idx="6915">
                  <c:v>-3.099345</c:v>
                </c:pt>
                <c:pt idx="6916">
                  <c:v>-2.252329</c:v>
                </c:pt>
                <c:pt idx="6917">
                  <c:v>-1.836848</c:v>
                </c:pt>
                <c:pt idx="6918">
                  <c:v>-2.2707069999999998</c:v>
                </c:pt>
                <c:pt idx="6919">
                  <c:v>-2.2707069999999998</c:v>
                </c:pt>
                <c:pt idx="6920">
                  <c:v>-2.8335340000000002</c:v>
                </c:pt>
                <c:pt idx="6921">
                  <c:v>-2.5294249999999998</c:v>
                </c:pt>
                <c:pt idx="6922">
                  <c:v>-3.2007400000000001</c:v>
                </c:pt>
                <c:pt idx="6923">
                  <c:v>-3.2007400000000001</c:v>
                </c:pt>
                <c:pt idx="6924">
                  <c:v>-3.3417759999999981</c:v>
                </c:pt>
                <c:pt idx="6925">
                  <c:v>-3.1647449999999999</c:v>
                </c:pt>
                <c:pt idx="6926">
                  <c:v>-3.1647449999999999</c:v>
                </c:pt>
                <c:pt idx="6927">
                  <c:v>-3.5079940000000001</c:v>
                </c:pt>
                <c:pt idx="6928">
                  <c:v>-3.422366999999999</c:v>
                </c:pt>
                <c:pt idx="6929">
                  <c:v>-3.422366999999999</c:v>
                </c:pt>
                <c:pt idx="6930">
                  <c:v>-3.9339729999999999</c:v>
                </c:pt>
                <c:pt idx="6931">
                  <c:v>-4.6567290000000003</c:v>
                </c:pt>
                <c:pt idx="6932">
                  <c:v>-4.6567290000000003</c:v>
                </c:pt>
                <c:pt idx="6933">
                  <c:v>-4.7287739999999996</c:v>
                </c:pt>
                <c:pt idx="6934">
                  <c:v>-3.3058350000000001</c:v>
                </c:pt>
                <c:pt idx="6935">
                  <c:v>-4.2134239999999998</c:v>
                </c:pt>
                <c:pt idx="6936">
                  <c:v>-4.2134239999999998</c:v>
                </c:pt>
                <c:pt idx="6937">
                  <c:v>-3.2468170000000001</c:v>
                </c:pt>
                <c:pt idx="6938">
                  <c:v>-3.2468170000000001</c:v>
                </c:pt>
                <c:pt idx="6939">
                  <c:v>-2.4005449999999988</c:v>
                </c:pt>
                <c:pt idx="6940">
                  <c:v>-2.910778000000001</c:v>
                </c:pt>
                <c:pt idx="6941">
                  <c:v>-2.9740179999999992</c:v>
                </c:pt>
                <c:pt idx="6942">
                  <c:v>-2.9740179999999992</c:v>
                </c:pt>
                <c:pt idx="6943">
                  <c:v>-3.1282479999999988</c:v>
                </c:pt>
                <c:pt idx="6944">
                  <c:v>-3.3382890000000001</c:v>
                </c:pt>
                <c:pt idx="6945">
                  <c:v>-3.276412000000001</c:v>
                </c:pt>
                <c:pt idx="6946">
                  <c:v>-3.276412000000001</c:v>
                </c:pt>
                <c:pt idx="6947">
                  <c:v>-4.35141599999998</c:v>
                </c:pt>
                <c:pt idx="6948">
                  <c:v>-3.6074629999999992</c:v>
                </c:pt>
                <c:pt idx="6949">
                  <c:v>-3.6074629999999992</c:v>
                </c:pt>
                <c:pt idx="6950">
                  <c:v>-5.4747870000000001</c:v>
                </c:pt>
                <c:pt idx="6951">
                  <c:v>-5.4747870000000001</c:v>
                </c:pt>
                <c:pt idx="6952">
                  <c:v>-3.7850420000000011</c:v>
                </c:pt>
                <c:pt idx="6953">
                  <c:v>-3.272732</c:v>
                </c:pt>
                <c:pt idx="6954">
                  <c:v>-3.7140070000000001</c:v>
                </c:pt>
                <c:pt idx="6955">
                  <c:v>-3.7140070000000001</c:v>
                </c:pt>
                <c:pt idx="6956">
                  <c:v>-3.9365429999999808</c:v>
                </c:pt>
                <c:pt idx="6957">
                  <c:v>-3.0437959999999999</c:v>
                </c:pt>
                <c:pt idx="6958">
                  <c:v>-4.5518190000000001</c:v>
                </c:pt>
                <c:pt idx="6959">
                  <c:v>-4.5518190000000001</c:v>
                </c:pt>
                <c:pt idx="6960">
                  <c:v>-3.76267</c:v>
                </c:pt>
                <c:pt idx="6961">
                  <c:v>-4.262195999999979</c:v>
                </c:pt>
                <c:pt idx="6962">
                  <c:v>-3.2607250000000012</c:v>
                </c:pt>
                <c:pt idx="6963">
                  <c:v>-3.2607250000000012</c:v>
                </c:pt>
                <c:pt idx="6964">
                  <c:v>-3.4286400000000001</c:v>
                </c:pt>
                <c:pt idx="6965">
                  <c:v>-3.7882250000000011</c:v>
                </c:pt>
                <c:pt idx="6966">
                  <c:v>-3.7882250000000011</c:v>
                </c:pt>
                <c:pt idx="6967">
                  <c:v>-3.6379359999999998</c:v>
                </c:pt>
                <c:pt idx="6968">
                  <c:v>-3.5029910000000002</c:v>
                </c:pt>
                <c:pt idx="6969">
                  <c:v>-2.8589959999999981</c:v>
                </c:pt>
                <c:pt idx="6970">
                  <c:v>-2.1020669999999999</c:v>
                </c:pt>
                <c:pt idx="6971">
                  <c:v>-2.1020669999999999</c:v>
                </c:pt>
                <c:pt idx="6972">
                  <c:v>-2.4482550000000001</c:v>
                </c:pt>
                <c:pt idx="6973">
                  <c:v>-2.916033000000001</c:v>
                </c:pt>
                <c:pt idx="6974">
                  <c:v>-2.916033000000001</c:v>
                </c:pt>
                <c:pt idx="6975">
                  <c:v>-2.4020860000000011</c:v>
                </c:pt>
                <c:pt idx="6976">
                  <c:v>-1.8054559999999999</c:v>
                </c:pt>
                <c:pt idx="6977">
                  <c:v>-3.307055999999998</c:v>
                </c:pt>
                <c:pt idx="6978">
                  <c:v>-3.307055999999998</c:v>
                </c:pt>
                <c:pt idx="6979">
                  <c:v>-3.3824000000000001</c:v>
                </c:pt>
                <c:pt idx="6980">
                  <c:v>-3.142509</c:v>
                </c:pt>
                <c:pt idx="6981">
                  <c:v>-3.142509</c:v>
                </c:pt>
                <c:pt idx="6982">
                  <c:v>-2.9790360000000011</c:v>
                </c:pt>
                <c:pt idx="6983">
                  <c:v>-2.4375440000000008</c:v>
                </c:pt>
                <c:pt idx="6984">
                  <c:v>-3.1089110000000009</c:v>
                </c:pt>
                <c:pt idx="6985">
                  <c:v>-3.7589039999999989</c:v>
                </c:pt>
                <c:pt idx="6986">
                  <c:v>-3.7589039999999989</c:v>
                </c:pt>
                <c:pt idx="6987">
                  <c:v>-3.9174220000000002</c:v>
                </c:pt>
                <c:pt idx="6988">
                  <c:v>-4.3089239999999966</c:v>
                </c:pt>
                <c:pt idx="6989">
                  <c:v>-4.3089239999999966</c:v>
                </c:pt>
                <c:pt idx="6990">
                  <c:v>-4.0305890000000009</c:v>
                </c:pt>
                <c:pt idx="6991">
                  <c:v>-4.4074859999999996</c:v>
                </c:pt>
                <c:pt idx="6992">
                  <c:v>-3.0193629999999998</c:v>
                </c:pt>
                <c:pt idx="6993">
                  <c:v>-3.0193629999999998</c:v>
                </c:pt>
                <c:pt idx="6994">
                  <c:v>-2.7888090000000001</c:v>
                </c:pt>
                <c:pt idx="6995">
                  <c:v>-3.1283790000000011</c:v>
                </c:pt>
                <c:pt idx="6996">
                  <c:v>-3.1283790000000011</c:v>
                </c:pt>
                <c:pt idx="6997">
                  <c:v>-2.8821549999999991</c:v>
                </c:pt>
                <c:pt idx="6998">
                  <c:v>-2.9355560000000001</c:v>
                </c:pt>
                <c:pt idx="6999">
                  <c:v>-2.9355560000000001</c:v>
                </c:pt>
                <c:pt idx="7000">
                  <c:v>-3.0054620000000001</c:v>
                </c:pt>
                <c:pt idx="7001">
                  <c:v>-3.024454</c:v>
                </c:pt>
                <c:pt idx="7002">
                  <c:v>-3.3839410000000001</c:v>
                </c:pt>
                <c:pt idx="7003">
                  <c:v>-3.4614919999999998</c:v>
                </c:pt>
                <c:pt idx="7004">
                  <c:v>-3.5130050000000002</c:v>
                </c:pt>
                <c:pt idx="7005">
                  <c:v>-2.9198569999999808</c:v>
                </c:pt>
                <c:pt idx="7006">
                  <c:v>-2.9198569999999808</c:v>
                </c:pt>
                <c:pt idx="7007">
                  <c:v>-4.63151599999998</c:v>
                </c:pt>
                <c:pt idx="7008">
                  <c:v>-3.256555000000001</c:v>
                </c:pt>
                <c:pt idx="7009">
                  <c:v>-3.256555000000001</c:v>
                </c:pt>
                <c:pt idx="7010">
                  <c:v>-3.446806</c:v>
                </c:pt>
                <c:pt idx="7011">
                  <c:v>-2.919064999999998</c:v>
                </c:pt>
                <c:pt idx="7012">
                  <c:v>-2.919064999999998</c:v>
                </c:pt>
                <c:pt idx="7013">
                  <c:v>-2.7952400000000002</c:v>
                </c:pt>
                <c:pt idx="7014">
                  <c:v>-3.857473000000001</c:v>
                </c:pt>
                <c:pt idx="7015">
                  <c:v>-3.6374479999999991</c:v>
                </c:pt>
                <c:pt idx="7016">
                  <c:v>-3.6374479999999991</c:v>
                </c:pt>
                <c:pt idx="7017">
                  <c:v>-3.438302999999999</c:v>
                </c:pt>
                <c:pt idx="7018">
                  <c:v>-3.3905660000000002</c:v>
                </c:pt>
                <c:pt idx="7019">
                  <c:v>-3.3905660000000002</c:v>
                </c:pt>
                <c:pt idx="7020">
                  <c:v>-2.151977</c:v>
                </c:pt>
                <c:pt idx="7021">
                  <c:v>-5.1496919999999999</c:v>
                </c:pt>
                <c:pt idx="7022">
                  <c:v>-3.1908539999999999</c:v>
                </c:pt>
                <c:pt idx="7023">
                  <c:v>-3.3729499999999799</c:v>
                </c:pt>
                <c:pt idx="7024">
                  <c:v>-3.4192129999999961</c:v>
                </c:pt>
                <c:pt idx="7025">
                  <c:v>-3.526513</c:v>
                </c:pt>
                <c:pt idx="7026">
                  <c:v>-3.526513</c:v>
                </c:pt>
                <c:pt idx="7027">
                  <c:v>-3.04739</c:v>
                </c:pt>
                <c:pt idx="7028">
                  <c:v>-3.1912050000000001</c:v>
                </c:pt>
                <c:pt idx="7029">
                  <c:v>-2.7752279999999998</c:v>
                </c:pt>
                <c:pt idx="7030">
                  <c:v>-2.7752279999999998</c:v>
                </c:pt>
                <c:pt idx="7031">
                  <c:v>-2.3358089999999798</c:v>
                </c:pt>
                <c:pt idx="7032">
                  <c:v>-2.1353519999999988</c:v>
                </c:pt>
                <c:pt idx="7033">
                  <c:v>-3.0398489999999811</c:v>
                </c:pt>
                <c:pt idx="7034">
                  <c:v>-3.0398489999999811</c:v>
                </c:pt>
                <c:pt idx="7035">
                  <c:v>-3.9121549999999981</c:v>
                </c:pt>
                <c:pt idx="7036">
                  <c:v>-3.9121549999999981</c:v>
                </c:pt>
                <c:pt idx="7037">
                  <c:v>-2.6928089999999809</c:v>
                </c:pt>
                <c:pt idx="7038">
                  <c:v>-3.4695589999999998</c:v>
                </c:pt>
                <c:pt idx="7039">
                  <c:v>-3.4695589999999998</c:v>
                </c:pt>
                <c:pt idx="7040">
                  <c:v>-4.1919439999999986</c:v>
                </c:pt>
                <c:pt idx="7041">
                  <c:v>-3.772672</c:v>
                </c:pt>
                <c:pt idx="7042">
                  <c:v>-3.772672</c:v>
                </c:pt>
                <c:pt idx="7043">
                  <c:v>-3.39105999999998</c:v>
                </c:pt>
                <c:pt idx="7044">
                  <c:v>-3.3587190000000011</c:v>
                </c:pt>
                <c:pt idx="7045">
                  <c:v>-3.7177850000000001</c:v>
                </c:pt>
                <c:pt idx="7046">
                  <c:v>-3.7177850000000001</c:v>
                </c:pt>
                <c:pt idx="7047">
                  <c:v>-3.533477</c:v>
                </c:pt>
                <c:pt idx="7048">
                  <c:v>-3.916177999999999</c:v>
                </c:pt>
                <c:pt idx="7049">
                  <c:v>-3.916177999999999</c:v>
                </c:pt>
                <c:pt idx="7050">
                  <c:v>-3.6157460000000001</c:v>
                </c:pt>
                <c:pt idx="7051">
                  <c:v>-3.558424</c:v>
                </c:pt>
                <c:pt idx="7052">
                  <c:v>-3.529185</c:v>
                </c:pt>
                <c:pt idx="7053">
                  <c:v>-3.529185</c:v>
                </c:pt>
                <c:pt idx="7054">
                  <c:v>-3.902136</c:v>
                </c:pt>
                <c:pt idx="7055">
                  <c:v>-2.6562929999999998</c:v>
                </c:pt>
                <c:pt idx="7056">
                  <c:v>-2.6562929999999998</c:v>
                </c:pt>
                <c:pt idx="7057">
                  <c:v>-2.5407820000000001</c:v>
                </c:pt>
                <c:pt idx="7058">
                  <c:v>-3.479476999999997</c:v>
                </c:pt>
                <c:pt idx="7059">
                  <c:v>-3.479476999999997</c:v>
                </c:pt>
                <c:pt idx="7060">
                  <c:v>-4.2150379999999998</c:v>
                </c:pt>
                <c:pt idx="7061">
                  <c:v>-4.2150379999999998</c:v>
                </c:pt>
                <c:pt idx="7062">
                  <c:v>-3.5859489999999981</c:v>
                </c:pt>
                <c:pt idx="7063">
                  <c:v>-2.8791509999999998</c:v>
                </c:pt>
                <c:pt idx="7064">
                  <c:v>-2.8791509999999998</c:v>
                </c:pt>
                <c:pt idx="7065">
                  <c:v>-3.3859349999999999</c:v>
                </c:pt>
                <c:pt idx="7066">
                  <c:v>-3.3343050000000001</c:v>
                </c:pt>
                <c:pt idx="7067">
                  <c:v>-3.3343050000000001</c:v>
                </c:pt>
                <c:pt idx="7068">
                  <c:v>-4.237698</c:v>
                </c:pt>
                <c:pt idx="7069">
                  <c:v>-4.237698</c:v>
                </c:pt>
                <c:pt idx="7070">
                  <c:v>-3.5341079999999998</c:v>
                </c:pt>
                <c:pt idx="7071">
                  <c:v>-3.8912489999999811</c:v>
                </c:pt>
                <c:pt idx="7072">
                  <c:v>-3.8912489999999811</c:v>
                </c:pt>
                <c:pt idx="7073">
                  <c:v>-3.6818259999999992</c:v>
                </c:pt>
                <c:pt idx="7074">
                  <c:v>-3.492541999999998</c:v>
                </c:pt>
                <c:pt idx="7075">
                  <c:v>-2.7280609999999998</c:v>
                </c:pt>
                <c:pt idx="7076">
                  <c:v>-2.7465109999999999</c:v>
                </c:pt>
                <c:pt idx="7077">
                  <c:v>-2.7465109999999999</c:v>
                </c:pt>
                <c:pt idx="7078">
                  <c:v>-2.9644870000000001</c:v>
                </c:pt>
                <c:pt idx="7079">
                  <c:v>-2.6174370000000011</c:v>
                </c:pt>
                <c:pt idx="7080">
                  <c:v>-2.6174370000000011</c:v>
                </c:pt>
                <c:pt idx="7081">
                  <c:v>-3.0101479999999992</c:v>
                </c:pt>
                <c:pt idx="7082">
                  <c:v>-2.755941</c:v>
                </c:pt>
                <c:pt idx="7083">
                  <c:v>-3.0825070000000001</c:v>
                </c:pt>
                <c:pt idx="7084">
                  <c:v>-3.0825070000000001</c:v>
                </c:pt>
                <c:pt idx="7085">
                  <c:v>-1.9068320000000001</c:v>
                </c:pt>
                <c:pt idx="7086">
                  <c:v>-2.6326529999999799</c:v>
                </c:pt>
                <c:pt idx="7087">
                  <c:v>-2.6326529999999799</c:v>
                </c:pt>
                <c:pt idx="7088">
                  <c:v>-2.2497760000000011</c:v>
                </c:pt>
                <c:pt idx="7089">
                  <c:v>-3.1688880000000008</c:v>
                </c:pt>
                <c:pt idx="7090">
                  <c:v>-1.709580000000001</c:v>
                </c:pt>
                <c:pt idx="7091">
                  <c:v>-3.1606419999999988</c:v>
                </c:pt>
                <c:pt idx="7092">
                  <c:v>-3.1606419999999988</c:v>
                </c:pt>
                <c:pt idx="7093">
                  <c:v>-4.1760099999999998</c:v>
                </c:pt>
                <c:pt idx="7094">
                  <c:v>-4.5311589999999997</c:v>
                </c:pt>
                <c:pt idx="7095">
                  <c:v>-4.5311589999999997</c:v>
                </c:pt>
                <c:pt idx="7096">
                  <c:v>-4.2134440000000009</c:v>
                </c:pt>
                <c:pt idx="7097">
                  <c:v>-2.4095399999999998</c:v>
                </c:pt>
                <c:pt idx="7098">
                  <c:v>-3.8713909999999991</c:v>
                </c:pt>
                <c:pt idx="7099">
                  <c:v>-2.702318</c:v>
                </c:pt>
                <c:pt idx="7100">
                  <c:v>-3.5872769999999998</c:v>
                </c:pt>
                <c:pt idx="7101">
                  <c:v>-3.5872769999999998</c:v>
                </c:pt>
                <c:pt idx="7102">
                  <c:v>-3.6189849999999999</c:v>
                </c:pt>
                <c:pt idx="7103">
                  <c:v>-2.7638569999999998</c:v>
                </c:pt>
                <c:pt idx="7104">
                  <c:v>-5.6644779999999741</c:v>
                </c:pt>
                <c:pt idx="7105">
                  <c:v>-4.5941699999999974</c:v>
                </c:pt>
                <c:pt idx="7106">
                  <c:v>-3.7359749999999998</c:v>
                </c:pt>
                <c:pt idx="7107">
                  <c:v>-2.5350600000000001</c:v>
                </c:pt>
                <c:pt idx="7108">
                  <c:v>-2.114601</c:v>
                </c:pt>
                <c:pt idx="7109">
                  <c:v>-4.7030599999999998</c:v>
                </c:pt>
                <c:pt idx="7110">
                  <c:v>-3.514122</c:v>
                </c:pt>
                <c:pt idx="7111">
                  <c:v>-3.446168999999998</c:v>
                </c:pt>
                <c:pt idx="7112">
                  <c:v>-3.446168999999998</c:v>
                </c:pt>
                <c:pt idx="7113">
                  <c:v>-3.209960000000001</c:v>
                </c:pt>
                <c:pt idx="7114">
                  <c:v>-2.6481480000000008</c:v>
                </c:pt>
                <c:pt idx="7115">
                  <c:v>-2.825426999999999</c:v>
                </c:pt>
                <c:pt idx="7116">
                  <c:v>-2.825426999999999</c:v>
                </c:pt>
                <c:pt idx="7117">
                  <c:v>-2.7360609999999981</c:v>
                </c:pt>
                <c:pt idx="7118">
                  <c:v>-2.7546520000000001</c:v>
                </c:pt>
                <c:pt idx="7119">
                  <c:v>-2.7546520000000001</c:v>
                </c:pt>
                <c:pt idx="7120">
                  <c:v>-1.934296</c:v>
                </c:pt>
                <c:pt idx="7121">
                  <c:v>-2.9109379999999998</c:v>
                </c:pt>
                <c:pt idx="7122">
                  <c:v>-2.7970400000000009</c:v>
                </c:pt>
                <c:pt idx="7123">
                  <c:v>-2.7970400000000009</c:v>
                </c:pt>
                <c:pt idx="7124">
                  <c:v>-3.2192980000000002</c:v>
                </c:pt>
                <c:pt idx="7125">
                  <c:v>-1.709580000000001</c:v>
                </c:pt>
                <c:pt idx="7126">
                  <c:v>-3.406769000000001</c:v>
                </c:pt>
                <c:pt idx="7127">
                  <c:v>-3.406769000000001</c:v>
                </c:pt>
                <c:pt idx="7128">
                  <c:v>-3.0372020000000011</c:v>
                </c:pt>
                <c:pt idx="7129">
                  <c:v>-2.744993</c:v>
                </c:pt>
                <c:pt idx="7130">
                  <c:v>-2.744993</c:v>
                </c:pt>
                <c:pt idx="7131">
                  <c:v>-4.1298559999999798</c:v>
                </c:pt>
                <c:pt idx="7132">
                  <c:v>-4.1298559999999798</c:v>
                </c:pt>
                <c:pt idx="7133">
                  <c:v>-2.3518859999999808</c:v>
                </c:pt>
                <c:pt idx="7134">
                  <c:v>-3.3101179999999988</c:v>
                </c:pt>
                <c:pt idx="7135">
                  <c:v>-3.5913280000000012</c:v>
                </c:pt>
                <c:pt idx="7136">
                  <c:v>-3.1585420000000011</c:v>
                </c:pt>
                <c:pt idx="7137">
                  <c:v>-3.1585420000000011</c:v>
                </c:pt>
                <c:pt idx="7138">
                  <c:v>-6.76011899999998</c:v>
                </c:pt>
                <c:pt idx="7139">
                  <c:v>-3.2640210000000001</c:v>
                </c:pt>
                <c:pt idx="7140">
                  <c:v>-2.3821829999999991</c:v>
                </c:pt>
                <c:pt idx="7141">
                  <c:v>-3.3034240000000001</c:v>
                </c:pt>
                <c:pt idx="7142">
                  <c:v>-3.0827870000000002</c:v>
                </c:pt>
                <c:pt idx="7143">
                  <c:v>-3.603289999999999</c:v>
                </c:pt>
                <c:pt idx="7144">
                  <c:v>-4.9537870000000002</c:v>
                </c:pt>
                <c:pt idx="7145">
                  <c:v>-4.149762</c:v>
                </c:pt>
                <c:pt idx="7146">
                  <c:v>-3.5319099999999999</c:v>
                </c:pt>
                <c:pt idx="7147">
                  <c:v>-1.9723229999999989</c:v>
                </c:pt>
                <c:pt idx="7148">
                  <c:v>-3.492497999999999</c:v>
                </c:pt>
                <c:pt idx="7149">
                  <c:v>-3.492497999999999</c:v>
                </c:pt>
                <c:pt idx="7150">
                  <c:v>-3.9988250000000001</c:v>
                </c:pt>
                <c:pt idx="7151">
                  <c:v>-2.8464829999999961</c:v>
                </c:pt>
                <c:pt idx="7152">
                  <c:v>-2.8464829999999961</c:v>
                </c:pt>
                <c:pt idx="7153">
                  <c:v>-3.1909269999999998</c:v>
                </c:pt>
                <c:pt idx="7154">
                  <c:v>-3.0824359999999991</c:v>
                </c:pt>
                <c:pt idx="7155">
                  <c:v>-2.7254689999999999</c:v>
                </c:pt>
                <c:pt idx="7156">
                  <c:v>-2.7254689999999999</c:v>
                </c:pt>
                <c:pt idx="7157">
                  <c:v>-3.2244160000000002</c:v>
                </c:pt>
                <c:pt idx="7158">
                  <c:v>-2.995206</c:v>
                </c:pt>
                <c:pt idx="7159">
                  <c:v>-2.995206</c:v>
                </c:pt>
                <c:pt idx="7160">
                  <c:v>-3.011882999999997</c:v>
                </c:pt>
                <c:pt idx="7161">
                  <c:v>-2.561242</c:v>
                </c:pt>
                <c:pt idx="7162">
                  <c:v>-2.561242</c:v>
                </c:pt>
                <c:pt idx="7163">
                  <c:v>-0.86511100000000096</c:v>
                </c:pt>
                <c:pt idx="7164">
                  <c:v>-2.9011490000000002</c:v>
                </c:pt>
                <c:pt idx="7165">
                  <c:v>-2.9011490000000002</c:v>
                </c:pt>
                <c:pt idx="7166">
                  <c:v>-2.4742259999999998</c:v>
                </c:pt>
                <c:pt idx="7167">
                  <c:v>-2.2531500000000002</c:v>
                </c:pt>
                <c:pt idx="7168">
                  <c:v>-3.038516</c:v>
                </c:pt>
                <c:pt idx="7169">
                  <c:v>-3.038516</c:v>
                </c:pt>
                <c:pt idx="7170">
                  <c:v>-1.886096</c:v>
                </c:pt>
                <c:pt idx="7171">
                  <c:v>-2.8849619999999998</c:v>
                </c:pt>
                <c:pt idx="7172">
                  <c:v>-2.723077</c:v>
                </c:pt>
                <c:pt idx="7173">
                  <c:v>-2.8404479999999981</c:v>
                </c:pt>
                <c:pt idx="7174">
                  <c:v>-2.8404479999999981</c:v>
                </c:pt>
                <c:pt idx="7175">
                  <c:v>-3.2775050000000001</c:v>
                </c:pt>
                <c:pt idx="7176">
                  <c:v>-1.489614</c:v>
                </c:pt>
                <c:pt idx="7177">
                  <c:v>-1.489614</c:v>
                </c:pt>
                <c:pt idx="7178">
                  <c:v>-3.957473999999999</c:v>
                </c:pt>
                <c:pt idx="7179">
                  <c:v>-2.829056</c:v>
                </c:pt>
                <c:pt idx="7180">
                  <c:v>-2.822267999999998</c:v>
                </c:pt>
                <c:pt idx="7181">
                  <c:v>-3.2741790000000002</c:v>
                </c:pt>
                <c:pt idx="7182">
                  <c:v>-3.088705</c:v>
                </c:pt>
                <c:pt idx="7183">
                  <c:v>-2.9982000000000011</c:v>
                </c:pt>
                <c:pt idx="7184">
                  <c:v>-2.9982000000000011</c:v>
                </c:pt>
                <c:pt idx="7185">
                  <c:v>-3.1905359999999998</c:v>
                </c:pt>
                <c:pt idx="7186">
                  <c:v>-4.6402530000000004</c:v>
                </c:pt>
                <c:pt idx="7187">
                  <c:v>-4.1260889999999799</c:v>
                </c:pt>
                <c:pt idx="7188">
                  <c:v>-3.4902809999999991</c:v>
                </c:pt>
                <c:pt idx="7189">
                  <c:v>-3.9182169999999998</c:v>
                </c:pt>
                <c:pt idx="7190">
                  <c:v>-3.9182169999999998</c:v>
                </c:pt>
                <c:pt idx="7191">
                  <c:v>-3.6242000000000001</c:v>
                </c:pt>
                <c:pt idx="7192">
                  <c:v>-2.7669080000000008</c:v>
                </c:pt>
                <c:pt idx="7193">
                  <c:v>-2.7669080000000008</c:v>
                </c:pt>
                <c:pt idx="7194">
                  <c:v>-2.9842720000000011</c:v>
                </c:pt>
                <c:pt idx="7195">
                  <c:v>-3.403541000000001</c:v>
                </c:pt>
                <c:pt idx="7196">
                  <c:v>-3.268857000000001</c:v>
                </c:pt>
                <c:pt idx="7197">
                  <c:v>-3.9459560000000011</c:v>
                </c:pt>
                <c:pt idx="7198">
                  <c:v>-0.79410900000000095</c:v>
                </c:pt>
                <c:pt idx="7199">
                  <c:v>-3.0924359999999971</c:v>
                </c:pt>
                <c:pt idx="7200">
                  <c:v>-3.470202</c:v>
                </c:pt>
                <c:pt idx="7201">
                  <c:v>-2.596816</c:v>
                </c:pt>
                <c:pt idx="7202">
                  <c:v>-2.7813850000000002</c:v>
                </c:pt>
                <c:pt idx="7203">
                  <c:v>-2.7813850000000002</c:v>
                </c:pt>
                <c:pt idx="7204">
                  <c:v>-2.6280750000000008</c:v>
                </c:pt>
                <c:pt idx="7205">
                  <c:v>-3.318661999999998</c:v>
                </c:pt>
                <c:pt idx="7206">
                  <c:v>-3.318661999999998</c:v>
                </c:pt>
                <c:pt idx="7207">
                  <c:v>-2.850541999999999</c:v>
                </c:pt>
                <c:pt idx="7208">
                  <c:v>-2.934825</c:v>
                </c:pt>
                <c:pt idx="7209">
                  <c:v>-2.6657449999999989</c:v>
                </c:pt>
                <c:pt idx="7210">
                  <c:v>-2.6657449999999989</c:v>
                </c:pt>
                <c:pt idx="7211">
                  <c:v>-2.6946639999999991</c:v>
                </c:pt>
                <c:pt idx="7212">
                  <c:v>-2.2715779999999999</c:v>
                </c:pt>
                <c:pt idx="7213">
                  <c:v>-1.993276</c:v>
                </c:pt>
                <c:pt idx="7214">
                  <c:v>-2.3105020000000001</c:v>
                </c:pt>
                <c:pt idx="7215">
                  <c:v>-3.405659</c:v>
                </c:pt>
                <c:pt idx="7216">
                  <c:v>-2.9445250000000001</c:v>
                </c:pt>
                <c:pt idx="7217">
                  <c:v>-2.9445250000000001</c:v>
                </c:pt>
                <c:pt idx="7218">
                  <c:v>-2.7009289999999999</c:v>
                </c:pt>
                <c:pt idx="7219">
                  <c:v>-2.4439199999999999</c:v>
                </c:pt>
                <c:pt idx="7220">
                  <c:v>-3.505627</c:v>
                </c:pt>
                <c:pt idx="7221">
                  <c:v>-3.505627</c:v>
                </c:pt>
                <c:pt idx="7222">
                  <c:v>-2.81494</c:v>
                </c:pt>
                <c:pt idx="7223">
                  <c:v>-2.1159919999999999</c:v>
                </c:pt>
                <c:pt idx="7224">
                  <c:v>-1.4196249999999999</c:v>
                </c:pt>
                <c:pt idx="7225">
                  <c:v>-2.017709</c:v>
                </c:pt>
                <c:pt idx="7226">
                  <c:v>-6.1684209999999799</c:v>
                </c:pt>
                <c:pt idx="7227">
                  <c:v>-3.8940969999999999</c:v>
                </c:pt>
                <c:pt idx="7228">
                  <c:v>-3.8940969999999999</c:v>
                </c:pt>
                <c:pt idx="7229">
                  <c:v>-3.5610940000000011</c:v>
                </c:pt>
                <c:pt idx="7230">
                  <c:v>-3.271278000000001</c:v>
                </c:pt>
                <c:pt idx="7231">
                  <c:v>-4.1260889999999799</c:v>
                </c:pt>
                <c:pt idx="7232">
                  <c:v>-2.9743369999999998</c:v>
                </c:pt>
                <c:pt idx="7233">
                  <c:v>-2.5690190000000008</c:v>
                </c:pt>
                <c:pt idx="7234">
                  <c:v>-2.553029</c:v>
                </c:pt>
                <c:pt idx="7235">
                  <c:v>-2.553029</c:v>
                </c:pt>
                <c:pt idx="7236">
                  <c:v>-2.270284999999999</c:v>
                </c:pt>
                <c:pt idx="7237">
                  <c:v>-2.270284999999999</c:v>
                </c:pt>
                <c:pt idx="7238">
                  <c:v>-2.4655439999999991</c:v>
                </c:pt>
                <c:pt idx="7239">
                  <c:v>-1.75956</c:v>
                </c:pt>
                <c:pt idx="7240">
                  <c:v>-3.6333649999999991</c:v>
                </c:pt>
                <c:pt idx="7241">
                  <c:v>-3.8210639999999998</c:v>
                </c:pt>
                <c:pt idx="7242">
                  <c:v>-1.2608049999999991</c:v>
                </c:pt>
                <c:pt idx="7243">
                  <c:v>-3.560487999999999</c:v>
                </c:pt>
                <c:pt idx="7244">
                  <c:v>-3.0684710000000011</c:v>
                </c:pt>
                <c:pt idx="7245">
                  <c:v>-3.106255</c:v>
                </c:pt>
                <c:pt idx="7246">
                  <c:v>-3.106255</c:v>
                </c:pt>
                <c:pt idx="7247">
                  <c:v>-2.79922</c:v>
                </c:pt>
                <c:pt idx="7248">
                  <c:v>-2.9477419999999999</c:v>
                </c:pt>
                <c:pt idx="7249">
                  <c:v>-2.9477419999999999</c:v>
                </c:pt>
                <c:pt idx="7250">
                  <c:v>-2.849028000000001</c:v>
                </c:pt>
                <c:pt idx="7251">
                  <c:v>-2.509935</c:v>
                </c:pt>
                <c:pt idx="7252">
                  <c:v>-2.3936130000000002</c:v>
                </c:pt>
                <c:pt idx="7253">
                  <c:v>-2.3936130000000002</c:v>
                </c:pt>
                <c:pt idx="7254">
                  <c:v>-2.8138169999999998</c:v>
                </c:pt>
                <c:pt idx="7255">
                  <c:v>-2.8138169999999998</c:v>
                </c:pt>
                <c:pt idx="7256">
                  <c:v>-2.9505880000000002</c:v>
                </c:pt>
                <c:pt idx="7257">
                  <c:v>-3.0482900000000002</c:v>
                </c:pt>
                <c:pt idx="7258">
                  <c:v>-2.9518339999999998</c:v>
                </c:pt>
                <c:pt idx="7259">
                  <c:v>-2.9518339999999998</c:v>
                </c:pt>
                <c:pt idx="7260">
                  <c:v>-2.5205549999999999</c:v>
                </c:pt>
                <c:pt idx="7261">
                  <c:v>-2.4600620000000011</c:v>
                </c:pt>
                <c:pt idx="7262">
                  <c:v>-2.4600620000000011</c:v>
                </c:pt>
                <c:pt idx="7263">
                  <c:v>-3.572954999999999</c:v>
                </c:pt>
                <c:pt idx="7264">
                  <c:v>-2.530688</c:v>
                </c:pt>
                <c:pt idx="7265">
                  <c:v>-2.1159919999999999</c:v>
                </c:pt>
                <c:pt idx="7266">
                  <c:v>-3.0250360000000001</c:v>
                </c:pt>
                <c:pt idx="7267">
                  <c:v>-2.5729349999999989</c:v>
                </c:pt>
                <c:pt idx="7268">
                  <c:v>-2.9043950000000001</c:v>
                </c:pt>
                <c:pt idx="7269">
                  <c:v>-6.7947230000000003</c:v>
                </c:pt>
                <c:pt idx="7270">
                  <c:v>-4.1626939999999966</c:v>
                </c:pt>
                <c:pt idx="7271">
                  <c:v>-4.1626939999999966</c:v>
                </c:pt>
                <c:pt idx="7272">
                  <c:v>-3.7701759999999989</c:v>
                </c:pt>
                <c:pt idx="7273">
                  <c:v>-3.1503749999999999</c:v>
                </c:pt>
                <c:pt idx="7274">
                  <c:v>-3.8985569999999998</c:v>
                </c:pt>
                <c:pt idx="7275">
                  <c:v>-3.8985569999999998</c:v>
                </c:pt>
                <c:pt idx="7276">
                  <c:v>-3.9353560000000001</c:v>
                </c:pt>
                <c:pt idx="7277">
                  <c:v>-3.436188</c:v>
                </c:pt>
                <c:pt idx="7278">
                  <c:v>-3.3048790000000001</c:v>
                </c:pt>
                <c:pt idx="7279">
                  <c:v>-3.3640460000000001</c:v>
                </c:pt>
                <c:pt idx="7280">
                  <c:v>-3.946234</c:v>
                </c:pt>
                <c:pt idx="7281">
                  <c:v>-3.725203</c:v>
                </c:pt>
                <c:pt idx="7282">
                  <c:v>-3.725203</c:v>
                </c:pt>
                <c:pt idx="7283">
                  <c:v>-4.1401639999999986</c:v>
                </c:pt>
                <c:pt idx="7284">
                  <c:v>-3.370619</c:v>
                </c:pt>
                <c:pt idx="7285">
                  <c:v>-3.370619</c:v>
                </c:pt>
                <c:pt idx="7286">
                  <c:v>-3.6506439999999998</c:v>
                </c:pt>
                <c:pt idx="7287">
                  <c:v>-2.5581099999999992</c:v>
                </c:pt>
                <c:pt idx="7288">
                  <c:v>-2.5581099999999992</c:v>
                </c:pt>
                <c:pt idx="7289">
                  <c:v>-3.7197450000000001</c:v>
                </c:pt>
                <c:pt idx="7290">
                  <c:v>-3.7197450000000001</c:v>
                </c:pt>
                <c:pt idx="7291">
                  <c:v>-3.557408000000001</c:v>
                </c:pt>
                <c:pt idx="7292">
                  <c:v>-3.967928000000001</c:v>
                </c:pt>
                <c:pt idx="7293">
                  <c:v>-3.967928000000001</c:v>
                </c:pt>
                <c:pt idx="7294">
                  <c:v>-2.821482</c:v>
                </c:pt>
                <c:pt idx="7295">
                  <c:v>-1.656547</c:v>
                </c:pt>
                <c:pt idx="7296">
                  <c:v>-3.156817999999999</c:v>
                </c:pt>
                <c:pt idx="7297">
                  <c:v>-3.156817999999999</c:v>
                </c:pt>
                <c:pt idx="7298">
                  <c:v>-2.8733039999999992</c:v>
                </c:pt>
                <c:pt idx="7299">
                  <c:v>-2.7279019999999998</c:v>
                </c:pt>
                <c:pt idx="7300">
                  <c:v>-2.29684</c:v>
                </c:pt>
                <c:pt idx="7301">
                  <c:v>-2.29684</c:v>
                </c:pt>
                <c:pt idx="7302">
                  <c:v>-3.4098169999999999</c:v>
                </c:pt>
                <c:pt idx="7303">
                  <c:v>-2.2236539999999998</c:v>
                </c:pt>
                <c:pt idx="7304">
                  <c:v>-2.2236539999999998</c:v>
                </c:pt>
                <c:pt idx="7305">
                  <c:v>-2.7091400000000001</c:v>
                </c:pt>
                <c:pt idx="7306">
                  <c:v>-1.4308019999999999</c:v>
                </c:pt>
                <c:pt idx="7307">
                  <c:v>-1.4308019999999999</c:v>
                </c:pt>
                <c:pt idx="7308">
                  <c:v>-3.6025569999999991</c:v>
                </c:pt>
                <c:pt idx="7309">
                  <c:v>-9.2107690000000009</c:v>
                </c:pt>
                <c:pt idx="7310">
                  <c:v>-8.3831799999999994</c:v>
                </c:pt>
                <c:pt idx="7311">
                  <c:v>-8.3831799999999994</c:v>
                </c:pt>
                <c:pt idx="7312">
                  <c:v>-2.04522</c:v>
                </c:pt>
                <c:pt idx="7313">
                  <c:v>-2.9447709999999989</c:v>
                </c:pt>
                <c:pt idx="7314">
                  <c:v>-3.3370760000000002</c:v>
                </c:pt>
                <c:pt idx="7315">
                  <c:v>-3.0825999999999989</c:v>
                </c:pt>
                <c:pt idx="7316">
                  <c:v>-3.0825999999999989</c:v>
                </c:pt>
                <c:pt idx="7317">
                  <c:v>-3.7971189999999999</c:v>
                </c:pt>
                <c:pt idx="7318">
                  <c:v>-4.1162759999999956</c:v>
                </c:pt>
                <c:pt idx="7319">
                  <c:v>-3.6025139999999989</c:v>
                </c:pt>
                <c:pt idx="7320">
                  <c:v>-3.6025139999999989</c:v>
                </c:pt>
                <c:pt idx="7321">
                  <c:v>-3.9905719999999998</c:v>
                </c:pt>
                <c:pt idx="7322">
                  <c:v>-3.7225000000000001</c:v>
                </c:pt>
                <c:pt idx="7323">
                  <c:v>-3.7225000000000001</c:v>
                </c:pt>
                <c:pt idx="7324">
                  <c:v>-3.6435080000000011</c:v>
                </c:pt>
                <c:pt idx="7325">
                  <c:v>-3.6701000000000001</c:v>
                </c:pt>
                <c:pt idx="7326">
                  <c:v>-4.4938760000000002</c:v>
                </c:pt>
                <c:pt idx="7327">
                  <c:v>-4.4938760000000002</c:v>
                </c:pt>
                <c:pt idx="7328">
                  <c:v>-3.8922719999999971</c:v>
                </c:pt>
                <c:pt idx="7329">
                  <c:v>-4.6218779999999997</c:v>
                </c:pt>
                <c:pt idx="7330">
                  <c:v>-2.85094</c:v>
                </c:pt>
                <c:pt idx="7331">
                  <c:v>-2.8298849999999991</c:v>
                </c:pt>
                <c:pt idx="7332">
                  <c:v>-2.8298849999999991</c:v>
                </c:pt>
                <c:pt idx="7333">
                  <c:v>-2.3782079999999981</c:v>
                </c:pt>
                <c:pt idx="7334">
                  <c:v>-2.3616479999999971</c:v>
                </c:pt>
                <c:pt idx="7335">
                  <c:v>-2.2734580000000002</c:v>
                </c:pt>
                <c:pt idx="7336">
                  <c:v>-2.2734580000000002</c:v>
                </c:pt>
                <c:pt idx="7337">
                  <c:v>-3.0266600000000001</c:v>
                </c:pt>
                <c:pt idx="7338">
                  <c:v>-2.2815820000000002</c:v>
                </c:pt>
                <c:pt idx="7339">
                  <c:v>-2.6267410000000009</c:v>
                </c:pt>
                <c:pt idx="7340">
                  <c:v>-2.1484999999999999</c:v>
                </c:pt>
                <c:pt idx="7341">
                  <c:v>-3.089601</c:v>
                </c:pt>
                <c:pt idx="7342">
                  <c:v>-2.255226</c:v>
                </c:pt>
                <c:pt idx="7343">
                  <c:v>-2.255226</c:v>
                </c:pt>
                <c:pt idx="7344">
                  <c:v>-2.7475800000000001</c:v>
                </c:pt>
                <c:pt idx="7345">
                  <c:v>-2.2793960000000002</c:v>
                </c:pt>
                <c:pt idx="7346">
                  <c:v>-2.3723269999999999</c:v>
                </c:pt>
                <c:pt idx="7347">
                  <c:v>-1.60599</c:v>
                </c:pt>
                <c:pt idx="7348">
                  <c:v>-1.60599</c:v>
                </c:pt>
                <c:pt idx="7349">
                  <c:v>-2.111644999999998</c:v>
                </c:pt>
                <c:pt idx="7350">
                  <c:v>-2.5138989999999999</c:v>
                </c:pt>
                <c:pt idx="7351">
                  <c:v>-8.0669540000000008</c:v>
                </c:pt>
                <c:pt idx="7352">
                  <c:v>-1.922940000000001</c:v>
                </c:pt>
                <c:pt idx="7353">
                  <c:v>-3.8869330000000009</c:v>
                </c:pt>
                <c:pt idx="7354">
                  <c:v>-3.8869330000000009</c:v>
                </c:pt>
                <c:pt idx="7355">
                  <c:v>-3.5159120000000001</c:v>
                </c:pt>
                <c:pt idx="7356">
                  <c:v>-3.2603019999999998</c:v>
                </c:pt>
                <c:pt idx="7357">
                  <c:v>-3.2603019999999998</c:v>
                </c:pt>
                <c:pt idx="7358">
                  <c:v>-4.6666239999999997</c:v>
                </c:pt>
                <c:pt idx="7359">
                  <c:v>-3.977643</c:v>
                </c:pt>
                <c:pt idx="7360">
                  <c:v>-4.2172239999999999</c:v>
                </c:pt>
                <c:pt idx="7361">
                  <c:v>-4.2172239999999999</c:v>
                </c:pt>
                <c:pt idx="7362">
                  <c:v>-3.515277999999999</c:v>
                </c:pt>
                <c:pt idx="7363">
                  <c:v>-0.31076799999999899</c:v>
                </c:pt>
                <c:pt idx="7364">
                  <c:v>-0.31076799999999899</c:v>
                </c:pt>
                <c:pt idx="7365">
                  <c:v>-5.7626410000000003</c:v>
                </c:pt>
                <c:pt idx="7366">
                  <c:v>-3.063752</c:v>
                </c:pt>
                <c:pt idx="7367">
                  <c:v>-3.063752</c:v>
                </c:pt>
                <c:pt idx="7368">
                  <c:v>-2.534914000000001</c:v>
                </c:pt>
                <c:pt idx="7369">
                  <c:v>-2.2748849999999989</c:v>
                </c:pt>
                <c:pt idx="7370">
                  <c:v>-2.2748849999999989</c:v>
                </c:pt>
                <c:pt idx="7371">
                  <c:v>-3.0256820000000002</c:v>
                </c:pt>
                <c:pt idx="7372">
                  <c:v>-2.4120789999999812</c:v>
                </c:pt>
                <c:pt idx="7373">
                  <c:v>-2.9441809999999999</c:v>
                </c:pt>
                <c:pt idx="7374">
                  <c:v>-2.9441809999999999</c:v>
                </c:pt>
                <c:pt idx="7375">
                  <c:v>-2.9032</c:v>
                </c:pt>
                <c:pt idx="7376">
                  <c:v>-3.3636659999999998</c:v>
                </c:pt>
                <c:pt idx="7377">
                  <c:v>-2.778511</c:v>
                </c:pt>
                <c:pt idx="7378">
                  <c:v>-2.778511</c:v>
                </c:pt>
                <c:pt idx="7379">
                  <c:v>-2.95581</c:v>
                </c:pt>
                <c:pt idx="7380">
                  <c:v>-3.219374999999999</c:v>
                </c:pt>
                <c:pt idx="7381">
                  <c:v>-3.219374999999999</c:v>
                </c:pt>
                <c:pt idx="7382">
                  <c:v>-2.4476749999999998</c:v>
                </c:pt>
                <c:pt idx="7383">
                  <c:v>-2.182525</c:v>
                </c:pt>
                <c:pt idx="7384">
                  <c:v>-1.506948</c:v>
                </c:pt>
                <c:pt idx="7385">
                  <c:v>-1.506948</c:v>
                </c:pt>
                <c:pt idx="7386">
                  <c:v>-2.0915859999999991</c:v>
                </c:pt>
                <c:pt idx="7387">
                  <c:v>-4.9341439999999999</c:v>
                </c:pt>
                <c:pt idx="7388">
                  <c:v>-4.2218429999999998</c:v>
                </c:pt>
                <c:pt idx="7389">
                  <c:v>-4.7957729999999996</c:v>
                </c:pt>
                <c:pt idx="7390">
                  <c:v>-4.7957729999999996</c:v>
                </c:pt>
                <c:pt idx="7391">
                  <c:v>-7.7694339999999986</c:v>
                </c:pt>
                <c:pt idx="7392">
                  <c:v>-1.8560250000000009</c:v>
                </c:pt>
                <c:pt idx="7393">
                  <c:v>-1.8560250000000009</c:v>
                </c:pt>
                <c:pt idx="7394">
                  <c:v>-5.1531479999999998</c:v>
                </c:pt>
                <c:pt idx="7395">
                  <c:v>-5.2410610000000002</c:v>
                </c:pt>
                <c:pt idx="7396">
                  <c:v>-5.8540999999999936</c:v>
                </c:pt>
                <c:pt idx="7397">
                  <c:v>-5.8540999999999936</c:v>
                </c:pt>
                <c:pt idx="7398">
                  <c:v>-4.2854320000000001</c:v>
                </c:pt>
                <c:pt idx="7399">
                  <c:v>-2.5393310000000011</c:v>
                </c:pt>
                <c:pt idx="7400">
                  <c:v>-2.5393310000000011</c:v>
                </c:pt>
                <c:pt idx="7401">
                  <c:v>-2.4943390000000001</c:v>
                </c:pt>
                <c:pt idx="7402">
                  <c:v>-3.4244460000000001</c:v>
                </c:pt>
                <c:pt idx="7403">
                  <c:v>-2.8175570000000012</c:v>
                </c:pt>
                <c:pt idx="7404">
                  <c:v>-2.8175570000000012</c:v>
                </c:pt>
                <c:pt idx="7405">
                  <c:v>-3.094993000000001</c:v>
                </c:pt>
                <c:pt idx="7406">
                  <c:v>-4.1937979999999966</c:v>
                </c:pt>
                <c:pt idx="7407">
                  <c:v>-4.1937979999999966</c:v>
                </c:pt>
                <c:pt idx="7408">
                  <c:v>-5.0451129999999997</c:v>
                </c:pt>
                <c:pt idx="7409">
                  <c:v>-4.5083690000000001</c:v>
                </c:pt>
                <c:pt idx="7410">
                  <c:v>-6.3267449999999998</c:v>
                </c:pt>
                <c:pt idx="7411">
                  <c:v>-6.3267449999999998</c:v>
                </c:pt>
                <c:pt idx="7412">
                  <c:v>-4.1248509999999694</c:v>
                </c:pt>
                <c:pt idx="7413">
                  <c:v>-3.5153149999999989</c:v>
                </c:pt>
                <c:pt idx="7414">
                  <c:v>-3.5153149999999989</c:v>
                </c:pt>
                <c:pt idx="7415">
                  <c:v>-3.6708759999999998</c:v>
                </c:pt>
                <c:pt idx="7416">
                  <c:v>-2.919216</c:v>
                </c:pt>
                <c:pt idx="7417">
                  <c:v>-2.919216</c:v>
                </c:pt>
                <c:pt idx="7418">
                  <c:v>-2.9673529999999988</c:v>
                </c:pt>
                <c:pt idx="7419">
                  <c:v>-2.6956479999999972</c:v>
                </c:pt>
                <c:pt idx="7420">
                  <c:v>-2.6956479999999972</c:v>
                </c:pt>
                <c:pt idx="7421">
                  <c:v>-2.4317350000000002</c:v>
                </c:pt>
                <c:pt idx="7422">
                  <c:v>-2.698518</c:v>
                </c:pt>
                <c:pt idx="7423">
                  <c:v>-2.698518</c:v>
                </c:pt>
                <c:pt idx="7424">
                  <c:v>-2.9176150000000001</c:v>
                </c:pt>
                <c:pt idx="7425">
                  <c:v>-3.063974</c:v>
                </c:pt>
                <c:pt idx="7426">
                  <c:v>-4.2605499999999976</c:v>
                </c:pt>
                <c:pt idx="7427">
                  <c:v>-4.2605499999999976</c:v>
                </c:pt>
                <c:pt idx="7428">
                  <c:v>-3.7678240000000001</c:v>
                </c:pt>
                <c:pt idx="7429">
                  <c:v>-3.311406999999996</c:v>
                </c:pt>
                <c:pt idx="7430">
                  <c:v>-2.762219</c:v>
                </c:pt>
                <c:pt idx="7431">
                  <c:v>-2.762219</c:v>
                </c:pt>
                <c:pt idx="7432">
                  <c:v>-4.162591999999977</c:v>
                </c:pt>
                <c:pt idx="7433">
                  <c:v>-4.3042280000000002</c:v>
                </c:pt>
                <c:pt idx="7434">
                  <c:v>-4.3042280000000002</c:v>
                </c:pt>
                <c:pt idx="7435">
                  <c:v>-4.408868</c:v>
                </c:pt>
                <c:pt idx="7436">
                  <c:v>-3.7429960000000002</c:v>
                </c:pt>
                <c:pt idx="7437">
                  <c:v>-3.7429960000000002</c:v>
                </c:pt>
                <c:pt idx="7438">
                  <c:v>-3.4723959999999998</c:v>
                </c:pt>
                <c:pt idx="7439">
                  <c:v>-5.0778470000000002</c:v>
                </c:pt>
                <c:pt idx="7440">
                  <c:v>-5.0778470000000002</c:v>
                </c:pt>
                <c:pt idx="7441">
                  <c:v>-4.0475490000000001</c:v>
                </c:pt>
                <c:pt idx="7442">
                  <c:v>-2.475139</c:v>
                </c:pt>
                <c:pt idx="7443">
                  <c:v>-2.475139</c:v>
                </c:pt>
                <c:pt idx="7444">
                  <c:v>-3.3061589999999961</c:v>
                </c:pt>
                <c:pt idx="7445">
                  <c:v>-3.525644999999999</c:v>
                </c:pt>
                <c:pt idx="7446">
                  <c:v>-3.525644999999999</c:v>
                </c:pt>
                <c:pt idx="7447">
                  <c:v>-5.4519500000000001</c:v>
                </c:pt>
                <c:pt idx="7448">
                  <c:v>-4.5945239999999936</c:v>
                </c:pt>
                <c:pt idx="7449">
                  <c:v>-4.5945239999999936</c:v>
                </c:pt>
                <c:pt idx="7450">
                  <c:v>-4.0374909999999966</c:v>
                </c:pt>
                <c:pt idx="7451">
                  <c:v>-3.100425</c:v>
                </c:pt>
                <c:pt idx="7452">
                  <c:v>-3.3213120000000012</c:v>
                </c:pt>
                <c:pt idx="7453">
                  <c:v>-4.3723609999999997</c:v>
                </c:pt>
                <c:pt idx="7454">
                  <c:v>-4.1364169999999998</c:v>
                </c:pt>
                <c:pt idx="7455">
                  <c:v>-2.6466220000000011</c:v>
                </c:pt>
                <c:pt idx="7456">
                  <c:v>-3.0056170000000009</c:v>
                </c:pt>
                <c:pt idx="7457">
                  <c:v>-2.3899010000000001</c:v>
                </c:pt>
                <c:pt idx="7458">
                  <c:v>-3.253199</c:v>
                </c:pt>
                <c:pt idx="7459">
                  <c:v>-3.253199</c:v>
                </c:pt>
                <c:pt idx="7460">
                  <c:v>-2.6002849999999991</c:v>
                </c:pt>
                <c:pt idx="7461">
                  <c:v>-2.301199</c:v>
                </c:pt>
                <c:pt idx="7462">
                  <c:v>-2.9848539999999999</c:v>
                </c:pt>
                <c:pt idx="7463">
                  <c:v>-2.9848539999999999</c:v>
                </c:pt>
                <c:pt idx="7464">
                  <c:v>-2.9857659999999999</c:v>
                </c:pt>
                <c:pt idx="7465">
                  <c:v>-3.2527300000000001</c:v>
                </c:pt>
                <c:pt idx="7466">
                  <c:v>-3.2527300000000001</c:v>
                </c:pt>
                <c:pt idx="7467">
                  <c:v>-2.8028569999999799</c:v>
                </c:pt>
                <c:pt idx="7468">
                  <c:v>-2.9495049999999998</c:v>
                </c:pt>
                <c:pt idx="7469">
                  <c:v>-3.4798960000000001</c:v>
                </c:pt>
                <c:pt idx="7470">
                  <c:v>-3.4798960000000001</c:v>
                </c:pt>
                <c:pt idx="7471">
                  <c:v>-3.8363610000000001</c:v>
                </c:pt>
                <c:pt idx="7472">
                  <c:v>-7.962910999999977</c:v>
                </c:pt>
                <c:pt idx="7473">
                  <c:v>-6.3262470000000004</c:v>
                </c:pt>
                <c:pt idx="7474">
                  <c:v>-5.7607090000000003</c:v>
                </c:pt>
                <c:pt idx="7475">
                  <c:v>-5.7607090000000003</c:v>
                </c:pt>
                <c:pt idx="7476">
                  <c:v>-3.2962570000000011</c:v>
                </c:pt>
                <c:pt idx="7477">
                  <c:v>-3.2962570000000011</c:v>
                </c:pt>
                <c:pt idx="7478">
                  <c:v>-2.4633090000000011</c:v>
                </c:pt>
                <c:pt idx="7479">
                  <c:v>-2.7764900000000008</c:v>
                </c:pt>
                <c:pt idx="7480">
                  <c:v>-2.1122840000000012</c:v>
                </c:pt>
                <c:pt idx="7481">
                  <c:v>-4.4346169999999976</c:v>
                </c:pt>
                <c:pt idx="7482">
                  <c:v>-3.6210079999999998</c:v>
                </c:pt>
                <c:pt idx="7483">
                  <c:v>-1.249309</c:v>
                </c:pt>
                <c:pt idx="7484">
                  <c:v>-5.5816100000000004</c:v>
                </c:pt>
                <c:pt idx="7485">
                  <c:v>-5.5816100000000004</c:v>
                </c:pt>
                <c:pt idx="7486">
                  <c:v>-4.6598389999999998</c:v>
                </c:pt>
                <c:pt idx="7487">
                  <c:v>-4.6598389999999998</c:v>
                </c:pt>
                <c:pt idx="7488">
                  <c:v>-3.1568330000000011</c:v>
                </c:pt>
                <c:pt idx="7489">
                  <c:v>-3.6244900000000002</c:v>
                </c:pt>
                <c:pt idx="7490">
                  <c:v>-4.0327590000000004</c:v>
                </c:pt>
                <c:pt idx="7491">
                  <c:v>-4.0327590000000004</c:v>
                </c:pt>
                <c:pt idx="7492">
                  <c:v>-3.6308609999999981</c:v>
                </c:pt>
                <c:pt idx="7493">
                  <c:v>-3.5873409999999999</c:v>
                </c:pt>
                <c:pt idx="7494">
                  <c:v>-3.5873409999999999</c:v>
                </c:pt>
                <c:pt idx="7495">
                  <c:v>-3.455839999999998</c:v>
                </c:pt>
                <c:pt idx="7496">
                  <c:v>-5.1462820000000002</c:v>
                </c:pt>
                <c:pt idx="7497">
                  <c:v>-5.1462820000000002</c:v>
                </c:pt>
                <c:pt idx="7498">
                  <c:v>-2.1281780000000001</c:v>
                </c:pt>
                <c:pt idx="7499">
                  <c:v>-3.8639189999999992</c:v>
                </c:pt>
                <c:pt idx="7500">
                  <c:v>-2.053767000000001</c:v>
                </c:pt>
                <c:pt idx="7501">
                  <c:v>-3.1122429999999799</c:v>
                </c:pt>
                <c:pt idx="7502">
                  <c:v>-3.5076680000000011</c:v>
                </c:pt>
                <c:pt idx="7503">
                  <c:v>-3.3484400000000001</c:v>
                </c:pt>
                <c:pt idx="7504">
                  <c:v>-2.7683759999999999</c:v>
                </c:pt>
                <c:pt idx="7505">
                  <c:v>-2.6320859999999962</c:v>
                </c:pt>
                <c:pt idx="7506">
                  <c:v>-2.6320859999999962</c:v>
                </c:pt>
                <c:pt idx="7507">
                  <c:v>-2.3662529999999808</c:v>
                </c:pt>
                <c:pt idx="7508">
                  <c:v>-2.2945039999999999</c:v>
                </c:pt>
                <c:pt idx="7509">
                  <c:v>-2.0396190000000001</c:v>
                </c:pt>
                <c:pt idx="7510">
                  <c:v>-2.0396190000000001</c:v>
                </c:pt>
                <c:pt idx="7511">
                  <c:v>-2.483803</c:v>
                </c:pt>
                <c:pt idx="7512">
                  <c:v>0.81596500000000005</c:v>
                </c:pt>
                <c:pt idx="7513">
                  <c:v>0.81596500000000005</c:v>
                </c:pt>
                <c:pt idx="7514">
                  <c:v>-8.3408949999999997</c:v>
                </c:pt>
                <c:pt idx="7515">
                  <c:v>-4.9899969999999998</c:v>
                </c:pt>
                <c:pt idx="7516">
                  <c:v>-4.9899969999999998</c:v>
                </c:pt>
                <c:pt idx="7517">
                  <c:v>-2.3221910000000001</c:v>
                </c:pt>
                <c:pt idx="7518">
                  <c:v>-2.3221910000000001</c:v>
                </c:pt>
                <c:pt idx="7519">
                  <c:v>-1.9816860000000001</c:v>
                </c:pt>
                <c:pt idx="7520">
                  <c:v>-4.4346169999999976</c:v>
                </c:pt>
                <c:pt idx="7521">
                  <c:v>-3.7842549999999999</c:v>
                </c:pt>
                <c:pt idx="7522">
                  <c:v>-2.9713410000000011</c:v>
                </c:pt>
                <c:pt idx="7523">
                  <c:v>-3.2237690000000012</c:v>
                </c:pt>
                <c:pt idx="7524">
                  <c:v>-2.2828750000000011</c:v>
                </c:pt>
                <c:pt idx="7525">
                  <c:v>-4.436356</c:v>
                </c:pt>
                <c:pt idx="7526">
                  <c:v>-4.436356</c:v>
                </c:pt>
                <c:pt idx="7527">
                  <c:v>-3.5775780000000008</c:v>
                </c:pt>
                <c:pt idx="7528">
                  <c:v>-2.5456669999999999</c:v>
                </c:pt>
                <c:pt idx="7529">
                  <c:v>-2.538844999999998</c:v>
                </c:pt>
                <c:pt idx="7530">
                  <c:v>-3.3409300000000002</c:v>
                </c:pt>
                <c:pt idx="7531">
                  <c:v>-3.3409300000000002</c:v>
                </c:pt>
                <c:pt idx="7532">
                  <c:v>-3.678547</c:v>
                </c:pt>
                <c:pt idx="7533">
                  <c:v>-3.6020749999999988</c:v>
                </c:pt>
                <c:pt idx="7534">
                  <c:v>-3.6020749999999988</c:v>
                </c:pt>
                <c:pt idx="7535">
                  <c:v>-3.2040469999999992</c:v>
                </c:pt>
                <c:pt idx="7536">
                  <c:v>-1.974045</c:v>
                </c:pt>
                <c:pt idx="7537">
                  <c:v>-3.2971660000000012</c:v>
                </c:pt>
                <c:pt idx="7538">
                  <c:v>-2.050539000000001</c:v>
                </c:pt>
                <c:pt idx="7539">
                  <c:v>-2.050539000000001</c:v>
                </c:pt>
                <c:pt idx="7540">
                  <c:v>-1.8706370000000001</c:v>
                </c:pt>
                <c:pt idx="7541">
                  <c:v>-2.1819839999999999</c:v>
                </c:pt>
                <c:pt idx="7542">
                  <c:v>-2.1819839999999999</c:v>
                </c:pt>
                <c:pt idx="7543">
                  <c:v>-1.549825999999999</c:v>
                </c:pt>
                <c:pt idx="7544">
                  <c:v>-1.437408</c:v>
                </c:pt>
                <c:pt idx="7545">
                  <c:v>-1.1221449999999999</c:v>
                </c:pt>
                <c:pt idx="7546">
                  <c:v>-4.3787900000000004</c:v>
                </c:pt>
                <c:pt idx="7547">
                  <c:v>-2.7120219999999988</c:v>
                </c:pt>
                <c:pt idx="7548">
                  <c:v>-3.7919399999999999</c:v>
                </c:pt>
                <c:pt idx="7549">
                  <c:v>-3.7919399999999999</c:v>
                </c:pt>
                <c:pt idx="7550">
                  <c:v>-2.9834980000000009</c:v>
                </c:pt>
                <c:pt idx="7551">
                  <c:v>-3.118990999999999</c:v>
                </c:pt>
                <c:pt idx="7552">
                  <c:v>-3.7505790000000001</c:v>
                </c:pt>
                <c:pt idx="7553">
                  <c:v>-3.7505790000000001</c:v>
                </c:pt>
                <c:pt idx="7554">
                  <c:v>-2.5820729999999981</c:v>
                </c:pt>
                <c:pt idx="7555">
                  <c:v>-3.8406570000000002</c:v>
                </c:pt>
                <c:pt idx="7556">
                  <c:v>-2.5925280000000002</c:v>
                </c:pt>
                <c:pt idx="7557">
                  <c:v>-3.363429</c:v>
                </c:pt>
                <c:pt idx="7558">
                  <c:v>-1.3195530000000011</c:v>
                </c:pt>
                <c:pt idx="7559">
                  <c:v>-1.1552180000000001</c:v>
                </c:pt>
                <c:pt idx="7560">
                  <c:v>-1.1552180000000001</c:v>
                </c:pt>
                <c:pt idx="7561">
                  <c:v>-3.5276260000000002</c:v>
                </c:pt>
                <c:pt idx="7562">
                  <c:v>-3.184238000000001</c:v>
                </c:pt>
                <c:pt idx="7563">
                  <c:v>-3.2370059999999992</c:v>
                </c:pt>
                <c:pt idx="7564">
                  <c:v>-2.650363</c:v>
                </c:pt>
                <c:pt idx="7565">
                  <c:v>-1.9896999999999989</c:v>
                </c:pt>
                <c:pt idx="7566">
                  <c:v>-2.3662849999999991</c:v>
                </c:pt>
                <c:pt idx="7567">
                  <c:v>-2.6939129999999998</c:v>
                </c:pt>
                <c:pt idx="7568">
                  <c:v>-2.6939129999999998</c:v>
                </c:pt>
                <c:pt idx="7569">
                  <c:v>-2.5592600000000001</c:v>
                </c:pt>
                <c:pt idx="7570">
                  <c:v>-2.5607489999999991</c:v>
                </c:pt>
                <c:pt idx="7571">
                  <c:v>-2.5607489999999991</c:v>
                </c:pt>
                <c:pt idx="7572">
                  <c:v>-3.0824609999999999</c:v>
                </c:pt>
                <c:pt idx="7573">
                  <c:v>-3.5428909999999991</c:v>
                </c:pt>
                <c:pt idx="7574">
                  <c:v>-2.101392000000001</c:v>
                </c:pt>
                <c:pt idx="7575">
                  <c:v>-7.5990989999999998</c:v>
                </c:pt>
                <c:pt idx="7576">
                  <c:v>-7.5990989999999998</c:v>
                </c:pt>
                <c:pt idx="7577">
                  <c:v>-4.0234089999999956</c:v>
                </c:pt>
                <c:pt idx="7578">
                  <c:v>-3.6550449999999981</c:v>
                </c:pt>
                <c:pt idx="7579">
                  <c:v>-3.392076999999992</c:v>
                </c:pt>
                <c:pt idx="7580">
                  <c:v>-3.918558</c:v>
                </c:pt>
                <c:pt idx="7581">
                  <c:v>-3.3792469999999799</c:v>
                </c:pt>
                <c:pt idx="7582">
                  <c:v>-5.3285359999999686</c:v>
                </c:pt>
                <c:pt idx="7583">
                  <c:v>-2.7923899999999988</c:v>
                </c:pt>
                <c:pt idx="7584">
                  <c:v>-2.7923899999999988</c:v>
                </c:pt>
                <c:pt idx="7585">
                  <c:v>-1.682321</c:v>
                </c:pt>
                <c:pt idx="7586">
                  <c:v>-3.5925999999999991</c:v>
                </c:pt>
                <c:pt idx="7587">
                  <c:v>-3.5925999999999991</c:v>
                </c:pt>
                <c:pt idx="7588">
                  <c:v>-1.560414</c:v>
                </c:pt>
                <c:pt idx="7589">
                  <c:v>-0.95053100000000001</c:v>
                </c:pt>
                <c:pt idx="7590">
                  <c:v>-0.95053100000000001</c:v>
                </c:pt>
                <c:pt idx="7591">
                  <c:v>-4.126258</c:v>
                </c:pt>
                <c:pt idx="7592">
                  <c:v>-2.7903699999999989</c:v>
                </c:pt>
                <c:pt idx="7593">
                  <c:v>-2.7903699999999989</c:v>
                </c:pt>
                <c:pt idx="7594">
                  <c:v>-3.1860339999999989</c:v>
                </c:pt>
                <c:pt idx="7595">
                  <c:v>-2.409713</c:v>
                </c:pt>
                <c:pt idx="7596">
                  <c:v>-2.6051730000000011</c:v>
                </c:pt>
                <c:pt idx="7597">
                  <c:v>-2.6051730000000011</c:v>
                </c:pt>
                <c:pt idx="7598">
                  <c:v>-1.9717720000000001</c:v>
                </c:pt>
                <c:pt idx="7599">
                  <c:v>-2.6139380000000001</c:v>
                </c:pt>
                <c:pt idx="7600">
                  <c:v>-2.6139380000000001</c:v>
                </c:pt>
                <c:pt idx="7601">
                  <c:v>-5.3713480000000002</c:v>
                </c:pt>
                <c:pt idx="7602">
                  <c:v>-2.8413170000000001</c:v>
                </c:pt>
                <c:pt idx="7603">
                  <c:v>-2.018348</c:v>
                </c:pt>
                <c:pt idx="7604">
                  <c:v>-2.018348</c:v>
                </c:pt>
                <c:pt idx="7605">
                  <c:v>-1.971747000000001</c:v>
                </c:pt>
                <c:pt idx="7606">
                  <c:v>-2.8887849999999999</c:v>
                </c:pt>
                <c:pt idx="7607">
                  <c:v>-2.8887849999999999</c:v>
                </c:pt>
                <c:pt idx="7608">
                  <c:v>-3.2109920000000001</c:v>
                </c:pt>
                <c:pt idx="7609">
                  <c:v>-2.5308350000000002</c:v>
                </c:pt>
                <c:pt idx="7610">
                  <c:v>-3.3838560000000002</c:v>
                </c:pt>
                <c:pt idx="7611">
                  <c:v>-2.7102460000000002</c:v>
                </c:pt>
                <c:pt idx="7612">
                  <c:v>-2.7102460000000002</c:v>
                </c:pt>
                <c:pt idx="7613">
                  <c:v>-1.3759169999999989</c:v>
                </c:pt>
                <c:pt idx="7614">
                  <c:v>-1.826478</c:v>
                </c:pt>
                <c:pt idx="7615">
                  <c:v>-4.003749</c:v>
                </c:pt>
                <c:pt idx="7616">
                  <c:v>-2.518853999999997</c:v>
                </c:pt>
                <c:pt idx="7617">
                  <c:v>-2.7684529999999992</c:v>
                </c:pt>
                <c:pt idx="7618">
                  <c:v>-2.7684529999999992</c:v>
                </c:pt>
                <c:pt idx="7619">
                  <c:v>-2.5878800000000002</c:v>
                </c:pt>
                <c:pt idx="7620">
                  <c:v>-2.5193549999999991</c:v>
                </c:pt>
                <c:pt idx="7621">
                  <c:v>-2.5193549999999991</c:v>
                </c:pt>
                <c:pt idx="7622">
                  <c:v>-3.8633700000000002</c:v>
                </c:pt>
                <c:pt idx="7623">
                  <c:v>-2.403572</c:v>
                </c:pt>
                <c:pt idx="7624">
                  <c:v>-1.041976999999999</c:v>
                </c:pt>
                <c:pt idx="7625">
                  <c:v>-1.041976999999999</c:v>
                </c:pt>
                <c:pt idx="7626">
                  <c:v>-3.2671869999999998</c:v>
                </c:pt>
                <c:pt idx="7627">
                  <c:v>-5.8775179999999798</c:v>
                </c:pt>
                <c:pt idx="7628">
                  <c:v>-4.7507270000000004</c:v>
                </c:pt>
                <c:pt idx="7629">
                  <c:v>-4.7507270000000004</c:v>
                </c:pt>
                <c:pt idx="7630">
                  <c:v>-4.705743</c:v>
                </c:pt>
                <c:pt idx="7631">
                  <c:v>-5.652647</c:v>
                </c:pt>
                <c:pt idx="7632">
                  <c:v>-5.652647</c:v>
                </c:pt>
                <c:pt idx="7633">
                  <c:v>-4.5824879999999997</c:v>
                </c:pt>
                <c:pt idx="7634">
                  <c:v>-5.0552539999999997</c:v>
                </c:pt>
                <c:pt idx="7635">
                  <c:v>-5.0552539999999997</c:v>
                </c:pt>
                <c:pt idx="7636">
                  <c:v>-4.1365099999999986</c:v>
                </c:pt>
                <c:pt idx="7637">
                  <c:v>-4.1365099999999986</c:v>
                </c:pt>
                <c:pt idx="7638">
                  <c:v>-3.625289</c:v>
                </c:pt>
                <c:pt idx="7639">
                  <c:v>-3.072959</c:v>
                </c:pt>
                <c:pt idx="7640">
                  <c:v>-3.353130999999999</c:v>
                </c:pt>
                <c:pt idx="7641">
                  <c:v>-3.353130999999999</c:v>
                </c:pt>
                <c:pt idx="7642">
                  <c:v>-3.8058469999999809</c:v>
                </c:pt>
                <c:pt idx="7643">
                  <c:v>-2.902714</c:v>
                </c:pt>
                <c:pt idx="7644">
                  <c:v>-2.902714</c:v>
                </c:pt>
                <c:pt idx="7645">
                  <c:v>-3.1257139999999999</c:v>
                </c:pt>
                <c:pt idx="7646">
                  <c:v>-0.63056100000000004</c:v>
                </c:pt>
                <c:pt idx="7647">
                  <c:v>-1.4326700000000001</c:v>
                </c:pt>
                <c:pt idx="7648">
                  <c:v>-1.4326700000000001</c:v>
                </c:pt>
                <c:pt idx="7649">
                  <c:v>-3.783582</c:v>
                </c:pt>
                <c:pt idx="7650">
                  <c:v>-2.5285839999999999</c:v>
                </c:pt>
                <c:pt idx="7651">
                  <c:v>-3.140385999999999</c:v>
                </c:pt>
                <c:pt idx="7652">
                  <c:v>-3.140385999999999</c:v>
                </c:pt>
                <c:pt idx="7653">
                  <c:v>-1.926894000000001</c:v>
                </c:pt>
                <c:pt idx="7654">
                  <c:v>-3.9418169999999999</c:v>
                </c:pt>
                <c:pt idx="7655">
                  <c:v>-3.58989</c:v>
                </c:pt>
                <c:pt idx="7656">
                  <c:v>-4.6268919999999998</c:v>
                </c:pt>
                <c:pt idx="7657">
                  <c:v>-6.740984999999978</c:v>
                </c:pt>
                <c:pt idx="7658">
                  <c:v>-6.740984999999978</c:v>
                </c:pt>
                <c:pt idx="7659">
                  <c:v>-1.417666000000001</c:v>
                </c:pt>
                <c:pt idx="7660">
                  <c:v>-0.100441</c:v>
                </c:pt>
                <c:pt idx="7661">
                  <c:v>-0.100441</c:v>
                </c:pt>
                <c:pt idx="7662">
                  <c:v>-3.266724</c:v>
                </c:pt>
                <c:pt idx="7663">
                  <c:v>-3.9771169999999998</c:v>
                </c:pt>
                <c:pt idx="7664">
                  <c:v>-3.0429179999999998</c:v>
                </c:pt>
                <c:pt idx="7665">
                  <c:v>-3.0429179999999998</c:v>
                </c:pt>
                <c:pt idx="7666">
                  <c:v>-4.4430610000000001</c:v>
                </c:pt>
                <c:pt idx="7667">
                  <c:v>-3.2755930000000011</c:v>
                </c:pt>
                <c:pt idx="7668">
                  <c:v>-3.2755930000000011</c:v>
                </c:pt>
                <c:pt idx="7669">
                  <c:v>-4.9702109999999999</c:v>
                </c:pt>
                <c:pt idx="7670">
                  <c:v>-3.8441639999999988</c:v>
                </c:pt>
                <c:pt idx="7671">
                  <c:v>-3.4193700000000011</c:v>
                </c:pt>
                <c:pt idx="7672">
                  <c:v>-2.9332600000000011</c:v>
                </c:pt>
                <c:pt idx="7673">
                  <c:v>-2.4862790000000001</c:v>
                </c:pt>
                <c:pt idx="7674">
                  <c:v>-2.9993729999999998</c:v>
                </c:pt>
                <c:pt idx="7675">
                  <c:v>-2.2240889999999989</c:v>
                </c:pt>
                <c:pt idx="7676">
                  <c:v>-2.2240889999999989</c:v>
                </c:pt>
                <c:pt idx="7677">
                  <c:v>-4.3826129999999957</c:v>
                </c:pt>
                <c:pt idx="7678">
                  <c:v>-3.8186370000000012</c:v>
                </c:pt>
                <c:pt idx="7679">
                  <c:v>-2.2146070000000009</c:v>
                </c:pt>
                <c:pt idx="7680">
                  <c:v>-2.2146070000000009</c:v>
                </c:pt>
                <c:pt idx="7681">
                  <c:v>0.198213000000001</c:v>
                </c:pt>
                <c:pt idx="7682">
                  <c:v>-2.7790320000000008</c:v>
                </c:pt>
                <c:pt idx="7683">
                  <c:v>-4.5224539999999944</c:v>
                </c:pt>
                <c:pt idx="7684">
                  <c:v>-2.2247880000000002</c:v>
                </c:pt>
                <c:pt idx="7685">
                  <c:v>-3.0132300000000001</c:v>
                </c:pt>
                <c:pt idx="7686">
                  <c:v>-3.0132300000000001</c:v>
                </c:pt>
                <c:pt idx="7687">
                  <c:v>-3.663313</c:v>
                </c:pt>
                <c:pt idx="7688">
                  <c:v>-2.2567039999999992</c:v>
                </c:pt>
                <c:pt idx="7689">
                  <c:v>-2.2567039999999992</c:v>
                </c:pt>
                <c:pt idx="7690">
                  <c:v>-3.4643799999999998</c:v>
                </c:pt>
                <c:pt idx="7691">
                  <c:v>-2.9804110000000001</c:v>
                </c:pt>
                <c:pt idx="7692">
                  <c:v>-2.9804110000000001</c:v>
                </c:pt>
                <c:pt idx="7693">
                  <c:v>-3.601599999999999</c:v>
                </c:pt>
                <c:pt idx="7694">
                  <c:v>-2.288599</c:v>
                </c:pt>
                <c:pt idx="7695">
                  <c:v>-2.288599</c:v>
                </c:pt>
                <c:pt idx="7696">
                  <c:v>-3.3606500000000001</c:v>
                </c:pt>
                <c:pt idx="7697">
                  <c:v>-2.9448059999999998</c:v>
                </c:pt>
                <c:pt idx="7698">
                  <c:v>-3.5266870000000008</c:v>
                </c:pt>
                <c:pt idx="7699">
                  <c:v>-3.5266870000000008</c:v>
                </c:pt>
                <c:pt idx="7700">
                  <c:v>-2.8006540000000002</c:v>
                </c:pt>
                <c:pt idx="7701">
                  <c:v>-4.1546339999999846</c:v>
                </c:pt>
                <c:pt idx="7702">
                  <c:v>-4.1546339999999846</c:v>
                </c:pt>
                <c:pt idx="7703">
                  <c:v>-3.2035279999999999</c:v>
                </c:pt>
                <c:pt idx="7704">
                  <c:v>-3.2035279999999999</c:v>
                </c:pt>
                <c:pt idx="7705">
                  <c:v>-4.306775</c:v>
                </c:pt>
                <c:pt idx="7706">
                  <c:v>-4.306775</c:v>
                </c:pt>
                <c:pt idx="7707">
                  <c:v>-2.3512349999999991</c:v>
                </c:pt>
                <c:pt idx="7708">
                  <c:v>-2.9103340000000011</c:v>
                </c:pt>
                <c:pt idx="7709">
                  <c:v>-3.5899290000000001</c:v>
                </c:pt>
                <c:pt idx="7710">
                  <c:v>-3.1006659999999999</c:v>
                </c:pt>
                <c:pt idx="7711">
                  <c:v>-3.1006659999999999</c:v>
                </c:pt>
                <c:pt idx="7712">
                  <c:v>-2.7683490000000011</c:v>
                </c:pt>
                <c:pt idx="7713">
                  <c:v>-4.5455410000000001</c:v>
                </c:pt>
                <c:pt idx="7714">
                  <c:v>-4.5455410000000001</c:v>
                </c:pt>
                <c:pt idx="7715">
                  <c:v>-2.2239360000000001</c:v>
                </c:pt>
                <c:pt idx="7716">
                  <c:v>-2.7594899999999991</c:v>
                </c:pt>
                <c:pt idx="7717">
                  <c:v>-1.4566009999999989</c:v>
                </c:pt>
                <c:pt idx="7718">
                  <c:v>-3.2524039999999999</c:v>
                </c:pt>
                <c:pt idx="7719">
                  <c:v>-2.8865229999999999</c:v>
                </c:pt>
                <c:pt idx="7720">
                  <c:v>-2.8865229999999999</c:v>
                </c:pt>
                <c:pt idx="7721">
                  <c:v>-5.2923780000000002</c:v>
                </c:pt>
                <c:pt idx="7722">
                  <c:v>-7.1781949999999997</c:v>
                </c:pt>
                <c:pt idx="7723">
                  <c:v>-3.2693919999999999</c:v>
                </c:pt>
                <c:pt idx="7724">
                  <c:v>-3.2693919999999999</c:v>
                </c:pt>
                <c:pt idx="7725">
                  <c:v>-3.6706150000000002</c:v>
                </c:pt>
                <c:pt idx="7726">
                  <c:v>-1.7208889999999999</c:v>
                </c:pt>
                <c:pt idx="7727">
                  <c:v>-1.7208889999999999</c:v>
                </c:pt>
                <c:pt idx="7728">
                  <c:v>-4.3190880000000007</c:v>
                </c:pt>
                <c:pt idx="7729">
                  <c:v>-2.2281410000000008</c:v>
                </c:pt>
                <c:pt idx="7730">
                  <c:v>-2.2281410000000008</c:v>
                </c:pt>
                <c:pt idx="7731">
                  <c:v>-1.257619</c:v>
                </c:pt>
                <c:pt idx="7732">
                  <c:v>-2.372945999999982</c:v>
                </c:pt>
                <c:pt idx="7733">
                  <c:v>-2.372945999999982</c:v>
                </c:pt>
                <c:pt idx="7734">
                  <c:v>-1.60131</c:v>
                </c:pt>
                <c:pt idx="7735">
                  <c:v>-3.4978370000000001</c:v>
                </c:pt>
                <c:pt idx="7736">
                  <c:v>-2.1492119999999999</c:v>
                </c:pt>
                <c:pt idx="7737">
                  <c:v>-3.0208100000000009</c:v>
                </c:pt>
                <c:pt idx="7738">
                  <c:v>-4.8546119999999799</c:v>
                </c:pt>
                <c:pt idx="7739">
                  <c:v>-4.8546119999999799</c:v>
                </c:pt>
                <c:pt idx="7740">
                  <c:v>-4.2848279999999974</c:v>
                </c:pt>
                <c:pt idx="7741">
                  <c:v>-4.2410160000000001</c:v>
                </c:pt>
                <c:pt idx="7742">
                  <c:v>-2.4599259999999981</c:v>
                </c:pt>
                <c:pt idx="7743">
                  <c:v>-2.4599259999999981</c:v>
                </c:pt>
                <c:pt idx="7744">
                  <c:v>-3.1498300000000001</c:v>
                </c:pt>
                <c:pt idx="7745">
                  <c:v>-4.1959849999999657</c:v>
                </c:pt>
                <c:pt idx="7746">
                  <c:v>-4.0284349999999769</c:v>
                </c:pt>
                <c:pt idx="7747">
                  <c:v>-6.5251720000000004</c:v>
                </c:pt>
                <c:pt idx="7748">
                  <c:v>-3.490285999999998</c:v>
                </c:pt>
                <c:pt idx="7749">
                  <c:v>-1.4337510000000011</c:v>
                </c:pt>
                <c:pt idx="7750">
                  <c:v>-2.4449539999999992</c:v>
                </c:pt>
                <c:pt idx="7751">
                  <c:v>-2.5980070000000008</c:v>
                </c:pt>
                <c:pt idx="7752">
                  <c:v>-3.426895</c:v>
                </c:pt>
                <c:pt idx="7753">
                  <c:v>-3.426895</c:v>
                </c:pt>
                <c:pt idx="7754">
                  <c:v>-2.4984090000000001</c:v>
                </c:pt>
                <c:pt idx="7755">
                  <c:v>-1.125095999999999</c:v>
                </c:pt>
                <c:pt idx="7756">
                  <c:v>-2.082487</c:v>
                </c:pt>
                <c:pt idx="7757">
                  <c:v>-2.082487</c:v>
                </c:pt>
                <c:pt idx="7758">
                  <c:v>-2.1741170000000012</c:v>
                </c:pt>
                <c:pt idx="7759">
                  <c:v>-1.792668000000001</c:v>
                </c:pt>
                <c:pt idx="7760">
                  <c:v>-3.9729839999999998</c:v>
                </c:pt>
                <c:pt idx="7761">
                  <c:v>-3.9363559999999809</c:v>
                </c:pt>
                <c:pt idx="7762">
                  <c:v>-3.2837890000000001</c:v>
                </c:pt>
                <c:pt idx="7763">
                  <c:v>-3.6794180000000001</c:v>
                </c:pt>
                <c:pt idx="7764">
                  <c:v>-2.6225280000000009</c:v>
                </c:pt>
                <c:pt idx="7765">
                  <c:v>-2.6225280000000009</c:v>
                </c:pt>
                <c:pt idx="7766">
                  <c:v>-3.0785009999999988</c:v>
                </c:pt>
                <c:pt idx="7767">
                  <c:v>-3.802864</c:v>
                </c:pt>
                <c:pt idx="7768">
                  <c:v>-3.6093380000000002</c:v>
                </c:pt>
                <c:pt idx="7769">
                  <c:v>-3.9116919999999991</c:v>
                </c:pt>
                <c:pt idx="7770">
                  <c:v>-3.9116919999999991</c:v>
                </c:pt>
                <c:pt idx="7771">
                  <c:v>-3.7003730000000008</c:v>
                </c:pt>
                <c:pt idx="7772">
                  <c:v>-4.7290070000000002</c:v>
                </c:pt>
                <c:pt idx="7773">
                  <c:v>-4.7290070000000002</c:v>
                </c:pt>
                <c:pt idx="7774">
                  <c:v>-1.685546</c:v>
                </c:pt>
                <c:pt idx="7775">
                  <c:v>-9.7599999999999892E-3</c:v>
                </c:pt>
                <c:pt idx="7776">
                  <c:v>-9.7599999999999892E-3</c:v>
                </c:pt>
                <c:pt idx="7777">
                  <c:v>-0.93856799999999996</c:v>
                </c:pt>
                <c:pt idx="7778">
                  <c:v>-0.93856799999999996</c:v>
                </c:pt>
                <c:pt idx="7779">
                  <c:v>-3.3526439999999811</c:v>
                </c:pt>
                <c:pt idx="7780">
                  <c:v>-3.3526439999999811</c:v>
                </c:pt>
                <c:pt idx="7781">
                  <c:v>-5.1857329999999999</c:v>
                </c:pt>
                <c:pt idx="7782">
                  <c:v>-5.1857329999999999</c:v>
                </c:pt>
                <c:pt idx="7783">
                  <c:v>-2.7783280000000001</c:v>
                </c:pt>
                <c:pt idx="7784">
                  <c:v>-2.7783280000000001</c:v>
                </c:pt>
                <c:pt idx="7785">
                  <c:v>-3.0059400000000012</c:v>
                </c:pt>
                <c:pt idx="7786">
                  <c:v>-2.372945999999982</c:v>
                </c:pt>
                <c:pt idx="7787">
                  <c:v>-2.372945999999982</c:v>
                </c:pt>
                <c:pt idx="7788">
                  <c:v>-3.978552000000001</c:v>
                </c:pt>
                <c:pt idx="7789">
                  <c:v>-2.7488950000000001</c:v>
                </c:pt>
                <c:pt idx="7790">
                  <c:v>-2.7488950000000001</c:v>
                </c:pt>
                <c:pt idx="7791">
                  <c:v>-3.1409699999999989</c:v>
                </c:pt>
                <c:pt idx="7792">
                  <c:v>-2.7868840000000001</c:v>
                </c:pt>
                <c:pt idx="7793">
                  <c:v>-2.7868840000000001</c:v>
                </c:pt>
                <c:pt idx="7794">
                  <c:v>-3.2107690000000009</c:v>
                </c:pt>
                <c:pt idx="7795">
                  <c:v>-4.0679699999999954</c:v>
                </c:pt>
                <c:pt idx="7796">
                  <c:v>-3.3730949999999988</c:v>
                </c:pt>
                <c:pt idx="7797">
                  <c:v>-2.901532</c:v>
                </c:pt>
                <c:pt idx="7798">
                  <c:v>-3.7346010000000001</c:v>
                </c:pt>
                <c:pt idx="7799">
                  <c:v>-3.7346010000000001</c:v>
                </c:pt>
                <c:pt idx="7800">
                  <c:v>-3.1586759999999998</c:v>
                </c:pt>
                <c:pt idx="7801">
                  <c:v>-4.6227589999999799</c:v>
                </c:pt>
                <c:pt idx="7802">
                  <c:v>-5.5611600000000001</c:v>
                </c:pt>
                <c:pt idx="7803">
                  <c:v>-5.5611600000000001</c:v>
                </c:pt>
                <c:pt idx="7804">
                  <c:v>-2.8120459999999809</c:v>
                </c:pt>
                <c:pt idx="7805">
                  <c:v>-2.7582</c:v>
                </c:pt>
                <c:pt idx="7806">
                  <c:v>-3.312264999999996</c:v>
                </c:pt>
                <c:pt idx="7807">
                  <c:v>-2.267046000000001</c:v>
                </c:pt>
                <c:pt idx="7808">
                  <c:v>-2.267046000000001</c:v>
                </c:pt>
                <c:pt idx="7809">
                  <c:v>-3.2499199999999999</c:v>
                </c:pt>
                <c:pt idx="7810">
                  <c:v>-2.211551</c:v>
                </c:pt>
                <c:pt idx="7811">
                  <c:v>-3.8848189999999998</c:v>
                </c:pt>
                <c:pt idx="7812">
                  <c:v>-3.8848189999999998</c:v>
                </c:pt>
                <c:pt idx="7813">
                  <c:v>-4.4766810000000001</c:v>
                </c:pt>
                <c:pt idx="7814">
                  <c:v>-3.6401610000000009</c:v>
                </c:pt>
                <c:pt idx="7815">
                  <c:v>-3.6401610000000009</c:v>
                </c:pt>
                <c:pt idx="7816">
                  <c:v>-1.156623</c:v>
                </c:pt>
                <c:pt idx="7817">
                  <c:v>-0.66768099999999997</c:v>
                </c:pt>
                <c:pt idx="7818">
                  <c:v>-3.6240000000000001</c:v>
                </c:pt>
                <c:pt idx="7819">
                  <c:v>-1.8953770000000001</c:v>
                </c:pt>
                <c:pt idx="7820">
                  <c:v>-2.7970570000000001</c:v>
                </c:pt>
                <c:pt idx="7821">
                  <c:v>-1.861494</c:v>
                </c:pt>
                <c:pt idx="7822">
                  <c:v>-3.106058</c:v>
                </c:pt>
                <c:pt idx="7823">
                  <c:v>-3.106058</c:v>
                </c:pt>
                <c:pt idx="7824">
                  <c:v>-0.26684200000000002</c:v>
                </c:pt>
                <c:pt idx="7825">
                  <c:v>-0.17844099999999899</c:v>
                </c:pt>
                <c:pt idx="7826">
                  <c:v>-3.284592</c:v>
                </c:pt>
                <c:pt idx="7827">
                  <c:v>-3.284592</c:v>
                </c:pt>
                <c:pt idx="7828">
                  <c:v>-3.032985999999998</c:v>
                </c:pt>
                <c:pt idx="7829">
                  <c:v>-4.952553</c:v>
                </c:pt>
                <c:pt idx="7830">
                  <c:v>-4.952553</c:v>
                </c:pt>
                <c:pt idx="7831">
                  <c:v>-2.2310250000000011</c:v>
                </c:pt>
                <c:pt idx="7832">
                  <c:v>-2.2310250000000011</c:v>
                </c:pt>
                <c:pt idx="7833">
                  <c:v>-4.3466519999999997</c:v>
                </c:pt>
                <c:pt idx="7834">
                  <c:v>-4.3466519999999997</c:v>
                </c:pt>
                <c:pt idx="7835">
                  <c:v>-8.6876540000000002</c:v>
                </c:pt>
                <c:pt idx="7836">
                  <c:v>-3.557178</c:v>
                </c:pt>
                <c:pt idx="7837">
                  <c:v>-2.644833999999999</c:v>
                </c:pt>
                <c:pt idx="7838">
                  <c:v>-2.644833999999999</c:v>
                </c:pt>
                <c:pt idx="7839">
                  <c:v>-6.0430200000000003</c:v>
                </c:pt>
                <c:pt idx="7840">
                  <c:v>-6.0430200000000003</c:v>
                </c:pt>
                <c:pt idx="7841">
                  <c:v>-2.1888079999999999</c:v>
                </c:pt>
                <c:pt idx="7842">
                  <c:v>-3.907747000000001</c:v>
                </c:pt>
                <c:pt idx="7843">
                  <c:v>-0.80753699999999995</c:v>
                </c:pt>
                <c:pt idx="7844">
                  <c:v>-4.1296670000000004</c:v>
                </c:pt>
                <c:pt idx="7845">
                  <c:v>0.27686100000000002</c:v>
                </c:pt>
                <c:pt idx="7846">
                  <c:v>0.27686100000000002</c:v>
                </c:pt>
                <c:pt idx="7847">
                  <c:v>0.98624800000000001</c:v>
                </c:pt>
                <c:pt idx="7848">
                  <c:v>-1.7395430000000001</c:v>
                </c:pt>
                <c:pt idx="7849">
                  <c:v>8.2670999999999495E-2</c:v>
                </c:pt>
                <c:pt idx="7850">
                  <c:v>1.890980000000001</c:v>
                </c:pt>
                <c:pt idx="7851">
                  <c:v>0.52495099999999995</c:v>
                </c:pt>
                <c:pt idx="7852">
                  <c:v>0.52495099999999995</c:v>
                </c:pt>
                <c:pt idx="7853">
                  <c:v>3.520823</c:v>
                </c:pt>
              </c:numCache>
            </c:numRef>
          </c:yVal>
          <c:smooth val="0"/>
        </c:ser>
        <c:dLbls>
          <c:showLegendKey val="0"/>
          <c:showVal val="0"/>
          <c:showCatName val="0"/>
          <c:showSerName val="0"/>
          <c:showPercent val="0"/>
          <c:showBubbleSize val="0"/>
        </c:dLbls>
        <c:axId val="288860176"/>
        <c:axId val="288862528"/>
      </c:scatterChart>
      <c:valAx>
        <c:axId val="288860176"/>
        <c:scaling>
          <c:orientation val="minMax"/>
          <c:max val="8"/>
          <c:min val="5"/>
        </c:scaling>
        <c:delete val="0"/>
        <c:axPos val="b"/>
        <c:numFmt formatCode="General" sourceLinked="1"/>
        <c:majorTickMark val="out"/>
        <c:minorTickMark val="none"/>
        <c:tickLblPos val="low"/>
        <c:crossAx val="288862528"/>
        <c:crossesAt val="-15"/>
        <c:crossBetween val="midCat"/>
      </c:valAx>
      <c:valAx>
        <c:axId val="288862528"/>
        <c:scaling>
          <c:orientation val="minMax"/>
          <c:max val="0"/>
          <c:min val="-12"/>
        </c:scaling>
        <c:delete val="0"/>
        <c:axPos val="l"/>
        <c:majorGridlines/>
        <c:numFmt formatCode="@" sourceLinked="1"/>
        <c:majorTickMark val="out"/>
        <c:minorTickMark val="none"/>
        <c:tickLblPos val="low"/>
        <c:crossAx val="288860176"/>
        <c:crossesAt val="5"/>
        <c:crossBetween val="midCat"/>
        <c:majorUnit val="2"/>
      </c:valAx>
    </c:plotArea>
    <c:legend>
      <c:legendPos val="r"/>
      <c:layout/>
      <c:overlay val="0"/>
    </c:legend>
    <c:plotVisOnly val="1"/>
    <c:dispBlanksAs val="gap"/>
    <c:showDLblsOverMax val="0"/>
  </c:chart>
  <c:spPr>
    <a:solidFill>
      <a:schemeClr val="bg1"/>
    </a:solidFill>
    <a:ln>
      <a:solidFill>
        <a:schemeClr val="tx1"/>
      </a:solid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607E02-11E3-B34F-8D7A-C8E050D2E6FF}" type="datetimeFigureOut">
              <a:rPr lang="en-US" smtClean="0"/>
              <a:t>3/7/2013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7FF879-A931-7C4C-970A-0C4082D75B40}" type="slidenum">
              <a:rPr lang="en-US" smtClean="0"/>
              <a:t>‹#›</a:t>
            </a:fld>
            <a:endParaRPr lang="en-US"/>
          </a:p>
        </p:txBody>
      </p:sp>
    </p:spTree>
    <p:extLst>
      <p:ext uri="{BB962C8B-B14F-4D97-AF65-F5344CB8AC3E}">
        <p14:creationId xmlns:p14="http://schemas.microsoft.com/office/powerpoint/2010/main" val="4148142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36E745-475F-234C-9214-0609DB5D5C7E}" type="datetimeFigureOut">
              <a:rPr lang="en-US" smtClean="0"/>
              <a:t>3/7/2013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1487A8-4F81-1842-8200-BFCAB2D747A4}" type="slidenum">
              <a:rPr lang="en-US" smtClean="0"/>
              <a:t>‹#›</a:t>
            </a:fld>
            <a:endParaRPr lang="en-US"/>
          </a:p>
        </p:txBody>
      </p:sp>
    </p:spTree>
    <p:extLst>
      <p:ext uri="{BB962C8B-B14F-4D97-AF65-F5344CB8AC3E}">
        <p14:creationId xmlns:p14="http://schemas.microsoft.com/office/powerpoint/2010/main" val="26741346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smtClean="0">
                <a:solidFill>
                  <a:schemeClr val="tx1"/>
                </a:solidFill>
                <a:effectLst/>
                <a:latin typeface="+mn-lt"/>
                <a:ea typeface="+mn-ea"/>
                <a:cs typeface="+mn-cs"/>
              </a:rPr>
              <a:t>QuakeSim inputs, outputs, and feedback to </a:t>
            </a:r>
            <a:r>
              <a:rPr lang="en-US" sz="1200" b="0" i="1" u="none" strike="noStrike" kern="1200" smtClean="0">
                <a:solidFill>
                  <a:schemeClr val="tx1"/>
                </a:solidFill>
                <a:effectLst/>
                <a:latin typeface="+mn-lt"/>
                <a:ea typeface="+mn-ea"/>
                <a:cs typeface="+mn-cs"/>
              </a:rPr>
              <a:t>data providers. </a:t>
            </a:r>
            <a:r>
              <a:rPr lang="en-US" sz="1200" b="0" i="1" u="none" strike="noStrike" kern="1200" dirty="0" smtClean="0">
                <a:solidFill>
                  <a:schemeClr val="tx1"/>
                </a:solidFill>
                <a:effectLst/>
                <a:latin typeface="+mn-lt"/>
                <a:ea typeface="+mn-ea"/>
                <a:cs typeface="+mn-cs"/>
              </a:rPr>
              <a:t>Multiple data products are used from numerous providers. These are used in applications for understanding faults and forecasting earthquake likelihood. At times output from the applications identifies issues with the data products, which can be in the form of previously unrecognized faults, </a:t>
            </a:r>
            <a:r>
              <a:rPr lang="en-US" sz="1200" b="0" i="1" u="none" strike="noStrike" kern="1200" dirty="0" err="1" smtClean="0">
                <a:solidFill>
                  <a:schemeClr val="tx1"/>
                </a:solidFill>
                <a:effectLst/>
                <a:latin typeface="+mn-lt"/>
                <a:ea typeface="+mn-ea"/>
                <a:cs typeface="+mn-cs"/>
              </a:rPr>
              <a:t>unmodeled</a:t>
            </a:r>
            <a:r>
              <a:rPr lang="en-US" sz="1200" b="0" i="1" u="none" strike="noStrike" kern="1200" dirty="0" smtClean="0">
                <a:solidFill>
                  <a:schemeClr val="tx1"/>
                </a:solidFill>
                <a:effectLst/>
                <a:latin typeface="+mn-lt"/>
                <a:ea typeface="+mn-ea"/>
                <a:cs typeface="+mn-cs"/>
              </a:rPr>
              <a:t> error sources, or processing issues.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2CCAE5AA-81C0-E04D-A154-20521D28E273}" type="slidenum">
              <a:rPr lang="en-US" smtClean="0"/>
              <a:t>4</a:t>
            </a:fld>
            <a:endParaRPr lang="en-US"/>
          </a:p>
        </p:txBody>
      </p:sp>
    </p:spTree>
    <p:extLst>
      <p:ext uri="{BB962C8B-B14F-4D97-AF65-F5344CB8AC3E}">
        <p14:creationId xmlns:p14="http://schemas.microsoft.com/office/powerpoint/2010/main" val="410989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341006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180649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3204761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81371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51658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1567710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3/7/2013</a:t>
            </a:r>
            <a:endParaRPr lang="en-US"/>
          </a:p>
        </p:txBody>
      </p:sp>
      <p:sp>
        <p:nvSpPr>
          <p:cNvPr id="8" name="Footer Placeholder 7"/>
          <p:cNvSpPr>
            <a:spLocks noGrp="1"/>
          </p:cNvSpPr>
          <p:nvPr>
            <p:ph type="ftr" sz="quarter" idx="11"/>
          </p:nvPr>
        </p:nvSpPr>
        <p:spPr/>
        <p:txBody>
          <a:bodyPr/>
          <a:lstStyle/>
          <a:p>
            <a:r>
              <a:rPr lang="en-US" smtClean="0"/>
              <a:t>IEEE Aerospace Conference</a:t>
            </a:r>
            <a:endParaRPr lang="en-US"/>
          </a:p>
        </p:txBody>
      </p:sp>
      <p:sp>
        <p:nvSpPr>
          <p:cNvPr id="9" name="Slide Number Placeholder 8"/>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15047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3/7/2013</a:t>
            </a:r>
            <a:endParaRPr lang="en-US"/>
          </a:p>
        </p:txBody>
      </p:sp>
      <p:sp>
        <p:nvSpPr>
          <p:cNvPr id="4" name="Footer Placeholder 3"/>
          <p:cNvSpPr>
            <a:spLocks noGrp="1"/>
          </p:cNvSpPr>
          <p:nvPr>
            <p:ph type="ftr" sz="quarter" idx="11"/>
          </p:nvPr>
        </p:nvSpPr>
        <p:spPr/>
        <p:txBody>
          <a:bodyPr/>
          <a:lstStyle/>
          <a:p>
            <a:r>
              <a:rPr lang="en-US" smtClean="0"/>
              <a:t>IEEE Aerospace Conference</a:t>
            </a:r>
            <a:endParaRPr lang="en-US"/>
          </a:p>
        </p:txBody>
      </p:sp>
      <p:sp>
        <p:nvSpPr>
          <p:cNvPr id="5" name="Slide Number Placeholder 4"/>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357280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3/7/2013</a:t>
            </a:r>
            <a:endParaRPr lang="en-US"/>
          </a:p>
        </p:txBody>
      </p:sp>
      <p:sp>
        <p:nvSpPr>
          <p:cNvPr id="3" name="Footer Placeholder 2"/>
          <p:cNvSpPr>
            <a:spLocks noGrp="1"/>
          </p:cNvSpPr>
          <p:nvPr>
            <p:ph type="ftr" sz="quarter" idx="11"/>
          </p:nvPr>
        </p:nvSpPr>
        <p:spPr/>
        <p:txBody>
          <a:bodyPr/>
          <a:lstStyle/>
          <a:p>
            <a:r>
              <a:rPr lang="en-US" smtClean="0"/>
              <a:t>IEEE Aerospace Conference</a:t>
            </a:r>
            <a:endParaRPr lang="en-US"/>
          </a:p>
        </p:txBody>
      </p:sp>
      <p:sp>
        <p:nvSpPr>
          <p:cNvPr id="4" name="Slide Number Placeholder 3"/>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178418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320169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a:t>
            </a:fld>
            <a:endParaRPr lang="en-US"/>
          </a:p>
        </p:txBody>
      </p:sp>
    </p:spTree>
    <p:extLst>
      <p:ext uri="{BB962C8B-B14F-4D97-AF65-F5344CB8AC3E}">
        <p14:creationId xmlns:p14="http://schemas.microsoft.com/office/powerpoint/2010/main" val="321894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1563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080187"/>
            <a:ext cx="8229600" cy="50459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7360" y="64987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3/7/2013</a:t>
            </a:r>
            <a:endParaRPr lang="en-US"/>
          </a:p>
        </p:txBody>
      </p:sp>
      <p:sp>
        <p:nvSpPr>
          <p:cNvPr id="5" name="Footer Placeholder 4"/>
          <p:cNvSpPr>
            <a:spLocks noGrp="1"/>
          </p:cNvSpPr>
          <p:nvPr>
            <p:ph type="ftr" sz="quarter" idx="3"/>
          </p:nvPr>
        </p:nvSpPr>
        <p:spPr>
          <a:xfrm>
            <a:off x="3124200" y="64987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IEEE Aerospace Conference</a:t>
            </a:r>
            <a:endParaRPr lang="en-US"/>
          </a:p>
        </p:txBody>
      </p:sp>
      <p:sp>
        <p:nvSpPr>
          <p:cNvPr id="6" name="Slide Number Placeholder 5"/>
          <p:cNvSpPr>
            <a:spLocks noGrp="1"/>
          </p:cNvSpPr>
          <p:nvPr>
            <p:ph type="sldNum" sz="quarter" idx="4"/>
          </p:nvPr>
        </p:nvSpPr>
        <p:spPr>
          <a:xfrm>
            <a:off x="6921170" y="64987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3F0D8-0C53-2F41-9C79-8719140FFF17}" type="slidenum">
              <a:rPr lang="en-US" smtClean="0"/>
              <a:t>‹#›</a:t>
            </a:fld>
            <a:endParaRPr lang="en-US"/>
          </a:p>
        </p:txBody>
      </p:sp>
    </p:spTree>
    <p:extLst>
      <p:ext uri="{BB962C8B-B14F-4D97-AF65-F5344CB8AC3E}">
        <p14:creationId xmlns:p14="http://schemas.microsoft.com/office/powerpoint/2010/main" val="222638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hdr="0"/>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tiff"/><Relationship Id="rId1" Type="http://schemas.openxmlformats.org/officeDocument/2006/relationships/slideLayout" Target="../slideLayouts/slideLayout6.xml"/><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Microsoft_Word_97_-_2003_Document2.doc"/><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3542" r="2941" b="30208"/>
          <a:stretch/>
        </p:blipFill>
        <p:spPr>
          <a:xfrm>
            <a:off x="0" y="0"/>
            <a:ext cx="9144000" cy="6858000"/>
          </a:xfrm>
          <a:prstGeom prst="rect">
            <a:avLst/>
          </a:prstGeom>
        </p:spPr>
      </p:pic>
      <p:sp>
        <p:nvSpPr>
          <p:cNvPr id="2" name="TextBox 1"/>
          <p:cNvSpPr txBox="1"/>
          <p:nvPr/>
        </p:nvSpPr>
        <p:spPr>
          <a:xfrm>
            <a:off x="1869979" y="6488668"/>
            <a:ext cx="5404043" cy="276999"/>
          </a:xfrm>
          <a:prstGeom prst="rect">
            <a:avLst/>
          </a:prstGeom>
          <a:noFill/>
        </p:spPr>
        <p:txBody>
          <a:bodyPr wrap="none" rtlCol="0">
            <a:spAutoFit/>
          </a:bodyPr>
          <a:lstStyle/>
          <a:p>
            <a:pPr algn="ctr"/>
            <a:r>
              <a:rPr lang="en-US" sz="1200" dirty="0"/>
              <a:t>© </a:t>
            </a:r>
            <a:r>
              <a:rPr lang="en-US" sz="1200" dirty="0" smtClean="0"/>
              <a:t>2013 </a:t>
            </a:r>
            <a:r>
              <a:rPr lang="en-US" sz="1200" dirty="0"/>
              <a:t>California Institute of Technology. Government sponsorship acknowledged</a:t>
            </a:r>
            <a:r>
              <a:rPr lang="en-US" sz="1200" dirty="0" smtClean="0"/>
              <a:t>.</a:t>
            </a:r>
            <a:endParaRPr lang="en-US" sz="1200" dirty="0"/>
          </a:p>
        </p:txBody>
      </p:sp>
      <p:sp>
        <p:nvSpPr>
          <p:cNvPr id="6" name="TextBox 4"/>
          <p:cNvSpPr txBox="1">
            <a:spLocks noChangeArrowheads="1"/>
          </p:cNvSpPr>
          <p:nvPr/>
        </p:nvSpPr>
        <p:spPr bwMode="auto">
          <a:xfrm>
            <a:off x="2749106" y="6046357"/>
            <a:ext cx="3659976" cy="400110"/>
          </a:xfrm>
          <a:prstGeom prst="rect">
            <a:avLst/>
          </a:prstGeom>
          <a:noFill/>
          <a:ln w="9525">
            <a:noFill/>
            <a:miter lim="800000"/>
            <a:headEnd/>
            <a:tailEnd/>
          </a:ln>
        </p:spPr>
        <p:txBody>
          <a:bodyPr wrap="none">
            <a:spAutoFit/>
          </a:bodyPr>
          <a:lstStyle/>
          <a:p>
            <a:pPr algn="ctr"/>
            <a:r>
              <a:rPr lang="en-US" sz="2000" b="1" dirty="0" smtClean="0">
                <a:solidFill>
                  <a:schemeClr val="bg1"/>
                </a:solidFill>
                <a:latin typeface="Calibri" pitchFamily="-109" charset="0"/>
              </a:rPr>
              <a:t>2013 IEEE Aerospace Conference</a:t>
            </a:r>
            <a:endParaRPr lang="en-US" sz="2000" b="1" dirty="0">
              <a:solidFill>
                <a:schemeClr val="bg1"/>
              </a:solidFill>
              <a:latin typeface="Calibri" pitchFamily="-109" charset="0"/>
            </a:endParaRPr>
          </a:p>
        </p:txBody>
      </p:sp>
      <p:sp>
        <p:nvSpPr>
          <p:cNvPr id="7" name="TextBox 5"/>
          <p:cNvSpPr txBox="1">
            <a:spLocks noChangeArrowheads="1"/>
          </p:cNvSpPr>
          <p:nvPr/>
        </p:nvSpPr>
        <p:spPr bwMode="auto">
          <a:xfrm>
            <a:off x="2703371" y="3656945"/>
            <a:ext cx="3737259" cy="523220"/>
          </a:xfrm>
          <a:prstGeom prst="rect">
            <a:avLst/>
          </a:prstGeom>
          <a:noFill/>
          <a:ln w="9525">
            <a:noFill/>
            <a:miter lim="800000"/>
            <a:headEnd/>
            <a:tailEnd/>
          </a:ln>
        </p:spPr>
        <p:txBody>
          <a:bodyPr wrap="none">
            <a:spAutoFit/>
          </a:bodyPr>
          <a:lstStyle/>
          <a:p>
            <a:pPr algn="ctr">
              <a:defRPr/>
            </a:pPr>
            <a:r>
              <a:rPr lang="en-US" sz="28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Andrea Donnellan (JPL)</a:t>
            </a:r>
            <a:endParaRPr lang="en-US" sz="2800" b="1" i="1" dirty="0">
              <a:solidFill>
                <a:srgbClr val="FFDE98"/>
              </a:solidFill>
              <a:effectLst>
                <a:outerShdw blurRad="50800" dist="38100" dir="2700000" algn="tl" rotWithShape="0">
                  <a:srgbClr val="000000">
                    <a:alpha val="43000"/>
                  </a:srgbClr>
                </a:outerShdw>
              </a:effectLst>
              <a:latin typeface="Calibri" pitchFamily="-109" charset="0"/>
              <a:ea typeface="+mn-ea"/>
            </a:endParaRPr>
          </a:p>
        </p:txBody>
      </p:sp>
      <p:sp>
        <p:nvSpPr>
          <p:cNvPr id="8" name="TextBox 6"/>
          <p:cNvSpPr txBox="1">
            <a:spLocks noChangeArrowheads="1"/>
          </p:cNvSpPr>
          <p:nvPr/>
        </p:nvSpPr>
        <p:spPr bwMode="auto">
          <a:xfrm>
            <a:off x="0" y="1346200"/>
            <a:ext cx="9144000" cy="2123658"/>
          </a:xfrm>
          <a:prstGeom prst="rect">
            <a:avLst/>
          </a:prstGeom>
          <a:gradFill flip="none" rotWithShape="1">
            <a:gsLst>
              <a:gs pos="0">
                <a:srgbClr val="FFE178">
                  <a:alpha val="51000"/>
                </a:srgbClr>
              </a:gs>
              <a:gs pos="50000">
                <a:srgbClr val="FFFBCD">
                  <a:alpha val="51000"/>
                </a:srgbClr>
              </a:gs>
              <a:gs pos="100000">
                <a:srgbClr val="FFE178">
                  <a:alpha val="51000"/>
                </a:srgbClr>
              </a:gs>
            </a:gsLst>
            <a:lin ang="0" scaled="1"/>
            <a:tileRect/>
          </a:gra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sz="4400" b="1" i="1" dirty="0">
                <a:solidFill>
                  <a:schemeClr val="accent6">
                    <a:lumMod val="50000"/>
                  </a:schemeClr>
                </a:solidFill>
                <a:latin typeface="Calibri" pitchFamily="-109" charset="0"/>
              </a:rPr>
              <a:t>Integrating Remotely Sensed and Ground Observations for Modeling, Analysis, and Decision Support</a:t>
            </a:r>
            <a:endParaRPr lang="en-US" sz="3600" b="1" i="1" dirty="0">
              <a:solidFill>
                <a:schemeClr val="accent6">
                  <a:lumMod val="50000"/>
                </a:schemeClr>
              </a:solidFill>
              <a:latin typeface="Calibri" pitchFamily="-109" charset="0"/>
              <a:ea typeface="+mn-ea"/>
            </a:endParaRPr>
          </a:p>
        </p:txBody>
      </p:sp>
      <p:sp>
        <p:nvSpPr>
          <p:cNvPr id="10" name="TextBox 5"/>
          <p:cNvSpPr txBox="1">
            <a:spLocks noChangeArrowheads="1"/>
          </p:cNvSpPr>
          <p:nvPr/>
        </p:nvSpPr>
        <p:spPr bwMode="auto">
          <a:xfrm>
            <a:off x="644326" y="4052004"/>
            <a:ext cx="7810614" cy="1938992"/>
          </a:xfrm>
          <a:prstGeom prst="rect">
            <a:avLst/>
          </a:prstGeom>
          <a:noFill/>
          <a:ln w="9525">
            <a:noFill/>
            <a:miter lim="800000"/>
            <a:headEnd/>
            <a:tailEnd/>
          </a:ln>
        </p:spPr>
        <p:txBody>
          <a:bodyPr wrap="none">
            <a:spAutoFit/>
          </a:bodyPr>
          <a:lstStyle/>
          <a:p>
            <a:pPr algn="ctr">
              <a:defRPr/>
            </a:pP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Margaret </a:t>
            </a:r>
            <a:r>
              <a:rPr lang="en-US" sz="2400" b="1" i="1" dirty="0" err="1" smtClean="0">
                <a:solidFill>
                  <a:srgbClr val="FFDE98"/>
                </a:solidFill>
                <a:effectLst>
                  <a:outerShdw blurRad="50800" dist="38100" dir="2700000" algn="tl" rotWithShape="0">
                    <a:srgbClr val="000000">
                      <a:alpha val="43000"/>
                    </a:srgbClr>
                  </a:outerShdw>
                </a:effectLst>
                <a:latin typeface="Calibri" pitchFamily="-109" charset="0"/>
                <a:ea typeface="+mn-ea"/>
              </a:rPr>
              <a:t>Glasscoe</a:t>
            </a: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 Jay Parker, Robert </a:t>
            </a:r>
            <a:r>
              <a:rPr lang="en-US" sz="2400" b="1" i="1" dirty="0" err="1" smtClean="0">
                <a:solidFill>
                  <a:srgbClr val="FFDE98"/>
                </a:solidFill>
                <a:effectLst>
                  <a:outerShdw blurRad="50800" dist="38100" dir="2700000" algn="tl" rotWithShape="0">
                    <a:srgbClr val="000000">
                      <a:alpha val="43000"/>
                    </a:srgbClr>
                  </a:outerShdw>
                </a:effectLst>
                <a:latin typeface="Calibri" pitchFamily="-109" charset="0"/>
                <a:ea typeface="+mn-ea"/>
              </a:rPr>
              <a:t>Granat</a:t>
            </a: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 (JPL)</a:t>
            </a:r>
          </a:p>
          <a:p>
            <a:pPr algn="ctr">
              <a:defRPr/>
            </a:pP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Marlon Pierce, Jun Wang, Geoffrey Fox (Indiana University)</a:t>
            </a:r>
          </a:p>
          <a:p>
            <a:pPr algn="ctr">
              <a:defRPr/>
            </a:pP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rPr>
              <a:t>Dennis McLeod (University of Southern California)</a:t>
            </a:r>
          </a:p>
          <a:p>
            <a:pPr algn="ctr">
              <a:defRPr/>
            </a:pP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John Rundle, Eric </a:t>
            </a:r>
            <a:r>
              <a:rPr lang="en-US" sz="2400" b="1" i="1" dirty="0" err="1" smtClean="0">
                <a:solidFill>
                  <a:srgbClr val="FFDE98"/>
                </a:solidFill>
                <a:effectLst>
                  <a:outerShdw blurRad="50800" dist="38100" dir="2700000" algn="tl" rotWithShape="0">
                    <a:srgbClr val="000000">
                      <a:alpha val="43000"/>
                    </a:srgbClr>
                  </a:outerShdw>
                </a:effectLst>
                <a:latin typeface="Calibri" pitchFamily="-109" charset="0"/>
                <a:ea typeface="+mn-ea"/>
              </a:rPr>
              <a:t>Heien</a:t>
            </a: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ea typeface="+mn-ea"/>
              </a:rPr>
              <a:t> (UC Davis)</a:t>
            </a:r>
          </a:p>
          <a:p>
            <a:pPr algn="ctr">
              <a:defRPr/>
            </a:pPr>
            <a:r>
              <a:rPr lang="en-US" sz="2400" b="1" i="1" dirty="0" smtClean="0">
                <a:solidFill>
                  <a:srgbClr val="FFDE98"/>
                </a:solidFill>
                <a:effectLst>
                  <a:outerShdw blurRad="50800" dist="38100" dir="2700000" algn="tl" rotWithShape="0">
                    <a:srgbClr val="000000">
                      <a:alpha val="43000"/>
                    </a:srgbClr>
                  </a:outerShdw>
                </a:effectLst>
                <a:latin typeface="Calibri" pitchFamily="-109" charset="0"/>
              </a:rPr>
              <a:t>Lisa Grant Ludwig (UC Irvine)</a:t>
            </a:r>
            <a:endParaRPr lang="en-US" sz="2400" b="1" i="1" dirty="0">
              <a:solidFill>
                <a:srgbClr val="FFDE98"/>
              </a:solidFill>
              <a:effectLst>
                <a:outerShdw blurRad="50800" dist="38100" dir="2700000" algn="tl" rotWithShape="0">
                  <a:srgbClr val="000000">
                    <a:alpha val="43000"/>
                  </a:srgbClr>
                </a:outerShdw>
              </a:effectLst>
              <a:latin typeface="Calibri" pitchFamily="-109" charset="0"/>
              <a:ea typeface="+mn-ea"/>
            </a:endParaRPr>
          </a:p>
        </p:txBody>
      </p:sp>
    </p:spTree>
    <p:extLst>
      <p:ext uri="{BB962C8B-B14F-4D97-AF65-F5344CB8AC3E}">
        <p14:creationId xmlns:p14="http://schemas.microsoft.com/office/powerpoint/2010/main" val="175397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159280" y="1425561"/>
            <a:ext cx="8835440" cy="4095713"/>
          </a:xfrm>
          <a:prstGeom prst="rect">
            <a:avLst/>
          </a:prstGeom>
          <a:noFill/>
          <a:ln>
            <a:noFill/>
          </a:ln>
        </p:spPr>
      </p:pic>
      <p:sp>
        <p:nvSpPr>
          <p:cNvPr id="2" name="Title 1"/>
          <p:cNvSpPr>
            <a:spLocks noGrp="1"/>
          </p:cNvSpPr>
          <p:nvPr>
            <p:ph type="title"/>
          </p:nvPr>
        </p:nvSpPr>
        <p:spPr/>
        <p:txBody>
          <a:bodyPr/>
          <a:lstStyle/>
          <a:p>
            <a:r>
              <a:rPr lang="en-US" dirty="0" smtClean="0"/>
              <a:t>GPS Position Time Series Analysis</a:t>
            </a:r>
            <a:endParaRPr lang="en-US" dirty="0"/>
          </a:p>
        </p:txBody>
      </p:sp>
      <p:sp>
        <p:nvSpPr>
          <p:cNvPr id="4" name="TextBox 3"/>
          <p:cNvSpPr txBox="1"/>
          <p:nvPr/>
        </p:nvSpPr>
        <p:spPr>
          <a:xfrm>
            <a:off x="1241632" y="5714803"/>
            <a:ext cx="7401899" cy="369332"/>
          </a:xfrm>
          <a:prstGeom prst="rect">
            <a:avLst/>
          </a:prstGeom>
          <a:noFill/>
        </p:spPr>
        <p:txBody>
          <a:bodyPr wrap="none" rtlCol="0">
            <a:spAutoFit/>
          </a:bodyPr>
          <a:lstStyle/>
          <a:p>
            <a:r>
              <a:rPr lang="en-US" dirty="0" smtClean="0"/>
              <a:t>Substantial postseismic motion northeast of the El Mayor – </a:t>
            </a:r>
            <a:r>
              <a:rPr lang="en-US" dirty="0" err="1" smtClean="0"/>
              <a:t>Cucapah</a:t>
            </a:r>
            <a:r>
              <a:rPr lang="en-US" dirty="0" smtClean="0"/>
              <a:t> Rupture</a:t>
            </a:r>
            <a:endParaRPr lang="en-US" dirty="0"/>
          </a:p>
        </p:txBody>
      </p:sp>
      <p:sp>
        <p:nvSpPr>
          <p:cNvPr id="5" name="Date Placeholder 4"/>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10</a:t>
            </a:fld>
            <a:endParaRPr lang="en-US"/>
          </a:p>
        </p:txBody>
      </p:sp>
    </p:spTree>
    <p:extLst>
      <p:ext uri="{BB962C8B-B14F-4D97-AF65-F5344CB8AC3E}">
        <p14:creationId xmlns:p14="http://schemas.microsoft.com/office/powerpoint/2010/main" val="32896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a:ext>
            </a:extLst>
          </a:blip>
          <a:stretch>
            <a:fillRect/>
          </a:stretch>
        </p:blipFill>
        <p:spPr>
          <a:xfrm>
            <a:off x="-12796" y="743793"/>
            <a:ext cx="9160002" cy="6114207"/>
          </a:xfrm>
          <a:prstGeom prst="rect">
            <a:avLst/>
          </a:prstGeom>
        </p:spPr>
      </p:pic>
      <p:sp>
        <p:nvSpPr>
          <p:cNvPr id="4" name="TextBox 3"/>
          <p:cNvSpPr txBox="1"/>
          <p:nvPr/>
        </p:nvSpPr>
        <p:spPr>
          <a:xfrm>
            <a:off x="3615605" y="3564061"/>
            <a:ext cx="1180532" cy="338554"/>
          </a:xfrm>
          <a:prstGeom prst="rect">
            <a:avLst/>
          </a:prstGeom>
          <a:noFill/>
        </p:spPr>
        <p:txBody>
          <a:bodyPr wrap="none" rtlCol="0">
            <a:spAutoFit/>
          </a:bodyPr>
          <a:lstStyle/>
          <a:p>
            <a:r>
              <a:rPr lang="en-US" sz="1600" b="1" dirty="0" smtClean="0"/>
              <a:t>Los Angeles</a:t>
            </a:r>
            <a:endParaRPr lang="en-US" sz="1600" b="1" dirty="0"/>
          </a:p>
        </p:txBody>
      </p:sp>
      <p:sp>
        <p:nvSpPr>
          <p:cNvPr id="2" name="Title 1"/>
          <p:cNvSpPr>
            <a:spLocks noGrp="1"/>
          </p:cNvSpPr>
          <p:nvPr>
            <p:ph type="title"/>
          </p:nvPr>
        </p:nvSpPr>
        <p:spPr/>
        <p:txBody>
          <a:bodyPr/>
          <a:lstStyle/>
          <a:p>
            <a:r>
              <a:rPr lang="en-US" dirty="0" smtClean="0"/>
              <a:t>California GPS Deformation</a:t>
            </a:r>
            <a:endParaRPr lang="en-US" dirty="0"/>
          </a:p>
        </p:txBody>
      </p:sp>
      <p:sp>
        <p:nvSpPr>
          <p:cNvPr id="5" name="Date Placeholder 4"/>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11</a:t>
            </a:fld>
            <a:endParaRPr lang="en-US"/>
          </a:p>
        </p:txBody>
      </p:sp>
    </p:spTree>
    <p:extLst>
      <p:ext uri="{BB962C8B-B14F-4D97-AF65-F5344CB8AC3E}">
        <p14:creationId xmlns:p14="http://schemas.microsoft.com/office/powerpoint/2010/main" val="94981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Crustal Deformation</a:t>
            </a:r>
            <a:endParaRPr lang="en-US" dirty="0"/>
          </a:p>
        </p:txBody>
      </p:sp>
      <p:pic>
        <p:nvPicPr>
          <p:cNvPr id="3" name="california1_2fil_B_d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164016"/>
            <a:ext cx="9144001" cy="5143500"/>
          </a:xfrm>
          <a:prstGeom prst="rect">
            <a:avLst/>
          </a:prstGeom>
        </p:spPr>
      </p:pic>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12</a:t>
            </a:fld>
            <a:endParaRPr lang="en-US"/>
          </a:p>
        </p:txBody>
      </p:sp>
    </p:spTree>
    <p:extLst>
      <p:ext uri="{BB962C8B-B14F-4D97-AF65-F5344CB8AC3E}">
        <p14:creationId xmlns:p14="http://schemas.microsoft.com/office/powerpoint/2010/main" val="157633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1.08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3646"/>
            <a:ext cx="9144000" cy="5132354"/>
          </a:xfrm>
          <a:prstGeom prst="rect">
            <a:avLst/>
          </a:prstGeom>
        </p:spPr>
      </p:pic>
      <p:sp>
        <p:nvSpPr>
          <p:cNvPr id="3" name="Title 2"/>
          <p:cNvSpPr>
            <a:spLocks noGrp="1"/>
          </p:cNvSpPr>
          <p:nvPr>
            <p:ph type="title"/>
          </p:nvPr>
        </p:nvSpPr>
        <p:spPr/>
        <p:txBody>
          <a:bodyPr/>
          <a:lstStyle/>
          <a:p>
            <a:r>
              <a:rPr lang="en-US" dirty="0" smtClean="0"/>
              <a:t>Salton Trough</a:t>
            </a:r>
            <a:endParaRPr lang="en-US" dirty="0"/>
          </a:p>
        </p:txBody>
      </p:sp>
      <p:sp>
        <p:nvSpPr>
          <p:cNvPr id="4" name="TextBox 3"/>
          <p:cNvSpPr txBox="1"/>
          <p:nvPr/>
        </p:nvSpPr>
        <p:spPr>
          <a:xfrm>
            <a:off x="304800" y="6248400"/>
            <a:ext cx="3948529" cy="246221"/>
          </a:xfrm>
          <a:prstGeom prst="rect">
            <a:avLst/>
          </a:prstGeom>
          <a:noFill/>
        </p:spPr>
        <p:txBody>
          <a:bodyPr wrap="none" rtlCol="0">
            <a:spAutoFit/>
          </a:bodyPr>
          <a:lstStyle/>
          <a:p>
            <a:r>
              <a:rPr lang="en-US" dirty="0" smtClean="0"/>
              <a:t>Two years before the 2010 M 7.2 El Mayor – </a:t>
            </a:r>
            <a:r>
              <a:rPr lang="en-US" dirty="0" err="1" smtClean="0"/>
              <a:t>Cucapah</a:t>
            </a:r>
            <a:r>
              <a:rPr lang="en-US" dirty="0" smtClean="0"/>
              <a:t> Earthquake</a:t>
            </a:r>
            <a:endParaRPr lang="en-US" dirty="0"/>
          </a:p>
        </p:txBody>
      </p:sp>
      <p:sp>
        <p:nvSpPr>
          <p:cNvPr id="5" name="TextBox 4"/>
          <p:cNvSpPr txBox="1"/>
          <p:nvPr/>
        </p:nvSpPr>
        <p:spPr>
          <a:xfrm>
            <a:off x="6324600" y="6248400"/>
            <a:ext cx="776337" cy="246221"/>
          </a:xfrm>
          <a:prstGeom prst="rect">
            <a:avLst/>
          </a:prstGeom>
          <a:noFill/>
        </p:spPr>
        <p:txBody>
          <a:bodyPr wrap="none" rtlCol="0">
            <a:spAutoFit/>
          </a:bodyPr>
          <a:lstStyle/>
          <a:p>
            <a:r>
              <a:rPr lang="en-US" dirty="0" smtClean="0"/>
              <a:t>Reference</a:t>
            </a:r>
            <a:endParaRPr lang="en-US" dirty="0"/>
          </a:p>
        </p:txBody>
      </p:sp>
      <p:sp>
        <p:nvSpPr>
          <p:cNvPr id="6" name="Date Placeholder 5"/>
          <p:cNvSpPr>
            <a:spLocks noGrp="1"/>
          </p:cNvSpPr>
          <p:nvPr>
            <p:ph type="dt" sz="half" idx="10"/>
          </p:nvPr>
        </p:nvSpPr>
        <p:spPr/>
        <p:txBody>
          <a:bodyPr/>
          <a:lstStyle/>
          <a:p>
            <a:r>
              <a:rPr lang="en-US" smtClean="0"/>
              <a:t>3/7/2013</a:t>
            </a:r>
            <a:endParaRPr lang="en-US"/>
          </a:p>
        </p:txBody>
      </p:sp>
      <p:sp>
        <p:nvSpPr>
          <p:cNvPr id="7" name="Footer Placeholder 6"/>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13</a:t>
            </a:fld>
            <a:endParaRPr lang="en-US"/>
          </a:p>
        </p:txBody>
      </p:sp>
    </p:spTree>
    <p:extLst>
      <p:ext uri="{BB962C8B-B14F-4D97-AF65-F5344CB8AC3E}">
        <p14:creationId xmlns:p14="http://schemas.microsoft.com/office/powerpoint/2010/main" val="30684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1.32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54947"/>
            <a:ext cx="9144000" cy="5141053"/>
          </a:xfrm>
          <a:prstGeom prst="rect">
            <a:avLst/>
          </a:prstGeom>
        </p:spPr>
      </p:pic>
      <p:sp>
        <p:nvSpPr>
          <p:cNvPr id="4" name="Title 2"/>
          <p:cNvSpPr>
            <a:spLocks noGrp="1"/>
          </p:cNvSpPr>
          <p:nvPr>
            <p:ph type="title"/>
          </p:nvPr>
        </p:nvSpPr>
        <p:spPr/>
        <p:txBody>
          <a:bodyPr/>
          <a:lstStyle/>
          <a:p>
            <a:r>
              <a:rPr lang="en-US" dirty="0" smtClean="0"/>
              <a:t>Salton Trough</a:t>
            </a:r>
            <a:endParaRPr lang="en-US" dirty="0"/>
          </a:p>
        </p:txBody>
      </p:sp>
      <p:sp>
        <p:nvSpPr>
          <p:cNvPr id="5" name="TextBox 4"/>
          <p:cNvSpPr txBox="1"/>
          <p:nvPr/>
        </p:nvSpPr>
        <p:spPr>
          <a:xfrm>
            <a:off x="304800" y="6248400"/>
            <a:ext cx="3870195" cy="246221"/>
          </a:xfrm>
          <a:prstGeom prst="rect">
            <a:avLst/>
          </a:prstGeom>
          <a:noFill/>
        </p:spPr>
        <p:txBody>
          <a:bodyPr wrap="none" rtlCol="0">
            <a:spAutoFit/>
          </a:bodyPr>
          <a:lstStyle/>
          <a:p>
            <a:r>
              <a:rPr lang="en-US" dirty="0" smtClean="0"/>
              <a:t>Two days before the 2010 M 7.2 El Mayor – </a:t>
            </a:r>
            <a:r>
              <a:rPr lang="en-US" dirty="0" err="1" smtClean="0"/>
              <a:t>Cucapah</a:t>
            </a:r>
            <a:r>
              <a:rPr lang="en-US" dirty="0" smtClean="0"/>
              <a:t> Earthquake</a:t>
            </a:r>
            <a:endParaRPr lang="en-US" dirty="0"/>
          </a:p>
        </p:txBody>
      </p:sp>
      <p:sp>
        <p:nvSpPr>
          <p:cNvPr id="6" name="TextBox 5"/>
          <p:cNvSpPr txBox="1"/>
          <p:nvPr/>
        </p:nvSpPr>
        <p:spPr>
          <a:xfrm>
            <a:off x="7569968" y="6057973"/>
            <a:ext cx="1047282" cy="246221"/>
          </a:xfrm>
          <a:prstGeom prst="rect">
            <a:avLst/>
          </a:prstGeom>
          <a:noFill/>
        </p:spPr>
        <p:txBody>
          <a:bodyPr wrap="none" rtlCol="0">
            <a:spAutoFit/>
          </a:bodyPr>
          <a:lstStyle/>
          <a:p>
            <a:r>
              <a:rPr lang="en-US" dirty="0" smtClean="0"/>
              <a:t>Regional shear</a:t>
            </a:r>
            <a:endParaRPr lang="en-US"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7" name="Footer Placeholder 6"/>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14</a:t>
            </a:fld>
            <a:endParaRPr lang="en-US"/>
          </a:p>
        </p:txBody>
      </p:sp>
    </p:spTree>
    <p:extLst>
      <p:ext uri="{BB962C8B-B14F-4D97-AF65-F5344CB8AC3E}">
        <p14:creationId xmlns:p14="http://schemas.microsoft.com/office/powerpoint/2010/main" val="68289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2.00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3646"/>
            <a:ext cx="9144000" cy="5132354"/>
          </a:xfrm>
          <a:prstGeom prst="rect">
            <a:avLst/>
          </a:prstGeom>
        </p:spPr>
      </p:pic>
      <p:sp>
        <p:nvSpPr>
          <p:cNvPr id="4" name="Title 2"/>
          <p:cNvSpPr>
            <a:spLocks noGrp="1"/>
          </p:cNvSpPr>
          <p:nvPr>
            <p:ph type="title"/>
          </p:nvPr>
        </p:nvSpPr>
        <p:spPr/>
        <p:txBody>
          <a:bodyPr/>
          <a:lstStyle/>
          <a:p>
            <a:r>
              <a:rPr lang="en-US" dirty="0" smtClean="0"/>
              <a:t>Salton Trough</a:t>
            </a:r>
            <a:endParaRPr lang="en-US" dirty="0"/>
          </a:p>
        </p:txBody>
      </p:sp>
      <p:sp>
        <p:nvSpPr>
          <p:cNvPr id="5" name="TextBox 4"/>
          <p:cNvSpPr txBox="1"/>
          <p:nvPr/>
        </p:nvSpPr>
        <p:spPr>
          <a:xfrm>
            <a:off x="304800" y="6248400"/>
            <a:ext cx="3898623" cy="246221"/>
          </a:xfrm>
          <a:prstGeom prst="rect">
            <a:avLst/>
          </a:prstGeom>
          <a:noFill/>
        </p:spPr>
        <p:txBody>
          <a:bodyPr wrap="none" rtlCol="0">
            <a:spAutoFit/>
          </a:bodyPr>
          <a:lstStyle/>
          <a:p>
            <a:r>
              <a:rPr lang="en-US" dirty="0" smtClean="0"/>
              <a:t>Three days after the 2010 M 7.2 El Mayor – </a:t>
            </a:r>
            <a:r>
              <a:rPr lang="en-US" dirty="0" err="1" smtClean="0"/>
              <a:t>Cucapah</a:t>
            </a:r>
            <a:r>
              <a:rPr lang="en-US" dirty="0" smtClean="0"/>
              <a:t> Earthquake</a:t>
            </a:r>
            <a:endParaRPr lang="en-US" dirty="0"/>
          </a:p>
        </p:txBody>
      </p:sp>
      <p:sp>
        <p:nvSpPr>
          <p:cNvPr id="6" name="TextBox 5"/>
          <p:cNvSpPr txBox="1"/>
          <p:nvPr/>
        </p:nvSpPr>
        <p:spPr>
          <a:xfrm>
            <a:off x="7932593" y="6134480"/>
            <a:ext cx="776086" cy="246221"/>
          </a:xfrm>
          <a:prstGeom prst="rect">
            <a:avLst/>
          </a:prstGeom>
          <a:noFill/>
        </p:spPr>
        <p:txBody>
          <a:bodyPr wrap="none" rtlCol="0">
            <a:spAutoFit/>
          </a:bodyPr>
          <a:lstStyle/>
          <a:p>
            <a:r>
              <a:rPr lang="en-US" dirty="0" err="1" smtClean="0"/>
              <a:t>Coseismic</a:t>
            </a:r>
            <a:endParaRPr lang="en-US"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7" name="Footer Placeholder 6"/>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15</a:t>
            </a:fld>
            <a:endParaRPr lang="en-US"/>
          </a:p>
        </p:txBody>
      </p:sp>
    </p:spTree>
    <p:extLst>
      <p:ext uri="{BB962C8B-B14F-4D97-AF65-F5344CB8AC3E}">
        <p14:creationId xmlns:p14="http://schemas.microsoft.com/office/powerpoint/2010/main" val="1767127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2.15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46247"/>
            <a:ext cx="9144000" cy="5149753"/>
          </a:xfrm>
          <a:prstGeom prst="rect">
            <a:avLst/>
          </a:prstGeom>
        </p:spPr>
      </p:pic>
      <p:sp>
        <p:nvSpPr>
          <p:cNvPr id="4" name="Title 2"/>
          <p:cNvSpPr>
            <a:spLocks noGrp="1"/>
          </p:cNvSpPr>
          <p:nvPr>
            <p:ph type="title"/>
          </p:nvPr>
        </p:nvSpPr>
        <p:spPr/>
        <p:txBody>
          <a:bodyPr/>
          <a:lstStyle/>
          <a:p>
            <a:r>
              <a:rPr lang="en-US" dirty="0" smtClean="0"/>
              <a:t>Salton Trough</a:t>
            </a:r>
            <a:endParaRPr lang="en-US" dirty="0"/>
          </a:p>
        </p:txBody>
      </p:sp>
      <p:sp>
        <p:nvSpPr>
          <p:cNvPr id="5" name="TextBox 4"/>
          <p:cNvSpPr txBox="1"/>
          <p:nvPr/>
        </p:nvSpPr>
        <p:spPr>
          <a:xfrm>
            <a:off x="304800" y="6248400"/>
            <a:ext cx="3948467" cy="246221"/>
          </a:xfrm>
          <a:prstGeom prst="rect">
            <a:avLst/>
          </a:prstGeom>
          <a:noFill/>
        </p:spPr>
        <p:txBody>
          <a:bodyPr wrap="none" rtlCol="0">
            <a:spAutoFit/>
          </a:bodyPr>
          <a:lstStyle/>
          <a:p>
            <a:r>
              <a:rPr lang="en-US" dirty="0" smtClean="0"/>
              <a:t>Two months after the 2010 M 7.2 El Mayor – </a:t>
            </a:r>
            <a:r>
              <a:rPr lang="en-US" dirty="0" err="1" smtClean="0"/>
              <a:t>Cucapah</a:t>
            </a:r>
            <a:r>
              <a:rPr lang="en-US" dirty="0" smtClean="0"/>
              <a:t> Earthquake</a:t>
            </a:r>
            <a:endParaRPr lang="en-US" dirty="0"/>
          </a:p>
        </p:txBody>
      </p:sp>
      <p:sp>
        <p:nvSpPr>
          <p:cNvPr id="7" name="TextBox 6"/>
          <p:cNvSpPr txBox="1"/>
          <p:nvPr/>
        </p:nvSpPr>
        <p:spPr>
          <a:xfrm>
            <a:off x="7245118" y="6125289"/>
            <a:ext cx="1225178" cy="246221"/>
          </a:xfrm>
          <a:prstGeom prst="rect">
            <a:avLst/>
          </a:prstGeom>
          <a:noFill/>
        </p:spPr>
        <p:txBody>
          <a:bodyPr wrap="none" rtlCol="0">
            <a:spAutoFit/>
          </a:bodyPr>
          <a:lstStyle/>
          <a:p>
            <a:r>
              <a:rPr lang="en-US" dirty="0" smtClean="0"/>
              <a:t>Postseismic shear</a:t>
            </a:r>
            <a:endParaRPr lang="en-US"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16</a:t>
            </a:fld>
            <a:endParaRPr lang="en-US"/>
          </a:p>
        </p:txBody>
      </p:sp>
    </p:spTree>
    <p:extLst>
      <p:ext uri="{BB962C8B-B14F-4D97-AF65-F5344CB8AC3E}">
        <p14:creationId xmlns:p14="http://schemas.microsoft.com/office/powerpoint/2010/main" val="303280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2-16 at 9.23.07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54946"/>
            <a:ext cx="9144000" cy="5141054"/>
          </a:xfrm>
          <a:prstGeom prst="rect">
            <a:avLst/>
          </a:prstGeom>
        </p:spPr>
      </p:pic>
      <p:sp>
        <p:nvSpPr>
          <p:cNvPr id="5" name="Title 2"/>
          <p:cNvSpPr>
            <a:spLocks noGrp="1"/>
          </p:cNvSpPr>
          <p:nvPr>
            <p:ph type="title"/>
          </p:nvPr>
        </p:nvSpPr>
        <p:spPr/>
        <p:txBody>
          <a:bodyPr/>
          <a:lstStyle/>
          <a:p>
            <a:r>
              <a:rPr lang="en-US" dirty="0" smtClean="0"/>
              <a:t>Salton Trough</a:t>
            </a:r>
            <a:endParaRPr lang="en-US" dirty="0"/>
          </a:p>
        </p:txBody>
      </p:sp>
      <p:sp>
        <p:nvSpPr>
          <p:cNvPr id="6" name="TextBox 5"/>
          <p:cNvSpPr txBox="1"/>
          <p:nvPr/>
        </p:nvSpPr>
        <p:spPr>
          <a:xfrm>
            <a:off x="304800" y="6248400"/>
            <a:ext cx="4076895" cy="246221"/>
          </a:xfrm>
          <a:prstGeom prst="rect">
            <a:avLst/>
          </a:prstGeom>
          <a:noFill/>
        </p:spPr>
        <p:txBody>
          <a:bodyPr wrap="none" rtlCol="0">
            <a:spAutoFit/>
          </a:bodyPr>
          <a:lstStyle/>
          <a:p>
            <a:r>
              <a:rPr lang="en-US" dirty="0" smtClean="0"/>
              <a:t>Seven months after the 2010 M 7.2 El Mayor – </a:t>
            </a:r>
            <a:r>
              <a:rPr lang="en-US" dirty="0" err="1" smtClean="0"/>
              <a:t>Cucapah</a:t>
            </a:r>
            <a:r>
              <a:rPr lang="en-US" dirty="0" smtClean="0"/>
              <a:t> Earthquake</a:t>
            </a:r>
            <a:endParaRPr lang="en-US" dirty="0"/>
          </a:p>
        </p:txBody>
      </p:sp>
      <p:sp>
        <p:nvSpPr>
          <p:cNvPr id="7" name="TextBox 6"/>
          <p:cNvSpPr txBox="1"/>
          <p:nvPr/>
        </p:nvSpPr>
        <p:spPr>
          <a:xfrm>
            <a:off x="7245118" y="6125289"/>
            <a:ext cx="1225178" cy="246221"/>
          </a:xfrm>
          <a:prstGeom prst="rect">
            <a:avLst/>
          </a:prstGeom>
          <a:noFill/>
        </p:spPr>
        <p:txBody>
          <a:bodyPr wrap="none" rtlCol="0">
            <a:spAutoFit/>
          </a:bodyPr>
          <a:lstStyle/>
          <a:p>
            <a:r>
              <a:rPr lang="en-US" dirty="0" smtClean="0"/>
              <a:t>Postseismic shear</a:t>
            </a:r>
            <a:endParaRPr lang="en-US" dirty="0"/>
          </a:p>
        </p:txBody>
      </p:sp>
      <p:sp>
        <p:nvSpPr>
          <p:cNvPr id="2" name="Date Placeholder 1"/>
          <p:cNvSpPr>
            <a:spLocks noGrp="1"/>
          </p:cNvSpPr>
          <p:nvPr>
            <p:ph type="dt" sz="half" idx="10"/>
          </p:nvPr>
        </p:nvSpPr>
        <p:spPr/>
        <p:txBody>
          <a:bodyPr/>
          <a:lstStyle/>
          <a:p>
            <a:r>
              <a:rPr lang="en-US" smtClean="0"/>
              <a:t>3/7/2013</a:t>
            </a:r>
            <a:endParaRPr lang="en-US"/>
          </a:p>
        </p:txBody>
      </p:sp>
      <p:sp>
        <p:nvSpPr>
          <p:cNvPr id="3" name="Footer Placeholder 2"/>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17</a:t>
            </a:fld>
            <a:endParaRPr lang="en-US"/>
          </a:p>
        </p:txBody>
      </p:sp>
    </p:spTree>
    <p:extLst>
      <p:ext uri="{BB962C8B-B14F-4D97-AF65-F5344CB8AC3E}">
        <p14:creationId xmlns:p14="http://schemas.microsoft.com/office/powerpoint/2010/main" val="3316226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1.08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3646"/>
            <a:ext cx="9144000" cy="5132354"/>
          </a:xfrm>
          <a:prstGeom prst="rect">
            <a:avLst/>
          </a:prstGeom>
        </p:spPr>
      </p:pic>
      <p:sp>
        <p:nvSpPr>
          <p:cNvPr id="3" name="Title 2"/>
          <p:cNvSpPr>
            <a:spLocks noGrp="1"/>
          </p:cNvSpPr>
          <p:nvPr>
            <p:ph type="title"/>
          </p:nvPr>
        </p:nvSpPr>
        <p:spPr/>
        <p:txBody>
          <a:bodyPr/>
          <a:lstStyle/>
          <a:p>
            <a:r>
              <a:rPr lang="en-US" dirty="0" smtClean="0"/>
              <a:t>Salton Trough</a:t>
            </a:r>
            <a:endParaRPr lang="en-US" dirty="0"/>
          </a:p>
        </p:txBody>
      </p:sp>
      <p:sp>
        <p:nvSpPr>
          <p:cNvPr id="4" name="TextBox 3"/>
          <p:cNvSpPr txBox="1"/>
          <p:nvPr/>
        </p:nvSpPr>
        <p:spPr>
          <a:xfrm>
            <a:off x="304800" y="6248400"/>
            <a:ext cx="3948529" cy="246221"/>
          </a:xfrm>
          <a:prstGeom prst="rect">
            <a:avLst/>
          </a:prstGeom>
          <a:noFill/>
        </p:spPr>
        <p:txBody>
          <a:bodyPr wrap="none" rtlCol="0">
            <a:spAutoFit/>
          </a:bodyPr>
          <a:lstStyle/>
          <a:p>
            <a:r>
              <a:rPr lang="en-US" dirty="0" smtClean="0"/>
              <a:t>Two years before the 2010 M 7.2 El Mayor – </a:t>
            </a:r>
            <a:r>
              <a:rPr lang="en-US" dirty="0" err="1" smtClean="0"/>
              <a:t>Cucapah</a:t>
            </a:r>
            <a:r>
              <a:rPr lang="en-US" dirty="0" smtClean="0"/>
              <a:t> Earthquake</a:t>
            </a:r>
            <a:endParaRPr lang="en-US" dirty="0"/>
          </a:p>
        </p:txBody>
      </p:sp>
      <p:sp>
        <p:nvSpPr>
          <p:cNvPr id="5" name="TextBox 4"/>
          <p:cNvSpPr txBox="1"/>
          <p:nvPr/>
        </p:nvSpPr>
        <p:spPr>
          <a:xfrm>
            <a:off x="6324600" y="6248400"/>
            <a:ext cx="776337" cy="246221"/>
          </a:xfrm>
          <a:prstGeom prst="rect">
            <a:avLst/>
          </a:prstGeom>
          <a:noFill/>
        </p:spPr>
        <p:txBody>
          <a:bodyPr wrap="none" rtlCol="0">
            <a:spAutoFit/>
          </a:bodyPr>
          <a:lstStyle/>
          <a:p>
            <a:r>
              <a:rPr lang="en-US" dirty="0" smtClean="0"/>
              <a:t>Reference</a:t>
            </a:r>
            <a:endParaRPr lang="en-US" dirty="0"/>
          </a:p>
        </p:txBody>
      </p:sp>
      <p:sp>
        <p:nvSpPr>
          <p:cNvPr id="6" name="Oval 5"/>
          <p:cNvSpPr/>
          <p:nvPr/>
        </p:nvSpPr>
        <p:spPr>
          <a:xfrm>
            <a:off x="1304807" y="2648186"/>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248400" y="510540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848600" y="419100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505214" y="2466621"/>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296393" y="1648179"/>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578888" y="590348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155584" y="5671704"/>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486400" y="1143000"/>
            <a:ext cx="1068947"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2 years</a:t>
            </a:r>
            <a:endParaRPr lang="en-US" sz="2000" b="1" dirty="0">
              <a:solidFill>
                <a:srgbClr val="FFFF00"/>
              </a:solidFill>
            </a:endParaRPr>
          </a:p>
        </p:txBody>
      </p:sp>
      <p:cxnSp>
        <p:nvCxnSpPr>
          <p:cNvPr id="18" name="Straight Arrow Connector 17"/>
          <p:cNvCxnSpPr>
            <a:stCxn id="17" idx="3"/>
          </p:cNvCxnSpPr>
          <p:nvPr/>
        </p:nvCxnSpPr>
        <p:spPr>
          <a:xfrm flipV="1">
            <a:off x="6555347" y="1342195"/>
            <a:ext cx="579477" cy="86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Date Placeholder 12"/>
          <p:cNvSpPr>
            <a:spLocks noGrp="1"/>
          </p:cNvSpPr>
          <p:nvPr>
            <p:ph type="dt" sz="half" idx="10"/>
          </p:nvPr>
        </p:nvSpPr>
        <p:spPr/>
        <p:txBody>
          <a:bodyPr/>
          <a:lstStyle/>
          <a:p>
            <a:r>
              <a:rPr lang="en-US" smtClean="0"/>
              <a:t>3/7/2013</a:t>
            </a:r>
            <a:endParaRPr lang="en-US"/>
          </a:p>
        </p:txBody>
      </p:sp>
      <p:sp>
        <p:nvSpPr>
          <p:cNvPr id="14" name="Footer Placeholder 13"/>
          <p:cNvSpPr>
            <a:spLocks noGrp="1"/>
          </p:cNvSpPr>
          <p:nvPr>
            <p:ph type="ftr" sz="quarter" idx="11"/>
          </p:nvPr>
        </p:nvSpPr>
        <p:spPr/>
        <p:txBody>
          <a:bodyPr/>
          <a:lstStyle/>
          <a:p>
            <a:r>
              <a:rPr lang="en-US" smtClean="0"/>
              <a:t>IEEE Aerospace Conference</a:t>
            </a:r>
            <a:endParaRPr lang="en-US"/>
          </a:p>
        </p:txBody>
      </p:sp>
      <p:sp>
        <p:nvSpPr>
          <p:cNvPr id="15" name="Slide Number Placeholder 14"/>
          <p:cNvSpPr>
            <a:spLocks noGrp="1"/>
          </p:cNvSpPr>
          <p:nvPr>
            <p:ph type="sldNum" sz="quarter" idx="12"/>
          </p:nvPr>
        </p:nvSpPr>
        <p:spPr/>
        <p:txBody>
          <a:bodyPr/>
          <a:lstStyle/>
          <a:p>
            <a:fld id="{10C3F0D8-0C53-2F41-9C79-8719140FFF17}" type="slidenum">
              <a:rPr lang="en-US" smtClean="0"/>
              <a:t>18</a:t>
            </a:fld>
            <a:endParaRPr lang="en-US"/>
          </a:p>
        </p:txBody>
      </p:sp>
    </p:spTree>
    <p:extLst>
      <p:ext uri="{BB962C8B-B14F-4D97-AF65-F5344CB8AC3E}">
        <p14:creationId xmlns:p14="http://schemas.microsoft.com/office/powerpoint/2010/main" val="334284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1.32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54947"/>
            <a:ext cx="9144000" cy="5141053"/>
          </a:xfrm>
          <a:prstGeom prst="rect">
            <a:avLst/>
          </a:prstGeom>
        </p:spPr>
      </p:pic>
      <p:sp>
        <p:nvSpPr>
          <p:cNvPr id="4" name="Title 2"/>
          <p:cNvSpPr>
            <a:spLocks noGrp="1"/>
          </p:cNvSpPr>
          <p:nvPr>
            <p:ph type="title"/>
          </p:nvPr>
        </p:nvSpPr>
        <p:spPr/>
        <p:txBody>
          <a:bodyPr/>
          <a:lstStyle/>
          <a:p>
            <a:r>
              <a:rPr lang="en-US" dirty="0" smtClean="0"/>
              <a:t>Salton Trough</a:t>
            </a:r>
            <a:endParaRPr lang="en-US" dirty="0"/>
          </a:p>
        </p:txBody>
      </p:sp>
      <p:sp>
        <p:nvSpPr>
          <p:cNvPr id="5" name="TextBox 4"/>
          <p:cNvSpPr txBox="1"/>
          <p:nvPr/>
        </p:nvSpPr>
        <p:spPr>
          <a:xfrm>
            <a:off x="304800" y="6248400"/>
            <a:ext cx="3870195" cy="246221"/>
          </a:xfrm>
          <a:prstGeom prst="rect">
            <a:avLst/>
          </a:prstGeom>
          <a:noFill/>
        </p:spPr>
        <p:txBody>
          <a:bodyPr wrap="none" rtlCol="0">
            <a:spAutoFit/>
          </a:bodyPr>
          <a:lstStyle/>
          <a:p>
            <a:r>
              <a:rPr lang="en-US" dirty="0" smtClean="0"/>
              <a:t>Two days before the 2010 M 7.2 El Mayor – </a:t>
            </a:r>
            <a:r>
              <a:rPr lang="en-US" dirty="0" err="1" smtClean="0"/>
              <a:t>Cucapah</a:t>
            </a:r>
            <a:r>
              <a:rPr lang="en-US" dirty="0" smtClean="0"/>
              <a:t> Earthquake</a:t>
            </a:r>
            <a:endParaRPr lang="en-US" dirty="0"/>
          </a:p>
        </p:txBody>
      </p:sp>
      <p:sp>
        <p:nvSpPr>
          <p:cNvPr id="6" name="TextBox 5"/>
          <p:cNvSpPr txBox="1"/>
          <p:nvPr/>
        </p:nvSpPr>
        <p:spPr>
          <a:xfrm>
            <a:off x="6324600" y="6248400"/>
            <a:ext cx="1047282" cy="246221"/>
          </a:xfrm>
          <a:prstGeom prst="rect">
            <a:avLst/>
          </a:prstGeom>
          <a:noFill/>
        </p:spPr>
        <p:txBody>
          <a:bodyPr wrap="none" rtlCol="0">
            <a:spAutoFit/>
          </a:bodyPr>
          <a:lstStyle/>
          <a:p>
            <a:r>
              <a:rPr lang="en-US" dirty="0" smtClean="0"/>
              <a:t>Regional shear</a:t>
            </a:r>
            <a:endParaRPr lang="en-US" dirty="0"/>
          </a:p>
        </p:txBody>
      </p:sp>
      <p:grpSp>
        <p:nvGrpSpPr>
          <p:cNvPr id="30" name="Group 29"/>
          <p:cNvGrpSpPr/>
          <p:nvPr/>
        </p:nvGrpSpPr>
        <p:grpSpPr>
          <a:xfrm>
            <a:off x="1267179" y="1648179"/>
            <a:ext cx="7105414" cy="4331501"/>
            <a:chOff x="1267179" y="1648179"/>
            <a:chExt cx="7105414" cy="4331501"/>
          </a:xfrm>
        </p:grpSpPr>
        <p:sp>
          <p:nvSpPr>
            <p:cNvPr id="28" name="Oval 27"/>
            <p:cNvSpPr/>
            <p:nvPr/>
          </p:nvSpPr>
          <p:spPr>
            <a:xfrm>
              <a:off x="6578888" y="5903480"/>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155584" y="5671704"/>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304807" y="2648186"/>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48400" y="5105400"/>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848600" y="4191000"/>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505214" y="2466621"/>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296393" y="1648179"/>
              <a:ext cx="76200" cy="76200"/>
            </a:xfrm>
            <a:prstGeom prst="ellipse">
              <a:avLst/>
            </a:prstGeom>
            <a:solidFill>
              <a:srgbClr val="FFAE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267179" y="2619021"/>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20179" y="5095993"/>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839193" y="419100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76993" y="2457214"/>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286986" y="1648179"/>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550024" y="5881832"/>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133936" y="5664488"/>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5486400" y="1143000"/>
            <a:ext cx="1011715"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5 days</a:t>
            </a:r>
            <a:endParaRPr lang="en-US" sz="2000" b="1" dirty="0">
              <a:solidFill>
                <a:srgbClr val="FFFF00"/>
              </a:solidFill>
            </a:endParaRPr>
          </a:p>
        </p:txBody>
      </p:sp>
      <p:cxnSp>
        <p:nvCxnSpPr>
          <p:cNvPr id="33" name="Straight Arrow Connector 32"/>
          <p:cNvCxnSpPr>
            <a:stCxn id="32" idx="3"/>
          </p:cNvCxnSpPr>
          <p:nvPr/>
        </p:nvCxnSpPr>
        <p:spPr>
          <a:xfrm flipV="1">
            <a:off x="6498115" y="1342195"/>
            <a:ext cx="636709" cy="86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114800" y="1143000"/>
            <a:ext cx="1068947"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2 years</a:t>
            </a:r>
            <a:endParaRPr lang="en-US" sz="2000" b="1" dirty="0">
              <a:solidFill>
                <a:srgbClr val="FFFF00"/>
              </a:solidFill>
            </a:endParaRPr>
          </a:p>
        </p:txBody>
      </p:sp>
      <p:cxnSp>
        <p:nvCxnSpPr>
          <p:cNvPr id="43" name="Straight Arrow Connector 42"/>
          <p:cNvCxnSpPr>
            <a:stCxn id="35" idx="1"/>
          </p:cNvCxnSpPr>
          <p:nvPr/>
        </p:nvCxnSpPr>
        <p:spPr>
          <a:xfrm flipH="1" flipV="1">
            <a:off x="3477931" y="1334978"/>
            <a:ext cx="636869" cy="807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5" idx="3"/>
            <a:endCxn id="32" idx="1"/>
          </p:cNvCxnSpPr>
          <p:nvPr/>
        </p:nvCxnSpPr>
        <p:spPr>
          <a:xfrm>
            <a:off x="5183747" y="1343055"/>
            <a:ext cx="302653"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3/7/2013</a:t>
            </a:r>
            <a:endParaRPr lang="en-US"/>
          </a:p>
        </p:txBody>
      </p:sp>
      <p:sp>
        <p:nvSpPr>
          <p:cNvPr id="17" name="Footer Placeholder 16"/>
          <p:cNvSpPr>
            <a:spLocks noGrp="1"/>
          </p:cNvSpPr>
          <p:nvPr>
            <p:ph type="ftr" sz="quarter" idx="11"/>
          </p:nvPr>
        </p:nvSpPr>
        <p:spPr/>
        <p:txBody>
          <a:bodyPr/>
          <a:lstStyle/>
          <a:p>
            <a:r>
              <a:rPr lang="en-US" smtClean="0"/>
              <a:t>IEEE Aerospace Conference</a:t>
            </a:r>
            <a:endParaRPr lang="en-US"/>
          </a:p>
        </p:txBody>
      </p:sp>
      <p:sp>
        <p:nvSpPr>
          <p:cNvPr id="18" name="Slide Number Placeholder 17"/>
          <p:cNvSpPr>
            <a:spLocks noGrp="1"/>
          </p:cNvSpPr>
          <p:nvPr>
            <p:ph type="sldNum" sz="quarter" idx="12"/>
          </p:nvPr>
        </p:nvSpPr>
        <p:spPr/>
        <p:txBody>
          <a:bodyPr/>
          <a:lstStyle/>
          <a:p>
            <a:fld id="{10C3F0D8-0C53-2F41-9C79-8719140FFF17}" type="slidenum">
              <a:rPr lang="en-US" smtClean="0"/>
              <a:t>19</a:t>
            </a:fld>
            <a:endParaRPr lang="en-US"/>
          </a:p>
        </p:txBody>
      </p:sp>
    </p:spTree>
    <p:extLst>
      <p:ext uri="{BB962C8B-B14F-4D97-AF65-F5344CB8AC3E}">
        <p14:creationId xmlns:p14="http://schemas.microsoft.com/office/powerpoint/2010/main" val="3090171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dirty="0"/>
              <a:t>Earthquake science and emergency </a:t>
            </a:r>
            <a:r>
              <a:rPr lang="en-US" dirty="0" smtClean="0"/>
              <a:t>response require </a:t>
            </a:r>
            <a:r>
              <a:rPr lang="en-US" dirty="0"/>
              <a:t>integration of many data types and models that cover a broad range of scales in time and </a:t>
            </a:r>
            <a:r>
              <a:rPr lang="en-US" dirty="0" smtClean="0"/>
              <a:t>space</a:t>
            </a:r>
          </a:p>
          <a:p>
            <a:r>
              <a:rPr lang="en-US" dirty="0" smtClean="0"/>
              <a:t>Timely </a:t>
            </a:r>
            <a:r>
              <a:rPr lang="en-US" dirty="0"/>
              <a:t>and efficient earthquake analysis and response require automated processes and a system in which the interfaces between models and applications are established and well </a:t>
            </a:r>
            <a:r>
              <a:rPr lang="en-US" dirty="0" smtClean="0"/>
              <a:t>defined</a:t>
            </a:r>
          </a:p>
          <a:p>
            <a:r>
              <a:rPr lang="en-US" dirty="0" smtClean="0"/>
              <a:t>Geodetic </a:t>
            </a:r>
            <a:r>
              <a:rPr lang="en-US" dirty="0"/>
              <a:t>imaging data provide observations of crustal deformation from which strain accumulation and release associated with earthquakes can be </a:t>
            </a:r>
            <a:r>
              <a:rPr lang="en-US" dirty="0" smtClean="0"/>
              <a:t>inferred</a:t>
            </a:r>
          </a:p>
          <a:p>
            <a:r>
              <a:rPr lang="en-US" dirty="0" smtClean="0"/>
              <a:t>Data </a:t>
            </a:r>
            <a:r>
              <a:rPr lang="en-US" dirty="0"/>
              <a:t>products are growing and tend to be either relatively large in size, on the order of 1 GB per image with hundreds or thousands of images, or high data rate, such as from 1 second GPS </a:t>
            </a:r>
            <a:r>
              <a:rPr lang="en-US" dirty="0" smtClean="0"/>
              <a:t>solutions</a:t>
            </a:r>
          </a:p>
          <a:p>
            <a:r>
              <a:rPr lang="en-US" dirty="0"/>
              <a:t>P</a:t>
            </a:r>
            <a:r>
              <a:rPr lang="en-US" dirty="0" smtClean="0"/>
              <a:t>roducts </a:t>
            </a:r>
            <a:r>
              <a:rPr lang="en-US" dirty="0"/>
              <a:t>can be computationally intensive to manipulate, analyze, or model, and are unwieldy to transfer across wide area </a:t>
            </a:r>
            <a:r>
              <a:rPr lang="en-US" dirty="0" smtClean="0"/>
              <a:t>networks</a:t>
            </a:r>
          </a:p>
          <a:p>
            <a:r>
              <a:rPr lang="en-US" dirty="0" smtClean="0"/>
              <a:t>Required </a:t>
            </a:r>
            <a:r>
              <a:rPr lang="en-US" dirty="0"/>
              <a:t>computing resources can be large, even for a few users, and can spike when new data are made available or when an earthquake </a:t>
            </a:r>
            <a:r>
              <a:rPr lang="en-US" dirty="0" smtClean="0"/>
              <a:t>occurs</a:t>
            </a:r>
          </a:p>
          <a:p>
            <a:r>
              <a:rPr lang="en-US" dirty="0" smtClean="0"/>
              <a:t>A </a:t>
            </a:r>
            <a:r>
              <a:rPr lang="en-US" dirty="0"/>
              <a:t>cloud computing environment is the natural extension for some components of QuakeSim as an increasing number of data products and model applications become available to </a:t>
            </a:r>
            <a:r>
              <a:rPr lang="en-US" dirty="0" smtClean="0"/>
              <a:t>users</a:t>
            </a:r>
          </a:p>
          <a:p>
            <a:r>
              <a:rPr lang="en-US" dirty="0" smtClean="0"/>
              <a:t>Storing </a:t>
            </a:r>
            <a:r>
              <a:rPr lang="en-US" dirty="0"/>
              <a:t>the data near the model applications improves performance for the </a:t>
            </a:r>
            <a:r>
              <a:rPr lang="en-US" dirty="0" smtClean="0"/>
              <a:t>user</a:t>
            </a:r>
            <a:endParaRPr lang="en-US" dirty="0"/>
          </a:p>
        </p:txBody>
      </p:sp>
      <p:sp>
        <p:nvSpPr>
          <p:cNvPr id="5" name="Date Placeholder 4"/>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2</a:t>
            </a:fld>
            <a:endParaRPr lang="en-US"/>
          </a:p>
        </p:txBody>
      </p:sp>
    </p:spTree>
    <p:extLst>
      <p:ext uri="{BB962C8B-B14F-4D97-AF65-F5344CB8AC3E}">
        <p14:creationId xmlns:p14="http://schemas.microsoft.com/office/powerpoint/2010/main" val="305406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2.00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3646"/>
            <a:ext cx="9144000" cy="5132354"/>
          </a:xfrm>
          <a:prstGeom prst="rect">
            <a:avLst/>
          </a:prstGeom>
        </p:spPr>
      </p:pic>
      <p:grpSp>
        <p:nvGrpSpPr>
          <p:cNvPr id="29" name="Group 28"/>
          <p:cNvGrpSpPr/>
          <p:nvPr/>
        </p:nvGrpSpPr>
        <p:grpSpPr>
          <a:xfrm>
            <a:off x="1267179" y="1648179"/>
            <a:ext cx="7105414" cy="4331501"/>
            <a:chOff x="1267179" y="1648179"/>
            <a:chExt cx="7105414" cy="4331501"/>
          </a:xfrm>
          <a:solidFill>
            <a:srgbClr val="FFAEAB"/>
          </a:solidFill>
        </p:grpSpPr>
        <p:sp>
          <p:nvSpPr>
            <p:cNvPr id="30" name="Oval 29"/>
            <p:cNvSpPr/>
            <p:nvPr/>
          </p:nvSpPr>
          <p:spPr>
            <a:xfrm>
              <a:off x="6578888" y="590348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155584" y="567170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304807" y="264818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248400" y="51054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848600"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505214" y="24666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296393"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267179" y="26190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220179" y="5095993"/>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839193"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476993" y="245721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8286986"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550024" y="5881832"/>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133936" y="5664488"/>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2"/>
          <p:cNvSpPr>
            <a:spLocks noGrp="1"/>
          </p:cNvSpPr>
          <p:nvPr>
            <p:ph type="title"/>
          </p:nvPr>
        </p:nvSpPr>
        <p:spPr/>
        <p:txBody>
          <a:bodyPr/>
          <a:lstStyle/>
          <a:p>
            <a:r>
              <a:rPr lang="en-US" dirty="0" smtClean="0"/>
              <a:t>Salton Trough</a:t>
            </a:r>
            <a:endParaRPr lang="en-US" dirty="0"/>
          </a:p>
        </p:txBody>
      </p:sp>
      <p:sp>
        <p:nvSpPr>
          <p:cNvPr id="5" name="TextBox 4"/>
          <p:cNvSpPr txBox="1"/>
          <p:nvPr/>
        </p:nvSpPr>
        <p:spPr>
          <a:xfrm>
            <a:off x="304800" y="6248400"/>
            <a:ext cx="3898623" cy="246221"/>
          </a:xfrm>
          <a:prstGeom prst="rect">
            <a:avLst/>
          </a:prstGeom>
          <a:noFill/>
        </p:spPr>
        <p:txBody>
          <a:bodyPr wrap="none" rtlCol="0">
            <a:spAutoFit/>
          </a:bodyPr>
          <a:lstStyle/>
          <a:p>
            <a:r>
              <a:rPr lang="en-US" dirty="0" smtClean="0"/>
              <a:t>Three days after the 2010 M 7.2 El Mayor – </a:t>
            </a:r>
            <a:r>
              <a:rPr lang="en-US" dirty="0" err="1" smtClean="0"/>
              <a:t>Cucapah</a:t>
            </a:r>
            <a:r>
              <a:rPr lang="en-US" dirty="0" smtClean="0"/>
              <a:t> Earthquake</a:t>
            </a:r>
            <a:endParaRPr lang="en-US" dirty="0"/>
          </a:p>
        </p:txBody>
      </p:sp>
      <p:sp>
        <p:nvSpPr>
          <p:cNvPr id="6" name="TextBox 5"/>
          <p:cNvSpPr txBox="1"/>
          <p:nvPr/>
        </p:nvSpPr>
        <p:spPr>
          <a:xfrm>
            <a:off x="6324600" y="6248400"/>
            <a:ext cx="776086" cy="246221"/>
          </a:xfrm>
          <a:prstGeom prst="rect">
            <a:avLst/>
          </a:prstGeom>
          <a:noFill/>
        </p:spPr>
        <p:txBody>
          <a:bodyPr wrap="none" rtlCol="0">
            <a:spAutoFit/>
          </a:bodyPr>
          <a:lstStyle/>
          <a:p>
            <a:r>
              <a:rPr lang="en-US" dirty="0" err="1" smtClean="0"/>
              <a:t>Coseismic</a:t>
            </a:r>
            <a:endParaRPr lang="en-US" dirty="0"/>
          </a:p>
        </p:txBody>
      </p:sp>
      <p:grpSp>
        <p:nvGrpSpPr>
          <p:cNvPr id="3" name="Group 2"/>
          <p:cNvGrpSpPr/>
          <p:nvPr/>
        </p:nvGrpSpPr>
        <p:grpSpPr>
          <a:xfrm>
            <a:off x="1267179" y="1657586"/>
            <a:ext cx="7096007" cy="4329310"/>
            <a:chOff x="1267179" y="1657586"/>
            <a:chExt cx="7096007" cy="4329310"/>
          </a:xfrm>
        </p:grpSpPr>
        <p:sp>
          <p:nvSpPr>
            <p:cNvPr id="22" name="Oval 21"/>
            <p:cNvSpPr/>
            <p:nvPr/>
          </p:nvSpPr>
          <p:spPr>
            <a:xfrm>
              <a:off x="1267179" y="2628428"/>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220179" y="5152435"/>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848600" y="4200407"/>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476993" y="2466621"/>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286986" y="1657586"/>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550024" y="5910696"/>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133936" y="5707784"/>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TextBox 46"/>
          <p:cNvSpPr txBox="1"/>
          <p:nvPr/>
        </p:nvSpPr>
        <p:spPr>
          <a:xfrm>
            <a:off x="5486400" y="1143000"/>
            <a:ext cx="1324677"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2 months</a:t>
            </a:r>
            <a:endParaRPr lang="en-US" sz="2000" b="1" dirty="0">
              <a:solidFill>
                <a:srgbClr val="FFFF00"/>
              </a:solidFill>
            </a:endParaRPr>
          </a:p>
        </p:txBody>
      </p:sp>
      <p:cxnSp>
        <p:nvCxnSpPr>
          <p:cNvPr id="48" name="Straight Arrow Connector 47"/>
          <p:cNvCxnSpPr>
            <a:stCxn id="47" idx="3"/>
          </p:cNvCxnSpPr>
          <p:nvPr/>
        </p:nvCxnSpPr>
        <p:spPr>
          <a:xfrm flipV="1">
            <a:off x="6811077" y="1342195"/>
            <a:ext cx="323747" cy="86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114800" y="1143000"/>
            <a:ext cx="1011715"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5 days</a:t>
            </a:r>
            <a:endParaRPr lang="en-US" sz="2000" b="1" dirty="0">
              <a:solidFill>
                <a:srgbClr val="FFFF00"/>
              </a:solidFill>
            </a:endParaRPr>
          </a:p>
        </p:txBody>
      </p:sp>
      <p:cxnSp>
        <p:nvCxnSpPr>
          <p:cNvPr id="50" name="Straight Arrow Connector 49"/>
          <p:cNvCxnSpPr>
            <a:stCxn id="49" idx="1"/>
          </p:cNvCxnSpPr>
          <p:nvPr/>
        </p:nvCxnSpPr>
        <p:spPr>
          <a:xfrm flipH="1" flipV="1">
            <a:off x="3477932" y="1334979"/>
            <a:ext cx="636868" cy="807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9" idx="3"/>
            <a:endCxn id="47" idx="1"/>
          </p:cNvCxnSpPr>
          <p:nvPr/>
        </p:nvCxnSpPr>
        <p:spPr>
          <a:xfrm>
            <a:off x="5126515" y="1343055"/>
            <a:ext cx="359885"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smtClean="0"/>
              <a:t>3/7/2013</a:t>
            </a:r>
            <a:endParaRPr lang="en-US"/>
          </a:p>
        </p:txBody>
      </p:sp>
      <p:sp>
        <p:nvSpPr>
          <p:cNvPr id="8" name="Footer Placeholder 7"/>
          <p:cNvSpPr>
            <a:spLocks noGrp="1"/>
          </p:cNvSpPr>
          <p:nvPr>
            <p:ph type="ftr" sz="quarter" idx="11"/>
          </p:nvPr>
        </p:nvSpPr>
        <p:spPr/>
        <p:txBody>
          <a:bodyPr/>
          <a:lstStyle/>
          <a:p>
            <a:r>
              <a:rPr lang="en-US" smtClean="0"/>
              <a:t>IEEE Aerospace Conference</a:t>
            </a:r>
            <a:endParaRPr lang="en-US"/>
          </a:p>
        </p:txBody>
      </p:sp>
      <p:sp>
        <p:nvSpPr>
          <p:cNvPr id="9" name="Slide Number Placeholder 8"/>
          <p:cNvSpPr>
            <a:spLocks noGrp="1"/>
          </p:cNvSpPr>
          <p:nvPr>
            <p:ph type="sldNum" sz="quarter" idx="12"/>
          </p:nvPr>
        </p:nvSpPr>
        <p:spPr/>
        <p:txBody>
          <a:bodyPr/>
          <a:lstStyle/>
          <a:p>
            <a:fld id="{10C3F0D8-0C53-2F41-9C79-8719140FFF17}" type="slidenum">
              <a:rPr lang="en-US" smtClean="0"/>
              <a:t>20</a:t>
            </a:fld>
            <a:endParaRPr lang="en-US"/>
          </a:p>
        </p:txBody>
      </p:sp>
    </p:spTree>
    <p:extLst>
      <p:ext uri="{BB962C8B-B14F-4D97-AF65-F5344CB8AC3E}">
        <p14:creationId xmlns:p14="http://schemas.microsoft.com/office/powerpoint/2010/main" val="58884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16 at 9.22.15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46247"/>
            <a:ext cx="9144000" cy="5149753"/>
          </a:xfrm>
          <a:prstGeom prst="rect">
            <a:avLst/>
          </a:prstGeom>
        </p:spPr>
      </p:pic>
      <p:grpSp>
        <p:nvGrpSpPr>
          <p:cNvPr id="37" name="Group 36"/>
          <p:cNvGrpSpPr/>
          <p:nvPr/>
        </p:nvGrpSpPr>
        <p:grpSpPr>
          <a:xfrm>
            <a:off x="1267179" y="1648179"/>
            <a:ext cx="7105414" cy="4338717"/>
            <a:chOff x="1267179" y="1648179"/>
            <a:chExt cx="7105414" cy="4338717"/>
          </a:xfrm>
          <a:solidFill>
            <a:srgbClr val="FFAEAB"/>
          </a:solidFill>
        </p:grpSpPr>
        <p:grpSp>
          <p:nvGrpSpPr>
            <p:cNvPr id="14" name="Group 13"/>
            <p:cNvGrpSpPr/>
            <p:nvPr/>
          </p:nvGrpSpPr>
          <p:grpSpPr>
            <a:xfrm>
              <a:off x="1267179" y="1648179"/>
              <a:ext cx="7105414" cy="4331501"/>
              <a:chOff x="1267179" y="1648179"/>
              <a:chExt cx="7105414" cy="4331501"/>
            </a:xfrm>
            <a:grpFill/>
          </p:grpSpPr>
          <p:sp>
            <p:nvSpPr>
              <p:cNvPr id="15" name="Oval 14"/>
              <p:cNvSpPr/>
              <p:nvPr/>
            </p:nvSpPr>
            <p:spPr>
              <a:xfrm>
                <a:off x="6578888" y="590348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155584" y="567170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304807" y="264818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248400" y="51054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848600"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505214" y="24666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296393"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67179" y="26190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220179" y="5095993"/>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839193"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476993" y="245721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286986"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550024" y="5881832"/>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133936" y="5664488"/>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267179" y="1657586"/>
              <a:ext cx="7096007" cy="4329310"/>
              <a:chOff x="1267179" y="1657586"/>
              <a:chExt cx="7096007" cy="4329310"/>
            </a:xfrm>
            <a:grpFill/>
          </p:grpSpPr>
          <p:sp>
            <p:nvSpPr>
              <p:cNvPr id="30" name="Oval 29"/>
              <p:cNvSpPr/>
              <p:nvPr/>
            </p:nvSpPr>
            <p:spPr>
              <a:xfrm>
                <a:off x="1267179" y="2628428"/>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220179" y="5152435"/>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848600" y="4200407"/>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476993" y="24666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8286986" y="165758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550024" y="591069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133936" y="570778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 name="Title 2"/>
          <p:cNvSpPr>
            <a:spLocks noGrp="1"/>
          </p:cNvSpPr>
          <p:nvPr>
            <p:ph type="title"/>
          </p:nvPr>
        </p:nvSpPr>
        <p:spPr/>
        <p:txBody>
          <a:bodyPr/>
          <a:lstStyle/>
          <a:p>
            <a:r>
              <a:rPr lang="en-US" dirty="0" smtClean="0"/>
              <a:t>Salton Trough</a:t>
            </a:r>
            <a:endParaRPr lang="en-US" dirty="0"/>
          </a:p>
        </p:txBody>
      </p:sp>
      <p:sp>
        <p:nvSpPr>
          <p:cNvPr id="5" name="TextBox 4"/>
          <p:cNvSpPr txBox="1"/>
          <p:nvPr/>
        </p:nvSpPr>
        <p:spPr>
          <a:xfrm>
            <a:off x="304800" y="6248400"/>
            <a:ext cx="3948467" cy="246221"/>
          </a:xfrm>
          <a:prstGeom prst="rect">
            <a:avLst/>
          </a:prstGeom>
          <a:noFill/>
        </p:spPr>
        <p:txBody>
          <a:bodyPr wrap="none" rtlCol="0">
            <a:spAutoFit/>
          </a:bodyPr>
          <a:lstStyle/>
          <a:p>
            <a:r>
              <a:rPr lang="en-US" dirty="0" smtClean="0"/>
              <a:t>Two months after the 2010 M 7.2 El Mayor – </a:t>
            </a:r>
            <a:r>
              <a:rPr lang="en-US" dirty="0" err="1" smtClean="0"/>
              <a:t>Cucapah</a:t>
            </a:r>
            <a:r>
              <a:rPr lang="en-US" dirty="0" smtClean="0"/>
              <a:t> Earthquake</a:t>
            </a:r>
            <a:endParaRPr lang="en-US" dirty="0"/>
          </a:p>
        </p:txBody>
      </p:sp>
      <p:sp>
        <p:nvSpPr>
          <p:cNvPr id="6" name="TextBox 5"/>
          <p:cNvSpPr txBox="1"/>
          <p:nvPr/>
        </p:nvSpPr>
        <p:spPr>
          <a:xfrm>
            <a:off x="6324600" y="6248400"/>
            <a:ext cx="1225178" cy="246221"/>
          </a:xfrm>
          <a:prstGeom prst="rect">
            <a:avLst/>
          </a:prstGeom>
          <a:noFill/>
        </p:spPr>
        <p:txBody>
          <a:bodyPr wrap="none" rtlCol="0">
            <a:spAutoFit/>
          </a:bodyPr>
          <a:lstStyle/>
          <a:p>
            <a:r>
              <a:rPr lang="en-US" dirty="0" smtClean="0"/>
              <a:t>Postseismic shear</a:t>
            </a:r>
            <a:endParaRPr lang="en-US" dirty="0"/>
          </a:p>
        </p:txBody>
      </p:sp>
      <p:grpSp>
        <p:nvGrpSpPr>
          <p:cNvPr id="3" name="Group 2"/>
          <p:cNvGrpSpPr/>
          <p:nvPr/>
        </p:nvGrpSpPr>
        <p:grpSpPr>
          <a:xfrm>
            <a:off x="1267179" y="1648179"/>
            <a:ext cx="7096007" cy="4331501"/>
            <a:chOff x="1267179" y="1648179"/>
            <a:chExt cx="7096007" cy="4331501"/>
          </a:xfrm>
        </p:grpSpPr>
        <p:sp>
          <p:nvSpPr>
            <p:cNvPr id="7" name="Oval 6"/>
            <p:cNvSpPr/>
            <p:nvPr/>
          </p:nvSpPr>
          <p:spPr>
            <a:xfrm>
              <a:off x="1267179" y="2619021"/>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20179" y="5152435"/>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848600" y="419100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76993" y="2457214"/>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286986" y="1648179"/>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550024" y="590348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133936" y="5707784"/>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extBox 40"/>
          <p:cNvSpPr txBox="1"/>
          <p:nvPr/>
        </p:nvSpPr>
        <p:spPr>
          <a:xfrm>
            <a:off x="5486400" y="1143000"/>
            <a:ext cx="128284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1.3 years</a:t>
            </a:r>
            <a:endParaRPr lang="en-US" sz="2000" b="1" dirty="0">
              <a:solidFill>
                <a:srgbClr val="FFFF00"/>
              </a:solidFill>
            </a:endParaRPr>
          </a:p>
        </p:txBody>
      </p:sp>
      <p:cxnSp>
        <p:nvCxnSpPr>
          <p:cNvPr id="42" name="Straight Arrow Connector 41"/>
          <p:cNvCxnSpPr>
            <a:stCxn id="41" idx="3"/>
          </p:cNvCxnSpPr>
          <p:nvPr/>
        </p:nvCxnSpPr>
        <p:spPr>
          <a:xfrm flipV="1">
            <a:off x="6769248" y="1342195"/>
            <a:ext cx="365576" cy="86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114800" y="1143000"/>
            <a:ext cx="1324677"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2 months</a:t>
            </a:r>
            <a:endParaRPr lang="en-US" sz="2000" b="1" dirty="0">
              <a:solidFill>
                <a:srgbClr val="FFFF00"/>
              </a:solidFill>
            </a:endParaRPr>
          </a:p>
        </p:txBody>
      </p:sp>
      <p:cxnSp>
        <p:nvCxnSpPr>
          <p:cNvPr id="44" name="Straight Arrow Connector 43"/>
          <p:cNvCxnSpPr>
            <a:stCxn id="43" idx="1"/>
          </p:cNvCxnSpPr>
          <p:nvPr/>
        </p:nvCxnSpPr>
        <p:spPr>
          <a:xfrm flipH="1" flipV="1">
            <a:off x="3477932" y="1334979"/>
            <a:ext cx="636868" cy="807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3" idx="3"/>
            <a:endCxn id="41" idx="1"/>
          </p:cNvCxnSpPr>
          <p:nvPr/>
        </p:nvCxnSpPr>
        <p:spPr>
          <a:xfrm>
            <a:off x="5439477" y="1343055"/>
            <a:ext cx="46923"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8" name="Date Placeholder 37"/>
          <p:cNvSpPr>
            <a:spLocks noGrp="1"/>
          </p:cNvSpPr>
          <p:nvPr>
            <p:ph type="dt" sz="half" idx="10"/>
          </p:nvPr>
        </p:nvSpPr>
        <p:spPr/>
        <p:txBody>
          <a:bodyPr/>
          <a:lstStyle/>
          <a:p>
            <a:r>
              <a:rPr lang="en-US" smtClean="0"/>
              <a:t>3/7/2013</a:t>
            </a:r>
            <a:endParaRPr lang="en-US"/>
          </a:p>
        </p:txBody>
      </p:sp>
      <p:sp>
        <p:nvSpPr>
          <p:cNvPr id="39" name="Footer Placeholder 38"/>
          <p:cNvSpPr>
            <a:spLocks noGrp="1"/>
          </p:cNvSpPr>
          <p:nvPr>
            <p:ph type="ftr" sz="quarter" idx="11"/>
          </p:nvPr>
        </p:nvSpPr>
        <p:spPr/>
        <p:txBody>
          <a:bodyPr/>
          <a:lstStyle/>
          <a:p>
            <a:r>
              <a:rPr lang="en-US" smtClean="0"/>
              <a:t>IEEE Aerospace Conference</a:t>
            </a:r>
            <a:endParaRPr lang="en-US"/>
          </a:p>
        </p:txBody>
      </p:sp>
      <p:sp>
        <p:nvSpPr>
          <p:cNvPr id="40" name="Slide Number Placeholder 39"/>
          <p:cNvSpPr>
            <a:spLocks noGrp="1"/>
          </p:cNvSpPr>
          <p:nvPr>
            <p:ph type="sldNum" sz="quarter" idx="12"/>
          </p:nvPr>
        </p:nvSpPr>
        <p:spPr/>
        <p:txBody>
          <a:bodyPr/>
          <a:lstStyle/>
          <a:p>
            <a:fld id="{10C3F0D8-0C53-2F41-9C79-8719140FFF17}" type="slidenum">
              <a:rPr lang="en-US" smtClean="0"/>
              <a:t>21</a:t>
            </a:fld>
            <a:endParaRPr lang="en-US"/>
          </a:p>
        </p:txBody>
      </p:sp>
    </p:spTree>
    <p:extLst>
      <p:ext uri="{BB962C8B-B14F-4D97-AF65-F5344CB8AC3E}">
        <p14:creationId xmlns:p14="http://schemas.microsoft.com/office/powerpoint/2010/main" val="407865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2-16 at 9.23.07 A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54946"/>
            <a:ext cx="9144000" cy="5141054"/>
          </a:xfrm>
          <a:prstGeom prst="rect">
            <a:avLst/>
          </a:prstGeom>
        </p:spPr>
      </p:pic>
      <p:grpSp>
        <p:nvGrpSpPr>
          <p:cNvPr id="3" name="Group 2"/>
          <p:cNvGrpSpPr/>
          <p:nvPr/>
        </p:nvGrpSpPr>
        <p:grpSpPr>
          <a:xfrm>
            <a:off x="1267179" y="1648179"/>
            <a:ext cx="7105414" cy="4338717"/>
            <a:chOff x="1267179" y="1648179"/>
            <a:chExt cx="7105414" cy="4338717"/>
          </a:xfrm>
          <a:solidFill>
            <a:srgbClr val="FFAEAB"/>
          </a:solidFill>
        </p:grpSpPr>
        <p:grpSp>
          <p:nvGrpSpPr>
            <p:cNvPr id="15" name="Group 14"/>
            <p:cNvGrpSpPr/>
            <p:nvPr/>
          </p:nvGrpSpPr>
          <p:grpSpPr>
            <a:xfrm>
              <a:off x="1267179" y="1648179"/>
              <a:ext cx="7105414" cy="4338717"/>
              <a:chOff x="1267179" y="1648179"/>
              <a:chExt cx="7105414" cy="4338717"/>
            </a:xfrm>
            <a:grpFill/>
          </p:grpSpPr>
          <p:grpSp>
            <p:nvGrpSpPr>
              <p:cNvPr id="16" name="Group 15"/>
              <p:cNvGrpSpPr/>
              <p:nvPr/>
            </p:nvGrpSpPr>
            <p:grpSpPr>
              <a:xfrm>
                <a:off x="1267179" y="1648179"/>
                <a:ext cx="7105414" cy="4331501"/>
                <a:chOff x="1267179" y="1648179"/>
                <a:chExt cx="7105414" cy="4331501"/>
              </a:xfrm>
              <a:grpFill/>
            </p:grpSpPr>
            <p:sp>
              <p:nvSpPr>
                <p:cNvPr id="25" name="Oval 24"/>
                <p:cNvSpPr/>
                <p:nvPr/>
              </p:nvSpPr>
              <p:spPr>
                <a:xfrm>
                  <a:off x="6578888" y="590348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155584" y="567170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304807" y="264818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248400" y="51054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848600"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505214" y="24666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296393"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267179" y="26190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220179" y="5095993"/>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839193"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476993" y="245721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286986"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550024" y="5881832"/>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133936" y="5664488"/>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1267179" y="1657586"/>
                <a:ext cx="7096007" cy="4329310"/>
                <a:chOff x="1267179" y="1657586"/>
                <a:chExt cx="7096007" cy="4329310"/>
              </a:xfrm>
              <a:grpFill/>
            </p:grpSpPr>
            <p:sp>
              <p:nvSpPr>
                <p:cNvPr id="18" name="Oval 17"/>
                <p:cNvSpPr/>
                <p:nvPr/>
              </p:nvSpPr>
              <p:spPr>
                <a:xfrm>
                  <a:off x="1267179" y="2628428"/>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220179" y="5152435"/>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848600" y="4200407"/>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476993" y="24666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8286986" y="165758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550024" y="5910696"/>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133936" y="570778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9" name="Group 38"/>
            <p:cNvGrpSpPr/>
            <p:nvPr/>
          </p:nvGrpSpPr>
          <p:grpSpPr>
            <a:xfrm>
              <a:off x="1267179" y="1648179"/>
              <a:ext cx="7096007" cy="4331501"/>
              <a:chOff x="1267179" y="1648179"/>
              <a:chExt cx="7096007" cy="4331501"/>
            </a:xfrm>
            <a:grpFill/>
          </p:grpSpPr>
          <p:sp>
            <p:nvSpPr>
              <p:cNvPr id="40" name="Oval 39"/>
              <p:cNvSpPr/>
              <p:nvPr/>
            </p:nvSpPr>
            <p:spPr>
              <a:xfrm>
                <a:off x="1267179" y="2619021"/>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6220179" y="5152435"/>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848600" y="419100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476993" y="245721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286986" y="1648179"/>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6550024" y="5903480"/>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133936" y="5707784"/>
                <a:ext cx="76200" cy="762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 name="Title 2"/>
          <p:cNvSpPr>
            <a:spLocks noGrp="1"/>
          </p:cNvSpPr>
          <p:nvPr>
            <p:ph type="title"/>
          </p:nvPr>
        </p:nvSpPr>
        <p:spPr/>
        <p:txBody>
          <a:bodyPr/>
          <a:lstStyle/>
          <a:p>
            <a:r>
              <a:rPr lang="en-US" dirty="0" smtClean="0"/>
              <a:t>Salton Trough</a:t>
            </a:r>
            <a:endParaRPr lang="en-US" dirty="0"/>
          </a:p>
        </p:txBody>
      </p:sp>
      <p:sp>
        <p:nvSpPr>
          <p:cNvPr id="6" name="TextBox 5"/>
          <p:cNvSpPr txBox="1"/>
          <p:nvPr/>
        </p:nvSpPr>
        <p:spPr>
          <a:xfrm>
            <a:off x="304800" y="6248400"/>
            <a:ext cx="3820227" cy="246221"/>
          </a:xfrm>
          <a:prstGeom prst="rect">
            <a:avLst/>
          </a:prstGeom>
          <a:noFill/>
        </p:spPr>
        <p:txBody>
          <a:bodyPr wrap="none" rtlCol="0">
            <a:spAutoFit/>
          </a:bodyPr>
          <a:lstStyle/>
          <a:p>
            <a:r>
              <a:rPr lang="en-US" dirty="0" smtClean="0"/>
              <a:t>1 ½ years after the 2010 M 7.2 El Mayor – </a:t>
            </a:r>
            <a:r>
              <a:rPr lang="en-US" dirty="0" err="1" smtClean="0"/>
              <a:t>Cucapah</a:t>
            </a:r>
            <a:r>
              <a:rPr lang="en-US" dirty="0" smtClean="0"/>
              <a:t> Earthquake</a:t>
            </a:r>
            <a:endParaRPr lang="en-US" dirty="0"/>
          </a:p>
        </p:txBody>
      </p:sp>
      <p:sp>
        <p:nvSpPr>
          <p:cNvPr id="7" name="TextBox 6"/>
          <p:cNvSpPr txBox="1"/>
          <p:nvPr/>
        </p:nvSpPr>
        <p:spPr>
          <a:xfrm>
            <a:off x="6324600" y="6248400"/>
            <a:ext cx="1225178" cy="246221"/>
          </a:xfrm>
          <a:prstGeom prst="rect">
            <a:avLst/>
          </a:prstGeom>
          <a:noFill/>
        </p:spPr>
        <p:txBody>
          <a:bodyPr wrap="none" rtlCol="0">
            <a:spAutoFit/>
          </a:bodyPr>
          <a:lstStyle/>
          <a:p>
            <a:r>
              <a:rPr lang="en-US" dirty="0" smtClean="0"/>
              <a:t>Postseismic shear</a:t>
            </a:r>
            <a:endParaRPr lang="en-US" dirty="0"/>
          </a:p>
        </p:txBody>
      </p:sp>
      <p:grpSp>
        <p:nvGrpSpPr>
          <p:cNvPr id="2" name="Group 1"/>
          <p:cNvGrpSpPr/>
          <p:nvPr/>
        </p:nvGrpSpPr>
        <p:grpSpPr>
          <a:xfrm>
            <a:off x="1248365" y="1666993"/>
            <a:ext cx="7105414" cy="4319903"/>
            <a:chOff x="1248365" y="1666993"/>
            <a:chExt cx="7105414" cy="4319903"/>
          </a:xfrm>
        </p:grpSpPr>
        <p:sp>
          <p:nvSpPr>
            <p:cNvPr id="8" name="Oval 7"/>
            <p:cNvSpPr/>
            <p:nvPr/>
          </p:nvSpPr>
          <p:spPr>
            <a:xfrm>
              <a:off x="1248365" y="2619021"/>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01365" y="5161842"/>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839193" y="4200407"/>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67586" y="2466621"/>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277579" y="1666993"/>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535592" y="5910696"/>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119504" y="5715000"/>
              <a:ext cx="76200" cy="762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TextBox 46"/>
          <p:cNvSpPr txBox="1"/>
          <p:nvPr/>
        </p:nvSpPr>
        <p:spPr>
          <a:xfrm>
            <a:off x="4114800" y="1143000"/>
            <a:ext cx="128284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rgbClr val="FFFF00"/>
                </a:solidFill>
              </a:rPr>
              <a:t>1.3 years</a:t>
            </a:r>
            <a:endParaRPr lang="en-US" sz="2000" b="1" dirty="0">
              <a:solidFill>
                <a:srgbClr val="FFFF00"/>
              </a:solidFill>
            </a:endParaRPr>
          </a:p>
        </p:txBody>
      </p:sp>
      <p:cxnSp>
        <p:nvCxnSpPr>
          <p:cNvPr id="48" name="Straight Arrow Connector 47"/>
          <p:cNvCxnSpPr>
            <a:stCxn id="47" idx="1"/>
          </p:cNvCxnSpPr>
          <p:nvPr/>
        </p:nvCxnSpPr>
        <p:spPr>
          <a:xfrm flipH="1" flipV="1">
            <a:off x="3477932" y="1334979"/>
            <a:ext cx="636868" cy="807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9" name="Date Placeholder 48"/>
          <p:cNvSpPr>
            <a:spLocks noGrp="1"/>
          </p:cNvSpPr>
          <p:nvPr>
            <p:ph type="dt" sz="half" idx="10"/>
          </p:nvPr>
        </p:nvSpPr>
        <p:spPr/>
        <p:txBody>
          <a:bodyPr/>
          <a:lstStyle/>
          <a:p>
            <a:r>
              <a:rPr lang="en-US" smtClean="0"/>
              <a:t>3/7/2013</a:t>
            </a:r>
            <a:endParaRPr lang="en-US"/>
          </a:p>
        </p:txBody>
      </p:sp>
      <p:sp>
        <p:nvSpPr>
          <p:cNvPr id="50" name="Footer Placeholder 49"/>
          <p:cNvSpPr>
            <a:spLocks noGrp="1"/>
          </p:cNvSpPr>
          <p:nvPr>
            <p:ph type="ftr" sz="quarter" idx="11"/>
          </p:nvPr>
        </p:nvSpPr>
        <p:spPr/>
        <p:txBody>
          <a:bodyPr/>
          <a:lstStyle/>
          <a:p>
            <a:r>
              <a:rPr lang="en-US" smtClean="0"/>
              <a:t>IEEE Aerospace Conference</a:t>
            </a:r>
            <a:endParaRPr lang="en-US"/>
          </a:p>
        </p:txBody>
      </p:sp>
      <p:sp>
        <p:nvSpPr>
          <p:cNvPr id="51" name="Slide Number Placeholder 50"/>
          <p:cNvSpPr>
            <a:spLocks noGrp="1"/>
          </p:cNvSpPr>
          <p:nvPr>
            <p:ph type="sldNum" sz="quarter" idx="12"/>
          </p:nvPr>
        </p:nvSpPr>
        <p:spPr/>
        <p:txBody>
          <a:bodyPr/>
          <a:lstStyle/>
          <a:p>
            <a:fld id="{10C3F0D8-0C53-2F41-9C79-8719140FFF17}" type="slidenum">
              <a:rPr lang="en-US" smtClean="0"/>
              <a:t>22</a:t>
            </a:fld>
            <a:endParaRPr lang="en-US"/>
          </a:p>
        </p:txBody>
      </p:sp>
    </p:spTree>
    <p:extLst>
      <p:ext uri="{BB962C8B-B14F-4D97-AF65-F5344CB8AC3E}">
        <p14:creationId xmlns:p14="http://schemas.microsoft.com/office/powerpoint/2010/main" val="924415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Crustal Deformation</a:t>
            </a:r>
            <a:endParaRPr lang="en-US" dirty="0"/>
          </a:p>
        </p:txBody>
      </p:sp>
      <p:pic>
        <p:nvPicPr>
          <p:cNvPr id="3" name="california1_2fil_B_d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164016"/>
            <a:ext cx="9144001" cy="5143500"/>
          </a:xfrm>
          <a:prstGeom prst="rect">
            <a:avLst/>
          </a:prstGeom>
        </p:spPr>
      </p:pic>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23</a:t>
            </a:fld>
            <a:endParaRPr lang="en-US"/>
          </a:p>
        </p:txBody>
      </p:sp>
    </p:spTree>
    <p:extLst>
      <p:ext uri="{BB962C8B-B14F-4D97-AF65-F5344CB8AC3E}">
        <p14:creationId xmlns:p14="http://schemas.microsoft.com/office/powerpoint/2010/main" val="180094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Earthquake Response</a:t>
            </a:r>
            <a:endParaRPr lang="en-US" sz="3200" dirty="0"/>
          </a:p>
        </p:txBody>
      </p:sp>
      <p:pic>
        <p:nvPicPr>
          <p:cNvPr id="10" name="Picture 9" descr="QuakeSimLogoGrayEmbo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02410" y="5780562"/>
            <a:ext cx="728924" cy="269702"/>
          </a:xfrm>
          <a:prstGeom prst="rect">
            <a:avLst/>
          </a:prstGeom>
        </p:spPr>
      </p:pic>
      <p:grpSp>
        <p:nvGrpSpPr>
          <p:cNvPr id="21" name="Group 20"/>
          <p:cNvGrpSpPr/>
          <p:nvPr/>
        </p:nvGrpSpPr>
        <p:grpSpPr>
          <a:xfrm>
            <a:off x="527064" y="1797591"/>
            <a:ext cx="5882500" cy="3448859"/>
            <a:chOff x="529662" y="1985723"/>
            <a:chExt cx="5882500" cy="3448859"/>
          </a:xfrm>
        </p:grpSpPr>
        <p:pic>
          <p:nvPicPr>
            <p:cNvPr id="5" name="Picture 4" descr="Unkn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662" y="1985723"/>
              <a:ext cx="5882500" cy="3448859"/>
            </a:xfrm>
            <a:prstGeom prst="rect">
              <a:avLst/>
            </a:prstGeom>
            <a:ln>
              <a:solidFill>
                <a:srgbClr val="000000"/>
              </a:solidFill>
            </a:ln>
            <a:effectLst>
              <a:outerShdw blurRad="50800" dist="38100" dir="2700000" algn="tl" rotWithShape="0">
                <a:prstClr val="black">
                  <a:alpha val="40000"/>
                </a:prstClr>
              </a:outerShdw>
            </a:effectLst>
          </p:spPr>
        </p:pic>
        <p:pic>
          <p:nvPicPr>
            <p:cNvPr id="9" name="Picture 8" descr="E-DECIDER_logo.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7617" y="4893700"/>
              <a:ext cx="980465" cy="246008"/>
            </a:xfrm>
            <a:prstGeom prst="rect">
              <a:avLst/>
            </a:prstGeom>
          </p:spPr>
        </p:pic>
        <p:pic>
          <p:nvPicPr>
            <p:cNvPr id="11" name="Picture 10" descr="QuakeSimLogoGrayEmbo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3387" y="4588010"/>
              <a:ext cx="728924" cy="269702"/>
            </a:xfrm>
            <a:prstGeom prst="rect">
              <a:avLst/>
            </a:prstGeom>
          </p:spPr>
        </p:pic>
      </p:grpSp>
      <p:sp>
        <p:nvSpPr>
          <p:cNvPr id="12" name="TextBox 11"/>
          <p:cNvSpPr txBox="1"/>
          <p:nvPr/>
        </p:nvSpPr>
        <p:spPr>
          <a:xfrm>
            <a:off x="52604" y="5667477"/>
            <a:ext cx="3824757" cy="646331"/>
          </a:xfrm>
          <a:prstGeom prst="rect">
            <a:avLst/>
          </a:prstGeom>
          <a:noFill/>
          <a:ln>
            <a:solidFill>
              <a:schemeClr val="tx1"/>
            </a:solidFill>
          </a:ln>
        </p:spPr>
        <p:txBody>
          <a:bodyPr wrap="square" rtlCol="0">
            <a:spAutoFit/>
          </a:bodyPr>
          <a:lstStyle/>
          <a:p>
            <a:r>
              <a:rPr lang="en-US" dirty="0" smtClean="0"/>
              <a:t>Modeled San Andreas fault earthquake scenario (</a:t>
            </a:r>
            <a:r>
              <a:rPr lang="en-US" dirty="0" err="1" smtClean="0"/>
              <a:t>ShakeOut</a:t>
            </a:r>
            <a:r>
              <a:rPr lang="en-US" dirty="0" smtClean="0"/>
              <a:t> 2008)</a:t>
            </a:r>
            <a:endParaRPr lang="en-US" dirty="0"/>
          </a:p>
        </p:txBody>
      </p:sp>
      <p:sp>
        <p:nvSpPr>
          <p:cNvPr id="6" name="TextBox 5"/>
          <p:cNvSpPr txBox="1"/>
          <p:nvPr/>
        </p:nvSpPr>
        <p:spPr>
          <a:xfrm>
            <a:off x="723387" y="930272"/>
            <a:ext cx="6307947" cy="595548"/>
          </a:xfrm>
          <a:prstGeom prst="rect">
            <a:avLst/>
          </a:prstGeom>
          <a:noFill/>
          <a:ln>
            <a:solidFill>
              <a:schemeClr val="tx1"/>
            </a:solidFill>
          </a:ln>
        </p:spPr>
        <p:txBody>
          <a:bodyPr wrap="square" rtlCol="0">
            <a:spAutoFit/>
          </a:bodyPr>
          <a:lstStyle/>
          <a:p>
            <a:pPr>
              <a:lnSpc>
                <a:spcPct val="90000"/>
              </a:lnSpc>
            </a:pPr>
            <a:r>
              <a:rPr lang="en-US" dirty="0" smtClean="0"/>
              <a:t>Tilt maps show where water and sewer lines may run backwards for an event on the Cucamonga Fault (Golden Guardian 2012)</a:t>
            </a:r>
            <a:endParaRPr lang="en-US" dirty="0"/>
          </a:p>
        </p:txBody>
      </p:sp>
      <p:cxnSp>
        <p:nvCxnSpPr>
          <p:cNvPr id="7" name="Straight Arrow Connector 6"/>
          <p:cNvCxnSpPr>
            <a:stCxn id="6" idx="2"/>
          </p:cNvCxnSpPr>
          <p:nvPr/>
        </p:nvCxnSpPr>
        <p:spPr>
          <a:xfrm>
            <a:off x="3877361" y="1525820"/>
            <a:ext cx="755638" cy="100220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descr="Composite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14915" y="2968469"/>
            <a:ext cx="3473283" cy="3727936"/>
          </a:xfrm>
          <a:prstGeom prst="rect">
            <a:avLst/>
          </a:prstGeom>
          <a:effectLst>
            <a:outerShdw blurRad="50800" dist="38100" dir="2700000" algn="tl" rotWithShape="0">
              <a:prstClr val="black">
                <a:alpha val="40000"/>
              </a:prstClr>
            </a:outerShdw>
          </a:effectLst>
        </p:spPr>
      </p:pic>
      <p:cxnSp>
        <p:nvCxnSpPr>
          <p:cNvPr id="13" name="Straight Arrow Connector 12"/>
          <p:cNvCxnSpPr>
            <a:stCxn id="12" idx="3"/>
          </p:cNvCxnSpPr>
          <p:nvPr/>
        </p:nvCxnSpPr>
        <p:spPr>
          <a:xfrm flipV="1">
            <a:off x="3877361" y="5420554"/>
            <a:ext cx="2532203" cy="57008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6749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Support</a:t>
            </a:r>
            <a:endParaRPr lang="en-US" dirty="0"/>
          </a:p>
        </p:txBody>
      </p:sp>
      <p:pic>
        <p:nvPicPr>
          <p:cNvPr id="3" name="Picture 2" descr="approach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54" y="907307"/>
            <a:ext cx="8141918" cy="5667940"/>
          </a:xfrm>
          <a:prstGeom prst="rect">
            <a:avLst/>
          </a:prstGeom>
        </p:spPr>
      </p:pic>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25</a:t>
            </a:fld>
            <a:endParaRPr lang="en-US"/>
          </a:p>
        </p:txBody>
      </p:sp>
    </p:spTree>
    <p:extLst>
      <p:ext uri="{BB962C8B-B14F-4D97-AF65-F5344CB8AC3E}">
        <p14:creationId xmlns:p14="http://schemas.microsoft.com/office/powerpoint/2010/main" val="1386834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UAVSAR</a:t>
            </a:r>
            <a:endParaRPr lang="en-US" sz="3600" dirty="0"/>
          </a:p>
        </p:txBody>
      </p:sp>
      <p:grpSp>
        <p:nvGrpSpPr>
          <p:cNvPr id="12" name="Group 11"/>
          <p:cNvGrpSpPr/>
          <p:nvPr/>
        </p:nvGrpSpPr>
        <p:grpSpPr>
          <a:xfrm>
            <a:off x="769533" y="1446266"/>
            <a:ext cx="7473273" cy="4596215"/>
            <a:chOff x="762005" y="1069543"/>
            <a:chExt cx="7590692" cy="4668429"/>
          </a:xfrm>
        </p:grpSpPr>
        <p:pic>
          <p:nvPicPr>
            <p:cNvPr id="13" name="Content Placeholder 3" descr="uavsar.tif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62005" y="1151553"/>
              <a:ext cx="7590692" cy="458641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Picture 13" descr="radar3.gif"/>
            <p:cNvPicPr>
              <a:picLocks noChangeAspect="1"/>
            </p:cNvPicPr>
            <p:nvPr/>
          </p:nvPicPr>
          <p:blipFill>
            <a:blip r:embed="rId3">
              <a:alphaModFix amt="57000"/>
            </a:blip>
            <a:stretch>
              <a:fillRect/>
            </a:stretch>
          </p:blipFill>
          <p:spPr>
            <a:xfrm rot="214337">
              <a:off x="5412560" y="1069543"/>
              <a:ext cx="2527300" cy="4572000"/>
            </a:xfrm>
            <a:prstGeom prst="rect">
              <a:avLst/>
            </a:prstGeom>
          </p:spPr>
        </p:pic>
        <p:pic>
          <p:nvPicPr>
            <p:cNvPr id="15" name="Picture 14" descr="g3_front_shadow1.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77233">
              <a:off x="5198336" y="1260166"/>
              <a:ext cx="2100416" cy="603023"/>
            </a:xfrm>
            <a:prstGeom prst="rect">
              <a:avLst/>
            </a:prstGeom>
          </p:spPr>
        </p:pic>
      </p:grpSp>
      <p:sp>
        <p:nvSpPr>
          <p:cNvPr id="2" name="TextBox 1"/>
          <p:cNvSpPr txBox="1"/>
          <p:nvPr/>
        </p:nvSpPr>
        <p:spPr>
          <a:xfrm>
            <a:off x="341008" y="5902642"/>
            <a:ext cx="3113803" cy="646331"/>
          </a:xfrm>
          <a:prstGeom prst="rect">
            <a:avLst/>
          </a:prstGeom>
          <a:noFill/>
        </p:spPr>
        <p:txBody>
          <a:bodyPr wrap="none" rtlCol="0">
            <a:spAutoFit/>
          </a:bodyPr>
          <a:lstStyle/>
          <a:p>
            <a:r>
              <a:rPr lang="en-US" dirty="0" smtClean="0"/>
              <a:t>L-band radar</a:t>
            </a:r>
          </a:p>
          <a:p>
            <a:r>
              <a:rPr lang="en-US" dirty="0" smtClean="0"/>
              <a:t>Flies on a Gulfstream III aircraft</a:t>
            </a:r>
            <a:endParaRPr lang="en-US"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4" name="Footer Placeholder 3"/>
          <p:cNvSpPr>
            <a:spLocks noGrp="1"/>
          </p:cNvSpPr>
          <p:nvPr>
            <p:ph type="ftr" sz="quarter" idx="11"/>
          </p:nvPr>
        </p:nvSpPr>
        <p:spPr/>
        <p:txBody>
          <a:bodyPr/>
          <a:lstStyle/>
          <a:p>
            <a:r>
              <a:rPr lang="en-US" smtClean="0"/>
              <a:t>IEEE Aerospace Conference</a:t>
            </a:r>
            <a:endParaRPr lang="en-US"/>
          </a:p>
        </p:txBody>
      </p:sp>
      <p:sp>
        <p:nvSpPr>
          <p:cNvPr id="5" name="Slide Number Placeholder 4"/>
          <p:cNvSpPr>
            <a:spLocks noGrp="1"/>
          </p:cNvSpPr>
          <p:nvPr>
            <p:ph type="sldNum" sz="quarter" idx="12"/>
          </p:nvPr>
        </p:nvSpPr>
        <p:spPr/>
        <p:txBody>
          <a:bodyPr/>
          <a:lstStyle/>
          <a:p>
            <a:fld id="{10C3F0D8-0C53-2F41-9C79-8719140FFF17}" type="slidenum">
              <a:rPr lang="en-US" smtClean="0"/>
              <a:t>26</a:t>
            </a:fld>
            <a:endParaRPr lang="en-US"/>
          </a:p>
        </p:txBody>
      </p:sp>
    </p:spTree>
    <p:extLst>
      <p:ext uri="{BB962C8B-B14F-4D97-AF65-F5344CB8AC3E}">
        <p14:creationId xmlns:p14="http://schemas.microsoft.com/office/powerpoint/2010/main" val="271135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3-02-11 at 9.01.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96" y="1132119"/>
            <a:ext cx="6022874" cy="4011898"/>
          </a:xfrm>
          <a:prstGeom prst="rect">
            <a:avLst/>
          </a:prstGeom>
        </p:spPr>
      </p:pic>
      <p:sp>
        <p:nvSpPr>
          <p:cNvPr id="2" name="Title 1"/>
          <p:cNvSpPr>
            <a:spLocks noGrp="1"/>
          </p:cNvSpPr>
          <p:nvPr>
            <p:ph type="title"/>
          </p:nvPr>
        </p:nvSpPr>
        <p:spPr/>
        <p:txBody>
          <a:bodyPr>
            <a:normAutofit fontScale="90000"/>
          </a:bodyPr>
          <a:lstStyle/>
          <a:p>
            <a:r>
              <a:rPr lang="en-US" dirty="0" smtClean="0"/>
              <a:t>Image of 2010 M 7.2 Earthquake in Baja</a:t>
            </a:r>
            <a:endParaRPr lang="en-US" dirty="0"/>
          </a:p>
        </p:txBody>
      </p:sp>
      <p:pic>
        <p:nvPicPr>
          <p:cNvPr id="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7192" t="35251" r="65616" b="12001"/>
          <a:stretch/>
        </p:blipFill>
        <p:spPr>
          <a:xfrm>
            <a:off x="6521620" y="1120361"/>
            <a:ext cx="2472956" cy="2355541"/>
          </a:xfrm>
          <a:prstGeom prst="rect">
            <a:avLst/>
          </a:prstGeom>
          <a:ln w="19050" cmpd="sng">
            <a:solidFill>
              <a:schemeClr val="tx1"/>
            </a:solidFill>
          </a:ln>
        </p:spPr>
      </p:pic>
      <p:pic>
        <p:nvPicPr>
          <p:cNvPr id="4" name="Picture 3" descr="detailuid10.png"/>
          <p:cNvPicPr>
            <a:picLocks noChangeAspect="1"/>
          </p:cNvPicPr>
          <p:nvPr/>
        </p:nvPicPr>
        <p:blipFill rotWithShape="1">
          <a:blip r:embed="rId4">
            <a:extLst>
              <a:ext uri="{28A0092B-C50C-407E-A947-70E740481C1C}">
                <a14:useLocalDpi xmlns:a14="http://schemas.microsoft.com/office/drawing/2010/main" val="0"/>
              </a:ext>
            </a:extLst>
          </a:blip>
          <a:srcRect l="10820" t="15402" r="36228" b="16164"/>
          <a:stretch/>
        </p:blipFill>
        <p:spPr>
          <a:xfrm>
            <a:off x="6521620" y="4290680"/>
            <a:ext cx="2500534" cy="2199239"/>
          </a:xfrm>
          <a:prstGeom prst="rect">
            <a:avLst/>
          </a:prstGeom>
        </p:spPr>
      </p:pic>
      <p:sp>
        <p:nvSpPr>
          <p:cNvPr id="5" name="TextBox 4"/>
          <p:cNvSpPr txBox="1"/>
          <p:nvPr/>
        </p:nvSpPr>
        <p:spPr>
          <a:xfrm rot="21281470">
            <a:off x="6657748" y="3081651"/>
            <a:ext cx="2272477" cy="338554"/>
          </a:xfrm>
          <a:prstGeom prst="rect">
            <a:avLst/>
          </a:prstGeom>
          <a:noFill/>
        </p:spPr>
        <p:txBody>
          <a:bodyPr wrap="none" rtlCol="0">
            <a:spAutoFit/>
          </a:bodyPr>
          <a:lstStyle/>
          <a:p>
            <a:pPr algn="ctr"/>
            <a:r>
              <a:rPr lang="en-US" sz="1600" dirty="0" smtClean="0">
                <a:solidFill>
                  <a:schemeClr val="tx1">
                    <a:lumMod val="50000"/>
                    <a:lumOff val="50000"/>
                  </a:schemeClr>
                </a:solidFill>
              </a:rPr>
              <a:t>California-Mexico Border</a:t>
            </a:r>
            <a:endParaRPr lang="en-US" sz="1600" dirty="0">
              <a:solidFill>
                <a:schemeClr val="tx1">
                  <a:lumMod val="50000"/>
                  <a:lumOff val="50000"/>
                </a:schemeClr>
              </a:solidFill>
            </a:endParaRPr>
          </a:p>
        </p:txBody>
      </p:sp>
      <p:sp>
        <p:nvSpPr>
          <p:cNvPr id="6" name="TextBox 5"/>
          <p:cNvSpPr txBox="1"/>
          <p:nvPr/>
        </p:nvSpPr>
        <p:spPr>
          <a:xfrm rot="21281470">
            <a:off x="6657748" y="6290459"/>
            <a:ext cx="2272477" cy="338554"/>
          </a:xfrm>
          <a:prstGeom prst="rect">
            <a:avLst/>
          </a:prstGeom>
          <a:noFill/>
        </p:spPr>
        <p:txBody>
          <a:bodyPr wrap="none" rtlCol="0">
            <a:spAutoFit/>
          </a:bodyPr>
          <a:lstStyle/>
          <a:p>
            <a:pPr algn="ctr"/>
            <a:r>
              <a:rPr lang="en-US" sz="1600" dirty="0" smtClean="0">
                <a:solidFill>
                  <a:schemeClr val="tx1">
                    <a:lumMod val="50000"/>
                    <a:lumOff val="50000"/>
                  </a:schemeClr>
                </a:solidFill>
              </a:rPr>
              <a:t>California-Mexico Border</a:t>
            </a:r>
            <a:endParaRPr lang="en-US" sz="1600" dirty="0">
              <a:solidFill>
                <a:schemeClr val="tx1">
                  <a:lumMod val="50000"/>
                  <a:lumOff val="50000"/>
                </a:schemeClr>
              </a:solidFill>
            </a:endParaRPr>
          </a:p>
        </p:txBody>
      </p:sp>
      <p:sp>
        <p:nvSpPr>
          <p:cNvPr id="8" name="Rectangle 7"/>
          <p:cNvSpPr/>
          <p:nvPr/>
        </p:nvSpPr>
        <p:spPr>
          <a:xfrm>
            <a:off x="6521620" y="1120361"/>
            <a:ext cx="2472956" cy="2355541"/>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37439" y="4290680"/>
            <a:ext cx="2472956" cy="23555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57400" y="2474047"/>
            <a:ext cx="476639" cy="48090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8405" y="5390300"/>
            <a:ext cx="6109365" cy="646331"/>
          </a:xfrm>
          <a:prstGeom prst="rect">
            <a:avLst/>
          </a:prstGeom>
          <a:noFill/>
        </p:spPr>
        <p:txBody>
          <a:bodyPr wrap="none" rtlCol="0">
            <a:spAutoFit/>
          </a:bodyPr>
          <a:lstStyle/>
          <a:p>
            <a:r>
              <a:rPr lang="en-US" dirty="0" smtClean="0"/>
              <a:t>Each fringe represents 12 cm displacement to/from instrument</a:t>
            </a:r>
          </a:p>
          <a:p>
            <a:r>
              <a:rPr lang="en-US" dirty="0" smtClean="0"/>
              <a:t>Lower plot shows total displacement to/from the instrument</a:t>
            </a:r>
            <a:endParaRPr lang="en-US" dirty="0"/>
          </a:p>
        </p:txBody>
      </p:sp>
      <p:cxnSp>
        <p:nvCxnSpPr>
          <p:cNvPr id="13" name="Straight Connector 12"/>
          <p:cNvCxnSpPr/>
          <p:nvPr/>
        </p:nvCxnSpPr>
        <p:spPr>
          <a:xfrm flipV="1">
            <a:off x="2057400" y="1120361"/>
            <a:ext cx="4464220" cy="135368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57400" y="2954954"/>
            <a:ext cx="4170370" cy="55216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 name="Down Arrow 15"/>
          <p:cNvSpPr/>
          <p:nvPr/>
        </p:nvSpPr>
        <p:spPr>
          <a:xfrm>
            <a:off x="7619755" y="3609783"/>
            <a:ext cx="305731" cy="587913"/>
          </a:xfrm>
          <a:prstGeom prst="downArrow">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r>
              <a:rPr lang="en-US" smtClean="0"/>
              <a:t>3/7/2013</a:t>
            </a:r>
            <a:endParaRPr lang="en-US"/>
          </a:p>
        </p:txBody>
      </p:sp>
      <p:sp>
        <p:nvSpPr>
          <p:cNvPr id="12" name="Footer Placeholder 11"/>
          <p:cNvSpPr>
            <a:spLocks noGrp="1"/>
          </p:cNvSpPr>
          <p:nvPr>
            <p:ph type="ftr" sz="quarter" idx="11"/>
          </p:nvPr>
        </p:nvSpPr>
        <p:spPr/>
        <p:txBody>
          <a:bodyPr/>
          <a:lstStyle/>
          <a:p>
            <a:r>
              <a:rPr lang="en-US" smtClean="0"/>
              <a:t>IEEE Aerospace Conference</a:t>
            </a:r>
            <a:endParaRPr lang="en-US"/>
          </a:p>
        </p:txBody>
      </p:sp>
      <p:sp>
        <p:nvSpPr>
          <p:cNvPr id="15" name="Slide Number Placeholder 14"/>
          <p:cNvSpPr>
            <a:spLocks noGrp="1"/>
          </p:cNvSpPr>
          <p:nvPr>
            <p:ph type="sldNum" sz="quarter" idx="12"/>
          </p:nvPr>
        </p:nvSpPr>
        <p:spPr/>
        <p:txBody>
          <a:bodyPr/>
          <a:lstStyle/>
          <a:p>
            <a:fld id="{10C3F0D8-0C53-2F41-9C79-8719140FFF17}" type="slidenum">
              <a:rPr lang="en-US" smtClean="0"/>
              <a:t>27</a:t>
            </a:fld>
            <a:endParaRPr lang="en-US"/>
          </a:p>
        </p:txBody>
      </p:sp>
    </p:spTree>
    <p:extLst>
      <p:ext uri="{BB962C8B-B14F-4D97-AF65-F5344CB8AC3E}">
        <p14:creationId xmlns:p14="http://schemas.microsoft.com/office/powerpoint/2010/main" val="349275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erialCreepColor.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06282" y="1014002"/>
            <a:ext cx="7123649" cy="5473408"/>
          </a:xfrm>
          <a:prstGeom prst="rect">
            <a:avLst/>
          </a:prstGeom>
        </p:spPr>
      </p:pic>
      <p:sp>
        <p:nvSpPr>
          <p:cNvPr id="5" name="TextBox 4"/>
          <p:cNvSpPr txBox="1"/>
          <p:nvPr/>
        </p:nvSpPr>
        <p:spPr>
          <a:xfrm rot="2681560">
            <a:off x="2633032" y="1972183"/>
            <a:ext cx="2365761" cy="366494"/>
          </a:xfrm>
          <a:prstGeom prst="rect">
            <a:avLst/>
          </a:prstGeom>
          <a:noFill/>
        </p:spPr>
        <p:txBody>
          <a:bodyPr wrap="none" rtlCol="0">
            <a:spAutoFit/>
          </a:bodyPr>
          <a:lstStyle/>
          <a:p>
            <a:r>
              <a:rPr lang="en-US" sz="2000" b="1" dirty="0" smtClean="0">
                <a:solidFill>
                  <a:srgbClr val="000000"/>
                </a:solidFill>
              </a:rPr>
              <a:t>Superstition Hills Fault</a:t>
            </a:r>
            <a:endParaRPr lang="en-US" sz="2000" b="1" dirty="0">
              <a:solidFill>
                <a:srgbClr val="000000"/>
              </a:solidFill>
            </a:endParaRPr>
          </a:p>
        </p:txBody>
      </p:sp>
      <p:cxnSp>
        <p:nvCxnSpPr>
          <p:cNvPr id="6" name="Straight Connector 5"/>
          <p:cNvCxnSpPr/>
          <p:nvPr/>
        </p:nvCxnSpPr>
        <p:spPr>
          <a:xfrm flipV="1">
            <a:off x="5413860" y="3389547"/>
            <a:ext cx="315861" cy="226845"/>
          </a:xfrm>
          <a:prstGeom prst="line">
            <a:avLst/>
          </a:prstGeom>
          <a:ln w="127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3409160">
            <a:off x="6843992" y="3337434"/>
            <a:ext cx="1524252" cy="366494"/>
          </a:xfrm>
          <a:prstGeom prst="rect">
            <a:avLst/>
          </a:prstGeom>
          <a:noFill/>
        </p:spPr>
        <p:txBody>
          <a:bodyPr wrap="none" rtlCol="0">
            <a:spAutoFit/>
          </a:bodyPr>
          <a:lstStyle/>
          <a:p>
            <a:r>
              <a:rPr lang="en-US" sz="2000" b="1" dirty="0" smtClean="0">
                <a:solidFill>
                  <a:srgbClr val="000000"/>
                </a:solidFill>
              </a:rPr>
              <a:t>Imperial Fault</a:t>
            </a:r>
            <a:endParaRPr lang="en-US" sz="2000" b="1" dirty="0">
              <a:solidFill>
                <a:srgbClr val="000000"/>
              </a:solidFill>
            </a:endParaRPr>
          </a:p>
        </p:txBody>
      </p:sp>
      <p:cxnSp>
        <p:nvCxnSpPr>
          <p:cNvPr id="8" name="Straight Arrow Connector 7"/>
          <p:cNvCxnSpPr/>
          <p:nvPr/>
        </p:nvCxnSpPr>
        <p:spPr>
          <a:xfrm flipH="1">
            <a:off x="7040571" y="4158542"/>
            <a:ext cx="868829" cy="13122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197910" y="3007015"/>
            <a:ext cx="196157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1661312" y="1135554"/>
            <a:ext cx="1258270" cy="3429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409798" y="3007015"/>
            <a:ext cx="96142" cy="6056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920086" y="2027759"/>
            <a:ext cx="599874" cy="338302"/>
          </a:xfrm>
          <a:prstGeom prst="rect">
            <a:avLst/>
          </a:prstGeom>
          <a:noFill/>
        </p:spPr>
        <p:txBody>
          <a:bodyPr wrap="none" rtlCol="0">
            <a:spAutoFit/>
          </a:bodyPr>
          <a:lstStyle/>
          <a:p>
            <a:r>
              <a:rPr lang="en-US" dirty="0" smtClean="0">
                <a:solidFill>
                  <a:srgbClr val="000000"/>
                </a:solidFill>
              </a:rPr>
              <a:t>P503</a:t>
            </a:r>
          </a:p>
        </p:txBody>
      </p:sp>
      <p:cxnSp>
        <p:nvCxnSpPr>
          <p:cNvPr id="27" name="Straight Connector 26"/>
          <p:cNvCxnSpPr/>
          <p:nvPr/>
        </p:nvCxnSpPr>
        <p:spPr>
          <a:xfrm flipV="1">
            <a:off x="3106242" y="2316156"/>
            <a:ext cx="232296" cy="256938"/>
          </a:xfrm>
          <a:prstGeom prst="line">
            <a:avLst/>
          </a:prstGeom>
          <a:ln w="127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Creep Occurred on Faults to the North</a:t>
            </a:r>
            <a:endParaRPr lang="en-US" dirty="0"/>
          </a:p>
        </p:txBody>
      </p:sp>
      <p:grpSp>
        <p:nvGrpSpPr>
          <p:cNvPr id="48" name="Group 47"/>
          <p:cNvGrpSpPr/>
          <p:nvPr/>
        </p:nvGrpSpPr>
        <p:grpSpPr>
          <a:xfrm>
            <a:off x="63807" y="3691709"/>
            <a:ext cx="3601410" cy="1704956"/>
            <a:chOff x="115603" y="6593377"/>
            <a:chExt cx="3601410" cy="1704956"/>
          </a:xfrm>
        </p:grpSpPr>
        <p:graphicFrame>
          <p:nvGraphicFramePr>
            <p:cNvPr id="12" name="Chart 11"/>
            <p:cNvGraphicFramePr>
              <a:graphicFrameLocks/>
            </p:cNvGraphicFramePr>
            <p:nvPr>
              <p:extLst>
                <p:ext uri="{D42A27DB-BD31-4B8C-83A1-F6EECF244321}">
                  <p14:modId xmlns:p14="http://schemas.microsoft.com/office/powerpoint/2010/main" val="1660221415"/>
                </p:ext>
              </p:extLst>
            </p:nvPr>
          </p:nvGraphicFramePr>
          <p:xfrm>
            <a:off x="115603" y="6593377"/>
            <a:ext cx="3601410" cy="1704956"/>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p:cNvCxnSpPr/>
            <p:nvPr/>
          </p:nvCxnSpPr>
          <p:spPr>
            <a:xfrm>
              <a:off x="750030" y="7113410"/>
              <a:ext cx="1022334" cy="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751372" y="7227252"/>
              <a:ext cx="819833" cy="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8046" y="7295277"/>
              <a:ext cx="535586" cy="307777"/>
            </a:xfrm>
            <a:prstGeom prst="rect">
              <a:avLst/>
            </a:prstGeom>
            <a:noFill/>
            <a:ln w="9525" cmpd="sng">
              <a:noFill/>
            </a:ln>
          </p:spPr>
          <p:txBody>
            <a:bodyPr wrap="none" rtlCol="0">
              <a:spAutoFit/>
            </a:bodyPr>
            <a:lstStyle/>
            <a:p>
              <a:r>
                <a:rPr lang="en-US" sz="1400" dirty="0" smtClean="0">
                  <a:solidFill>
                    <a:srgbClr val="000000"/>
                  </a:solidFill>
                </a:rPr>
                <a:t>1 cm</a:t>
              </a:r>
            </a:p>
          </p:txBody>
        </p:sp>
        <p:cxnSp>
          <p:nvCxnSpPr>
            <p:cNvPr id="17" name="Straight Arrow Connector 16"/>
            <p:cNvCxnSpPr/>
            <p:nvPr/>
          </p:nvCxnSpPr>
          <p:spPr>
            <a:xfrm flipV="1">
              <a:off x="1159789" y="7271116"/>
              <a:ext cx="314105" cy="139616"/>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2980351" y="5074016"/>
            <a:ext cx="3610676" cy="1704955"/>
            <a:chOff x="2980351" y="5074016"/>
            <a:chExt cx="3610676" cy="1704955"/>
          </a:xfrm>
        </p:grpSpPr>
        <p:graphicFrame>
          <p:nvGraphicFramePr>
            <p:cNvPr id="13" name="Chart 12"/>
            <p:cNvGraphicFramePr>
              <a:graphicFrameLocks/>
            </p:cNvGraphicFramePr>
            <p:nvPr>
              <p:extLst>
                <p:ext uri="{D42A27DB-BD31-4B8C-83A1-F6EECF244321}">
                  <p14:modId xmlns:p14="http://schemas.microsoft.com/office/powerpoint/2010/main" val="1193143814"/>
                </p:ext>
              </p:extLst>
            </p:nvPr>
          </p:nvGraphicFramePr>
          <p:xfrm>
            <a:off x="2980351" y="5074016"/>
            <a:ext cx="3610676" cy="1704955"/>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Connector 17"/>
            <p:cNvCxnSpPr/>
            <p:nvPr/>
          </p:nvCxnSpPr>
          <p:spPr>
            <a:xfrm>
              <a:off x="3568878" y="5594048"/>
              <a:ext cx="832353" cy="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52548" y="5901001"/>
              <a:ext cx="819833" cy="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589870" y="5997828"/>
              <a:ext cx="671904" cy="307777"/>
            </a:xfrm>
            <a:prstGeom prst="rect">
              <a:avLst/>
            </a:prstGeom>
            <a:noFill/>
            <a:ln w="9525" cmpd="sng">
              <a:noFill/>
            </a:ln>
          </p:spPr>
          <p:txBody>
            <a:bodyPr wrap="none" rtlCol="0">
              <a:spAutoFit/>
            </a:bodyPr>
            <a:lstStyle/>
            <a:p>
              <a:r>
                <a:rPr lang="en-US" sz="1400" dirty="0" smtClean="0">
                  <a:solidFill>
                    <a:srgbClr val="000000"/>
                  </a:solidFill>
                </a:rPr>
                <a:t>2.3 cm</a:t>
              </a:r>
            </a:p>
          </p:txBody>
        </p:sp>
        <p:cxnSp>
          <p:nvCxnSpPr>
            <p:cNvPr id="21" name="Straight Arrow Connector 20"/>
            <p:cNvCxnSpPr/>
            <p:nvPr/>
          </p:nvCxnSpPr>
          <p:spPr>
            <a:xfrm flipV="1">
              <a:off x="4020621" y="5751755"/>
              <a:ext cx="314105" cy="331937"/>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3589870" y="3389547"/>
            <a:ext cx="2139852" cy="2511454"/>
            <a:chOff x="3589870" y="3389547"/>
            <a:chExt cx="2139852" cy="2511454"/>
          </a:xfrm>
        </p:grpSpPr>
        <p:cxnSp>
          <p:nvCxnSpPr>
            <p:cNvPr id="22" name="Straight Connector 21"/>
            <p:cNvCxnSpPr/>
            <p:nvPr/>
          </p:nvCxnSpPr>
          <p:spPr>
            <a:xfrm flipV="1">
              <a:off x="3589870" y="3616392"/>
              <a:ext cx="1823991" cy="197765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172381" y="3389547"/>
              <a:ext cx="557341" cy="251145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698234" y="2296931"/>
            <a:ext cx="2666015" cy="2028653"/>
            <a:chOff x="698234" y="2296931"/>
            <a:chExt cx="2666015" cy="2028653"/>
          </a:xfrm>
        </p:grpSpPr>
        <p:cxnSp>
          <p:nvCxnSpPr>
            <p:cNvPr id="24" name="Straight Connector 23"/>
            <p:cNvCxnSpPr/>
            <p:nvPr/>
          </p:nvCxnSpPr>
          <p:spPr>
            <a:xfrm flipV="1">
              <a:off x="698234" y="2573095"/>
              <a:ext cx="2408009" cy="1638647"/>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519409" y="2296931"/>
              <a:ext cx="844840" cy="2028653"/>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3" name="Date Placeholder 2"/>
          <p:cNvSpPr>
            <a:spLocks noGrp="1"/>
          </p:cNvSpPr>
          <p:nvPr>
            <p:ph type="dt" sz="half" idx="10"/>
          </p:nvPr>
        </p:nvSpPr>
        <p:spPr/>
        <p:txBody>
          <a:bodyPr/>
          <a:lstStyle/>
          <a:p>
            <a:r>
              <a:rPr lang="en-US" smtClean="0"/>
              <a:t>3/7/2013</a:t>
            </a:r>
            <a:endParaRPr lang="en-US"/>
          </a:p>
        </p:txBody>
      </p:sp>
      <p:sp>
        <p:nvSpPr>
          <p:cNvPr id="28" name="Footer Placeholder 27"/>
          <p:cNvSpPr>
            <a:spLocks noGrp="1"/>
          </p:cNvSpPr>
          <p:nvPr>
            <p:ph type="ftr" sz="quarter" idx="11"/>
          </p:nvPr>
        </p:nvSpPr>
        <p:spPr/>
        <p:txBody>
          <a:bodyPr/>
          <a:lstStyle/>
          <a:p>
            <a:r>
              <a:rPr lang="en-US" smtClean="0"/>
              <a:t>IEEE Aerospace Conference</a:t>
            </a:r>
            <a:endParaRPr lang="en-US"/>
          </a:p>
        </p:txBody>
      </p:sp>
      <p:sp>
        <p:nvSpPr>
          <p:cNvPr id="29" name="Slide Number Placeholder 28"/>
          <p:cNvSpPr>
            <a:spLocks noGrp="1"/>
          </p:cNvSpPr>
          <p:nvPr>
            <p:ph type="sldNum" sz="quarter" idx="12"/>
          </p:nvPr>
        </p:nvSpPr>
        <p:spPr/>
        <p:txBody>
          <a:bodyPr/>
          <a:lstStyle/>
          <a:p>
            <a:fld id="{10C3F0D8-0C53-2F41-9C79-8719140FFF17}" type="slidenum">
              <a:rPr lang="en-US" smtClean="0"/>
              <a:t>28</a:t>
            </a:fld>
            <a:endParaRPr lang="en-US"/>
          </a:p>
        </p:txBody>
      </p:sp>
    </p:spTree>
    <p:extLst>
      <p:ext uri="{BB962C8B-B14F-4D97-AF65-F5344CB8AC3E}">
        <p14:creationId xmlns:p14="http://schemas.microsoft.com/office/powerpoint/2010/main" val="279781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Pattern of Fault Slip</a:t>
            </a:r>
            <a:endParaRPr lang="en-US"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4" name="Footer Placeholder 3"/>
          <p:cNvSpPr>
            <a:spLocks noGrp="1"/>
          </p:cNvSpPr>
          <p:nvPr>
            <p:ph type="ftr" sz="quarter" idx="11"/>
          </p:nvPr>
        </p:nvSpPr>
        <p:spPr/>
        <p:txBody>
          <a:bodyPr/>
          <a:lstStyle/>
          <a:p>
            <a:r>
              <a:rPr lang="en-US" smtClean="0"/>
              <a:t>IEEE Aerospace Conference</a:t>
            </a:r>
            <a:endParaRPr lang="en-US"/>
          </a:p>
        </p:txBody>
      </p:sp>
      <p:sp>
        <p:nvSpPr>
          <p:cNvPr id="5" name="Slide Number Placeholder 4"/>
          <p:cNvSpPr>
            <a:spLocks noGrp="1"/>
          </p:cNvSpPr>
          <p:nvPr>
            <p:ph type="sldNum" sz="quarter" idx="12"/>
          </p:nvPr>
        </p:nvSpPr>
        <p:spPr/>
        <p:txBody>
          <a:bodyPr/>
          <a:lstStyle/>
          <a:p>
            <a:fld id="{10C3F0D8-0C53-2F41-9C79-8719140FFF17}" type="slidenum">
              <a:rPr lang="en-US" smtClean="0"/>
              <a:t>29</a:t>
            </a:fld>
            <a:endParaRPr lang="en-US"/>
          </a:p>
        </p:txBody>
      </p:sp>
      <p:grpSp>
        <p:nvGrpSpPr>
          <p:cNvPr id="11" name="Group 10"/>
          <p:cNvGrpSpPr/>
          <p:nvPr/>
        </p:nvGrpSpPr>
        <p:grpSpPr>
          <a:xfrm>
            <a:off x="907038" y="1001974"/>
            <a:ext cx="7581716" cy="5301414"/>
            <a:chOff x="81634" y="905314"/>
            <a:chExt cx="6811174" cy="4762623"/>
          </a:xfrm>
        </p:grpSpPr>
        <p:pic>
          <p:nvPicPr>
            <p:cNvPr id="12" name="Picture 11" descr="SaltonCree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634" y="905314"/>
              <a:ext cx="6811174" cy="4762623"/>
            </a:xfrm>
            <a:prstGeom prst="rect">
              <a:avLst/>
            </a:prstGeom>
          </p:spPr>
        </p:pic>
        <p:sp>
          <p:nvSpPr>
            <p:cNvPr id="13" name="TextBox 12"/>
            <p:cNvSpPr txBox="1"/>
            <p:nvPr/>
          </p:nvSpPr>
          <p:spPr>
            <a:xfrm>
              <a:off x="1819698" y="2210184"/>
              <a:ext cx="1981200" cy="646331"/>
            </a:xfrm>
            <a:prstGeom prst="rect">
              <a:avLst/>
            </a:prstGeom>
            <a:noFill/>
          </p:spPr>
          <p:txBody>
            <a:bodyPr wrap="square" rtlCol="0">
              <a:spAutoFit/>
            </a:bodyPr>
            <a:lstStyle/>
            <a:p>
              <a:r>
                <a:rPr lang="en-US" sz="1200" b="1" i="1" dirty="0"/>
                <a:t>What are the implications for stress accumulation on the San Andreas Fault</a:t>
              </a:r>
              <a:r>
                <a:rPr lang="en-US" sz="1200" b="1" i="1" dirty="0" smtClean="0"/>
                <a:t>?</a:t>
              </a:r>
              <a:endParaRPr lang="en-US" sz="1200" b="1" i="1" dirty="0"/>
            </a:p>
          </p:txBody>
        </p:sp>
        <p:cxnSp>
          <p:nvCxnSpPr>
            <p:cNvPr id="14" name="Straight Arrow Connector 13"/>
            <p:cNvCxnSpPr/>
            <p:nvPr/>
          </p:nvCxnSpPr>
          <p:spPr>
            <a:xfrm>
              <a:off x="2966510" y="2806356"/>
              <a:ext cx="0" cy="2080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522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590796" y="1421863"/>
            <a:ext cx="2712526" cy="3997677"/>
            <a:chOff x="3602441" y="948292"/>
            <a:chExt cx="2712526" cy="3997677"/>
          </a:xfrm>
        </p:grpSpPr>
        <p:sp>
          <p:nvSpPr>
            <p:cNvPr id="24" name="Rectangle 23"/>
            <p:cNvSpPr/>
            <p:nvPr/>
          </p:nvSpPr>
          <p:spPr>
            <a:xfrm>
              <a:off x="3602441" y="948292"/>
              <a:ext cx="2712526" cy="399767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4326316" y="1045002"/>
              <a:ext cx="126477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smtClean="0"/>
                <a:t>Forecasting</a:t>
              </a:r>
              <a:endParaRPr lang="en-US" dirty="0"/>
            </a:p>
          </p:txBody>
        </p:sp>
        <p:pic>
          <p:nvPicPr>
            <p:cNvPr id="7" name="Picture 6" descr="NA-Forecas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5319" y="1499471"/>
              <a:ext cx="2526771" cy="2362213"/>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3648880" y="3941111"/>
              <a:ext cx="2619649"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Mitigating losses through preparedness and targeted retrofitting</a:t>
              </a:r>
              <a:endParaRPr lang="en-US" dirty="0"/>
            </a:p>
          </p:txBody>
        </p:sp>
      </p:grpSp>
      <p:sp>
        <p:nvSpPr>
          <p:cNvPr id="15" name="TextBox 14"/>
          <p:cNvSpPr txBox="1"/>
          <p:nvPr/>
        </p:nvSpPr>
        <p:spPr>
          <a:xfrm>
            <a:off x="3599829" y="3816301"/>
            <a:ext cx="1405653" cy="307777"/>
          </a:xfrm>
          <a:prstGeom prst="rect">
            <a:avLst/>
          </a:prstGeom>
          <a:noFill/>
        </p:spPr>
        <p:txBody>
          <a:bodyPr wrap="none" rtlCol="0">
            <a:spAutoFit/>
          </a:bodyPr>
          <a:lstStyle/>
          <a:p>
            <a:pPr algn="ctr"/>
            <a:r>
              <a:rPr lang="en-US" sz="1400" dirty="0" smtClean="0">
                <a:solidFill>
                  <a:srgbClr val="FFFFFF"/>
                </a:solidFill>
              </a:rPr>
              <a:t>Current Forecast</a:t>
            </a:r>
            <a:endParaRPr lang="en-US" sz="1400" dirty="0">
              <a:solidFill>
                <a:srgbClr val="FFFFFF"/>
              </a:solidFill>
            </a:endParaRPr>
          </a:p>
        </p:txBody>
      </p:sp>
      <p:grpSp>
        <p:nvGrpSpPr>
          <p:cNvPr id="28" name="Group 27"/>
          <p:cNvGrpSpPr/>
          <p:nvPr/>
        </p:nvGrpSpPr>
        <p:grpSpPr>
          <a:xfrm>
            <a:off x="6382468" y="1429471"/>
            <a:ext cx="2692712" cy="3990069"/>
            <a:chOff x="6411115" y="955900"/>
            <a:chExt cx="2692712" cy="3990069"/>
          </a:xfrm>
        </p:grpSpPr>
        <p:sp>
          <p:nvSpPr>
            <p:cNvPr id="25" name="Rectangle 24"/>
            <p:cNvSpPr/>
            <p:nvPr/>
          </p:nvSpPr>
          <p:spPr>
            <a:xfrm>
              <a:off x="6411115" y="955900"/>
              <a:ext cx="2692712" cy="399006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TextBox 11"/>
            <p:cNvSpPr txBox="1"/>
            <p:nvPr/>
          </p:nvSpPr>
          <p:spPr>
            <a:xfrm>
              <a:off x="7215195" y="1053320"/>
              <a:ext cx="108455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dirty="0" smtClean="0"/>
                <a:t>Response</a:t>
              </a:r>
              <a:endParaRPr lang="en-US" dirty="0"/>
            </a:p>
          </p:txBody>
        </p:sp>
        <p:pic>
          <p:nvPicPr>
            <p:cNvPr id="13" name="Picture 12" descr="PIA1395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4779" y="1503043"/>
              <a:ext cx="2505385" cy="2358641"/>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6946993" y="1496800"/>
              <a:ext cx="1620957" cy="307777"/>
            </a:xfrm>
            <a:prstGeom prst="rect">
              <a:avLst/>
            </a:prstGeom>
            <a:noFill/>
          </p:spPr>
          <p:txBody>
            <a:bodyPr wrap="none" rtlCol="0">
              <a:spAutoFit/>
            </a:bodyPr>
            <a:lstStyle/>
            <a:p>
              <a:pPr algn="ctr"/>
              <a:r>
                <a:rPr lang="en-US" sz="1400" dirty="0" smtClean="0">
                  <a:solidFill>
                    <a:srgbClr val="FFFFFF"/>
                  </a:solidFill>
                </a:rPr>
                <a:t>Virginia Earthquake</a:t>
              </a:r>
              <a:endParaRPr lang="en-US" sz="1400" dirty="0">
                <a:solidFill>
                  <a:srgbClr val="FFFFFF"/>
                </a:solidFill>
              </a:endParaRPr>
            </a:p>
          </p:txBody>
        </p:sp>
        <p:sp>
          <p:nvSpPr>
            <p:cNvPr id="21" name="TextBox 20"/>
            <p:cNvSpPr txBox="1"/>
            <p:nvPr/>
          </p:nvSpPr>
          <p:spPr>
            <a:xfrm>
              <a:off x="6669161" y="3941111"/>
              <a:ext cx="217662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Damage assessment</a:t>
              </a:r>
            </a:p>
            <a:p>
              <a:r>
                <a:rPr lang="en-US" dirty="0" smtClean="0"/>
                <a:t>Impact to critical infrastructure</a:t>
              </a:r>
              <a:endParaRPr lang="en-US" dirty="0"/>
            </a:p>
          </p:txBody>
        </p:sp>
      </p:grpSp>
      <p:grpSp>
        <p:nvGrpSpPr>
          <p:cNvPr id="27" name="Group 26"/>
          <p:cNvGrpSpPr/>
          <p:nvPr/>
        </p:nvGrpSpPr>
        <p:grpSpPr>
          <a:xfrm>
            <a:off x="18462" y="1429471"/>
            <a:ext cx="3493188" cy="3990069"/>
            <a:chOff x="-29283" y="955900"/>
            <a:chExt cx="3493188" cy="3990069"/>
          </a:xfrm>
        </p:grpSpPr>
        <p:sp>
          <p:nvSpPr>
            <p:cNvPr id="23" name="Rectangle 22"/>
            <p:cNvSpPr/>
            <p:nvPr/>
          </p:nvSpPr>
          <p:spPr>
            <a:xfrm>
              <a:off x="18462" y="955900"/>
              <a:ext cx="3445443" cy="39900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altonCree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79" y="1477428"/>
              <a:ext cx="3366009" cy="2353638"/>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954042" y="1053320"/>
              <a:ext cx="157428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dirty="0" smtClean="0"/>
                <a:t>Understanding</a:t>
              </a:r>
              <a:endParaRPr lang="en-US" dirty="0"/>
            </a:p>
          </p:txBody>
        </p:sp>
        <p:sp>
          <p:nvSpPr>
            <p:cNvPr id="17" name="TextBox 16"/>
            <p:cNvSpPr txBox="1"/>
            <p:nvPr/>
          </p:nvSpPr>
          <p:spPr>
            <a:xfrm>
              <a:off x="-29283" y="3551933"/>
              <a:ext cx="1283274" cy="307777"/>
            </a:xfrm>
            <a:prstGeom prst="rect">
              <a:avLst/>
            </a:prstGeom>
            <a:noFill/>
          </p:spPr>
          <p:txBody>
            <a:bodyPr wrap="none" rtlCol="0">
              <a:spAutoFit/>
            </a:bodyPr>
            <a:lstStyle/>
            <a:p>
              <a:pPr algn="ctr"/>
              <a:r>
                <a:rPr lang="en-US" sz="1400" dirty="0" smtClean="0"/>
                <a:t>Creeping faults</a:t>
              </a:r>
              <a:endParaRPr lang="en-US" sz="1400" dirty="0"/>
            </a:p>
          </p:txBody>
        </p:sp>
        <p:sp>
          <p:nvSpPr>
            <p:cNvPr id="22" name="TextBox 21"/>
            <p:cNvSpPr txBox="1"/>
            <p:nvPr/>
          </p:nvSpPr>
          <p:spPr>
            <a:xfrm>
              <a:off x="116705" y="3941111"/>
              <a:ext cx="3248956"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Location and size of future earthquakes, stress transfer and fault interactions</a:t>
              </a:r>
            </a:p>
          </p:txBody>
        </p:sp>
      </p:grpSp>
      <p:pic>
        <p:nvPicPr>
          <p:cNvPr id="4" name="Picture 3" descr="QuakeSim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1933" y="209701"/>
            <a:ext cx="2395800" cy="886446"/>
          </a:xfrm>
          <a:prstGeom prst="rect">
            <a:avLst/>
          </a:prstGeom>
        </p:spPr>
      </p:pic>
      <p:sp>
        <p:nvSpPr>
          <p:cNvPr id="5" name="TextBox 4"/>
          <p:cNvSpPr txBox="1"/>
          <p:nvPr/>
        </p:nvSpPr>
        <p:spPr>
          <a:xfrm>
            <a:off x="1097778" y="5562281"/>
            <a:ext cx="7080624" cy="1200328"/>
          </a:xfrm>
          <a:prstGeom prst="rect">
            <a:avLst/>
          </a:prstGeom>
          <a:noFill/>
        </p:spPr>
        <p:txBody>
          <a:bodyPr wrap="square" rtlCol="0">
            <a:spAutoFit/>
          </a:bodyPr>
          <a:lstStyle/>
          <a:p>
            <a:r>
              <a:rPr lang="en-US" sz="2400" dirty="0" smtClean="0"/>
              <a:t>Computational infrastructure for integrating remotely sensed and other data with mapping, modeling, and analysis tools for understanding earthquake processes</a:t>
            </a:r>
            <a:endParaRPr lang="en-US" sz="2400"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6" name="Footer Placeholder 5"/>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3</a:t>
            </a:fld>
            <a:endParaRPr lang="en-US"/>
          </a:p>
        </p:txBody>
      </p:sp>
    </p:spTree>
    <p:extLst>
      <p:ext uri="{BB962C8B-B14F-4D97-AF65-F5344CB8AC3E}">
        <p14:creationId xmlns:p14="http://schemas.microsoft.com/office/powerpoint/2010/main" val="96290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a:t>
            </a:r>
            <a:endParaRPr lang="en-US" dirty="0"/>
          </a:p>
        </p:txBody>
      </p:sp>
      <p:sp>
        <p:nvSpPr>
          <p:cNvPr id="3" name="Content Placeholder 2"/>
          <p:cNvSpPr>
            <a:spLocks noGrp="1"/>
          </p:cNvSpPr>
          <p:nvPr>
            <p:ph idx="1"/>
          </p:nvPr>
        </p:nvSpPr>
        <p:spPr>
          <a:xfrm>
            <a:off x="457200" y="1290554"/>
            <a:ext cx="8229600" cy="5208236"/>
          </a:xfrm>
        </p:spPr>
        <p:txBody>
          <a:bodyPr>
            <a:normAutofit fontScale="70000" lnSpcReduction="20000"/>
          </a:bodyPr>
          <a:lstStyle/>
          <a:p>
            <a:r>
              <a:rPr lang="en-US" dirty="0" smtClean="0"/>
              <a:t>Centralization </a:t>
            </a:r>
            <a:r>
              <a:rPr lang="en-US" dirty="0"/>
              <a:t>of computing capacity into highly scalable data </a:t>
            </a:r>
            <a:r>
              <a:rPr lang="en-US" dirty="0" smtClean="0"/>
              <a:t>centers</a:t>
            </a:r>
          </a:p>
          <a:p>
            <a:r>
              <a:rPr lang="en-US" dirty="0" smtClean="0"/>
              <a:t>Cloud </a:t>
            </a:r>
            <a:r>
              <a:rPr lang="en-US" dirty="0"/>
              <a:t>Computing provides potentially greater computing capacity but with larger </a:t>
            </a:r>
            <a:r>
              <a:rPr lang="en-US" dirty="0" smtClean="0"/>
              <a:t>latencies compared </a:t>
            </a:r>
            <a:r>
              <a:rPr lang="en-US" dirty="0"/>
              <a:t>to traditional high performance </a:t>
            </a:r>
            <a:r>
              <a:rPr lang="en-US" dirty="0" smtClean="0"/>
              <a:t>computing</a:t>
            </a:r>
          </a:p>
          <a:p>
            <a:r>
              <a:rPr lang="en-US" dirty="0" smtClean="0"/>
              <a:t>Good </a:t>
            </a:r>
            <a:r>
              <a:rPr lang="en-US" dirty="0"/>
              <a:t>for “big data” problems in which the same operations need to be performed on very large data </a:t>
            </a:r>
            <a:r>
              <a:rPr lang="en-US" dirty="0" smtClean="0"/>
              <a:t>sets</a:t>
            </a:r>
          </a:p>
          <a:p>
            <a:pPr lvl="1"/>
            <a:r>
              <a:rPr lang="en-US" dirty="0"/>
              <a:t>L</a:t>
            </a:r>
            <a:r>
              <a:rPr lang="en-US" dirty="0" smtClean="0"/>
              <a:t>ittle </a:t>
            </a:r>
            <a:r>
              <a:rPr lang="en-US" dirty="0"/>
              <a:t>communication between individual processes or movement of data is needed </a:t>
            </a:r>
            <a:r>
              <a:rPr lang="en-US" dirty="0" smtClean="0"/>
              <a:t> </a:t>
            </a:r>
          </a:p>
          <a:p>
            <a:r>
              <a:rPr lang="en-US" dirty="0" smtClean="0"/>
              <a:t>The earthquake problem is highly scalable</a:t>
            </a:r>
          </a:p>
          <a:p>
            <a:pPr lvl="1"/>
            <a:r>
              <a:rPr lang="en-US" dirty="0" smtClean="0"/>
              <a:t>Earthquake events or new data can result in spikey usage</a:t>
            </a:r>
          </a:p>
          <a:p>
            <a:pPr lvl="1"/>
            <a:r>
              <a:rPr lang="en-US" dirty="0" smtClean="0"/>
              <a:t>Model and simulation runs can be quite large</a:t>
            </a:r>
          </a:p>
          <a:p>
            <a:r>
              <a:rPr lang="en-US" dirty="0" smtClean="0"/>
              <a:t>Applications</a:t>
            </a:r>
          </a:p>
          <a:p>
            <a:pPr lvl="1"/>
            <a:r>
              <a:rPr lang="en-US" dirty="0" err="1" smtClean="0"/>
              <a:t>InSAR</a:t>
            </a:r>
            <a:r>
              <a:rPr lang="en-US" dirty="0" smtClean="0"/>
              <a:t> </a:t>
            </a:r>
            <a:r>
              <a:rPr lang="en-US" dirty="0"/>
              <a:t>geodetic imaging data as volumes grow over </a:t>
            </a:r>
            <a:r>
              <a:rPr lang="en-US" dirty="0" smtClean="0"/>
              <a:t>time</a:t>
            </a:r>
          </a:p>
          <a:p>
            <a:pPr lvl="1"/>
            <a:r>
              <a:rPr lang="en-US" dirty="0" smtClean="0"/>
              <a:t>High </a:t>
            </a:r>
            <a:r>
              <a:rPr lang="en-US" dirty="0"/>
              <a:t>rate GPS data </a:t>
            </a:r>
            <a:r>
              <a:rPr lang="en-US" dirty="0" smtClean="0"/>
              <a:t>products</a:t>
            </a:r>
          </a:p>
          <a:p>
            <a:pPr lvl="1"/>
            <a:r>
              <a:rPr lang="en-US" dirty="0"/>
              <a:t>Simulations and inversions where similar runs are done with different initial conditions </a:t>
            </a:r>
            <a:endParaRPr lang="en-US" dirty="0" smtClean="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30</a:t>
            </a:fld>
            <a:endParaRPr lang="en-US"/>
          </a:p>
        </p:txBody>
      </p:sp>
    </p:spTree>
    <p:extLst>
      <p:ext uri="{BB962C8B-B14F-4D97-AF65-F5344CB8AC3E}">
        <p14:creationId xmlns:p14="http://schemas.microsoft.com/office/powerpoint/2010/main" val="56135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p:txBody>
          <a:bodyPr>
            <a:normAutofit/>
          </a:bodyPr>
          <a:lstStyle/>
          <a:p>
            <a:r>
              <a:rPr lang="en-US" dirty="0" smtClean="0"/>
              <a:t>Virtual Machines to </a:t>
            </a:r>
            <a:r>
              <a:rPr lang="en-US" dirty="0"/>
              <a:t>provide </a:t>
            </a:r>
            <a:r>
              <a:rPr lang="en-US" dirty="0" smtClean="0"/>
              <a:t>access </a:t>
            </a:r>
            <a:r>
              <a:rPr lang="en-US" dirty="0"/>
              <a:t>to hosted servers and resources that appear to the user as “just another </a:t>
            </a:r>
            <a:r>
              <a:rPr lang="en-US" dirty="0" smtClean="0"/>
              <a:t>server” </a:t>
            </a:r>
          </a:p>
          <a:p>
            <a:r>
              <a:rPr lang="en-US" dirty="0" smtClean="0"/>
              <a:t>Resources </a:t>
            </a:r>
            <a:r>
              <a:rPr lang="en-US" dirty="0"/>
              <a:t>are elastic and can be scaled up or down as </a:t>
            </a:r>
            <a:r>
              <a:rPr lang="en-US" dirty="0" smtClean="0"/>
              <a:t>needed</a:t>
            </a:r>
          </a:p>
          <a:p>
            <a:pPr lvl="1"/>
            <a:r>
              <a:rPr lang="en-US" dirty="0" smtClean="0"/>
              <a:t>Event driven for QuakeSim</a:t>
            </a:r>
          </a:p>
          <a:p>
            <a:pPr lvl="2"/>
            <a:r>
              <a:rPr lang="en-US" dirty="0" smtClean="0"/>
              <a:t>Earthquake</a:t>
            </a:r>
          </a:p>
          <a:p>
            <a:pPr lvl="2"/>
            <a:r>
              <a:rPr lang="en-US" dirty="0" smtClean="0"/>
              <a:t>New data products</a:t>
            </a:r>
            <a:endParaRPr lang="en-US" dirty="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31</a:t>
            </a:fld>
            <a:endParaRPr lang="en-US"/>
          </a:p>
        </p:txBody>
      </p:sp>
      <p:pic>
        <p:nvPicPr>
          <p:cNvPr id="9" name="Picture 8" descr="Screen Shot 2013-03-07 at 1.26.54 PM.png"/>
          <p:cNvPicPr>
            <a:picLocks noChangeAspect="1"/>
          </p:cNvPicPr>
          <p:nvPr/>
        </p:nvPicPr>
        <p:blipFill rotWithShape="1">
          <a:blip r:embed="rId2">
            <a:extLst>
              <a:ext uri="{28A0092B-C50C-407E-A947-70E740481C1C}">
                <a14:useLocalDpi xmlns:a14="http://schemas.microsoft.com/office/drawing/2010/main" val="0"/>
              </a:ext>
            </a:extLst>
          </a:blip>
          <a:srcRect l="2911" r="7356"/>
          <a:stretch/>
        </p:blipFill>
        <p:spPr>
          <a:xfrm>
            <a:off x="5441223" y="3489299"/>
            <a:ext cx="3245577" cy="2969361"/>
          </a:xfrm>
          <a:prstGeom prst="rect">
            <a:avLst/>
          </a:prstGeom>
        </p:spPr>
      </p:pic>
      <p:sp>
        <p:nvSpPr>
          <p:cNvPr id="8" name="5-Point Star 7"/>
          <p:cNvSpPr/>
          <p:nvPr/>
        </p:nvSpPr>
        <p:spPr>
          <a:xfrm>
            <a:off x="7183491" y="6043248"/>
            <a:ext cx="288870" cy="288870"/>
          </a:xfrm>
          <a:prstGeom prst="star5">
            <a:avLst/>
          </a:prstGeom>
          <a:solidFill>
            <a:srgbClr val="FF0000"/>
          </a:solidFill>
          <a:ln w="19050" cmpd="sng">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77778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p:txBody>
          <a:bodyPr>
            <a:normAutofit/>
          </a:bodyPr>
          <a:lstStyle/>
          <a:p>
            <a:r>
              <a:rPr lang="en-US" dirty="0" smtClean="0"/>
              <a:t>Allows </a:t>
            </a:r>
            <a:r>
              <a:rPr lang="en-US" dirty="0"/>
              <a:t>the user to deploy user-created applications within a specific cloud framework into the cloud for use by others </a:t>
            </a:r>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32</a:t>
            </a:fld>
            <a:endParaRPr lang="en-US"/>
          </a:p>
        </p:txBody>
      </p:sp>
      <p:pic>
        <p:nvPicPr>
          <p:cNvPr id="7" name="Picture 6" descr="Screen Shot 2013-03-07 at 1.17.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92" y="2858019"/>
            <a:ext cx="7725354" cy="3640771"/>
          </a:xfrm>
          <a:prstGeom prst="rect">
            <a:avLst/>
          </a:prstGeom>
        </p:spPr>
      </p:pic>
    </p:spTree>
    <p:extLst>
      <p:ext uri="{BB962C8B-B14F-4D97-AF65-F5344CB8AC3E}">
        <p14:creationId xmlns:p14="http://schemas.microsoft.com/office/powerpoint/2010/main" val="653953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Software as a Service</a:t>
            </a:r>
            <a:endParaRPr lang="en-US" dirty="0"/>
          </a:p>
        </p:txBody>
      </p:sp>
      <p:sp>
        <p:nvSpPr>
          <p:cNvPr id="8" name="Content Placeholder 7"/>
          <p:cNvSpPr>
            <a:spLocks noGrp="1"/>
          </p:cNvSpPr>
          <p:nvPr>
            <p:ph idx="1"/>
          </p:nvPr>
        </p:nvSpPr>
        <p:spPr>
          <a:xfrm>
            <a:off x="167725" y="1290554"/>
            <a:ext cx="8349974" cy="4835610"/>
          </a:xfrm>
        </p:spPr>
        <p:txBody>
          <a:bodyPr>
            <a:normAutofit fontScale="92500" lnSpcReduction="10000"/>
          </a:bodyPr>
          <a:lstStyle/>
          <a:p>
            <a:r>
              <a:rPr lang="en-US" dirty="0"/>
              <a:t>The cloud provider provides a specific capability or software to the </a:t>
            </a:r>
            <a:r>
              <a:rPr lang="en-US" dirty="0" smtClean="0"/>
              <a:t>user</a:t>
            </a:r>
          </a:p>
          <a:p>
            <a:r>
              <a:rPr lang="en-US" dirty="0" smtClean="0"/>
              <a:t>Individual </a:t>
            </a:r>
            <a:r>
              <a:rPr lang="en-US" dirty="0"/>
              <a:t>services </a:t>
            </a:r>
            <a:r>
              <a:rPr lang="en-US" dirty="0" smtClean="0"/>
              <a:t/>
            </a:r>
            <a:br>
              <a:rPr lang="en-US" dirty="0" smtClean="0"/>
            </a:br>
            <a:r>
              <a:rPr lang="en-US" dirty="0" smtClean="0"/>
              <a:t>corresponding </a:t>
            </a:r>
            <a:r>
              <a:rPr lang="en-US" dirty="0"/>
              <a:t>to </a:t>
            </a:r>
            <a:r>
              <a:rPr lang="en-US" dirty="0" smtClean="0"/>
              <a:t/>
            </a:r>
            <a:br>
              <a:rPr lang="en-US" dirty="0" smtClean="0"/>
            </a:br>
            <a:r>
              <a:rPr lang="en-US" dirty="0" smtClean="0"/>
              <a:t>different </a:t>
            </a:r>
            <a:r>
              <a:rPr lang="en-US" dirty="0"/>
              <a:t>QuakeSim </a:t>
            </a:r>
            <a:r>
              <a:rPr lang="en-US" dirty="0" smtClean="0"/>
              <a:t/>
            </a:r>
            <a:br>
              <a:rPr lang="en-US" dirty="0" smtClean="0"/>
            </a:br>
            <a:r>
              <a:rPr lang="en-US" dirty="0" smtClean="0"/>
              <a:t>tools</a:t>
            </a:r>
          </a:p>
          <a:p>
            <a:pPr lvl="1"/>
            <a:r>
              <a:rPr lang="en-US" dirty="0" err="1" smtClean="0"/>
              <a:t>InSAR</a:t>
            </a:r>
            <a:r>
              <a:rPr lang="en-US" dirty="0" smtClean="0"/>
              <a:t> profiles</a:t>
            </a:r>
          </a:p>
          <a:p>
            <a:pPr lvl="1"/>
            <a:r>
              <a:rPr lang="en-US" dirty="0" smtClean="0"/>
              <a:t>Forward and inverse </a:t>
            </a:r>
            <a:br>
              <a:rPr lang="en-US" dirty="0" smtClean="0"/>
            </a:br>
            <a:r>
              <a:rPr lang="en-US" dirty="0" smtClean="0"/>
              <a:t>models</a:t>
            </a:r>
          </a:p>
          <a:p>
            <a:pPr lvl="1"/>
            <a:r>
              <a:rPr lang="en-US" dirty="0" smtClean="0"/>
              <a:t>GPS time series </a:t>
            </a:r>
            <a:br>
              <a:rPr lang="en-US" dirty="0" smtClean="0"/>
            </a:br>
            <a:r>
              <a:rPr lang="en-US" dirty="0" smtClean="0"/>
              <a:t>analysis</a:t>
            </a:r>
            <a:endParaRPr lang="en-US" dirty="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33</a:t>
            </a:fld>
            <a:endParaRPr lang="en-US"/>
          </a:p>
        </p:txBody>
      </p:sp>
      <p:pic>
        <p:nvPicPr>
          <p:cNvPr id="9" name="Picture 8" descr="Screen Shot 2013-03-07 at 1.38.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092" y="2152638"/>
            <a:ext cx="4701912" cy="3865691"/>
          </a:xfrm>
          <a:prstGeom prst="rect">
            <a:avLst/>
          </a:prstGeom>
        </p:spPr>
      </p:pic>
      <p:sp>
        <p:nvSpPr>
          <p:cNvPr id="10" name="TextBox 9"/>
          <p:cNvSpPr txBox="1"/>
          <p:nvPr/>
        </p:nvSpPr>
        <p:spPr>
          <a:xfrm>
            <a:off x="4483454" y="5970401"/>
            <a:ext cx="4153188" cy="646331"/>
          </a:xfrm>
          <a:prstGeom prst="rect">
            <a:avLst/>
          </a:prstGeom>
          <a:noFill/>
        </p:spPr>
        <p:txBody>
          <a:bodyPr wrap="square" rtlCol="0">
            <a:spAutoFit/>
          </a:bodyPr>
          <a:lstStyle/>
          <a:p>
            <a:r>
              <a:rPr lang="en-US" dirty="0" smtClean="0"/>
              <a:t>GPS time series state changes after the 2010 M 7.2 El Mayor-</a:t>
            </a:r>
            <a:r>
              <a:rPr lang="en-US" dirty="0" err="1" smtClean="0"/>
              <a:t>Cucapah</a:t>
            </a:r>
            <a:r>
              <a:rPr lang="en-US" dirty="0" smtClean="0"/>
              <a:t> earthquake</a:t>
            </a:r>
            <a:endParaRPr lang="en-US" dirty="0"/>
          </a:p>
        </p:txBody>
      </p:sp>
    </p:spTree>
    <p:extLst>
      <p:ext uri="{BB962C8B-B14F-4D97-AF65-F5344CB8AC3E}">
        <p14:creationId xmlns:p14="http://schemas.microsoft.com/office/powerpoint/2010/main" val="2317846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California</a:t>
            </a:r>
            <a:endParaRPr lang="en-US" dirty="0"/>
          </a:p>
        </p:txBody>
      </p:sp>
      <p:pic>
        <p:nvPicPr>
          <p:cNvPr id="4" name="ALLCAL2_1-7-11_no-creep_dyn-05_st-20_Displacement-Animation_108994-10961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673" y="1035249"/>
            <a:ext cx="7301906" cy="5473894"/>
          </a:xfrm>
          <a:prstGeom prst="rect">
            <a:avLst/>
          </a:prstGeom>
        </p:spPr>
      </p:pic>
      <p:sp>
        <p:nvSpPr>
          <p:cNvPr id="3" name="Date Placeholder 2"/>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34</a:t>
            </a:fld>
            <a:endParaRPr lang="en-US"/>
          </a:p>
        </p:txBody>
      </p:sp>
      <p:sp>
        <p:nvSpPr>
          <p:cNvPr id="7" name="TextBox 6"/>
          <p:cNvSpPr txBox="1"/>
          <p:nvPr/>
        </p:nvSpPr>
        <p:spPr>
          <a:xfrm>
            <a:off x="2543540" y="724171"/>
            <a:ext cx="3954966" cy="369332"/>
          </a:xfrm>
          <a:prstGeom prst="rect">
            <a:avLst/>
          </a:prstGeom>
          <a:noFill/>
        </p:spPr>
        <p:txBody>
          <a:bodyPr wrap="none" rtlCol="0">
            <a:spAutoFit/>
          </a:bodyPr>
          <a:lstStyle/>
          <a:p>
            <a:pPr algn="ctr"/>
            <a:r>
              <a:rPr lang="en-US" dirty="0" smtClean="0"/>
              <a:t>Simulating earthquake fault interactions </a:t>
            </a:r>
            <a:endParaRPr lang="en-US" dirty="0"/>
          </a:p>
        </p:txBody>
      </p:sp>
    </p:spTree>
    <p:extLst>
      <p:ext uri="{BB962C8B-B14F-4D97-AF65-F5344CB8AC3E}">
        <p14:creationId xmlns:p14="http://schemas.microsoft.com/office/powerpoint/2010/main" val="318917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 Coverage Service (WCS) Performance</a:t>
            </a:r>
            <a:endParaRPr lang="en-US" dirty="0"/>
          </a:p>
        </p:txBody>
      </p:sp>
      <p:sp>
        <p:nvSpPr>
          <p:cNvPr id="9" name="Content Placeholder 8"/>
          <p:cNvSpPr>
            <a:spLocks noGrp="1"/>
          </p:cNvSpPr>
          <p:nvPr>
            <p:ph idx="1"/>
          </p:nvPr>
        </p:nvSpPr>
        <p:spPr>
          <a:xfrm>
            <a:off x="457200" y="1080187"/>
            <a:ext cx="8229600" cy="3564403"/>
          </a:xfrm>
        </p:spPr>
        <p:txBody>
          <a:bodyPr>
            <a:normAutofit fontScale="77500" lnSpcReduction="20000"/>
          </a:bodyPr>
          <a:lstStyle/>
          <a:p>
            <a:r>
              <a:rPr lang="en-US" dirty="0" smtClean="0"/>
              <a:t>OGC </a:t>
            </a:r>
            <a:r>
              <a:rPr lang="en-US" dirty="0"/>
              <a:t>standard to retrieve raster data based on spatial constraints and other query </a:t>
            </a:r>
            <a:r>
              <a:rPr lang="en-US" dirty="0" smtClean="0"/>
              <a:t>criteria</a:t>
            </a:r>
          </a:p>
          <a:p>
            <a:r>
              <a:rPr lang="en-US" dirty="0"/>
              <a:t>T</a:t>
            </a:r>
            <a:r>
              <a:rPr lang="en-US" dirty="0" smtClean="0"/>
              <a:t>esting procedure</a:t>
            </a:r>
          </a:p>
          <a:p>
            <a:pPr lvl="1"/>
            <a:r>
              <a:rPr lang="en-US" dirty="0" smtClean="0"/>
              <a:t>Randomly </a:t>
            </a:r>
            <a:r>
              <a:rPr lang="en-US" dirty="0"/>
              <a:t>choose one </a:t>
            </a:r>
            <a:r>
              <a:rPr lang="en-US" dirty="0" err="1"/>
              <a:t>InSAR</a:t>
            </a:r>
            <a:r>
              <a:rPr lang="en-US" dirty="0"/>
              <a:t> </a:t>
            </a:r>
            <a:r>
              <a:rPr lang="en-US" dirty="0" smtClean="0"/>
              <a:t>image</a:t>
            </a:r>
          </a:p>
          <a:p>
            <a:pPr lvl="1"/>
            <a:r>
              <a:rPr lang="en-US" dirty="0" smtClean="0"/>
              <a:t>Randomly </a:t>
            </a:r>
            <a:r>
              <a:rPr lang="en-US" dirty="0"/>
              <a:t>generate a small rectangle bounding box inside an </a:t>
            </a:r>
            <a:r>
              <a:rPr lang="en-US" dirty="0" err="1"/>
              <a:t>InSAR</a:t>
            </a:r>
            <a:r>
              <a:rPr lang="en-US" dirty="0"/>
              <a:t> </a:t>
            </a:r>
            <a:r>
              <a:rPr lang="en-US" dirty="0" smtClean="0"/>
              <a:t>image</a:t>
            </a:r>
          </a:p>
          <a:p>
            <a:pPr lvl="1"/>
            <a:r>
              <a:rPr lang="en-US" dirty="0" smtClean="0"/>
              <a:t>Send </a:t>
            </a:r>
            <a:r>
              <a:rPr lang="en-US" dirty="0"/>
              <a:t>a request to </a:t>
            </a:r>
            <a:r>
              <a:rPr lang="en-US" dirty="0" err="1"/>
              <a:t>GeoServer</a:t>
            </a:r>
            <a:r>
              <a:rPr lang="en-US" dirty="0"/>
              <a:t> and retrieve the image in </a:t>
            </a:r>
            <a:r>
              <a:rPr lang="en-US" dirty="0" err="1"/>
              <a:t>GeoTiff</a:t>
            </a:r>
            <a:r>
              <a:rPr lang="en-US" dirty="0"/>
              <a:t> </a:t>
            </a:r>
            <a:endParaRPr lang="en-US" dirty="0" smtClean="0"/>
          </a:p>
          <a:p>
            <a:r>
              <a:rPr lang="en-US" dirty="0" smtClean="0"/>
              <a:t>Performance </a:t>
            </a:r>
            <a:r>
              <a:rPr lang="en-US" dirty="0"/>
              <a:t>is measured by the average response time of one user request call, which includes </a:t>
            </a:r>
            <a:r>
              <a:rPr lang="en-US" dirty="0" err="1"/>
              <a:t>GeoServer</a:t>
            </a:r>
            <a:r>
              <a:rPr lang="en-US" dirty="0"/>
              <a:t> response time and network transfer </a:t>
            </a:r>
            <a:r>
              <a:rPr lang="en-US" dirty="0" smtClean="0"/>
              <a:t>time </a:t>
            </a:r>
            <a:endParaRPr lang="en-US" dirty="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564539015"/>
              </p:ext>
            </p:extLst>
          </p:nvPr>
        </p:nvGraphicFramePr>
        <p:xfrm>
          <a:off x="955474" y="4563033"/>
          <a:ext cx="7154402" cy="1854200"/>
        </p:xfrm>
        <a:graphic>
          <a:graphicData uri="http://schemas.openxmlformats.org/drawingml/2006/table">
            <a:tbl>
              <a:tblPr firstRow="1" bandRow="1">
                <a:tableStyleId>{5C22544A-7EE6-4342-B048-85BDC9FD1C3A}</a:tableStyleId>
              </a:tblPr>
              <a:tblGrid>
                <a:gridCol w="2575119"/>
                <a:gridCol w="967126"/>
                <a:gridCol w="1071995"/>
                <a:gridCol w="1223473"/>
                <a:gridCol w="1316689"/>
              </a:tblGrid>
              <a:tr h="370840">
                <a:tc>
                  <a:txBody>
                    <a:bodyPr/>
                    <a:lstStyle/>
                    <a:p>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gridSpan="2">
                  <a:txBody>
                    <a:bodyPr/>
                    <a:lstStyle/>
                    <a:p>
                      <a:r>
                        <a:rPr lang="en-US" dirty="0" smtClean="0"/>
                        <a:t>Test Client from IU</a:t>
                      </a:r>
                      <a:endParaRPr lang="en-US" dirty="0"/>
                    </a:p>
                  </a:txBody>
                  <a:tcPr>
                    <a:lnT w="12700" cap="flat" cmpd="sng" algn="ctr">
                      <a:solidFill>
                        <a:scrgbClr r="0" g="0" b="0"/>
                      </a:solidFill>
                      <a:prstDash val="solid"/>
                      <a:round/>
                      <a:headEnd type="none" w="med" len="med"/>
                      <a:tailEnd type="none" w="med" len="med"/>
                    </a:lnT>
                  </a:tcPr>
                </a:tc>
                <a:tc hMerge="1">
                  <a:txBody>
                    <a:bodyPr/>
                    <a:lstStyle/>
                    <a:p>
                      <a:endParaRPr lang="en-US" dirty="0"/>
                    </a:p>
                  </a:txBody>
                  <a:tcPr/>
                </a:tc>
                <a:tc gridSpan="2">
                  <a:txBody>
                    <a:bodyPr/>
                    <a:lstStyle/>
                    <a:p>
                      <a:r>
                        <a:rPr lang="en-US" dirty="0" smtClean="0"/>
                        <a:t>Test Client from Amazon</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hMerge="1">
                  <a:txBody>
                    <a:bodyPr/>
                    <a:lstStyle/>
                    <a:p>
                      <a:endParaRPr lang="en-US" dirty="0"/>
                    </a:p>
                  </a:txBody>
                  <a:tcPr/>
                </a:tc>
              </a:tr>
              <a:tr h="370840">
                <a:tc>
                  <a:txBody>
                    <a:bodyPr/>
                    <a:lstStyle/>
                    <a:p>
                      <a:endParaRPr lang="en-US"/>
                    </a:p>
                  </a:txBody>
                  <a:tcPr>
                    <a:lnL w="12700" cap="flat" cmpd="sng" algn="ctr">
                      <a:solidFill>
                        <a:scrgbClr r="0" g="0" b="0"/>
                      </a:solidFill>
                      <a:prstDash val="solid"/>
                      <a:round/>
                      <a:headEnd type="none" w="med" len="med"/>
                      <a:tailEnd type="none" w="med" len="med"/>
                    </a:lnL>
                  </a:tcPr>
                </a:tc>
                <a:tc>
                  <a:txBody>
                    <a:bodyPr/>
                    <a:lstStyle/>
                    <a:p>
                      <a:r>
                        <a:rPr lang="en-US" dirty="0" smtClean="0"/>
                        <a:t>IUII</a:t>
                      </a:r>
                      <a:endParaRPr lang="en-US" dirty="0"/>
                    </a:p>
                  </a:txBody>
                  <a:tcPr/>
                </a:tc>
                <a:tc>
                  <a:txBody>
                    <a:bodyPr/>
                    <a:lstStyle/>
                    <a:p>
                      <a:r>
                        <a:rPr lang="en-US" dirty="0" smtClean="0"/>
                        <a:t>Amazon</a:t>
                      </a:r>
                      <a:endParaRPr lang="en-US" dirty="0"/>
                    </a:p>
                  </a:txBody>
                  <a:tcPr/>
                </a:tc>
                <a:tc>
                  <a:txBody>
                    <a:bodyPr/>
                    <a:lstStyle/>
                    <a:p>
                      <a:r>
                        <a:rPr lang="en-US" dirty="0" smtClean="0"/>
                        <a:t>IUII</a:t>
                      </a:r>
                      <a:endParaRPr lang="en-US" dirty="0"/>
                    </a:p>
                  </a:txBody>
                  <a:tcPr/>
                </a:tc>
                <a:tc>
                  <a:txBody>
                    <a:bodyPr/>
                    <a:lstStyle/>
                    <a:p>
                      <a:r>
                        <a:rPr lang="en-US" dirty="0" smtClean="0"/>
                        <a:t>Amazon</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Native Resolution</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0.57</a:t>
                      </a:r>
                      <a:endParaRPr lang="en-US" dirty="0"/>
                    </a:p>
                  </a:txBody>
                  <a:tcPr/>
                </a:tc>
                <a:tc>
                  <a:txBody>
                    <a:bodyPr/>
                    <a:lstStyle/>
                    <a:p>
                      <a:r>
                        <a:rPr lang="en-US" dirty="0" smtClean="0"/>
                        <a:t>1.28</a:t>
                      </a:r>
                      <a:endParaRPr lang="en-US" dirty="0"/>
                    </a:p>
                  </a:txBody>
                  <a:tcPr/>
                </a:tc>
                <a:tc>
                  <a:txBody>
                    <a:bodyPr/>
                    <a:lstStyle/>
                    <a:p>
                      <a:r>
                        <a:rPr lang="en-US" dirty="0" smtClean="0"/>
                        <a:t>1.30</a:t>
                      </a:r>
                      <a:endParaRPr lang="en-US" dirty="0"/>
                    </a:p>
                  </a:txBody>
                  <a:tcPr/>
                </a:tc>
                <a:tc>
                  <a:txBody>
                    <a:bodyPr/>
                    <a:lstStyle/>
                    <a:p>
                      <a:r>
                        <a:rPr lang="en-US" dirty="0" smtClean="0"/>
                        <a:t>0.54</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Resample</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0.27</a:t>
                      </a:r>
                      <a:endParaRPr lang="en-US" dirty="0"/>
                    </a:p>
                  </a:txBody>
                  <a:tcPr/>
                </a:tc>
                <a:tc>
                  <a:txBody>
                    <a:bodyPr/>
                    <a:lstStyle/>
                    <a:p>
                      <a:r>
                        <a:rPr lang="en-US" dirty="0" smtClean="0"/>
                        <a:t>0.73</a:t>
                      </a:r>
                      <a:endParaRPr lang="en-US" dirty="0"/>
                    </a:p>
                  </a:txBody>
                  <a:tcPr/>
                </a:tc>
                <a:tc>
                  <a:txBody>
                    <a:bodyPr/>
                    <a:lstStyle/>
                    <a:p>
                      <a:r>
                        <a:rPr lang="en-US" dirty="0" smtClean="0"/>
                        <a:t>0.70</a:t>
                      </a:r>
                      <a:endParaRPr lang="en-US" dirty="0"/>
                    </a:p>
                  </a:txBody>
                  <a:tcPr/>
                </a:tc>
                <a:tc>
                  <a:txBody>
                    <a:bodyPr/>
                    <a:lstStyle/>
                    <a:p>
                      <a:r>
                        <a:rPr lang="en-US" dirty="0" smtClean="0"/>
                        <a:t>0.23</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Resample + </a:t>
                      </a:r>
                      <a:r>
                        <a:rPr lang="en-US" dirty="0" err="1" smtClean="0"/>
                        <a:t>ReProjection</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0.34</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0.78</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0.71</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0.24</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4031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Virtual California Performance</a:t>
            </a:r>
            <a:endParaRPr lang="en-US" dirty="0"/>
          </a:p>
        </p:txBody>
      </p:sp>
      <p:sp>
        <p:nvSpPr>
          <p:cNvPr id="13" name="Content Placeholder 12"/>
          <p:cNvSpPr>
            <a:spLocks noGrp="1"/>
          </p:cNvSpPr>
          <p:nvPr>
            <p:ph idx="1"/>
          </p:nvPr>
        </p:nvSpPr>
        <p:spPr>
          <a:xfrm>
            <a:off x="291304" y="1036928"/>
            <a:ext cx="4754064" cy="5576472"/>
          </a:xfrm>
        </p:spPr>
        <p:txBody>
          <a:bodyPr>
            <a:normAutofit fontScale="92500" lnSpcReduction="20000"/>
          </a:bodyPr>
          <a:lstStyle/>
          <a:p>
            <a:r>
              <a:rPr lang="en-US" dirty="0"/>
              <a:t>Parallel scaling and performance analysis </a:t>
            </a:r>
            <a:r>
              <a:rPr lang="en-US" dirty="0" smtClean="0"/>
              <a:t>on </a:t>
            </a:r>
            <a:r>
              <a:rPr lang="en-US" dirty="0" err="1"/>
              <a:t>FutureGrid</a:t>
            </a:r>
            <a:r>
              <a:rPr lang="en-US" dirty="0"/>
              <a:t> test </a:t>
            </a:r>
            <a:r>
              <a:rPr lang="en-US" dirty="0" smtClean="0"/>
              <a:t>bed</a:t>
            </a:r>
          </a:p>
          <a:p>
            <a:r>
              <a:rPr lang="en-US" dirty="0" smtClean="0"/>
              <a:t>3000 year simulation runs </a:t>
            </a:r>
            <a:r>
              <a:rPr lang="en-US" dirty="0"/>
              <a:t>are shown on “</a:t>
            </a:r>
            <a:r>
              <a:rPr lang="en-US" dirty="0" smtClean="0"/>
              <a:t>bare metal” (regular MPI</a:t>
            </a:r>
            <a:r>
              <a:rPr lang="en-US" dirty="0"/>
              <a:t>) and </a:t>
            </a:r>
            <a:r>
              <a:rPr lang="en-US" dirty="0" err="1"/>
              <a:t>OpenStack</a:t>
            </a:r>
            <a:r>
              <a:rPr lang="en-US" dirty="0"/>
              <a:t> </a:t>
            </a:r>
            <a:r>
              <a:rPr lang="en-US" dirty="0" smtClean="0"/>
              <a:t>(Cloud)</a:t>
            </a:r>
          </a:p>
          <a:p>
            <a:r>
              <a:rPr lang="en-US" dirty="0" smtClean="0"/>
              <a:t>At </a:t>
            </a:r>
            <a:r>
              <a:rPr lang="en-US" dirty="0"/>
              <a:t>the bottom results are presented on 2, 4, 8, 16, 32, 64 and 128 cores for compute-communication </a:t>
            </a:r>
            <a:r>
              <a:rPr lang="en-US" dirty="0" smtClean="0"/>
              <a:t>fractions</a:t>
            </a:r>
          </a:p>
          <a:p>
            <a:pPr lvl="1"/>
            <a:r>
              <a:rPr lang="en-US" dirty="0"/>
              <a:t>R</a:t>
            </a:r>
            <a:r>
              <a:rPr lang="en-US" dirty="0" smtClean="0"/>
              <a:t>egular </a:t>
            </a:r>
            <a:r>
              <a:rPr lang="en-US" dirty="0"/>
              <a:t>MPI on the </a:t>
            </a:r>
            <a:r>
              <a:rPr lang="en-US" dirty="0" smtClean="0"/>
              <a:t>left</a:t>
            </a:r>
          </a:p>
          <a:p>
            <a:pPr lvl="1"/>
            <a:r>
              <a:rPr lang="en-US" dirty="0" err="1" smtClean="0"/>
              <a:t>OpenStack</a:t>
            </a:r>
            <a:r>
              <a:rPr lang="en-US" dirty="0" smtClean="0"/>
              <a:t> </a:t>
            </a:r>
            <a:r>
              <a:rPr lang="en-US" dirty="0"/>
              <a:t>on the </a:t>
            </a:r>
            <a:r>
              <a:rPr lang="en-US" dirty="0" smtClean="0"/>
              <a:t>right</a:t>
            </a:r>
            <a:endParaRPr lang="en-US" dirty="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36</a:t>
            </a:fld>
            <a:endParaRPr lang="en-US"/>
          </a:p>
        </p:txBody>
      </p:sp>
      <p:pic>
        <p:nvPicPr>
          <p:cNvPr id="11" name="Picture 10"/>
          <p:cNvPicPr>
            <a:picLocks noChangeAspect="1"/>
          </p:cNvPicPr>
          <p:nvPr/>
        </p:nvPicPr>
        <p:blipFill>
          <a:blip r:embed="rId2"/>
          <a:stretch>
            <a:fillRect/>
          </a:stretch>
        </p:blipFill>
        <p:spPr>
          <a:xfrm>
            <a:off x="5138333" y="885536"/>
            <a:ext cx="3848559" cy="5762817"/>
          </a:xfrm>
          <a:prstGeom prst="rect">
            <a:avLst/>
          </a:prstGeom>
        </p:spPr>
      </p:pic>
    </p:spTree>
    <p:extLst>
      <p:ext uri="{BB962C8B-B14F-4D97-AF65-F5344CB8AC3E}">
        <p14:creationId xmlns:p14="http://schemas.microsoft.com/office/powerpoint/2010/main" val="280659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90553"/>
            <a:ext cx="8229600" cy="5070827"/>
          </a:xfrm>
        </p:spPr>
        <p:txBody>
          <a:bodyPr>
            <a:normAutofit fontScale="62500" lnSpcReduction="20000"/>
          </a:bodyPr>
          <a:lstStyle/>
          <a:p>
            <a:r>
              <a:rPr lang="en-US" dirty="0" smtClean="0"/>
              <a:t>QuakeSim has several components</a:t>
            </a:r>
          </a:p>
          <a:p>
            <a:pPr lvl="1"/>
            <a:r>
              <a:rPr lang="en-US" dirty="0" smtClean="0"/>
              <a:t>Model applications</a:t>
            </a:r>
          </a:p>
          <a:p>
            <a:pPr lvl="1"/>
            <a:r>
              <a:rPr lang="en-US" dirty="0" smtClean="0"/>
              <a:t>Analysis tools</a:t>
            </a:r>
          </a:p>
          <a:p>
            <a:pPr lvl="1"/>
            <a:r>
              <a:rPr lang="en-US" dirty="0" smtClean="0"/>
              <a:t>Map browsers</a:t>
            </a:r>
          </a:p>
          <a:p>
            <a:pPr lvl="1"/>
            <a:r>
              <a:rPr lang="en-US" dirty="0" smtClean="0"/>
              <a:t>Data product access</a:t>
            </a:r>
          </a:p>
          <a:p>
            <a:r>
              <a:rPr lang="en-US" dirty="0" smtClean="0"/>
              <a:t>Several Interfaces</a:t>
            </a:r>
          </a:p>
          <a:p>
            <a:pPr lvl="1"/>
            <a:r>
              <a:rPr lang="en-US" dirty="0" smtClean="0"/>
              <a:t>Organizations and their data products</a:t>
            </a:r>
          </a:p>
          <a:p>
            <a:pPr lvl="1"/>
            <a:r>
              <a:rPr lang="en-US" dirty="0" smtClean="0"/>
              <a:t>Internal interfaces to database, map viewer, applications</a:t>
            </a:r>
            <a:endParaRPr lang="en-US" dirty="0"/>
          </a:p>
          <a:p>
            <a:r>
              <a:rPr lang="en-US" dirty="0" smtClean="0"/>
              <a:t>Clouds </a:t>
            </a:r>
            <a:r>
              <a:rPr lang="en-US" dirty="0"/>
              <a:t>are a promising new method for analysis and modeling of large data product sets and for multiple parallel </a:t>
            </a:r>
            <a:r>
              <a:rPr lang="en-US" dirty="0" smtClean="0"/>
              <a:t>runs</a:t>
            </a:r>
          </a:p>
          <a:p>
            <a:pPr lvl="1"/>
            <a:r>
              <a:rPr lang="en-US" dirty="0" smtClean="0"/>
              <a:t>In </a:t>
            </a:r>
            <a:r>
              <a:rPr lang="en-US" dirty="0"/>
              <a:t>some instances it may be better to use standard resources instead of </a:t>
            </a:r>
            <a:r>
              <a:rPr lang="en-US" dirty="0" smtClean="0"/>
              <a:t>clouds</a:t>
            </a:r>
          </a:p>
          <a:p>
            <a:pPr lvl="1"/>
            <a:r>
              <a:rPr lang="en-US" dirty="0" smtClean="0"/>
              <a:t>Careful </a:t>
            </a:r>
            <a:r>
              <a:rPr lang="en-US" dirty="0"/>
              <a:t>consideration should be given to what resources to use for various </a:t>
            </a:r>
            <a:r>
              <a:rPr lang="en-US" dirty="0" smtClean="0"/>
              <a:t>tasks</a:t>
            </a:r>
          </a:p>
          <a:p>
            <a:r>
              <a:rPr lang="en-US" dirty="0" smtClean="0"/>
              <a:t>Collaboration </a:t>
            </a:r>
            <a:r>
              <a:rPr lang="en-US" dirty="0"/>
              <a:t>between QuakeSim </a:t>
            </a:r>
            <a:r>
              <a:rPr lang="en-US" dirty="0" smtClean="0"/>
              <a:t>developers, </a:t>
            </a:r>
            <a:r>
              <a:rPr lang="en-US" dirty="0"/>
              <a:t>data product </a:t>
            </a:r>
            <a:r>
              <a:rPr lang="en-US" dirty="0" smtClean="0"/>
              <a:t>providers, </a:t>
            </a:r>
            <a:r>
              <a:rPr lang="en-US" dirty="0"/>
              <a:t>and downstream consumers early on will result in improved </a:t>
            </a:r>
            <a:r>
              <a:rPr lang="en-US" dirty="0" smtClean="0"/>
              <a:t>efficiency</a:t>
            </a:r>
            <a:endParaRPr lang="en-US" dirty="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37</a:t>
            </a:fld>
            <a:endParaRPr lang="en-US"/>
          </a:p>
        </p:txBody>
      </p:sp>
      <p:sp>
        <p:nvSpPr>
          <p:cNvPr id="7" name="TextBox 6"/>
          <p:cNvSpPr txBox="1"/>
          <p:nvPr/>
        </p:nvSpPr>
        <p:spPr>
          <a:xfrm>
            <a:off x="457200" y="5968745"/>
            <a:ext cx="2083398" cy="369332"/>
          </a:xfrm>
          <a:prstGeom prst="rect">
            <a:avLst/>
          </a:prstGeom>
          <a:noFill/>
        </p:spPr>
        <p:txBody>
          <a:bodyPr wrap="none" rtlCol="0">
            <a:spAutoFit/>
          </a:bodyPr>
          <a:lstStyle/>
          <a:p>
            <a:r>
              <a:rPr lang="en-US" dirty="0" smtClean="0">
                <a:solidFill>
                  <a:srgbClr val="1F497D"/>
                </a:solidFill>
              </a:rPr>
              <a:t>http://</a:t>
            </a:r>
            <a:r>
              <a:rPr lang="en-US" dirty="0" err="1" smtClean="0">
                <a:solidFill>
                  <a:srgbClr val="1F497D"/>
                </a:solidFill>
              </a:rPr>
              <a:t>quakesim.org</a:t>
            </a:r>
            <a:endParaRPr lang="en-US" dirty="0">
              <a:solidFill>
                <a:srgbClr val="1F497D"/>
              </a:solidFill>
            </a:endParaRPr>
          </a:p>
        </p:txBody>
      </p:sp>
    </p:spTree>
    <p:extLst>
      <p:ext uri="{BB962C8B-B14F-4D97-AF65-F5344CB8AC3E}">
        <p14:creationId xmlns:p14="http://schemas.microsoft.com/office/powerpoint/2010/main" val="384159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p:cNvCxnSpPr/>
          <p:nvPr/>
        </p:nvCxnSpPr>
        <p:spPr>
          <a:xfrm flipH="1">
            <a:off x="308151" y="4221027"/>
            <a:ext cx="335809" cy="0"/>
          </a:xfrm>
          <a:prstGeom prst="straightConnector1">
            <a:avLst/>
          </a:prstGeom>
          <a:ln w="38100" cmpd="sng">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1096732" y="1145623"/>
            <a:ext cx="7259558" cy="5202250"/>
            <a:chOff x="227102" y="261473"/>
            <a:chExt cx="8694958" cy="6230867"/>
          </a:xfrm>
        </p:grpSpPr>
        <p:cxnSp>
          <p:nvCxnSpPr>
            <p:cNvPr id="150" name="Elbow Connector 149"/>
            <p:cNvCxnSpPr>
              <a:stCxn id="16" idx="2"/>
              <a:endCxn id="9" idx="1"/>
            </p:cNvCxnSpPr>
            <p:nvPr/>
          </p:nvCxnSpPr>
          <p:spPr>
            <a:xfrm rot="5400000" flipH="1">
              <a:off x="3647537" y="1205565"/>
              <a:ext cx="576489" cy="7417359"/>
            </a:xfrm>
            <a:prstGeom prst="bentConnector4">
              <a:avLst>
                <a:gd name="adj1" fmla="val -47494"/>
                <a:gd name="adj2" fmla="val 105802"/>
              </a:avLst>
            </a:prstGeom>
            <a:ln w="57150" cmpd="sng">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8" name="Elbow Connector 187"/>
            <p:cNvCxnSpPr>
              <a:stCxn id="4" idx="0"/>
              <a:endCxn id="2" idx="1"/>
            </p:cNvCxnSpPr>
            <p:nvPr/>
          </p:nvCxnSpPr>
          <p:spPr>
            <a:xfrm rot="16200000" flipH="1" flipV="1">
              <a:off x="3634613" y="-2138628"/>
              <a:ext cx="602337" cy="7417357"/>
            </a:xfrm>
            <a:prstGeom prst="bentConnector4">
              <a:avLst>
                <a:gd name="adj1" fmla="val -45456"/>
                <a:gd name="adj2" fmla="val 105651"/>
              </a:avLst>
            </a:prstGeom>
            <a:ln w="5715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2" name="Elbow Connector 191"/>
            <p:cNvCxnSpPr>
              <a:stCxn id="4" idx="2"/>
              <a:endCxn id="10" idx="1"/>
            </p:cNvCxnSpPr>
            <p:nvPr/>
          </p:nvCxnSpPr>
          <p:spPr>
            <a:xfrm rot="5400000">
              <a:off x="3418298" y="-904410"/>
              <a:ext cx="1034968" cy="7417359"/>
            </a:xfrm>
            <a:prstGeom prst="bentConnector4">
              <a:avLst>
                <a:gd name="adj1" fmla="val 33682"/>
                <a:gd name="adj2" fmla="val 105651"/>
              </a:avLst>
            </a:prstGeom>
            <a:ln w="5715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3853" y="261473"/>
              <a:ext cx="1550068" cy="626674"/>
            </a:xfrm>
            <a:prstGeom prst="rect">
              <a:avLst/>
            </a:prstGeom>
            <a:noFill/>
          </p:spPr>
          <p:txBody>
            <a:bodyPr wrap="square" rtlCol="0">
              <a:spAutoFit/>
            </a:bodyPr>
            <a:lstStyle/>
            <a:p>
              <a:pPr algn="ctr"/>
              <a:r>
                <a:rPr lang="en-US" sz="1400" b="1" u="sng" dirty="0" smtClean="0"/>
                <a:t>Data Products</a:t>
              </a:r>
              <a:r>
                <a:rPr lang="en-US" sz="1400" b="1" dirty="0" smtClean="0"/>
                <a:t> </a:t>
              </a:r>
              <a:r>
                <a:rPr lang="en-US" sz="1400" i="1" dirty="0" smtClean="0"/>
                <a:t>Providers</a:t>
              </a:r>
              <a:endParaRPr lang="en-US" sz="1400" i="1" dirty="0"/>
            </a:p>
          </p:txBody>
        </p:sp>
        <p:sp>
          <p:nvSpPr>
            <p:cNvPr id="6" name="TextBox 5"/>
            <p:cNvSpPr txBox="1"/>
            <p:nvPr/>
          </p:nvSpPr>
          <p:spPr>
            <a:xfrm>
              <a:off x="3791488" y="261473"/>
              <a:ext cx="1342435" cy="368632"/>
            </a:xfrm>
            <a:prstGeom prst="rect">
              <a:avLst/>
            </a:prstGeom>
            <a:noFill/>
          </p:spPr>
          <p:txBody>
            <a:bodyPr wrap="none" rtlCol="0">
              <a:spAutoFit/>
            </a:bodyPr>
            <a:lstStyle/>
            <a:p>
              <a:pPr algn="ctr"/>
              <a:r>
                <a:rPr lang="en-US" sz="1400" b="1" u="sng" dirty="0" smtClean="0"/>
                <a:t>Applications</a:t>
              </a:r>
              <a:endParaRPr lang="en-US" sz="1400" b="1" u="sng" dirty="0"/>
            </a:p>
          </p:txBody>
        </p:sp>
        <p:sp>
          <p:nvSpPr>
            <p:cNvPr id="7" name="TextBox 6"/>
            <p:cNvSpPr txBox="1"/>
            <p:nvPr/>
          </p:nvSpPr>
          <p:spPr>
            <a:xfrm>
              <a:off x="7165239" y="261473"/>
              <a:ext cx="958443" cy="368632"/>
            </a:xfrm>
            <a:prstGeom prst="rect">
              <a:avLst/>
            </a:prstGeom>
            <a:noFill/>
          </p:spPr>
          <p:txBody>
            <a:bodyPr wrap="none" rtlCol="0">
              <a:spAutoFit/>
            </a:bodyPr>
            <a:lstStyle/>
            <a:p>
              <a:pPr algn="ctr"/>
              <a:r>
                <a:rPr lang="en-US" sz="1400" b="1" u="sng" dirty="0" smtClean="0"/>
                <a:t>Outputs</a:t>
              </a:r>
              <a:endParaRPr lang="en-US" sz="1400" b="1" u="sng" dirty="0"/>
            </a:p>
          </p:txBody>
        </p:sp>
        <p:grpSp>
          <p:nvGrpSpPr>
            <p:cNvPr id="156" name="Group 155"/>
            <p:cNvGrpSpPr/>
            <p:nvPr/>
          </p:nvGrpSpPr>
          <p:grpSpPr>
            <a:xfrm>
              <a:off x="6366861" y="1268883"/>
              <a:ext cx="2555199" cy="5223457"/>
              <a:chOff x="6366861" y="1268883"/>
              <a:chExt cx="2555199" cy="5223457"/>
            </a:xfrm>
          </p:grpSpPr>
          <p:sp>
            <p:nvSpPr>
              <p:cNvPr id="4" name="Rounded Rectangle 3"/>
              <p:cNvSpPr/>
              <p:nvPr/>
            </p:nvSpPr>
            <p:spPr>
              <a:xfrm>
                <a:off x="6366861" y="1268883"/>
                <a:ext cx="2555199" cy="1017903"/>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t>Fault geometries</a:t>
                </a:r>
              </a:p>
              <a:p>
                <a:pPr algn="ctr"/>
                <a:r>
                  <a:rPr lang="en-US" sz="1400" dirty="0" smtClean="0"/>
                  <a:t>Fault slip rates</a:t>
                </a:r>
              </a:p>
              <a:p>
                <a:pPr algn="ctr"/>
                <a:r>
                  <a:rPr lang="en-US" sz="1400" dirty="0" smtClean="0"/>
                  <a:t>Strain migration</a:t>
                </a:r>
                <a:endParaRPr lang="en-US" sz="1400" dirty="0"/>
              </a:p>
            </p:txBody>
          </p:sp>
          <p:sp>
            <p:nvSpPr>
              <p:cNvPr id="15" name="Rounded Rectangle 14"/>
              <p:cNvSpPr/>
              <p:nvPr/>
            </p:nvSpPr>
            <p:spPr>
              <a:xfrm>
                <a:off x="6366861" y="3005638"/>
                <a:ext cx="2555199" cy="782549"/>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t>Earthquake fault behavior</a:t>
                </a:r>
                <a:endParaRPr lang="en-US" sz="1400" dirty="0"/>
              </a:p>
            </p:txBody>
          </p:sp>
          <p:sp>
            <p:nvSpPr>
              <p:cNvPr id="16" name="Rounded Rectangle 15"/>
              <p:cNvSpPr/>
              <p:nvPr/>
            </p:nvSpPr>
            <p:spPr>
              <a:xfrm>
                <a:off x="6366861" y="4507039"/>
                <a:ext cx="2555199" cy="695450"/>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t>Crustal deformation anomalies</a:t>
                </a:r>
                <a:endParaRPr lang="en-US" sz="1400" dirty="0"/>
              </a:p>
            </p:txBody>
          </p:sp>
          <p:sp>
            <p:nvSpPr>
              <p:cNvPr id="17" name="Rounded Rectangle 16"/>
              <p:cNvSpPr/>
              <p:nvPr/>
            </p:nvSpPr>
            <p:spPr>
              <a:xfrm>
                <a:off x="6366861" y="5921341"/>
                <a:ext cx="2555199" cy="570999"/>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t>Earthquake likelihood</a:t>
                </a:r>
                <a:endParaRPr lang="en-US" sz="1400" dirty="0"/>
              </a:p>
            </p:txBody>
          </p:sp>
        </p:grpSp>
        <p:cxnSp>
          <p:nvCxnSpPr>
            <p:cNvPr id="74" name="Straight Arrow Connector 73"/>
            <p:cNvCxnSpPr/>
            <p:nvPr/>
          </p:nvCxnSpPr>
          <p:spPr>
            <a:xfrm>
              <a:off x="2997420" y="1867720"/>
              <a:ext cx="271549" cy="0"/>
            </a:xfrm>
            <a:prstGeom prst="straightConnector1">
              <a:avLst/>
            </a:pr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2997420" y="3318175"/>
              <a:ext cx="271549" cy="0"/>
            </a:xfrm>
            <a:prstGeom prst="straightConnector1">
              <a:avLst/>
            </a:pr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623913" y="6166428"/>
              <a:ext cx="654394" cy="0"/>
            </a:xfrm>
            <a:prstGeom prst="straightConnector1">
              <a:avLst/>
            </a:pr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006758" y="1867720"/>
              <a:ext cx="0" cy="4298708"/>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3268969" y="1268884"/>
              <a:ext cx="2387471" cy="5223456"/>
              <a:chOff x="3268969" y="1268884"/>
              <a:chExt cx="2387471" cy="5223456"/>
            </a:xfrm>
          </p:grpSpPr>
          <p:sp>
            <p:nvSpPr>
              <p:cNvPr id="3" name="Rounded Rectangle 2"/>
              <p:cNvSpPr/>
              <p:nvPr/>
            </p:nvSpPr>
            <p:spPr>
              <a:xfrm>
                <a:off x="3268969" y="1268884"/>
                <a:ext cx="2387471" cy="64552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Crustal Deformation</a:t>
                </a:r>
                <a:endParaRPr lang="en-US" sz="1400" dirty="0"/>
              </a:p>
            </p:txBody>
          </p:sp>
          <p:sp>
            <p:nvSpPr>
              <p:cNvPr id="12" name="Rounded Rectangle 11"/>
              <p:cNvSpPr/>
              <p:nvPr/>
            </p:nvSpPr>
            <p:spPr>
              <a:xfrm>
                <a:off x="3268969" y="2810303"/>
                <a:ext cx="2387471" cy="78254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Earthquake fault system simulators</a:t>
                </a:r>
                <a:endParaRPr lang="en-US" sz="1400" dirty="0"/>
              </a:p>
            </p:txBody>
          </p:sp>
          <p:sp>
            <p:nvSpPr>
              <p:cNvPr id="13" name="Rounded Rectangle 12"/>
              <p:cNvSpPr/>
              <p:nvPr/>
            </p:nvSpPr>
            <p:spPr>
              <a:xfrm>
                <a:off x="3268969" y="5921342"/>
                <a:ext cx="2387471" cy="57099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Forecast</a:t>
                </a:r>
                <a:endParaRPr lang="en-US" sz="1400" dirty="0"/>
              </a:p>
            </p:txBody>
          </p:sp>
          <p:sp>
            <p:nvSpPr>
              <p:cNvPr id="14" name="Rounded Rectangle 13"/>
              <p:cNvSpPr/>
              <p:nvPr/>
            </p:nvSpPr>
            <p:spPr>
              <a:xfrm>
                <a:off x="3268969" y="4488750"/>
                <a:ext cx="2387471" cy="536694"/>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Time series analysis</a:t>
                </a:r>
                <a:endParaRPr lang="en-US" sz="1400" dirty="0"/>
              </a:p>
            </p:txBody>
          </p:sp>
          <p:cxnSp>
            <p:nvCxnSpPr>
              <p:cNvPr id="87" name="Straight Arrow Connector 86"/>
              <p:cNvCxnSpPr>
                <a:stCxn id="3" idx="2"/>
                <a:endCxn id="12" idx="0"/>
              </p:cNvCxnSpPr>
              <p:nvPr/>
            </p:nvCxnSpPr>
            <p:spPr>
              <a:xfrm>
                <a:off x="4462705" y="1914404"/>
                <a:ext cx="0" cy="895899"/>
              </a:xfrm>
              <a:prstGeom prst="straightConnector1">
                <a:avLst/>
              </a:prstGeom>
              <a:ln>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a:off x="2623912" y="4587260"/>
              <a:ext cx="654395" cy="0"/>
            </a:xfrm>
            <a:prstGeom prst="straightConnector1">
              <a:avLst/>
            </a:prstGeom>
            <a:ln>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grpSp>
          <p:nvGrpSpPr>
            <p:cNvPr id="158" name="Group 157"/>
            <p:cNvGrpSpPr/>
            <p:nvPr/>
          </p:nvGrpSpPr>
          <p:grpSpPr>
            <a:xfrm>
              <a:off x="227102" y="1268883"/>
              <a:ext cx="2583570" cy="5223457"/>
              <a:chOff x="227102" y="1268883"/>
              <a:chExt cx="2583570" cy="5223457"/>
            </a:xfrm>
          </p:grpSpPr>
          <p:sp>
            <p:nvSpPr>
              <p:cNvPr id="2" name="Rounded Rectangle 1"/>
              <p:cNvSpPr/>
              <p:nvPr/>
            </p:nvSpPr>
            <p:spPr>
              <a:xfrm>
                <a:off x="227103" y="1268883"/>
                <a:ext cx="2396809" cy="1204674"/>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u="sng" dirty="0" smtClean="0"/>
                  <a:t>Faults</a:t>
                </a:r>
              </a:p>
              <a:p>
                <a:pPr algn="ctr"/>
                <a:r>
                  <a:rPr lang="en-US" sz="1400" i="1" dirty="0" smtClean="0"/>
                  <a:t>Scientific publications, official data sets,</a:t>
                </a:r>
              </a:p>
              <a:p>
                <a:pPr algn="ctr"/>
                <a:r>
                  <a:rPr lang="en-US" sz="1400" i="1" dirty="0" smtClean="0"/>
                  <a:t>inferred from models</a:t>
                </a:r>
                <a:endParaRPr lang="en-US" sz="1400" i="1" dirty="0"/>
              </a:p>
            </p:txBody>
          </p:sp>
          <p:sp>
            <p:nvSpPr>
              <p:cNvPr id="8" name="Rounded Rectangle 7"/>
              <p:cNvSpPr/>
              <p:nvPr/>
            </p:nvSpPr>
            <p:spPr>
              <a:xfrm>
                <a:off x="227103" y="5592467"/>
                <a:ext cx="2396809" cy="89987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u="sng" dirty="0" smtClean="0"/>
                  <a:t>Seismicity</a:t>
                </a:r>
              </a:p>
              <a:p>
                <a:pPr algn="ctr"/>
                <a:r>
                  <a:rPr lang="en-US" sz="1400" i="1" dirty="0" smtClean="0"/>
                  <a:t>USGS, SCSN, NCSN, ANSS</a:t>
                </a:r>
                <a:endParaRPr lang="en-US" sz="1400" i="1" dirty="0"/>
              </a:p>
            </p:txBody>
          </p:sp>
          <p:sp>
            <p:nvSpPr>
              <p:cNvPr id="9" name="Rounded Rectangle 8"/>
              <p:cNvSpPr/>
              <p:nvPr/>
            </p:nvSpPr>
            <p:spPr>
              <a:xfrm>
                <a:off x="227102" y="4169950"/>
                <a:ext cx="2396810" cy="912098"/>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u="sng" dirty="0" smtClean="0"/>
                  <a:t>GPS</a:t>
                </a:r>
              </a:p>
              <a:p>
                <a:pPr algn="ctr"/>
                <a:r>
                  <a:rPr lang="en-US" sz="1400" i="1" dirty="0" smtClean="0"/>
                  <a:t>JPL, SOPAC, UNAVCO, UNR</a:t>
                </a:r>
                <a:endParaRPr lang="en-US" sz="1400" i="1" dirty="0"/>
              </a:p>
            </p:txBody>
          </p:sp>
          <p:sp>
            <p:nvSpPr>
              <p:cNvPr id="10" name="Rounded Rectangle 9"/>
              <p:cNvSpPr/>
              <p:nvPr/>
            </p:nvSpPr>
            <p:spPr>
              <a:xfrm>
                <a:off x="227102" y="2983976"/>
                <a:ext cx="2396811" cy="675555"/>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u="sng" dirty="0" err="1" smtClean="0"/>
                  <a:t>InSAR</a:t>
                </a:r>
                <a:r>
                  <a:rPr lang="en-US" sz="1400" b="1" u="sng" dirty="0" smtClean="0"/>
                  <a:t>/UAVSAR</a:t>
                </a:r>
              </a:p>
              <a:p>
                <a:pPr algn="ctr"/>
                <a:r>
                  <a:rPr lang="en-US" sz="1400" i="1" dirty="0" smtClean="0"/>
                  <a:t>JPL, ASF</a:t>
                </a:r>
                <a:endParaRPr lang="en-US" sz="1400" i="1" dirty="0"/>
              </a:p>
            </p:txBody>
          </p:sp>
          <p:cxnSp>
            <p:nvCxnSpPr>
              <p:cNvPr id="89" name="Straight Connector 88"/>
              <p:cNvCxnSpPr/>
              <p:nvPr/>
            </p:nvCxnSpPr>
            <p:spPr>
              <a:xfrm>
                <a:off x="2810672" y="1596893"/>
                <a:ext cx="0" cy="2990367"/>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pSp>
        <p:cxnSp>
          <p:nvCxnSpPr>
            <p:cNvPr id="101" name="Straight Arrow Connector 100"/>
            <p:cNvCxnSpPr/>
            <p:nvPr/>
          </p:nvCxnSpPr>
          <p:spPr>
            <a:xfrm>
              <a:off x="2901797" y="1739899"/>
              <a:ext cx="367172" cy="0"/>
            </a:xfrm>
            <a:prstGeom prst="straightConnector1">
              <a:avLst/>
            </a:prstGeom>
            <a:ln>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2908889" y="1738745"/>
              <a:ext cx="0" cy="1493397"/>
            </a:xfrm>
            <a:prstGeom prst="line">
              <a:avLst/>
            </a:prstGeom>
            <a:ln>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2623912" y="3232142"/>
              <a:ext cx="261455"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623912" y="2212074"/>
              <a:ext cx="1838793"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810672" y="1606232"/>
              <a:ext cx="479968" cy="0"/>
            </a:xfrm>
            <a:prstGeom prst="straightConnector1">
              <a:avLst/>
            </a:prstGeom>
            <a:ln>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656438" y="1738745"/>
              <a:ext cx="710421" cy="0"/>
            </a:xfrm>
            <a:prstGeom prst="line">
              <a:avLst/>
            </a:pr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656440" y="6278111"/>
              <a:ext cx="710421" cy="0"/>
            </a:xfrm>
            <a:prstGeom prst="straightConnector1">
              <a:avLst/>
            </a:pr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5656438" y="4751028"/>
              <a:ext cx="710421" cy="0"/>
            </a:xfrm>
            <a:prstGeom prst="straightConnector1">
              <a:avLst/>
            </a:prstGeom>
            <a:ln>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6099812" y="1738745"/>
              <a:ext cx="0" cy="1493397"/>
            </a:xfrm>
            <a:prstGeom prst="straightConnector1">
              <a:avLst/>
            </a:prstGeom>
            <a:ln>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6099812" y="3218222"/>
              <a:ext cx="267047" cy="0"/>
            </a:xfrm>
            <a:prstGeom prst="line">
              <a:avLst/>
            </a:pr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2923468" y="3106311"/>
              <a:ext cx="367172" cy="0"/>
            </a:xfrm>
            <a:prstGeom prst="straightConnector1">
              <a:avLst/>
            </a:prstGeom>
            <a:ln>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endCxn id="15" idx="1"/>
            </p:cNvCxnSpPr>
            <p:nvPr/>
          </p:nvCxnSpPr>
          <p:spPr>
            <a:xfrm flipV="1">
              <a:off x="5656438" y="3396913"/>
              <a:ext cx="710423" cy="8298"/>
            </a:xfrm>
            <a:prstGeom prst="straightConnector1">
              <a:avLst/>
            </a:prstGeom>
            <a:ln>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871954" y="3426775"/>
              <a:ext cx="0" cy="2633946"/>
            </a:xfrm>
            <a:prstGeom prst="line">
              <a:avLst/>
            </a:prstGeom>
            <a:ln>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5871954" y="6060721"/>
              <a:ext cx="494905" cy="0"/>
            </a:xfrm>
            <a:prstGeom prst="straightConnector1">
              <a:avLst/>
            </a:prstGeom>
            <a:ln>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grpSp>
      <p:sp>
        <p:nvSpPr>
          <p:cNvPr id="21" name="Title 20"/>
          <p:cNvSpPr>
            <a:spLocks noGrp="1"/>
          </p:cNvSpPr>
          <p:nvPr>
            <p:ph type="title"/>
          </p:nvPr>
        </p:nvSpPr>
        <p:spPr/>
        <p:txBody>
          <a:bodyPr/>
          <a:lstStyle/>
          <a:p>
            <a:r>
              <a:rPr lang="en-US" dirty="0" smtClean="0"/>
              <a:t>Workflow</a:t>
            </a:r>
            <a:endParaRPr lang="en-US" dirty="0"/>
          </a:p>
        </p:txBody>
      </p:sp>
      <p:sp>
        <p:nvSpPr>
          <p:cNvPr id="18" name="Date Placeholder 17"/>
          <p:cNvSpPr>
            <a:spLocks noGrp="1"/>
          </p:cNvSpPr>
          <p:nvPr>
            <p:ph type="dt" sz="half" idx="10"/>
          </p:nvPr>
        </p:nvSpPr>
        <p:spPr/>
        <p:txBody>
          <a:bodyPr/>
          <a:lstStyle/>
          <a:p>
            <a:r>
              <a:rPr lang="en-US" smtClean="0"/>
              <a:t>3/7/2013</a:t>
            </a:r>
            <a:endParaRPr lang="en-US"/>
          </a:p>
        </p:txBody>
      </p:sp>
      <p:sp>
        <p:nvSpPr>
          <p:cNvPr id="19" name="Footer Placeholder 18"/>
          <p:cNvSpPr>
            <a:spLocks noGrp="1"/>
          </p:cNvSpPr>
          <p:nvPr>
            <p:ph type="ftr" sz="quarter" idx="11"/>
          </p:nvPr>
        </p:nvSpPr>
        <p:spPr/>
        <p:txBody>
          <a:bodyPr/>
          <a:lstStyle/>
          <a:p>
            <a:r>
              <a:rPr lang="en-US" smtClean="0"/>
              <a:t>IEEE Aerospace Conference</a:t>
            </a:r>
            <a:endParaRPr lang="en-US"/>
          </a:p>
        </p:txBody>
      </p:sp>
      <p:sp>
        <p:nvSpPr>
          <p:cNvPr id="20" name="Slide Number Placeholder 19"/>
          <p:cNvSpPr>
            <a:spLocks noGrp="1"/>
          </p:cNvSpPr>
          <p:nvPr>
            <p:ph type="sldNum" sz="quarter" idx="12"/>
          </p:nvPr>
        </p:nvSpPr>
        <p:spPr/>
        <p:txBody>
          <a:bodyPr/>
          <a:lstStyle/>
          <a:p>
            <a:fld id="{6B431EC9-2C2F-B34A-AB07-7B41624350C4}" type="slidenum">
              <a:rPr lang="en-US" smtClean="0"/>
              <a:t>4</a:t>
            </a:fld>
            <a:endParaRPr lang="en-US"/>
          </a:p>
        </p:txBody>
      </p:sp>
      <p:sp>
        <p:nvSpPr>
          <p:cNvPr id="22" name="TextBox 21"/>
          <p:cNvSpPr txBox="1"/>
          <p:nvPr/>
        </p:nvSpPr>
        <p:spPr>
          <a:xfrm>
            <a:off x="619733" y="4016018"/>
            <a:ext cx="1084552" cy="369332"/>
          </a:xfrm>
          <a:prstGeom prst="rect">
            <a:avLst/>
          </a:prstGeom>
          <a:noFill/>
        </p:spPr>
        <p:txBody>
          <a:bodyPr wrap="none" rtlCol="0">
            <a:spAutoFit/>
          </a:bodyPr>
          <a:lstStyle/>
          <a:p>
            <a:r>
              <a:rPr lang="en-US" b="1" dirty="0" smtClean="0">
                <a:solidFill>
                  <a:schemeClr val="tx1">
                    <a:lumMod val="50000"/>
                    <a:lumOff val="50000"/>
                  </a:schemeClr>
                </a:solidFill>
              </a:rPr>
              <a:t>Raw data</a:t>
            </a:r>
            <a:endParaRPr lang="en-US" b="1" dirty="0">
              <a:solidFill>
                <a:schemeClr val="tx1">
                  <a:lumMod val="50000"/>
                  <a:lumOff val="50000"/>
                </a:schemeClr>
              </a:solidFill>
            </a:endParaRPr>
          </a:p>
        </p:txBody>
      </p:sp>
      <p:cxnSp>
        <p:nvCxnSpPr>
          <p:cNvPr id="54" name="Straight Arrow Connector 53"/>
          <p:cNvCxnSpPr/>
          <p:nvPr/>
        </p:nvCxnSpPr>
        <p:spPr>
          <a:xfrm>
            <a:off x="8631124" y="4373182"/>
            <a:ext cx="335809" cy="0"/>
          </a:xfrm>
          <a:prstGeom prst="straightConnector1">
            <a:avLst/>
          </a:prstGeom>
          <a:ln w="38100" cmpd="sng">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591919" y="4164993"/>
            <a:ext cx="1107996" cy="369332"/>
          </a:xfrm>
          <a:prstGeom prst="rect">
            <a:avLst/>
          </a:prstGeom>
          <a:noFill/>
        </p:spPr>
        <p:txBody>
          <a:bodyPr wrap="none" rtlCol="0">
            <a:spAutoFit/>
          </a:bodyPr>
          <a:lstStyle/>
          <a:p>
            <a:r>
              <a:rPr lang="en-US" b="1" dirty="0" smtClean="0">
                <a:solidFill>
                  <a:schemeClr val="tx1">
                    <a:lumMod val="50000"/>
                    <a:lumOff val="50000"/>
                  </a:schemeClr>
                </a:solidFill>
              </a:rPr>
              <a:t>Response</a:t>
            </a:r>
            <a:endParaRPr lang="en-US" b="1" dirty="0">
              <a:solidFill>
                <a:schemeClr val="tx1">
                  <a:lumMod val="50000"/>
                  <a:lumOff val="50000"/>
                </a:schemeClr>
              </a:solidFill>
            </a:endParaRPr>
          </a:p>
        </p:txBody>
      </p:sp>
    </p:spTree>
    <p:extLst>
      <p:ext uri="{BB962C8B-B14F-4D97-AF65-F5344CB8AC3E}">
        <p14:creationId xmlns:p14="http://schemas.microsoft.com/office/powerpoint/2010/main" val="225466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Brief History</a:t>
            </a:r>
            <a:endParaRPr lang="en-US" dirty="0"/>
          </a:p>
        </p:txBody>
      </p:sp>
      <p:grpSp>
        <p:nvGrpSpPr>
          <p:cNvPr id="43" name="Group 42"/>
          <p:cNvGrpSpPr/>
          <p:nvPr/>
        </p:nvGrpSpPr>
        <p:grpSpPr>
          <a:xfrm>
            <a:off x="48381" y="3009797"/>
            <a:ext cx="1725490" cy="2953710"/>
            <a:chOff x="174782" y="745227"/>
            <a:chExt cx="1725490" cy="2953710"/>
          </a:xfrm>
        </p:grpSpPr>
        <p:sp>
          <p:nvSpPr>
            <p:cNvPr id="6" name="TextBox 5"/>
            <p:cNvSpPr txBox="1"/>
            <p:nvPr/>
          </p:nvSpPr>
          <p:spPr>
            <a:xfrm>
              <a:off x="515427" y="3052606"/>
              <a:ext cx="1044201" cy="646331"/>
            </a:xfrm>
            <a:prstGeom prst="rect">
              <a:avLst/>
            </a:prstGeom>
            <a:noFill/>
          </p:spPr>
          <p:txBody>
            <a:bodyPr wrap="none" rtlCol="0">
              <a:spAutoFit/>
            </a:bodyPr>
            <a:lstStyle/>
            <a:p>
              <a:pPr algn="ctr"/>
              <a:r>
                <a:rPr lang="en-US" b="1" dirty="0" smtClean="0"/>
                <a:t>132</a:t>
              </a:r>
            </a:p>
            <a:p>
              <a:pPr algn="ctr"/>
              <a:r>
                <a:rPr lang="en-US" dirty="0" smtClean="0"/>
                <a:t>Direction</a:t>
              </a:r>
              <a:endParaRPr lang="en-US" dirty="0"/>
            </a:p>
          </p:txBody>
        </p:sp>
        <p:pic>
          <p:nvPicPr>
            <p:cNvPr id="9" name="Picture 8" descr="ChineseSeismometer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82" y="1317608"/>
              <a:ext cx="1725490" cy="1764904"/>
            </a:xfrm>
            <a:prstGeom prst="rect">
              <a:avLst/>
            </a:prstGeom>
          </p:spPr>
        </p:pic>
        <p:sp>
          <p:nvSpPr>
            <p:cNvPr id="7" name="TextBox 6"/>
            <p:cNvSpPr txBox="1"/>
            <p:nvPr/>
          </p:nvSpPr>
          <p:spPr>
            <a:xfrm>
              <a:off x="180907" y="745227"/>
              <a:ext cx="1557576" cy="646331"/>
            </a:xfrm>
            <a:prstGeom prst="rect">
              <a:avLst/>
            </a:prstGeom>
            <a:noFill/>
          </p:spPr>
          <p:txBody>
            <a:bodyPr wrap="square" rtlCol="0">
              <a:spAutoFit/>
            </a:bodyPr>
            <a:lstStyle/>
            <a:p>
              <a:r>
                <a:rPr lang="en-US" b="1" dirty="0" smtClean="0"/>
                <a:t>China Seismometer</a:t>
              </a:r>
              <a:endParaRPr lang="en-US" b="1" dirty="0"/>
            </a:p>
          </p:txBody>
        </p:sp>
      </p:grpSp>
      <p:grpSp>
        <p:nvGrpSpPr>
          <p:cNvPr id="42" name="Group 41"/>
          <p:cNvGrpSpPr/>
          <p:nvPr/>
        </p:nvGrpSpPr>
        <p:grpSpPr>
          <a:xfrm>
            <a:off x="928496" y="1001086"/>
            <a:ext cx="2274969" cy="2633074"/>
            <a:chOff x="1974120" y="889740"/>
            <a:chExt cx="2274969" cy="2633074"/>
          </a:xfrm>
        </p:grpSpPr>
        <p:pic>
          <p:nvPicPr>
            <p:cNvPr id="16" name="Picture 15"/>
            <p:cNvPicPr>
              <a:picLocks noChangeAspect="1"/>
            </p:cNvPicPr>
            <p:nvPr/>
          </p:nvPicPr>
          <p:blipFill>
            <a:blip r:embed="rId3"/>
            <a:stretch>
              <a:fillRect/>
            </a:stretch>
          </p:blipFill>
          <p:spPr>
            <a:xfrm>
              <a:off x="1974120" y="1184962"/>
              <a:ext cx="2274969" cy="1599432"/>
            </a:xfrm>
            <a:prstGeom prst="rect">
              <a:avLst/>
            </a:prstGeom>
          </p:spPr>
        </p:pic>
        <p:sp>
          <p:nvSpPr>
            <p:cNvPr id="14" name="TextBox 13"/>
            <p:cNvSpPr txBox="1"/>
            <p:nvPr/>
          </p:nvSpPr>
          <p:spPr>
            <a:xfrm>
              <a:off x="2214185" y="2599484"/>
              <a:ext cx="1585102" cy="923330"/>
            </a:xfrm>
            <a:prstGeom prst="rect">
              <a:avLst/>
            </a:prstGeom>
            <a:noFill/>
          </p:spPr>
          <p:txBody>
            <a:bodyPr wrap="none" rtlCol="0">
              <a:spAutoFit/>
            </a:bodyPr>
            <a:lstStyle/>
            <a:p>
              <a:pPr algn="ctr"/>
              <a:r>
                <a:rPr lang="en-US" b="1" dirty="0" smtClean="0"/>
                <a:t>1855</a:t>
              </a:r>
            </a:p>
            <a:p>
              <a:pPr algn="ctr"/>
              <a:r>
                <a:rPr lang="en-US" dirty="0"/>
                <a:t>Time, Duration</a:t>
              </a:r>
            </a:p>
            <a:p>
              <a:pPr algn="ctr"/>
              <a:r>
                <a:rPr lang="en-US" dirty="0" smtClean="0"/>
                <a:t>Intensity</a:t>
              </a:r>
              <a:endParaRPr lang="en-US" dirty="0"/>
            </a:p>
          </p:txBody>
        </p:sp>
        <p:sp>
          <p:nvSpPr>
            <p:cNvPr id="17" name="TextBox 16"/>
            <p:cNvSpPr txBox="1"/>
            <p:nvPr/>
          </p:nvSpPr>
          <p:spPr>
            <a:xfrm>
              <a:off x="2029546" y="889740"/>
              <a:ext cx="2018501" cy="369332"/>
            </a:xfrm>
            <a:prstGeom prst="rect">
              <a:avLst/>
            </a:prstGeom>
            <a:noFill/>
          </p:spPr>
          <p:txBody>
            <a:bodyPr wrap="none" rtlCol="0">
              <a:spAutoFit/>
            </a:bodyPr>
            <a:lstStyle/>
            <a:p>
              <a:r>
                <a:rPr lang="en-US" b="1" dirty="0"/>
                <a:t>Luigi </a:t>
              </a:r>
              <a:r>
                <a:rPr lang="en-US" b="1" dirty="0" err="1" smtClean="0"/>
                <a:t>Palmieri</a:t>
              </a:r>
              <a:r>
                <a:rPr lang="en-US" b="1" dirty="0" smtClean="0"/>
                <a:t>, Italy</a:t>
              </a:r>
              <a:endParaRPr lang="en-US" b="1" dirty="0"/>
            </a:p>
          </p:txBody>
        </p:sp>
      </p:grpSp>
      <p:grpSp>
        <p:nvGrpSpPr>
          <p:cNvPr id="41" name="Group 40"/>
          <p:cNvGrpSpPr/>
          <p:nvPr/>
        </p:nvGrpSpPr>
        <p:grpSpPr>
          <a:xfrm>
            <a:off x="2613190" y="1380973"/>
            <a:ext cx="2106419" cy="3005286"/>
            <a:chOff x="4136502" y="671277"/>
            <a:chExt cx="2106419" cy="3005286"/>
          </a:xfrm>
        </p:grpSpPr>
        <p:sp>
          <p:nvSpPr>
            <p:cNvPr id="21" name="TextBox 20"/>
            <p:cNvSpPr txBox="1"/>
            <p:nvPr/>
          </p:nvSpPr>
          <p:spPr>
            <a:xfrm>
              <a:off x="4314831" y="3030232"/>
              <a:ext cx="1267031" cy="646331"/>
            </a:xfrm>
            <a:prstGeom prst="rect">
              <a:avLst/>
            </a:prstGeom>
            <a:noFill/>
          </p:spPr>
          <p:txBody>
            <a:bodyPr wrap="none" rtlCol="0">
              <a:spAutoFit/>
            </a:bodyPr>
            <a:lstStyle/>
            <a:p>
              <a:r>
                <a:rPr lang="en-US" b="1" dirty="0" smtClean="0"/>
                <a:t>1880</a:t>
              </a:r>
            </a:p>
            <a:p>
              <a:r>
                <a:rPr lang="en-US" dirty="0" smtClean="0"/>
                <a:t>Waveforms</a:t>
              </a:r>
              <a:endParaRPr lang="en-US" dirty="0"/>
            </a:p>
          </p:txBody>
        </p:sp>
        <p:sp>
          <p:nvSpPr>
            <p:cNvPr id="22" name="TextBox 21"/>
            <p:cNvSpPr txBox="1"/>
            <p:nvPr/>
          </p:nvSpPr>
          <p:spPr>
            <a:xfrm>
              <a:off x="4136502" y="671277"/>
              <a:ext cx="2106419" cy="923330"/>
            </a:xfrm>
            <a:prstGeom prst="rect">
              <a:avLst/>
            </a:prstGeom>
            <a:noFill/>
          </p:spPr>
          <p:txBody>
            <a:bodyPr wrap="square" rtlCol="0">
              <a:spAutoFit/>
            </a:bodyPr>
            <a:lstStyle/>
            <a:p>
              <a:pPr algn="r"/>
              <a:r>
                <a:rPr lang="en-US" b="1" dirty="0" smtClean="0"/>
                <a:t>Milne, Ewing, Gray:</a:t>
              </a:r>
            </a:p>
            <a:p>
              <a:pPr algn="r"/>
              <a:r>
                <a:rPr lang="en-US" b="1" dirty="0" smtClean="0"/>
                <a:t>British professors</a:t>
              </a:r>
            </a:p>
            <a:p>
              <a:pPr algn="r"/>
              <a:r>
                <a:rPr lang="en-US" b="1" dirty="0" smtClean="0"/>
                <a:t>in </a:t>
              </a:r>
              <a:r>
                <a:rPr lang="en-US" b="1" dirty="0"/>
                <a:t>Japan</a:t>
              </a:r>
            </a:p>
          </p:txBody>
        </p:sp>
        <p:pic>
          <p:nvPicPr>
            <p:cNvPr id="31" name="Picture 30" descr="Ew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531" y="1317608"/>
              <a:ext cx="1584926" cy="2011125"/>
            </a:xfrm>
            <a:prstGeom prst="rect">
              <a:avLst/>
            </a:prstGeom>
          </p:spPr>
        </p:pic>
      </p:grpSp>
      <p:grpSp>
        <p:nvGrpSpPr>
          <p:cNvPr id="40" name="Group 39"/>
          <p:cNvGrpSpPr/>
          <p:nvPr/>
        </p:nvGrpSpPr>
        <p:grpSpPr>
          <a:xfrm>
            <a:off x="3901312" y="3928153"/>
            <a:ext cx="2233615" cy="2404248"/>
            <a:chOff x="6630055" y="924485"/>
            <a:chExt cx="2233615" cy="2404248"/>
          </a:xfrm>
        </p:grpSpPr>
        <p:pic>
          <p:nvPicPr>
            <p:cNvPr id="36" name="Picture 35" descr="Pang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055" y="1281617"/>
              <a:ext cx="2233615" cy="1559151"/>
            </a:xfrm>
            <a:prstGeom prst="rect">
              <a:avLst/>
            </a:prstGeom>
          </p:spPr>
        </p:pic>
        <p:sp>
          <p:nvSpPr>
            <p:cNvPr id="34" name="TextBox 33"/>
            <p:cNvSpPr txBox="1"/>
            <p:nvPr/>
          </p:nvSpPr>
          <p:spPr>
            <a:xfrm>
              <a:off x="7253756" y="924485"/>
              <a:ext cx="941634" cy="369332"/>
            </a:xfrm>
            <a:prstGeom prst="rect">
              <a:avLst/>
            </a:prstGeom>
            <a:noFill/>
          </p:spPr>
          <p:txBody>
            <a:bodyPr wrap="none" rtlCol="0">
              <a:spAutoFit/>
            </a:bodyPr>
            <a:lstStyle/>
            <a:p>
              <a:r>
                <a:rPr lang="en-US" b="1" dirty="0" smtClean="0"/>
                <a:t>Wegner</a:t>
              </a:r>
              <a:endParaRPr lang="en-US" b="1" dirty="0"/>
            </a:p>
          </p:txBody>
        </p:sp>
        <p:sp>
          <p:nvSpPr>
            <p:cNvPr id="35" name="TextBox 34"/>
            <p:cNvSpPr txBox="1"/>
            <p:nvPr/>
          </p:nvSpPr>
          <p:spPr>
            <a:xfrm>
              <a:off x="6708632" y="2682402"/>
              <a:ext cx="1749197" cy="646331"/>
            </a:xfrm>
            <a:prstGeom prst="rect">
              <a:avLst/>
            </a:prstGeom>
            <a:noFill/>
          </p:spPr>
          <p:txBody>
            <a:bodyPr wrap="none" rtlCol="0">
              <a:spAutoFit/>
            </a:bodyPr>
            <a:lstStyle/>
            <a:p>
              <a:r>
                <a:rPr lang="en-US" b="1" dirty="0" smtClean="0"/>
                <a:t>1915</a:t>
              </a:r>
            </a:p>
            <a:p>
              <a:r>
                <a:rPr lang="en-US" dirty="0" smtClean="0"/>
                <a:t>Continental Drift</a:t>
              </a:r>
            </a:p>
          </p:txBody>
        </p:sp>
      </p:grpSp>
      <p:grpSp>
        <p:nvGrpSpPr>
          <p:cNvPr id="74" name="Group 73"/>
          <p:cNvGrpSpPr/>
          <p:nvPr/>
        </p:nvGrpSpPr>
        <p:grpSpPr>
          <a:xfrm>
            <a:off x="4698044" y="936249"/>
            <a:ext cx="2376560" cy="2697911"/>
            <a:chOff x="6129668" y="4501251"/>
            <a:chExt cx="2376560" cy="2697911"/>
          </a:xfrm>
        </p:grpSpPr>
        <p:sp>
          <p:nvSpPr>
            <p:cNvPr id="18" name="TextBox 17"/>
            <p:cNvSpPr txBox="1"/>
            <p:nvPr/>
          </p:nvSpPr>
          <p:spPr>
            <a:xfrm>
              <a:off x="6129668" y="6552831"/>
              <a:ext cx="2376560" cy="646331"/>
            </a:xfrm>
            <a:prstGeom prst="rect">
              <a:avLst/>
            </a:prstGeom>
            <a:noFill/>
          </p:spPr>
          <p:txBody>
            <a:bodyPr wrap="none" rtlCol="0">
              <a:spAutoFit/>
            </a:bodyPr>
            <a:lstStyle/>
            <a:p>
              <a:pPr algn="ctr"/>
              <a:r>
                <a:rPr lang="en-US" b="1" dirty="0" smtClean="0"/>
                <a:t>1935</a:t>
              </a:r>
            </a:p>
            <a:p>
              <a:pPr algn="ctr"/>
              <a:r>
                <a:rPr lang="en-US" dirty="0"/>
                <a:t>Intensity of </a:t>
              </a:r>
              <a:r>
                <a:rPr lang="en-US" dirty="0" smtClean="0"/>
                <a:t>earthquake</a:t>
              </a:r>
              <a:endParaRPr lang="en-US" dirty="0"/>
            </a:p>
          </p:txBody>
        </p:sp>
        <p:sp>
          <p:nvSpPr>
            <p:cNvPr id="19" name="TextBox 18"/>
            <p:cNvSpPr txBox="1"/>
            <p:nvPr/>
          </p:nvSpPr>
          <p:spPr>
            <a:xfrm>
              <a:off x="6610062" y="4501251"/>
              <a:ext cx="1415772" cy="369332"/>
            </a:xfrm>
            <a:prstGeom prst="rect">
              <a:avLst/>
            </a:prstGeom>
            <a:noFill/>
          </p:spPr>
          <p:txBody>
            <a:bodyPr wrap="none" rtlCol="0">
              <a:spAutoFit/>
            </a:bodyPr>
            <a:lstStyle/>
            <a:p>
              <a:r>
                <a:rPr lang="en-US" b="1" dirty="0" smtClean="0"/>
                <a:t>Richter Scale</a:t>
              </a:r>
              <a:endParaRPr lang="en-US" b="1" dirty="0"/>
            </a:p>
          </p:txBody>
        </p:sp>
        <p:pic>
          <p:nvPicPr>
            <p:cNvPr id="44" name="Picture 43" descr="Rich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509" y="4918895"/>
              <a:ext cx="1580971" cy="1640631"/>
            </a:xfrm>
            <a:prstGeom prst="rect">
              <a:avLst/>
            </a:prstGeom>
          </p:spPr>
        </p:pic>
      </p:grpSp>
      <p:grpSp>
        <p:nvGrpSpPr>
          <p:cNvPr id="77" name="Group 76"/>
          <p:cNvGrpSpPr/>
          <p:nvPr/>
        </p:nvGrpSpPr>
        <p:grpSpPr>
          <a:xfrm>
            <a:off x="6561044" y="3653258"/>
            <a:ext cx="2079340" cy="2245019"/>
            <a:chOff x="6747203" y="3849271"/>
            <a:chExt cx="2079340" cy="2245019"/>
          </a:xfrm>
        </p:grpSpPr>
        <p:sp>
          <p:nvSpPr>
            <p:cNvPr id="47" name="TextBox 46"/>
            <p:cNvSpPr txBox="1"/>
            <p:nvPr/>
          </p:nvSpPr>
          <p:spPr>
            <a:xfrm>
              <a:off x="6803271" y="3849271"/>
              <a:ext cx="1967205" cy="369332"/>
            </a:xfrm>
            <a:prstGeom prst="rect">
              <a:avLst/>
            </a:prstGeom>
            <a:noFill/>
          </p:spPr>
          <p:txBody>
            <a:bodyPr wrap="none" rtlCol="0">
              <a:spAutoFit/>
            </a:bodyPr>
            <a:lstStyle/>
            <a:p>
              <a:r>
                <a:rPr lang="en-US" b="1" dirty="0" smtClean="0"/>
                <a:t>Hanks &amp; </a:t>
              </a:r>
              <a:r>
                <a:rPr lang="en-US" b="1" dirty="0" err="1" smtClean="0"/>
                <a:t>Kanamori</a:t>
              </a:r>
              <a:endParaRPr lang="en-US" b="1" dirty="0"/>
            </a:p>
          </p:txBody>
        </p:sp>
        <p:sp>
          <p:nvSpPr>
            <p:cNvPr id="48" name="TextBox 47"/>
            <p:cNvSpPr txBox="1"/>
            <p:nvPr/>
          </p:nvSpPr>
          <p:spPr>
            <a:xfrm>
              <a:off x="6747203" y="5447959"/>
              <a:ext cx="2079340" cy="646331"/>
            </a:xfrm>
            <a:prstGeom prst="rect">
              <a:avLst/>
            </a:prstGeom>
            <a:noFill/>
          </p:spPr>
          <p:txBody>
            <a:bodyPr wrap="none" rtlCol="0">
              <a:spAutoFit/>
            </a:bodyPr>
            <a:lstStyle/>
            <a:p>
              <a:pPr algn="ctr"/>
              <a:r>
                <a:rPr lang="en-US" b="1" dirty="0" smtClean="0"/>
                <a:t>1979</a:t>
              </a:r>
            </a:p>
            <a:p>
              <a:pPr algn="ctr"/>
              <a:r>
                <a:rPr lang="en-US" dirty="0" smtClean="0"/>
                <a:t>Moment Magnitude</a:t>
              </a:r>
              <a:endParaRPr lang="en-US" dirty="0"/>
            </a:p>
          </p:txBody>
        </p:sp>
        <p:grpSp>
          <p:nvGrpSpPr>
            <p:cNvPr id="76" name="Group 75"/>
            <p:cNvGrpSpPr/>
            <p:nvPr/>
          </p:nvGrpSpPr>
          <p:grpSpPr>
            <a:xfrm>
              <a:off x="6838444" y="4178110"/>
              <a:ext cx="1896859" cy="1273568"/>
              <a:chOff x="6833417" y="4174008"/>
              <a:chExt cx="2218538" cy="1489546"/>
            </a:xfrm>
          </p:grpSpPr>
          <p:sp>
            <p:nvSpPr>
              <p:cNvPr id="45" name="Rectangle 44"/>
              <p:cNvSpPr/>
              <p:nvPr/>
            </p:nvSpPr>
            <p:spPr>
              <a:xfrm>
                <a:off x="6884749" y="4272602"/>
                <a:ext cx="2056190" cy="139095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TextBox 45"/>
              <p:cNvSpPr txBox="1"/>
              <p:nvPr/>
            </p:nvSpPr>
            <p:spPr>
              <a:xfrm>
                <a:off x="6833417" y="5279309"/>
                <a:ext cx="2045835" cy="377969"/>
              </a:xfrm>
              <a:prstGeom prst="rect">
                <a:avLst/>
              </a:prstGeom>
              <a:noFill/>
            </p:spPr>
            <p:txBody>
              <a:bodyPr wrap="none" rtlCol="0">
                <a:spAutoFit/>
              </a:bodyPr>
              <a:lstStyle/>
              <a:p>
                <a:r>
                  <a:rPr lang="en-US" sz="1500" dirty="0" smtClean="0"/>
                  <a:t>Area x Slip x Rigidity</a:t>
                </a:r>
                <a:endParaRPr lang="en-US" sz="1500" dirty="0"/>
              </a:p>
            </p:txBody>
          </p:sp>
          <p:sp>
            <p:nvSpPr>
              <p:cNvPr id="53" name="TextBox 52"/>
              <p:cNvSpPr txBox="1"/>
              <p:nvPr/>
            </p:nvSpPr>
            <p:spPr>
              <a:xfrm>
                <a:off x="7758786" y="4174008"/>
                <a:ext cx="335973" cy="431965"/>
              </a:xfrm>
              <a:prstGeom prst="rect">
                <a:avLst/>
              </a:prstGeom>
              <a:noFill/>
            </p:spPr>
            <p:txBody>
              <a:bodyPr wrap="none" rtlCol="0">
                <a:spAutoFit/>
              </a:bodyPr>
              <a:lstStyle/>
              <a:p>
                <a:pPr algn="ctr"/>
                <a:r>
                  <a:rPr lang="en-US" dirty="0" smtClean="0">
                    <a:solidFill>
                      <a:schemeClr val="accent6">
                        <a:lumMod val="75000"/>
                      </a:schemeClr>
                    </a:solidFill>
                  </a:rPr>
                  <a:t>L</a:t>
                </a:r>
                <a:endParaRPr lang="en-US" dirty="0">
                  <a:solidFill>
                    <a:schemeClr val="accent6">
                      <a:lumMod val="75000"/>
                    </a:schemeClr>
                  </a:solidFill>
                </a:endParaRPr>
              </a:p>
            </p:txBody>
          </p:sp>
          <p:sp>
            <p:nvSpPr>
              <p:cNvPr id="54" name="TextBox 53"/>
              <p:cNvSpPr txBox="1"/>
              <p:nvPr/>
            </p:nvSpPr>
            <p:spPr>
              <a:xfrm rot="16200000">
                <a:off x="8607888" y="4768570"/>
                <a:ext cx="456169" cy="431965"/>
              </a:xfrm>
              <a:prstGeom prst="rect">
                <a:avLst/>
              </a:prstGeom>
              <a:noFill/>
            </p:spPr>
            <p:txBody>
              <a:bodyPr wrap="none" rtlCol="0">
                <a:spAutoFit/>
              </a:bodyPr>
              <a:lstStyle/>
              <a:p>
                <a:pPr algn="ctr"/>
                <a:r>
                  <a:rPr lang="en-US" dirty="0">
                    <a:solidFill>
                      <a:schemeClr val="accent6">
                        <a:lumMod val="75000"/>
                      </a:schemeClr>
                    </a:solidFill>
                  </a:rPr>
                  <a:t>W</a:t>
                </a:r>
              </a:p>
            </p:txBody>
          </p:sp>
          <p:cxnSp>
            <p:nvCxnSpPr>
              <p:cNvPr id="56" name="Straight Arrow Connector 55"/>
              <p:cNvCxnSpPr/>
              <p:nvPr/>
            </p:nvCxnSpPr>
            <p:spPr>
              <a:xfrm>
                <a:off x="8043087" y="4422052"/>
                <a:ext cx="756600" cy="0"/>
              </a:xfrm>
              <a:prstGeom prst="straightConnector1">
                <a:avLst/>
              </a:prstGeom>
              <a:ln>
                <a:tailEnd type="arrow"/>
              </a:ln>
              <a:effectLst/>
            </p:spPr>
            <p:style>
              <a:lnRef idx="2">
                <a:schemeClr val="accent2"/>
              </a:lnRef>
              <a:fillRef idx="0">
                <a:schemeClr val="accent2"/>
              </a:fillRef>
              <a:effectRef idx="1">
                <a:schemeClr val="accent2"/>
              </a:effectRef>
              <a:fontRef idx="minor">
                <a:schemeClr val="tx1"/>
              </a:fontRef>
            </p:style>
          </p:cxnSp>
          <p:cxnSp>
            <p:nvCxnSpPr>
              <p:cNvPr id="57" name="Straight Arrow Connector 56"/>
              <p:cNvCxnSpPr/>
              <p:nvPr/>
            </p:nvCxnSpPr>
            <p:spPr>
              <a:xfrm flipH="1">
                <a:off x="6989717" y="4417214"/>
                <a:ext cx="756600" cy="0"/>
              </a:xfrm>
              <a:prstGeom prst="straightConnector1">
                <a:avLst/>
              </a:prstGeom>
              <a:ln>
                <a:tailEnd type="arrow"/>
              </a:ln>
              <a:effectLst/>
            </p:spPr>
            <p:style>
              <a:lnRef idx="2">
                <a:schemeClr val="accent2"/>
              </a:lnRef>
              <a:fillRef idx="0">
                <a:schemeClr val="accent2"/>
              </a:fillRef>
              <a:effectRef idx="1">
                <a:schemeClr val="accent2"/>
              </a:effectRef>
              <a:fontRef idx="minor">
                <a:schemeClr val="tx1"/>
              </a:fontRef>
            </p:style>
          </p:cxnSp>
          <p:cxnSp>
            <p:nvCxnSpPr>
              <p:cNvPr id="58" name="Straight Arrow Connector 57"/>
              <p:cNvCxnSpPr/>
              <p:nvPr/>
            </p:nvCxnSpPr>
            <p:spPr>
              <a:xfrm flipV="1">
                <a:off x="8862021" y="4422052"/>
                <a:ext cx="0" cy="375480"/>
              </a:xfrm>
              <a:prstGeom prst="straightConnector1">
                <a:avLst/>
              </a:prstGeom>
              <a:ln>
                <a:tailEnd type="arrow"/>
              </a:ln>
              <a:effectLst/>
            </p:spPr>
            <p:style>
              <a:lnRef idx="2">
                <a:schemeClr val="accent2"/>
              </a:lnRef>
              <a:fillRef idx="0">
                <a:schemeClr val="accent2"/>
              </a:fillRef>
              <a:effectRef idx="1">
                <a:schemeClr val="accent2"/>
              </a:effectRef>
              <a:fontRef idx="minor">
                <a:schemeClr val="tx1"/>
              </a:fontRef>
            </p:style>
          </p:cxnSp>
          <p:cxnSp>
            <p:nvCxnSpPr>
              <p:cNvPr id="60" name="Straight Arrow Connector 59"/>
              <p:cNvCxnSpPr/>
              <p:nvPr/>
            </p:nvCxnSpPr>
            <p:spPr>
              <a:xfrm>
                <a:off x="8862021" y="5141422"/>
                <a:ext cx="0" cy="375480"/>
              </a:xfrm>
              <a:prstGeom prst="straightConnector1">
                <a:avLst/>
              </a:prstGeom>
              <a:ln>
                <a:tailEnd type="arrow"/>
              </a:ln>
              <a:effectLst/>
            </p:spPr>
            <p:style>
              <a:lnRef idx="2">
                <a:schemeClr val="accent2"/>
              </a:lnRef>
              <a:fillRef idx="0">
                <a:schemeClr val="accent2"/>
              </a:fillRef>
              <a:effectRef idx="1">
                <a:schemeClr val="accent2"/>
              </a:effectRef>
              <a:fontRef idx="minor">
                <a:schemeClr val="tx1"/>
              </a:fontRef>
            </p:style>
          </p:cxnSp>
          <p:sp>
            <p:nvSpPr>
              <p:cNvPr id="61" name="Left Arrow 60"/>
              <p:cNvSpPr/>
              <p:nvPr/>
            </p:nvSpPr>
            <p:spPr>
              <a:xfrm>
                <a:off x="7268991" y="4700771"/>
                <a:ext cx="1076476" cy="518061"/>
              </a:xfrm>
              <a:prstGeom prst="leftArrow">
                <a:avLst/>
              </a:prstGeom>
              <a:solidFill>
                <a:schemeClr val="accent2">
                  <a:lumMod val="40000"/>
                  <a:lumOff val="60000"/>
                </a:schemeClr>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TextBox 61"/>
              <p:cNvSpPr txBox="1"/>
              <p:nvPr/>
            </p:nvSpPr>
            <p:spPr>
              <a:xfrm>
                <a:off x="7651198" y="4714913"/>
                <a:ext cx="517953" cy="369332"/>
              </a:xfrm>
              <a:prstGeom prst="rect">
                <a:avLst/>
              </a:prstGeom>
              <a:noFill/>
            </p:spPr>
            <p:txBody>
              <a:bodyPr wrap="none" rtlCol="0">
                <a:spAutoFit/>
              </a:bodyPr>
              <a:lstStyle/>
              <a:p>
                <a:r>
                  <a:rPr lang="en-US" dirty="0" smtClean="0">
                    <a:solidFill>
                      <a:schemeClr val="accent6">
                        <a:lumMod val="75000"/>
                      </a:schemeClr>
                    </a:solidFill>
                  </a:rPr>
                  <a:t>Slip</a:t>
                </a:r>
                <a:endParaRPr lang="en-US" dirty="0">
                  <a:solidFill>
                    <a:schemeClr val="accent6">
                      <a:lumMod val="75000"/>
                    </a:schemeClr>
                  </a:solidFill>
                </a:endParaRPr>
              </a:p>
            </p:txBody>
          </p:sp>
        </p:grpSp>
      </p:grpSp>
      <p:grpSp>
        <p:nvGrpSpPr>
          <p:cNvPr id="69" name="Group 68"/>
          <p:cNvGrpSpPr/>
          <p:nvPr/>
        </p:nvGrpSpPr>
        <p:grpSpPr>
          <a:xfrm>
            <a:off x="-60474" y="6379166"/>
            <a:ext cx="9203767" cy="507439"/>
            <a:chOff x="5316" y="3815957"/>
            <a:chExt cx="9203767" cy="507439"/>
          </a:xfrm>
          <a:effectLst/>
        </p:grpSpPr>
        <p:cxnSp>
          <p:nvCxnSpPr>
            <p:cNvPr id="51" name="Straight Connector 50"/>
            <p:cNvCxnSpPr/>
            <p:nvPr/>
          </p:nvCxnSpPr>
          <p:spPr>
            <a:xfrm>
              <a:off x="174782" y="4078549"/>
              <a:ext cx="8799885"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8381" y="4015619"/>
              <a:ext cx="275661" cy="307777"/>
            </a:xfrm>
            <a:prstGeom prst="rect">
              <a:avLst/>
            </a:prstGeom>
            <a:noFill/>
          </p:spPr>
          <p:txBody>
            <a:bodyPr wrap="none" rtlCol="0">
              <a:spAutoFit/>
            </a:bodyPr>
            <a:lstStyle/>
            <a:p>
              <a:pPr algn="ctr"/>
              <a:r>
                <a:rPr lang="en-US" sz="1400" dirty="0" smtClean="0">
                  <a:solidFill>
                    <a:schemeClr val="tx1">
                      <a:lumMod val="50000"/>
                      <a:lumOff val="50000"/>
                    </a:schemeClr>
                  </a:solidFill>
                </a:rPr>
                <a:t>0</a:t>
              </a:r>
              <a:endParaRPr lang="en-US" sz="1400" dirty="0">
                <a:solidFill>
                  <a:schemeClr val="tx1">
                    <a:lumMod val="50000"/>
                    <a:lumOff val="50000"/>
                  </a:schemeClr>
                </a:solidFill>
              </a:endParaRPr>
            </a:p>
          </p:txBody>
        </p:sp>
        <p:sp>
          <p:nvSpPr>
            <p:cNvPr id="64" name="TextBox 63"/>
            <p:cNvSpPr txBox="1"/>
            <p:nvPr/>
          </p:nvSpPr>
          <p:spPr>
            <a:xfrm>
              <a:off x="8660435" y="4015619"/>
              <a:ext cx="548648" cy="307777"/>
            </a:xfrm>
            <a:prstGeom prst="rect">
              <a:avLst/>
            </a:prstGeom>
            <a:noFill/>
          </p:spPr>
          <p:txBody>
            <a:bodyPr wrap="none" rtlCol="0">
              <a:spAutoFit/>
            </a:bodyPr>
            <a:lstStyle/>
            <a:p>
              <a:pPr algn="ctr"/>
              <a:r>
                <a:rPr lang="en-US" sz="1400" dirty="0" smtClean="0">
                  <a:solidFill>
                    <a:schemeClr val="tx1">
                      <a:lumMod val="50000"/>
                      <a:lumOff val="50000"/>
                    </a:schemeClr>
                  </a:solidFill>
                </a:rPr>
                <a:t>2000</a:t>
              </a:r>
              <a:endParaRPr lang="en-US" sz="1400" dirty="0">
                <a:solidFill>
                  <a:schemeClr val="tx1">
                    <a:lumMod val="50000"/>
                    <a:lumOff val="50000"/>
                  </a:schemeClr>
                </a:solidFill>
              </a:endParaRPr>
            </a:p>
          </p:txBody>
        </p:sp>
        <p:sp>
          <p:nvSpPr>
            <p:cNvPr id="65" name="TextBox 64"/>
            <p:cNvSpPr txBox="1"/>
            <p:nvPr/>
          </p:nvSpPr>
          <p:spPr>
            <a:xfrm>
              <a:off x="4172416" y="4015619"/>
              <a:ext cx="548648" cy="307777"/>
            </a:xfrm>
            <a:prstGeom prst="rect">
              <a:avLst/>
            </a:prstGeom>
            <a:noFill/>
          </p:spPr>
          <p:txBody>
            <a:bodyPr wrap="none" rtlCol="0">
              <a:spAutoFit/>
            </a:bodyPr>
            <a:lstStyle/>
            <a:p>
              <a:pPr algn="ctr"/>
              <a:r>
                <a:rPr lang="en-US" sz="1400" dirty="0" smtClean="0">
                  <a:solidFill>
                    <a:schemeClr val="tx1">
                      <a:lumMod val="50000"/>
                      <a:lumOff val="50000"/>
                    </a:schemeClr>
                  </a:solidFill>
                </a:rPr>
                <a:t>1000</a:t>
              </a:r>
              <a:endParaRPr lang="en-US" sz="1400" dirty="0">
                <a:solidFill>
                  <a:schemeClr val="tx1">
                    <a:lumMod val="50000"/>
                    <a:lumOff val="50000"/>
                  </a:schemeClr>
                </a:solidFill>
              </a:endParaRPr>
            </a:p>
          </p:txBody>
        </p:sp>
        <p:sp>
          <p:nvSpPr>
            <p:cNvPr id="66" name="TextBox 65"/>
            <p:cNvSpPr txBox="1"/>
            <p:nvPr/>
          </p:nvSpPr>
          <p:spPr>
            <a:xfrm>
              <a:off x="6416425" y="4015619"/>
              <a:ext cx="548648" cy="307777"/>
            </a:xfrm>
            <a:prstGeom prst="rect">
              <a:avLst/>
            </a:prstGeom>
            <a:noFill/>
          </p:spPr>
          <p:txBody>
            <a:bodyPr wrap="none" rtlCol="0">
              <a:spAutoFit/>
            </a:bodyPr>
            <a:lstStyle/>
            <a:p>
              <a:pPr algn="ctr"/>
              <a:r>
                <a:rPr lang="en-US" sz="1400" dirty="0" smtClean="0">
                  <a:solidFill>
                    <a:schemeClr val="tx1">
                      <a:lumMod val="50000"/>
                      <a:lumOff val="50000"/>
                    </a:schemeClr>
                  </a:solidFill>
                </a:rPr>
                <a:t>1500</a:t>
              </a:r>
              <a:endParaRPr lang="en-US" sz="1400" dirty="0">
                <a:solidFill>
                  <a:schemeClr val="tx1">
                    <a:lumMod val="50000"/>
                    <a:lumOff val="50000"/>
                  </a:schemeClr>
                </a:solidFill>
              </a:endParaRPr>
            </a:p>
          </p:txBody>
        </p:sp>
        <p:sp>
          <p:nvSpPr>
            <p:cNvPr id="67" name="TextBox 66"/>
            <p:cNvSpPr txBox="1"/>
            <p:nvPr/>
          </p:nvSpPr>
          <p:spPr>
            <a:xfrm>
              <a:off x="2019403" y="4015619"/>
              <a:ext cx="457652" cy="307777"/>
            </a:xfrm>
            <a:prstGeom prst="rect">
              <a:avLst/>
            </a:prstGeom>
            <a:noFill/>
          </p:spPr>
          <p:txBody>
            <a:bodyPr wrap="none" rtlCol="0">
              <a:spAutoFit/>
            </a:bodyPr>
            <a:lstStyle/>
            <a:p>
              <a:pPr algn="ctr"/>
              <a:r>
                <a:rPr lang="en-US" sz="1400" dirty="0" smtClean="0">
                  <a:solidFill>
                    <a:schemeClr val="tx1">
                      <a:lumMod val="50000"/>
                      <a:lumOff val="50000"/>
                    </a:schemeClr>
                  </a:solidFill>
                </a:rPr>
                <a:t>500</a:t>
              </a:r>
              <a:endParaRPr lang="en-US" sz="1400" dirty="0">
                <a:solidFill>
                  <a:schemeClr val="tx1">
                    <a:lumMod val="50000"/>
                    <a:lumOff val="50000"/>
                  </a:schemeClr>
                </a:solidFill>
              </a:endParaRPr>
            </a:p>
          </p:txBody>
        </p:sp>
        <p:sp>
          <p:nvSpPr>
            <p:cNvPr id="68" name="TextBox 67"/>
            <p:cNvSpPr txBox="1"/>
            <p:nvPr/>
          </p:nvSpPr>
          <p:spPr>
            <a:xfrm>
              <a:off x="5316" y="3815957"/>
              <a:ext cx="399005" cy="307777"/>
            </a:xfrm>
            <a:prstGeom prst="rect">
              <a:avLst/>
            </a:prstGeom>
            <a:noFill/>
          </p:spPr>
          <p:txBody>
            <a:bodyPr wrap="none" rtlCol="0">
              <a:spAutoFit/>
            </a:bodyPr>
            <a:lstStyle/>
            <a:p>
              <a:pPr algn="ctr"/>
              <a:r>
                <a:rPr lang="en-US" sz="1400" dirty="0" smtClean="0">
                  <a:solidFill>
                    <a:schemeClr val="tx1">
                      <a:lumMod val="50000"/>
                      <a:lumOff val="50000"/>
                    </a:schemeClr>
                  </a:solidFill>
                </a:rPr>
                <a:t>AD</a:t>
              </a:r>
              <a:endParaRPr lang="en-US" sz="1400" dirty="0">
                <a:solidFill>
                  <a:schemeClr val="tx1">
                    <a:lumMod val="50000"/>
                    <a:lumOff val="50000"/>
                  </a:schemeClr>
                </a:solidFill>
              </a:endParaRPr>
            </a:p>
          </p:txBody>
        </p:sp>
      </p:grpSp>
      <p:cxnSp>
        <p:nvCxnSpPr>
          <p:cNvPr id="73" name="Straight Connector 72"/>
          <p:cNvCxnSpPr>
            <a:endCxn id="6" idx="2"/>
          </p:cNvCxnSpPr>
          <p:nvPr/>
        </p:nvCxnSpPr>
        <p:spPr>
          <a:xfrm flipV="1">
            <a:off x="509976" y="5963507"/>
            <a:ext cx="401151" cy="666156"/>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14" idx="2"/>
          </p:cNvCxnSpPr>
          <p:nvPr/>
        </p:nvCxnSpPr>
        <p:spPr>
          <a:xfrm>
            <a:off x="1961112" y="3634160"/>
            <a:ext cx="203936" cy="2745006"/>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165048" y="6379166"/>
            <a:ext cx="6014764" cy="250497"/>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640667" y="6254860"/>
            <a:ext cx="4706762" cy="381153"/>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280369" y="4352034"/>
            <a:ext cx="366648" cy="1909176"/>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954324" y="6151129"/>
            <a:ext cx="2545505" cy="487798"/>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350635" y="5844436"/>
            <a:ext cx="2301594" cy="797322"/>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954324" y="3640510"/>
            <a:ext cx="396311" cy="2210276"/>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grpSp>
        <p:nvGrpSpPr>
          <p:cNvPr id="112" name="Group 111"/>
          <p:cNvGrpSpPr/>
          <p:nvPr/>
        </p:nvGrpSpPr>
        <p:grpSpPr>
          <a:xfrm>
            <a:off x="7351491" y="606343"/>
            <a:ext cx="1708255" cy="2975835"/>
            <a:chOff x="7351491" y="936249"/>
            <a:chExt cx="1708255" cy="2975835"/>
          </a:xfrm>
        </p:grpSpPr>
        <p:pic>
          <p:nvPicPr>
            <p:cNvPr id="80" name="Picture 79" descr="VLBI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682" y="1332593"/>
              <a:ext cx="1398346" cy="1708414"/>
            </a:xfrm>
            <a:prstGeom prst="rect">
              <a:avLst/>
            </a:prstGeom>
          </p:spPr>
        </p:pic>
        <p:sp>
          <p:nvSpPr>
            <p:cNvPr id="110" name="TextBox 109"/>
            <p:cNvSpPr txBox="1"/>
            <p:nvPr/>
          </p:nvSpPr>
          <p:spPr>
            <a:xfrm>
              <a:off x="7425965" y="936249"/>
              <a:ext cx="1633781" cy="369332"/>
            </a:xfrm>
            <a:prstGeom prst="rect">
              <a:avLst/>
            </a:prstGeom>
            <a:noFill/>
          </p:spPr>
          <p:txBody>
            <a:bodyPr wrap="none" rtlCol="0">
              <a:spAutoFit/>
            </a:bodyPr>
            <a:lstStyle/>
            <a:p>
              <a:r>
                <a:rPr lang="en-US" b="1" dirty="0" smtClean="0"/>
                <a:t>Space Geodesy</a:t>
              </a:r>
              <a:endParaRPr lang="en-US" b="1" dirty="0"/>
            </a:p>
          </p:txBody>
        </p:sp>
        <p:sp>
          <p:nvSpPr>
            <p:cNvPr id="111" name="TextBox 110"/>
            <p:cNvSpPr txBox="1"/>
            <p:nvPr/>
          </p:nvSpPr>
          <p:spPr>
            <a:xfrm>
              <a:off x="7351491" y="2988754"/>
              <a:ext cx="1708255" cy="923330"/>
            </a:xfrm>
            <a:prstGeom prst="rect">
              <a:avLst/>
            </a:prstGeom>
            <a:noFill/>
          </p:spPr>
          <p:txBody>
            <a:bodyPr wrap="square" rtlCol="0">
              <a:spAutoFit/>
            </a:bodyPr>
            <a:lstStyle/>
            <a:p>
              <a:pPr algn="ctr"/>
              <a:r>
                <a:rPr lang="en-US" b="1" dirty="0" smtClean="0"/>
                <a:t>1984</a:t>
              </a:r>
            </a:p>
            <a:p>
              <a:pPr algn="ctr"/>
              <a:r>
                <a:rPr lang="en-US" dirty="0" smtClean="0"/>
                <a:t>Measured plate tectonics</a:t>
              </a:r>
              <a:endParaRPr lang="en-US" dirty="0"/>
            </a:p>
          </p:txBody>
        </p:sp>
      </p:grpSp>
      <p:cxnSp>
        <p:nvCxnSpPr>
          <p:cNvPr id="113" name="Straight Connector 112"/>
          <p:cNvCxnSpPr/>
          <p:nvPr/>
        </p:nvCxnSpPr>
        <p:spPr>
          <a:xfrm>
            <a:off x="5564363" y="5857136"/>
            <a:ext cx="396311" cy="293993"/>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7730737" y="6144779"/>
            <a:ext cx="1003478" cy="491234"/>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7594364" y="5904627"/>
            <a:ext cx="141123" cy="240152"/>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8734215" y="3410520"/>
            <a:ext cx="77902" cy="3227706"/>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3/7/2013</a:t>
            </a:r>
            <a:endParaRPr lang="en-US"/>
          </a:p>
        </p:txBody>
      </p:sp>
      <p:sp>
        <p:nvSpPr>
          <p:cNvPr id="3" name="Footer Placeholder 2"/>
          <p:cNvSpPr>
            <a:spLocks noGrp="1"/>
          </p:cNvSpPr>
          <p:nvPr>
            <p:ph type="ftr" sz="quarter" idx="11"/>
          </p:nvPr>
        </p:nvSpPr>
        <p:spPr/>
        <p:txBody>
          <a:bodyPr/>
          <a:lstStyle/>
          <a:p>
            <a:r>
              <a:rPr lang="en-US" smtClean="0"/>
              <a:t>IEEE Aerospace Conference</a:t>
            </a:r>
            <a:endParaRPr lang="en-US"/>
          </a:p>
        </p:txBody>
      </p:sp>
      <p:sp>
        <p:nvSpPr>
          <p:cNvPr id="5" name="Slide Number Placeholder 4"/>
          <p:cNvSpPr>
            <a:spLocks noGrp="1"/>
          </p:cNvSpPr>
          <p:nvPr>
            <p:ph type="sldNum" sz="quarter" idx="12"/>
          </p:nvPr>
        </p:nvSpPr>
        <p:spPr/>
        <p:txBody>
          <a:bodyPr/>
          <a:lstStyle/>
          <a:p>
            <a:fld id="{10C3F0D8-0C53-2F41-9C79-8719140FFF17}" type="slidenum">
              <a:rPr lang="en-US" smtClean="0"/>
              <a:t>5</a:t>
            </a:fld>
            <a:endParaRPr lang="en-US"/>
          </a:p>
        </p:txBody>
      </p:sp>
    </p:spTree>
    <p:extLst>
      <p:ext uri="{BB962C8B-B14F-4D97-AF65-F5344CB8AC3E}">
        <p14:creationId xmlns:p14="http://schemas.microsoft.com/office/powerpoint/2010/main" val="195784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Earthquakes Occur over Many Scales</a:t>
            </a:r>
            <a:endParaRPr lang="en-US" sz="3600" dirty="0"/>
          </a:p>
        </p:txBody>
      </p:sp>
      <p:grpSp>
        <p:nvGrpSpPr>
          <p:cNvPr id="3" name="Group 2"/>
          <p:cNvGrpSpPr/>
          <p:nvPr/>
        </p:nvGrpSpPr>
        <p:grpSpPr>
          <a:xfrm>
            <a:off x="0" y="2797643"/>
            <a:ext cx="7701768" cy="3715647"/>
            <a:chOff x="0" y="2870088"/>
            <a:chExt cx="7701768" cy="3715647"/>
          </a:xfrm>
        </p:grpSpPr>
        <p:grpSp>
          <p:nvGrpSpPr>
            <p:cNvPr id="12" name="Group 11"/>
            <p:cNvGrpSpPr/>
            <p:nvPr/>
          </p:nvGrpSpPr>
          <p:grpSpPr>
            <a:xfrm>
              <a:off x="0" y="2870088"/>
              <a:ext cx="7701768" cy="3715647"/>
              <a:chOff x="0" y="2025812"/>
              <a:chExt cx="9144000" cy="4411438"/>
            </a:xfrm>
          </p:grpSpPr>
          <p:pic>
            <p:nvPicPr>
              <p:cNvPr id="9" name="Picture 8" descr="dtam.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76041"/>
                <a:ext cx="2525700" cy="868238"/>
              </a:xfrm>
              <a:prstGeom prst="rect">
                <a:avLst/>
              </a:prstGeom>
            </p:spPr>
          </p:pic>
          <p:grpSp>
            <p:nvGrpSpPr>
              <p:cNvPr id="11" name="Group 10"/>
              <p:cNvGrpSpPr/>
              <p:nvPr/>
            </p:nvGrpSpPr>
            <p:grpSpPr>
              <a:xfrm>
                <a:off x="612588" y="2025812"/>
                <a:ext cx="8531412" cy="4411438"/>
                <a:chOff x="612588" y="2025812"/>
                <a:chExt cx="8531412" cy="4411438"/>
              </a:xfrm>
            </p:grpSpPr>
            <p:pic>
              <p:nvPicPr>
                <p:cNvPr id="7" name="Picture 6" descr="dtam.jpe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2588" y="2025812"/>
                  <a:ext cx="8531412" cy="4411438"/>
                </a:xfrm>
                <a:prstGeom prst="rect">
                  <a:avLst/>
                </a:prstGeom>
              </p:spPr>
            </p:pic>
            <p:sp>
              <p:nvSpPr>
                <p:cNvPr id="10" name="Rectangle 9"/>
                <p:cNvSpPr/>
                <p:nvPr/>
              </p:nvSpPr>
              <p:spPr>
                <a:xfrm>
                  <a:off x="6723239" y="6350332"/>
                  <a:ext cx="401816" cy="86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 name="Rectangle 12"/>
            <p:cNvSpPr/>
            <p:nvPr/>
          </p:nvSpPr>
          <p:spPr>
            <a:xfrm rot="1528377">
              <a:off x="1929685" y="3786821"/>
              <a:ext cx="172816" cy="121181"/>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 name="Straight Connector 16"/>
          <p:cNvCxnSpPr>
            <a:stCxn id="13" idx="1"/>
          </p:cNvCxnSpPr>
          <p:nvPr/>
        </p:nvCxnSpPr>
        <p:spPr>
          <a:xfrm flipV="1">
            <a:off x="1938085" y="1720559"/>
            <a:ext cx="823779" cy="2017245"/>
          </a:xfrm>
          <a:prstGeom prst="line">
            <a:avLst/>
          </a:prstGeom>
          <a:ln>
            <a:solidFill>
              <a:srgbClr val="953735"/>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86885" y="3737804"/>
            <a:ext cx="3475481" cy="124838"/>
          </a:xfrm>
          <a:prstGeom prst="line">
            <a:avLst/>
          </a:prstGeom>
          <a:ln>
            <a:solidFill>
              <a:srgbClr val="953735"/>
            </a:solidFill>
          </a:ln>
        </p:spPr>
        <p:style>
          <a:lnRef idx="2">
            <a:schemeClr val="accent1"/>
          </a:lnRef>
          <a:fillRef idx="0">
            <a:schemeClr val="accent1"/>
          </a:fillRef>
          <a:effectRef idx="1">
            <a:schemeClr val="accent1"/>
          </a:effectRef>
          <a:fontRef idx="minor">
            <a:schemeClr val="tx1"/>
          </a:fontRef>
        </p:style>
      </p:cxnSp>
      <p:pic>
        <p:nvPicPr>
          <p:cNvPr id="8" name="Picture 7" descr="AVRY.tif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61864" y="1752204"/>
            <a:ext cx="2800502" cy="1965503"/>
          </a:xfrm>
          <a:prstGeom prst="rect">
            <a:avLst/>
          </a:prstGeom>
          <a:ln w="12700" cmpd="sng">
            <a:solidFill>
              <a:schemeClr val="accent2">
                <a:lumMod val="75000"/>
              </a:schemeClr>
            </a:solid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5">
            <a:clrChange>
              <a:clrFrom>
                <a:srgbClr val="FFFFFF"/>
              </a:clrFrom>
              <a:clrTo>
                <a:srgbClr val="FFFFFF">
                  <a:alpha val="0"/>
                </a:srgbClr>
              </a:clrTo>
            </a:clrChange>
          </a:blip>
          <a:stretch>
            <a:fillRect/>
          </a:stretch>
        </p:blipFill>
        <p:spPr>
          <a:xfrm>
            <a:off x="7261384" y="2420208"/>
            <a:ext cx="1808171" cy="1457332"/>
          </a:xfrm>
          <a:prstGeom prst="rect">
            <a:avLst/>
          </a:prstGeom>
          <a:effectLst>
            <a:outerShdw blurRad="50800" dist="38100" dir="2700000" algn="tl" rotWithShape="0">
              <a:prstClr val="black">
                <a:alpha val="40000"/>
              </a:prstClr>
            </a:outerShdw>
          </a:effectLst>
        </p:spPr>
      </p:pic>
      <p:sp>
        <p:nvSpPr>
          <p:cNvPr id="43" name="Right Arrow 42"/>
          <p:cNvSpPr/>
          <p:nvPr/>
        </p:nvSpPr>
        <p:spPr>
          <a:xfrm rot="19319977">
            <a:off x="2006496" y="3350025"/>
            <a:ext cx="806467" cy="223177"/>
          </a:xfrm>
          <a:prstGeom prst="rightArrow">
            <a:avLst>
              <a:gd name="adj1" fmla="val 24656"/>
              <a:gd name="adj2" fmla="val 95363"/>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Arrow 43"/>
          <p:cNvSpPr/>
          <p:nvPr/>
        </p:nvSpPr>
        <p:spPr>
          <a:xfrm rot="19851861">
            <a:off x="3845734" y="2418679"/>
            <a:ext cx="1023228" cy="203508"/>
          </a:xfrm>
          <a:prstGeom prst="rightArrow">
            <a:avLst>
              <a:gd name="adj1" fmla="val 24656"/>
              <a:gd name="adj2" fmla="val 95363"/>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
          <p:cNvPicPr>
            <a:picLocks noChangeAspect="1" noChangeArrowheads="1"/>
          </p:cNvPicPr>
          <p:nvPr/>
        </p:nvPicPr>
        <p:blipFill>
          <a:blip r:embed="rId6" cstate="print">
            <a:lum bright="6000" contrast="24000"/>
            <a:extLst>
              <a:ext uri="{28A0092B-C50C-407E-A947-70E740481C1C}">
                <a14:useLocalDpi xmlns:a14="http://schemas.microsoft.com/office/drawing/2010/main"/>
              </a:ext>
            </a:extLst>
          </a:blip>
          <a:srcRect/>
          <a:stretch>
            <a:fillRect/>
          </a:stretch>
        </p:blipFill>
        <p:spPr bwMode="auto">
          <a:xfrm>
            <a:off x="4806069" y="1394270"/>
            <a:ext cx="2356184" cy="1629555"/>
          </a:xfrm>
          <a:prstGeom prst="rect">
            <a:avLst/>
          </a:prstGeom>
          <a:noFill/>
          <a:ln w="9525" cmpd="sng">
            <a:solidFill>
              <a:srgbClr val="7A7A7A"/>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46" name="TextBox 45"/>
          <p:cNvSpPr txBox="1"/>
          <p:nvPr/>
        </p:nvSpPr>
        <p:spPr>
          <a:xfrm>
            <a:off x="2409730" y="5664172"/>
            <a:ext cx="340493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dirty="0" smtClean="0"/>
              <a:t>Plate Tectonics</a:t>
            </a:r>
            <a:r>
              <a:rPr lang="en-US" dirty="0" smtClean="0"/>
              <a:t> – Global/millennia</a:t>
            </a:r>
            <a:endParaRPr lang="en-US" dirty="0"/>
          </a:p>
        </p:txBody>
      </p:sp>
      <p:sp>
        <p:nvSpPr>
          <p:cNvPr id="47" name="TextBox 46"/>
          <p:cNvSpPr txBox="1"/>
          <p:nvPr/>
        </p:nvSpPr>
        <p:spPr>
          <a:xfrm>
            <a:off x="1912025" y="1126517"/>
            <a:ext cx="226474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t>Strain accumulation</a:t>
            </a:r>
            <a:r>
              <a:rPr lang="en-US" dirty="0" smtClean="0"/>
              <a:t> –  kilometers/decades</a:t>
            </a:r>
            <a:endParaRPr lang="en-US" dirty="0"/>
          </a:p>
        </p:txBody>
      </p:sp>
      <p:sp>
        <p:nvSpPr>
          <p:cNvPr id="48" name="TextBox 47"/>
          <p:cNvSpPr txBox="1"/>
          <p:nvPr/>
        </p:nvSpPr>
        <p:spPr>
          <a:xfrm>
            <a:off x="5455968" y="913701"/>
            <a:ext cx="254164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t>Earthquakes</a:t>
            </a:r>
            <a:r>
              <a:rPr lang="en-US" dirty="0" smtClean="0"/>
              <a:t> –  nucleate over meters/milliseconds</a:t>
            </a:r>
            <a:endParaRPr lang="en-US" dirty="0"/>
          </a:p>
        </p:txBody>
      </p:sp>
      <p:sp>
        <p:nvSpPr>
          <p:cNvPr id="49" name="TextBox 48"/>
          <p:cNvSpPr txBox="1"/>
          <p:nvPr/>
        </p:nvSpPr>
        <p:spPr>
          <a:xfrm>
            <a:off x="6454030" y="3918650"/>
            <a:ext cx="261552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t>Postseismic adjustment</a:t>
            </a:r>
            <a:r>
              <a:rPr lang="en-US" dirty="0" smtClean="0"/>
              <a:t> –  kilometer/month scales</a:t>
            </a:r>
            <a:endParaRPr lang="en-US" dirty="0"/>
          </a:p>
        </p:txBody>
      </p:sp>
      <p:sp>
        <p:nvSpPr>
          <p:cNvPr id="22" name="Right Arrow 21"/>
          <p:cNvSpPr/>
          <p:nvPr/>
        </p:nvSpPr>
        <p:spPr>
          <a:xfrm rot="2073009">
            <a:off x="7129727" y="2024408"/>
            <a:ext cx="1023228" cy="203508"/>
          </a:xfrm>
          <a:prstGeom prst="rightArrow">
            <a:avLst>
              <a:gd name="adj1" fmla="val 24656"/>
              <a:gd name="adj2" fmla="val 95363"/>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406368" y="5130843"/>
            <a:ext cx="2590800" cy="1200329"/>
          </a:xfrm>
          <a:prstGeom prst="rect">
            <a:avLst/>
          </a:prstGeom>
          <a:noFill/>
        </p:spPr>
        <p:txBody>
          <a:bodyPr wrap="square" rtlCol="0">
            <a:spAutoFit/>
          </a:bodyPr>
          <a:lstStyle/>
          <a:p>
            <a:pPr algn="r"/>
            <a:r>
              <a:rPr lang="en-US" b="1" i="1" dirty="0" smtClean="0"/>
              <a:t>Magnitude 7</a:t>
            </a:r>
            <a:br>
              <a:rPr lang="en-US" b="1" i="1" dirty="0" smtClean="0"/>
            </a:br>
            <a:r>
              <a:rPr lang="en-US" b="1" i="1" dirty="0" smtClean="0"/>
              <a:t>in California: </a:t>
            </a:r>
            <a:br>
              <a:rPr lang="en-US" b="1" i="1" dirty="0" smtClean="0"/>
            </a:br>
            <a:r>
              <a:rPr lang="en-US" b="1" i="1" dirty="0" smtClean="0"/>
              <a:t>$200-300B losses </a:t>
            </a:r>
            <a:br>
              <a:rPr lang="en-US" b="1" i="1" dirty="0" smtClean="0"/>
            </a:br>
            <a:r>
              <a:rPr lang="en-US" b="1" i="1" dirty="0" smtClean="0"/>
              <a:t>and thousands of lives </a:t>
            </a:r>
            <a:endParaRPr lang="en-US" b="1" i="1" dirty="0"/>
          </a:p>
        </p:txBody>
      </p:sp>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14" name="Slide Number Placeholder 13"/>
          <p:cNvSpPr>
            <a:spLocks noGrp="1"/>
          </p:cNvSpPr>
          <p:nvPr>
            <p:ph type="sldNum" sz="quarter" idx="12"/>
          </p:nvPr>
        </p:nvSpPr>
        <p:spPr/>
        <p:txBody>
          <a:bodyPr/>
          <a:lstStyle/>
          <a:p>
            <a:fld id="{10C3F0D8-0C53-2F41-9C79-8719140FFF17}" type="slidenum">
              <a:rPr lang="en-US" smtClean="0"/>
              <a:t>6</a:t>
            </a:fld>
            <a:endParaRPr lang="en-US"/>
          </a:p>
        </p:txBody>
      </p:sp>
    </p:spTree>
    <p:extLst>
      <p:ext uri="{BB962C8B-B14F-4D97-AF65-F5344CB8AC3E}">
        <p14:creationId xmlns:p14="http://schemas.microsoft.com/office/powerpoint/2010/main" val="296188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Geodesy Observes the Earthquake Cycle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4381" y="1070001"/>
            <a:ext cx="8929619" cy="4098083"/>
          </a:xfrm>
          <a:prstGeom prst="rect">
            <a:avLst/>
          </a:prstGeom>
          <a:noFill/>
          <a:ln>
            <a:noFill/>
          </a:ln>
        </p:spPr>
      </p:pic>
      <p:sp>
        <p:nvSpPr>
          <p:cNvPr id="6" name="TextBox 5"/>
          <p:cNvSpPr txBox="1"/>
          <p:nvPr/>
        </p:nvSpPr>
        <p:spPr>
          <a:xfrm>
            <a:off x="2927962" y="5808576"/>
            <a:ext cx="3583157" cy="400110"/>
          </a:xfrm>
          <a:prstGeom prst="rect">
            <a:avLst/>
          </a:prstGeom>
          <a:noFill/>
        </p:spPr>
        <p:txBody>
          <a:bodyPr wrap="none" rtlCol="0">
            <a:spAutoFit/>
          </a:bodyPr>
          <a:lstStyle/>
          <a:p>
            <a:r>
              <a:rPr lang="en-US" sz="2000" i="1" dirty="0" smtClean="0"/>
              <a:t>Strain accumulation and release</a:t>
            </a:r>
            <a:endParaRPr lang="en-US" sz="2000" i="1" dirty="0"/>
          </a:p>
        </p:txBody>
      </p:sp>
      <p:sp>
        <p:nvSpPr>
          <p:cNvPr id="3" name="Date Placeholder 2"/>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7" name="Slide Number Placeholder 6"/>
          <p:cNvSpPr>
            <a:spLocks noGrp="1"/>
          </p:cNvSpPr>
          <p:nvPr>
            <p:ph type="sldNum" sz="quarter" idx="12"/>
          </p:nvPr>
        </p:nvSpPr>
        <p:spPr/>
        <p:txBody>
          <a:bodyPr/>
          <a:lstStyle/>
          <a:p>
            <a:fld id="{10C3F0D8-0C53-2F41-9C79-8719140FFF17}" type="slidenum">
              <a:rPr lang="en-US" smtClean="0"/>
              <a:t>7</a:t>
            </a:fld>
            <a:endParaRPr lang="en-US"/>
          </a:p>
        </p:txBody>
      </p:sp>
    </p:spTree>
    <p:extLst>
      <p:ext uri="{BB962C8B-B14F-4D97-AF65-F5344CB8AC3E}">
        <p14:creationId xmlns:p14="http://schemas.microsoft.com/office/powerpoint/2010/main" val="119001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Imaging Products</a:t>
            </a:r>
            <a:endParaRPr lang="en-US" dirty="0"/>
          </a:p>
        </p:txBody>
      </p:sp>
      <p:sp>
        <p:nvSpPr>
          <p:cNvPr id="3" name="Content Placeholder 2"/>
          <p:cNvSpPr>
            <a:spLocks noGrp="1"/>
          </p:cNvSpPr>
          <p:nvPr>
            <p:ph idx="1"/>
          </p:nvPr>
        </p:nvSpPr>
        <p:spPr>
          <a:xfrm>
            <a:off x="33887" y="1367219"/>
            <a:ext cx="4846047" cy="2324872"/>
          </a:xfrm>
        </p:spPr>
        <p:txBody>
          <a:bodyPr/>
          <a:lstStyle/>
          <a:p>
            <a:r>
              <a:rPr lang="en-US" dirty="0" smtClean="0"/>
              <a:t>GPS</a:t>
            </a:r>
          </a:p>
          <a:p>
            <a:pPr lvl="1"/>
            <a:r>
              <a:rPr lang="en-US" dirty="0"/>
              <a:t>S</a:t>
            </a:r>
            <a:r>
              <a:rPr lang="en-US" dirty="0" smtClean="0"/>
              <a:t>mooth in time, not space</a:t>
            </a:r>
          </a:p>
          <a:p>
            <a:r>
              <a:rPr lang="en-US" dirty="0" err="1" smtClean="0"/>
              <a:t>InSAR</a:t>
            </a:r>
            <a:r>
              <a:rPr lang="en-US" dirty="0" smtClean="0"/>
              <a:t> </a:t>
            </a:r>
          </a:p>
          <a:p>
            <a:pPr lvl="1"/>
            <a:r>
              <a:rPr lang="en-US" dirty="0" smtClean="0"/>
              <a:t>Smooth in space, not time</a:t>
            </a:r>
          </a:p>
        </p:txBody>
      </p:sp>
      <p:grpSp>
        <p:nvGrpSpPr>
          <p:cNvPr id="17" name="Group 16"/>
          <p:cNvGrpSpPr/>
          <p:nvPr/>
        </p:nvGrpSpPr>
        <p:grpSpPr>
          <a:xfrm>
            <a:off x="2598444" y="4100532"/>
            <a:ext cx="4562980" cy="2550003"/>
            <a:chOff x="1734380" y="3363410"/>
            <a:chExt cx="5657020" cy="3161403"/>
          </a:xfrm>
        </p:grpSpPr>
        <p:grpSp>
          <p:nvGrpSpPr>
            <p:cNvPr id="10" name="Group 9"/>
            <p:cNvGrpSpPr/>
            <p:nvPr/>
          </p:nvGrpSpPr>
          <p:grpSpPr>
            <a:xfrm>
              <a:off x="1752600" y="3363410"/>
              <a:ext cx="5638800" cy="3161403"/>
              <a:chOff x="1057275" y="3306762"/>
              <a:chExt cx="6334125" cy="3551238"/>
            </a:xfrm>
          </p:grpSpPr>
          <p:graphicFrame>
            <p:nvGraphicFramePr>
              <p:cNvPr id="11" name="Object 4"/>
              <p:cNvGraphicFramePr>
                <a:graphicFrameLocks noChangeAspect="1"/>
              </p:cNvGraphicFramePr>
              <p:nvPr/>
            </p:nvGraphicFramePr>
            <p:xfrm>
              <a:off x="1057275" y="3306762"/>
              <a:ext cx="5495925" cy="3551238"/>
            </p:xfrm>
            <a:graphic>
              <a:graphicData uri="http://schemas.openxmlformats.org/presentationml/2006/ole">
                <mc:AlternateContent xmlns:mc="http://schemas.openxmlformats.org/markup-compatibility/2006">
                  <mc:Choice xmlns:v="urn:schemas-microsoft-com:vml" Requires="v">
                    <p:oleObj spid="_x0000_s1477" name="Document" r:id="rId3" imgW="5495544" imgH="3550920" progId="Word.Document.8">
                      <p:embed/>
                    </p:oleObj>
                  </mc:Choice>
                  <mc:Fallback>
                    <p:oleObj name="Document" r:id="rId3" imgW="5495544" imgH="35509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306762"/>
                            <a:ext cx="5495925" cy="35512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 name="Text Box 5"/>
              <p:cNvSpPr txBox="1">
                <a:spLocks noChangeArrowheads="1"/>
              </p:cNvSpPr>
              <p:nvPr/>
            </p:nvSpPr>
            <p:spPr bwMode="auto">
              <a:xfrm>
                <a:off x="1200150" y="6226176"/>
                <a:ext cx="1476375" cy="342900"/>
              </a:xfrm>
              <a:prstGeom prst="rect">
                <a:avLst/>
              </a:prstGeom>
              <a:noFill/>
              <a:ln w="9525">
                <a:noFill/>
                <a:miter lim="800000"/>
                <a:headEnd/>
                <a:tailEnd/>
              </a:ln>
            </p:spPr>
            <p:txBody>
              <a:bodyPr>
                <a:prstTxWarp prst="textNoShape">
                  <a:avLst/>
                </a:prstTxWarp>
              </a:bodyPr>
              <a:lstStyle/>
              <a:p>
                <a:pPr eaLnBrk="0" hangingPunct="0"/>
                <a:r>
                  <a:rPr lang="en-US" sz="1800" b="1" dirty="0">
                    <a:ea typeface="ＭＳ Ｐゴシック" charset="-128"/>
                    <a:cs typeface="ＭＳ Ｐゴシック" charset="-128"/>
                  </a:rPr>
                  <a:t>Epoch 0</a:t>
                </a:r>
              </a:p>
            </p:txBody>
          </p:sp>
          <p:sp>
            <p:nvSpPr>
              <p:cNvPr id="13" name="Text Box 6"/>
              <p:cNvSpPr txBox="1">
                <a:spLocks noChangeArrowheads="1"/>
              </p:cNvSpPr>
              <p:nvPr/>
            </p:nvSpPr>
            <p:spPr bwMode="auto">
              <a:xfrm>
                <a:off x="4171951" y="6226176"/>
                <a:ext cx="1430337" cy="342900"/>
              </a:xfrm>
              <a:prstGeom prst="rect">
                <a:avLst/>
              </a:prstGeom>
              <a:noFill/>
              <a:ln w="9525">
                <a:noFill/>
                <a:miter lim="800000"/>
                <a:headEnd/>
                <a:tailEnd/>
              </a:ln>
            </p:spPr>
            <p:txBody>
              <a:bodyPr>
                <a:prstTxWarp prst="textNoShape">
                  <a:avLst/>
                </a:prstTxWarp>
              </a:bodyPr>
              <a:lstStyle/>
              <a:p>
                <a:pPr eaLnBrk="0" hangingPunct="0"/>
                <a:r>
                  <a:rPr lang="en-US" sz="1800" b="1" dirty="0">
                    <a:ea typeface="ＭＳ Ｐゴシック" charset="-128"/>
                    <a:cs typeface="ＭＳ Ｐゴシック" charset="-128"/>
                  </a:rPr>
                  <a:t>Epoch </a:t>
                </a:r>
                <a:r>
                  <a:rPr lang="en-US" sz="1800" b="1" dirty="0" err="1">
                    <a:ea typeface="ＭＳ Ｐゴシック" charset="-128"/>
                    <a:cs typeface="ＭＳ Ｐゴシック" charset="-128"/>
                  </a:rPr>
                  <a:t>n</a:t>
                </a:r>
                <a:endParaRPr lang="en-US" sz="1800" b="1" dirty="0">
                  <a:ea typeface="ＭＳ Ｐゴシック" charset="-128"/>
                  <a:cs typeface="ＭＳ Ｐゴシック" charset="-128"/>
                </a:endParaRPr>
              </a:p>
            </p:txBody>
          </p:sp>
          <p:sp>
            <p:nvSpPr>
              <p:cNvPr id="14" name="Text Box 7"/>
              <p:cNvSpPr txBox="1">
                <a:spLocks noChangeArrowheads="1"/>
              </p:cNvSpPr>
              <p:nvPr/>
            </p:nvSpPr>
            <p:spPr bwMode="auto">
              <a:xfrm>
                <a:off x="2676525" y="4156075"/>
                <a:ext cx="2925763" cy="342900"/>
              </a:xfrm>
              <a:prstGeom prst="rect">
                <a:avLst/>
              </a:prstGeom>
              <a:noFill/>
              <a:ln w="9525">
                <a:noFill/>
                <a:miter lim="800000"/>
                <a:headEnd/>
                <a:tailEnd/>
              </a:ln>
            </p:spPr>
            <p:txBody>
              <a:bodyPr>
                <a:prstTxWarp prst="textNoShape">
                  <a:avLst/>
                </a:prstTxWarp>
              </a:bodyPr>
              <a:lstStyle/>
              <a:p>
                <a:pPr eaLnBrk="0" hangingPunct="0"/>
                <a:r>
                  <a:rPr lang="en-US" sz="1800" b="1" dirty="0">
                    <a:ea typeface="ＭＳ Ｐゴシック" charset="-128"/>
                    <a:cs typeface="ＭＳ Ｐゴシック" charset="-128"/>
                  </a:rPr>
                  <a:t>GPS Position Series</a:t>
                </a:r>
              </a:p>
            </p:txBody>
          </p:sp>
          <p:graphicFrame>
            <p:nvGraphicFramePr>
              <p:cNvPr id="15" name="Object 5"/>
              <p:cNvGraphicFramePr>
                <a:graphicFrameLocks noChangeAspect="1"/>
              </p:cNvGraphicFramePr>
              <p:nvPr/>
            </p:nvGraphicFramePr>
            <p:xfrm>
              <a:off x="6467475" y="6234466"/>
              <a:ext cx="923925" cy="442912"/>
            </p:xfrm>
            <a:graphic>
              <a:graphicData uri="http://schemas.openxmlformats.org/presentationml/2006/ole">
                <mc:AlternateContent xmlns:mc="http://schemas.openxmlformats.org/markup-compatibility/2006">
                  <mc:Choice xmlns:v="urn:schemas-microsoft-com:vml" Requires="v">
                    <p:oleObj spid="_x0000_s1478" name="Document" r:id="rId5" imgW="5495544" imgH="3550920" progId="Word.Document.8">
                      <p:embed/>
                    </p:oleObj>
                  </mc:Choice>
                  <mc:Fallback>
                    <p:oleObj name="Document" r:id="rId5" imgW="5495544" imgH="355092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44925" t="82404" r="38269" b="5150"/>
                          <a:stretch>
                            <a:fillRect/>
                          </a:stretch>
                        </p:blipFill>
                        <p:spPr bwMode="auto">
                          <a:xfrm>
                            <a:off x="6467475" y="6234466"/>
                            <a:ext cx="923925" cy="4429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6" name="Text Box 7"/>
            <p:cNvSpPr txBox="1">
              <a:spLocks noChangeArrowheads="1"/>
            </p:cNvSpPr>
            <p:nvPr/>
          </p:nvSpPr>
          <p:spPr bwMode="auto">
            <a:xfrm>
              <a:off x="1734380" y="3413470"/>
              <a:ext cx="1043878" cy="305259"/>
            </a:xfrm>
            <a:prstGeom prst="rect">
              <a:avLst/>
            </a:prstGeom>
            <a:noFill/>
            <a:ln w="9525">
              <a:noFill/>
              <a:miter lim="800000"/>
              <a:headEnd/>
              <a:tailEnd/>
            </a:ln>
          </p:spPr>
          <p:txBody>
            <a:bodyPr>
              <a:prstTxWarp prst="textNoShape">
                <a:avLst/>
              </a:prstTxWarp>
            </a:bodyPr>
            <a:lstStyle/>
            <a:p>
              <a:pPr eaLnBrk="0" hangingPunct="0"/>
              <a:r>
                <a:rPr lang="en-US" sz="1800" b="1" dirty="0" err="1" smtClean="0">
                  <a:ea typeface="ＭＳ Ｐゴシック" charset="-128"/>
                  <a:cs typeface="ＭＳ Ｐゴシック" charset="-128"/>
                </a:rPr>
                <a:t>InSAR</a:t>
              </a:r>
              <a:endParaRPr lang="en-US" sz="1800" b="1" dirty="0">
                <a:ea typeface="ＭＳ Ｐゴシック" charset="-128"/>
                <a:cs typeface="ＭＳ Ｐゴシック" charset="-128"/>
              </a:endParaRPr>
            </a:p>
          </p:txBody>
        </p:sp>
      </p:grpSp>
      <p:pic>
        <p:nvPicPr>
          <p:cNvPr id="18" name="Picture 17"/>
          <p:cNvPicPr/>
          <p:nvPr/>
        </p:nvPicPr>
        <p:blipFill>
          <a:blip r:embed="rId7">
            <a:extLst>
              <a:ext uri="{28A0092B-C50C-407E-A947-70E740481C1C}">
                <a14:useLocalDpi xmlns:a14="http://schemas.microsoft.com/office/drawing/2010/main"/>
              </a:ext>
            </a:extLst>
          </a:blip>
          <a:stretch>
            <a:fillRect/>
          </a:stretch>
        </p:blipFill>
        <p:spPr>
          <a:xfrm>
            <a:off x="4848676" y="1269944"/>
            <a:ext cx="4102977" cy="2693951"/>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p:txBody>
          <a:bodyPr/>
          <a:lstStyle/>
          <a:p>
            <a:r>
              <a:rPr lang="en-US" smtClean="0"/>
              <a:t>3/7/2013</a:t>
            </a:r>
            <a:endParaRPr lang="en-US"/>
          </a:p>
        </p:txBody>
      </p:sp>
      <p:sp>
        <p:nvSpPr>
          <p:cNvPr id="5" name="Footer Placeholder 4"/>
          <p:cNvSpPr>
            <a:spLocks noGrp="1"/>
          </p:cNvSpPr>
          <p:nvPr>
            <p:ph type="ftr" sz="quarter" idx="11"/>
          </p:nvPr>
        </p:nvSpPr>
        <p:spPr/>
        <p:txBody>
          <a:bodyPr/>
          <a:lstStyle/>
          <a:p>
            <a:r>
              <a:rPr lang="en-US" smtClean="0"/>
              <a:t>IEEE Aerospace Conference</a:t>
            </a:r>
            <a:endParaRPr lang="en-US"/>
          </a:p>
        </p:txBody>
      </p:sp>
      <p:sp>
        <p:nvSpPr>
          <p:cNvPr id="6" name="Slide Number Placeholder 5"/>
          <p:cNvSpPr>
            <a:spLocks noGrp="1"/>
          </p:cNvSpPr>
          <p:nvPr>
            <p:ph type="sldNum" sz="quarter" idx="12"/>
          </p:nvPr>
        </p:nvSpPr>
        <p:spPr/>
        <p:txBody>
          <a:bodyPr/>
          <a:lstStyle/>
          <a:p>
            <a:fld id="{10C3F0D8-0C53-2F41-9C79-8719140FFF17}" type="slidenum">
              <a:rPr lang="en-US" smtClean="0"/>
              <a:t>8</a:t>
            </a:fld>
            <a:endParaRPr lang="en-US"/>
          </a:p>
        </p:txBody>
      </p:sp>
    </p:spTree>
    <p:extLst>
      <p:ext uri="{BB962C8B-B14F-4D97-AF65-F5344CB8AC3E}">
        <p14:creationId xmlns:p14="http://schemas.microsoft.com/office/powerpoint/2010/main" val="3374724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PK_up.jpg"/>
          <p:cNvPicPr>
            <a:picLocks noChangeAspect="1"/>
          </p:cNvPicPr>
          <p:nvPr/>
        </p:nvPicPr>
        <p:blipFill>
          <a:blip r:embed="rId2"/>
          <a:stretch>
            <a:fillRect/>
          </a:stretch>
        </p:blipFill>
        <p:spPr>
          <a:xfrm>
            <a:off x="4848749" y="1418517"/>
            <a:ext cx="4096827" cy="4819797"/>
          </a:xfrm>
          <a:prstGeom prst="rect">
            <a:avLst/>
          </a:prstGeom>
          <a:ln>
            <a:noFill/>
          </a:ln>
          <a:effectLst/>
        </p:spPr>
      </p:pic>
      <p:sp>
        <p:nvSpPr>
          <p:cNvPr id="3" name="Title 2"/>
          <p:cNvSpPr>
            <a:spLocks noGrp="1"/>
          </p:cNvSpPr>
          <p:nvPr>
            <p:ph type="title"/>
          </p:nvPr>
        </p:nvSpPr>
        <p:spPr/>
        <p:txBody>
          <a:bodyPr/>
          <a:lstStyle/>
          <a:p>
            <a:r>
              <a:rPr lang="en-US" dirty="0" smtClean="0"/>
              <a:t>GPS</a:t>
            </a:r>
            <a:endParaRPr lang="en-US" dirty="0"/>
          </a:p>
        </p:txBody>
      </p:sp>
      <p:pic>
        <p:nvPicPr>
          <p:cNvPr id="4" name="Picture 3"/>
          <p:cNvPicPr>
            <a:picLocks noChangeAspect="1"/>
          </p:cNvPicPr>
          <p:nvPr/>
        </p:nvPicPr>
        <p:blipFill rotWithShape="1">
          <a:blip r:embed="rId3"/>
          <a:srcRect t="4494"/>
          <a:stretch/>
        </p:blipFill>
        <p:spPr>
          <a:xfrm>
            <a:off x="95674" y="1203292"/>
            <a:ext cx="4470485" cy="418505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41467" y="5642325"/>
            <a:ext cx="3431310" cy="923330"/>
          </a:xfrm>
          <a:prstGeom prst="rect">
            <a:avLst/>
          </a:prstGeom>
          <a:noFill/>
        </p:spPr>
        <p:txBody>
          <a:bodyPr wrap="none" rtlCol="0">
            <a:spAutoFit/>
          </a:bodyPr>
          <a:lstStyle/>
          <a:p>
            <a:r>
              <a:rPr lang="en-US" dirty="0" smtClean="0"/>
              <a:t>Horizontal position accuracy 1 mm</a:t>
            </a:r>
          </a:p>
          <a:p>
            <a:r>
              <a:rPr lang="en-US" dirty="0" smtClean="0"/>
              <a:t>Vertical position accuracy 2 mm</a:t>
            </a:r>
          </a:p>
          <a:p>
            <a:r>
              <a:rPr lang="en-US" dirty="0" smtClean="0"/>
              <a:t>1 mm/</a:t>
            </a:r>
            <a:r>
              <a:rPr lang="en-US" dirty="0" err="1" smtClean="0"/>
              <a:t>yr</a:t>
            </a:r>
            <a:r>
              <a:rPr lang="en-US" dirty="0" smtClean="0"/>
              <a:t> horizontal velocities</a:t>
            </a:r>
            <a:endParaRPr lang="en-US" dirty="0"/>
          </a:p>
        </p:txBody>
      </p:sp>
      <p:sp>
        <p:nvSpPr>
          <p:cNvPr id="6" name="Date Placeholder 5"/>
          <p:cNvSpPr>
            <a:spLocks noGrp="1"/>
          </p:cNvSpPr>
          <p:nvPr>
            <p:ph type="dt" sz="half" idx="10"/>
          </p:nvPr>
        </p:nvSpPr>
        <p:spPr/>
        <p:txBody>
          <a:bodyPr/>
          <a:lstStyle/>
          <a:p>
            <a:r>
              <a:rPr lang="en-US" smtClean="0"/>
              <a:t>3/7/2013</a:t>
            </a:r>
            <a:endParaRPr lang="en-US"/>
          </a:p>
        </p:txBody>
      </p:sp>
      <p:sp>
        <p:nvSpPr>
          <p:cNvPr id="7" name="Footer Placeholder 6"/>
          <p:cNvSpPr>
            <a:spLocks noGrp="1"/>
          </p:cNvSpPr>
          <p:nvPr>
            <p:ph type="ftr" sz="quarter" idx="11"/>
          </p:nvPr>
        </p:nvSpPr>
        <p:spPr/>
        <p:txBody>
          <a:bodyPr/>
          <a:lstStyle/>
          <a:p>
            <a:r>
              <a:rPr lang="en-US" smtClean="0"/>
              <a:t>IEEE Aerospace Conference</a:t>
            </a:r>
            <a:endParaRPr lang="en-US"/>
          </a:p>
        </p:txBody>
      </p:sp>
      <p:sp>
        <p:nvSpPr>
          <p:cNvPr id="8" name="Slide Number Placeholder 7"/>
          <p:cNvSpPr>
            <a:spLocks noGrp="1"/>
          </p:cNvSpPr>
          <p:nvPr>
            <p:ph type="sldNum" sz="quarter" idx="12"/>
          </p:nvPr>
        </p:nvSpPr>
        <p:spPr/>
        <p:txBody>
          <a:bodyPr/>
          <a:lstStyle/>
          <a:p>
            <a:fld id="{10C3F0D8-0C53-2F41-9C79-8719140FFF17}" type="slidenum">
              <a:rPr lang="en-US" smtClean="0"/>
              <a:t>9</a:t>
            </a:fld>
            <a:endParaRPr lang="en-US"/>
          </a:p>
        </p:txBody>
      </p:sp>
    </p:spTree>
    <p:extLst>
      <p:ext uri="{BB962C8B-B14F-4D97-AF65-F5344CB8AC3E}">
        <p14:creationId xmlns:p14="http://schemas.microsoft.com/office/powerpoint/2010/main" val="1871927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66&quot;/&gt;&lt;/object&gt;&lt;object type=&quot;3&quot; unique_id=&quot;10004&quot;&gt;&lt;property id=&quot;20148&quot; value=&quot;5&quot;/&gt;&lt;property id=&quot;20300&quot; value=&quot;Slide 2&quot;/&gt;&lt;property id=&quot;20307&quot; value=&quot;402&quot;/&gt;&lt;/object&gt;&lt;object type=&quot;3&quot; unique_id=&quot;10005&quot;&gt;&lt;property id=&quot;20148&quot; value=&quot;5&quot;/&gt;&lt;property id=&quot;20300&quot; value=&quot;Slide 3&quot;/&gt;&lt;property id=&quot;20307&quot; value=&quot;339&quot;/&gt;&lt;/object&gt;&lt;object type=&quot;3&quot; unique_id=&quot;10006&quot;&gt;&lt;property id=&quot;20148&quot; value=&quot;5&quot;/&gt;&lt;property id=&quot;20300&quot; value=&quot;Slide 4 - &amp;quot;Workflow&amp;quot;&quot;/&gt;&lt;property id=&quot;20307&quot; value=&quot;404&quot;/&gt;&lt;/object&gt;&lt;object type=&quot;3&quot; unique_id=&quot;10007&quot;&gt;&lt;property id=&quot;20148&quot; value=&quot;5&quot;/&gt;&lt;property id=&quot;20300&quot; value=&quot;Slide 5 - &amp;quot;A Brief History&amp;quot;&quot;/&gt;&lt;property id=&quot;20307&quot; value=&quot;367&quot;/&gt;&lt;/object&gt;&lt;object type=&quot;3&quot; unique_id=&quot;10008&quot;&gt;&lt;property id=&quot;20148&quot; value=&quot;5&quot;/&gt;&lt;property id=&quot;20300&quot; value=&quot;Slide 6 - &amp;quot;Earthquakes Occur over Many Scales&amp;quot;&quot;/&gt;&lt;property id=&quot;20307&quot; value=&quot;341&quot;/&gt;&lt;/object&gt;&lt;object type=&quot;3&quot; unique_id=&quot;10009&quot;&gt;&lt;property id=&quot;20148&quot; value=&quot;5&quot;/&gt;&lt;property id=&quot;20300&quot; value=&quot;Slide 7 - &amp;quot;Geodesy Observes the Earthquake Cycle&amp;quot;&quot;/&gt;&lt;property id=&quot;20307&quot; value=&quot;403&quot;/&gt;&lt;/object&gt;&lt;object type=&quot;3&quot; unique_id=&quot;10010&quot;&gt;&lt;property id=&quot;20148&quot; value=&quot;5&quot;/&gt;&lt;property id=&quot;20300&quot; value=&quot;Slide 8 - &amp;quot;Geodetic Imaging Products&amp;quot;&quot;/&gt;&lt;property id=&quot;20307&quot; value=&quot;330&quot;/&gt;&lt;/object&gt;&lt;object type=&quot;3&quot; unique_id=&quot;10011&quot;&gt;&lt;property id=&quot;20148&quot; value=&quot;5&quot;/&gt;&lt;property id=&quot;20300&quot; value=&quot;Slide 9 - &amp;quot;GPS&amp;quot;&quot;/&gt;&lt;property id=&quot;20307&quot; value=&quot;373&quot;/&gt;&lt;/object&gt;&lt;object type=&quot;3&quot; unique_id=&quot;10012&quot;&gt;&lt;property id=&quot;20148&quot; value=&quot;5&quot;/&gt;&lt;property id=&quot;20300&quot; value=&quot;Slide 10 - &amp;quot;GPS Position Time Series Analysis&amp;quot;&quot;/&gt;&lt;property id=&quot;20307&quot; value=&quot;320&quot;/&gt;&lt;/object&gt;&lt;object type=&quot;3&quot; unique_id=&quot;10013&quot;&gt;&lt;property id=&quot;20148&quot; value=&quot;5&quot;/&gt;&lt;property id=&quot;20300&quot; value=&quot;Slide 11 - &amp;quot;California GPS Deformation&amp;quot;&quot;/&gt;&lt;property id=&quot;20307&quot; value=&quot;319&quot;/&gt;&lt;/object&gt;&lt;object type=&quot;3&quot; unique_id=&quot;10014&quot;&gt;&lt;property id=&quot;20148&quot; value=&quot;5&quot;/&gt;&lt;property id=&quot;20300&quot; value=&quot;Slide 12 - &amp;quot;Visualizing Crustal Deformation&amp;quot;&quot;/&gt;&lt;property id=&quot;20307&quot; value=&quot;324&quot;/&gt;&lt;/object&gt;&lt;object type=&quot;3&quot; unique_id=&quot;10015&quot;&gt;&lt;property id=&quot;20148&quot; value=&quot;5&quot;/&gt;&lt;property id=&quot;20300&quot; value=&quot;Slide 13 - &amp;quot;Salton Trough&amp;quot;&quot;/&gt;&lt;property id=&quot;20307&quot; value=&quot;325&quot;/&gt;&lt;/object&gt;&lt;object type=&quot;3&quot; unique_id=&quot;10016&quot;&gt;&lt;property id=&quot;20148&quot; value=&quot;5&quot;/&gt;&lt;property id=&quot;20300&quot; value=&quot;Slide 14 - &amp;quot;Salton Trough&amp;quot;&quot;/&gt;&lt;property id=&quot;20307&quot; value=&quot;326&quot;/&gt;&lt;/object&gt;&lt;object type=&quot;3&quot; unique_id=&quot;10017&quot;&gt;&lt;property id=&quot;20148&quot; value=&quot;5&quot;/&gt;&lt;property id=&quot;20300&quot; value=&quot;Slide 15 - &amp;quot;Salton Trough&amp;quot;&quot;/&gt;&lt;property id=&quot;20307&quot; value=&quot;327&quot;/&gt;&lt;/object&gt;&lt;object type=&quot;3&quot; unique_id=&quot;10018&quot;&gt;&lt;property id=&quot;20148&quot; value=&quot;5&quot;/&gt;&lt;property id=&quot;20300&quot; value=&quot;Slide 16 - &amp;quot;Salton Trough&amp;quot;&quot;/&gt;&lt;property id=&quot;20307&quot; value=&quot;328&quot;/&gt;&lt;/object&gt;&lt;object type=&quot;3&quot; unique_id=&quot;10019&quot;&gt;&lt;property id=&quot;20148&quot; value=&quot;5&quot;/&gt;&lt;property id=&quot;20300&quot; value=&quot;Slide 17 - &amp;quot;Salton Trough&amp;quot;&quot;/&gt;&lt;property id=&quot;20307&quot; value=&quot;329&quot;/&gt;&lt;/object&gt;&lt;object type=&quot;3&quot; unique_id=&quot;10020&quot;&gt;&lt;property id=&quot;20148&quot; value=&quot;5&quot;/&gt;&lt;property id=&quot;20300&quot; value=&quot;Slide 18 - &amp;quot;Salton Trough&amp;quot;&quot;/&gt;&lt;property id=&quot;20307&quot; value=&quot;334&quot;/&gt;&lt;/object&gt;&lt;object type=&quot;3&quot; unique_id=&quot;10021&quot;&gt;&lt;property id=&quot;20148&quot; value=&quot;5&quot;/&gt;&lt;property id=&quot;20300&quot; value=&quot;Slide 19 - &amp;quot;Salton Trough&amp;quot;&quot;/&gt;&lt;property id=&quot;20307&quot; value=&quot;335&quot;/&gt;&lt;/object&gt;&lt;object type=&quot;3&quot; unique_id=&quot;10022&quot;&gt;&lt;property id=&quot;20148&quot; value=&quot;5&quot;/&gt;&lt;property id=&quot;20300&quot; value=&quot;Slide 20 - &amp;quot;Salton Trough&amp;quot;&quot;/&gt;&lt;property id=&quot;20307&quot; value=&quot;336&quot;/&gt;&lt;/object&gt;&lt;object type=&quot;3&quot; unique_id=&quot;10023&quot;&gt;&lt;property id=&quot;20148&quot; value=&quot;5&quot;/&gt;&lt;property id=&quot;20300&quot; value=&quot;Slide 21 - &amp;quot;Salton Trough&amp;quot;&quot;/&gt;&lt;property id=&quot;20307&quot; value=&quot;337&quot;/&gt;&lt;/object&gt;&lt;object type=&quot;3&quot; unique_id=&quot;10024&quot;&gt;&lt;property id=&quot;20148&quot; value=&quot;5&quot;/&gt;&lt;property id=&quot;20300&quot; value=&quot;Slide 22 - &amp;quot;Salton Trough&amp;quot;&quot;/&gt;&lt;property id=&quot;20307&quot; value=&quot;338&quot;/&gt;&lt;/object&gt;&lt;object type=&quot;3&quot; unique_id=&quot;10025&quot;&gt;&lt;property id=&quot;20148&quot; value=&quot;5&quot;/&gt;&lt;property id=&quot;20300&quot; value=&quot;Slide 23 - &amp;quot;Visualizing Crustal Deformation&amp;quot;&quot;/&gt;&lt;property id=&quot;20307&quot; value=&quot;392&quot;/&gt;&lt;/object&gt;&lt;object type=&quot;3&quot; unique_id=&quot;10026&quot;&gt;&lt;property id=&quot;20148&quot; value=&quot;5&quot;/&gt;&lt;property id=&quot;20300&quot; value=&quot;Slide 24 - &amp;quot;Earthquake Response&amp;quot;&quot;/&gt;&lt;property id=&quot;20307&quot; value=&quot;406&quot;/&gt;&lt;/object&gt;&lt;object type=&quot;3&quot; unique_id=&quot;10027&quot;&gt;&lt;property id=&quot;20148&quot; value=&quot;5&quot;/&gt;&lt;property id=&quot;20300&quot; value=&quot;Slide 25 - &amp;quot;Decision Support&amp;quot;&quot;/&gt;&lt;property id=&quot;20307&quot; value=&quot;405&quot;/&gt;&lt;/object&gt;&lt;object type=&quot;3&quot; unique_id=&quot;10028&quot;&gt;&lt;property id=&quot;20148&quot; value=&quot;5&quot;/&gt;&lt;property id=&quot;20300&quot; value=&quot;Slide 26 - &amp;quot;UAVSAR&amp;quot;&quot;/&gt;&lt;property id=&quot;20307&quot; value=&quot;385&quot;/&gt;&lt;/object&gt;&lt;object type=&quot;3&quot; unique_id=&quot;10029&quot;&gt;&lt;property id=&quot;20148&quot; value=&quot;5&quot;/&gt;&lt;property id=&quot;20300&quot; value=&quot;Slide 27 - &amp;quot;Image of 2010 M 7.2 Earthquake in Baja&amp;quot;&quot;/&gt;&lt;property id=&quot;20307&quot; value=&quot;396&quot;/&gt;&lt;/object&gt;&lt;object type=&quot;3&quot; unique_id=&quot;10030&quot;&gt;&lt;property id=&quot;20148&quot; value=&quot;5&quot;/&gt;&lt;property id=&quot;20300&quot; value=&quot;Slide 28 - &amp;quot;Creep Occurred on Faults to the North&amp;quot;&quot;/&gt;&lt;property id=&quot;20307&quot; value=&quot;349&quot;/&gt;&lt;/object&gt;&lt;object type=&quot;3&quot; unique_id=&quot;10031&quot;&gt;&lt;property id=&quot;20148&quot; value=&quot;5&quot;/&gt;&lt;property id=&quot;20300&quot; value=&quot;Slide 29 - &amp;quot;Complex Pattern of Fault Slip&amp;quot;&quot;/&gt;&lt;property id=&quot;20307&quot; value=&quot;344&quot;/&gt;&lt;/object&gt;&lt;object type=&quot;3&quot; unique_id=&quot;10032&quot;&gt;&lt;property id=&quot;20148&quot; value=&quot;5&quot;/&gt;&lt;property id=&quot;20300&quot; value=&quot;Slide 30 - &amp;quot;Clouds&amp;quot;&quot;/&gt;&lt;property id=&quot;20307&quot; value=&quot;410&quot;/&gt;&lt;/object&gt;&lt;object type=&quot;3&quot; unique_id=&quot;10033&quot;&gt;&lt;property id=&quot;20148&quot; value=&quot;5&quot;/&gt;&lt;property id=&quot;20300&quot; value=&quot;Slide 31 - &amp;quot;Infrastructure as a Service&amp;quot;&quot;/&gt;&lt;property id=&quot;20307&quot; value=&quot;411&quot;/&gt;&lt;/object&gt;&lt;object type=&quot;3&quot; unique_id=&quot;10034&quot;&gt;&lt;property id=&quot;20148&quot; value=&quot;5&quot;/&gt;&lt;property id=&quot;20300&quot; value=&quot;Slide 32 - &amp;quot;Platform as a Service&amp;quot;&quot;/&gt;&lt;property id=&quot;20307&quot; value=&quot;412&quot;/&gt;&lt;/object&gt;&lt;object type=&quot;3&quot; unique_id=&quot;10035&quot;&gt;&lt;property id=&quot;20148&quot; value=&quot;5&quot;/&gt;&lt;property id=&quot;20300&quot; value=&quot;Slide 33 - &amp;quot;Software as a Service&amp;quot;&quot;/&gt;&lt;property id=&quot;20307&quot; value=&quot;413&quot;/&gt;&lt;/object&gt;&lt;object type=&quot;3&quot; unique_id=&quot;10036&quot;&gt;&lt;property id=&quot;20148&quot; value=&quot;5&quot;/&gt;&lt;property id=&quot;20300&quot; value=&quot;Slide 34 - &amp;quot;Virtual California&amp;quot;&quot;/&gt;&lt;property id=&quot;20307&quot; value=&quot;399&quot;/&gt;&lt;/object&gt;&lt;object type=&quot;3&quot; unique_id=&quot;10037&quot;&gt;&lt;property id=&quot;20148&quot; value=&quot;5&quot;/&gt;&lt;property id=&quot;20300&quot; value=&quot;Slide 35 - &amp;quot;Web Coverage Service (WCS) Performance&amp;quot;&quot;/&gt;&lt;property id=&quot;20307&quot; value=&quot;409&quot;/&gt;&lt;/object&gt;&lt;object type=&quot;3&quot; unique_id=&quot;10038&quot;&gt;&lt;property id=&quot;20148&quot; value=&quot;5&quot;/&gt;&lt;property id=&quot;20300&quot; value=&quot;Slide 36 - &amp;quot;Virtual California Performance&amp;quot;&quot;/&gt;&lt;property id=&quot;20307&quot; value=&quot;408&quot;/&gt;&lt;/object&gt;&lt;object type=&quot;3&quot; unique_id=&quot;10039&quot;&gt;&lt;property id=&quot;20148&quot; value=&quot;5&quot;/&gt;&lt;property id=&quot;20300&quot; value=&quot;Slide 37 - &amp;quot;Summary&amp;quot;&quot;/&gt;&lt;property id=&quot;20307&quot; value=&quot;407&quot;/&gt;&lt;/object&gt;&lt;/object&gt;&lt;object type=&quot;8&quot; unique_id=&quot;1007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34303</TotalTime>
  <Words>1565</Words>
  <Application>Microsoft Office PowerPoint</Application>
  <PresentationFormat>On-screen Show (4:3)</PresentationFormat>
  <Paragraphs>357</Paragraphs>
  <Slides>37</Slides>
  <Notes>1</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2" baseType="lpstr">
      <vt:lpstr>ＭＳ Ｐゴシック</vt:lpstr>
      <vt:lpstr>Arial</vt:lpstr>
      <vt:lpstr>Calibri</vt:lpstr>
      <vt:lpstr>Office Theme</vt:lpstr>
      <vt:lpstr>Document</vt:lpstr>
      <vt:lpstr>PowerPoint Presentation</vt:lpstr>
      <vt:lpstr>PowerPoint Presentation</vt:lpstr>
      <vt:lpstr>PowerPoint Presentation</vt:lpstr>
      <vt:lpstr>Workflow</vt:lpstr>
      <vt:lpstr>A Brief History</vt:lpstr>
      <vt:lpstr>Earthquakes Occur over Many Scales</vt:lpstr>
      <vt:lpstr>Geodesy Observes the Earthquake Cycle</vt:lpstr>
      <vt:lpstr>Geodetic Imaging Products</vt:lpstr>
      <vt:lpstr>GPS</vt:lpstr>
      <vt:lpstr>GPS Position Time Series Analysis</vt:lpstr>
      <vt:lpstr>California GPS Deformation</vt:lpstr>
      <vt:lpstr>Visualizing Crustal Deformation</vt:lpstr>
      <vt:lpstr>Salton Trough</vt:lpstr>
      <vt:lpstr>Salton Trough</vt:lpstr>
      <vt:lpstr>Salton Trough</vt:lpstr>
      <vt:lpstr>Salton Trough</vt:lpstr>
      <vt:lpstr>Salton Trough</vt:lpstr>
      <vt:lpstr>Salton Trough</vt:lpstr>
      <vt:lpstr>Salton Trough</vt:lpstr>
      <vt:lpstr>Salton Trough</vt:lpstr>
      <vt:lpstr>Salton Trough</vt:lpstr>
      <vt:lpstr>Salton Trough</vt:lpstr>
      <vt:lpstr>Visualizing Crustal Deformation</vt:lpstr>
      <vt:lpstr>Earthquake Response</vt:lpstr>
      <vt:lpstr>Decision Support</vt:lpstr>
      <vt:lpstr>UAVSAR</vt:lpstr>
      <vt:lpstr>Image of 2010 M 7.2 Earthquake in Baja</vt:lpstr>
      <vt:lpstr>Creep Occurred on Faults to the North</vt:lpstr>
      <vt:lpstr>Complex Pattern of Fault Slip</vt:lpstr>
      <vt:lpstr>Clouds</vt:lpstr>
      <vt:lpstr>Infrastructure as a Service</vt:lpstr>
      <vt:lpstr>Platform as a Service</vt:lpstr>
      <vt:lpstr>Software as a Service</vt:lpstr>
      <vt:lpstr>Virtual California</vt:lpstr>
      <vt:lpstr>Web Coverage Service (WCS) Performance</vt:lpstr>
      <vt:lpstr>Virtual California Performance</vt:lpstr>
      <vt:lpstr>Summary</vt:lpstr>
    </vt:vector>
  </TitlesOfParts>
  <Company>JPL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Brawley Seismic Swarm</dc:title>
  <dc:creator>Andrea Donnellan</dc:creator>
  <cp:lastModifiedBy>Geoffrey Fox</cp:lastModifiedBy>
  <cp:revision>297</cp:revision>
  <dcterms:created xsi:type="dcterms:W3CDTF">2012-08-29T17:23:20Z</dcterms:created>
  <dcterms:modified xsi:type="dcterms:W3CDTF">2013-03-07T23:26:58Z</dcterms:modified>
</cp:coreProperties>
</file>