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6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8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8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61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2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7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0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4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804ED-97B2-476F-ABF6-E096E49555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A55A-47FD-499B-8833-D8CB8448B4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5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sh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Progress </a:t>
            </a:r>
            <a:r>
              <a:rPr lang="en-US" dirty="0" smtClean="0"/>
              <a:t>Report: Hazard Map Generation with </a:t>
            </a:r>
            <a:r>
              <a:rPr lang="en-US" dirty="0" err="1" smtClean="0"/>
              <a:t>OpenSHA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E-DECIDER IU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5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guidance on next steps</a:t>
            </a:r>
            <a:endParaRPr lang="en-US" dirty="0" smtClean="0"/>
          </a:p>
          <a:p>
            <a:pPr lvl="1"/>
            <a:r>
              <a:rPr lang="en-US" dirty="0" smtClean="0"/>
              <a:t>Automatically generate hazard map from </a:t>
            </a:r>
            <a:r>
              <a:rPr lang="en-US" dirty="0" err="1" smtClean="0"/>
              <a:t>disloc</a:t>
            </a:r>
            <a:r>
              <a:rPr lang="en-US" dirty="0" smtClean="0"/>
              <a:t> </a:t>
            </a:r>
            <a:r>
              <a:rPr lang="en-US" dirty="0" err="1" smtClean="0"/>
              <a:t>rss</a:t>
            </a:r>
            <a:r>
              <a:rPr lang="en-US" dirty="0" smtClean="0"/>
              <a:t> feed</a:t>
            </a:r>
          </a:p>
          <a:p>
            <a:pPr lvl="1"/>
            <a:r>
              <a:rPr lang="en-US" dirty="0" smtClean="0"/>
              <a:t>Simplex </a:t>
            </a:r>
            <a:r>
              <a:rPr lang="en-US" dirty="0"/>
              <a:t>could be used to extract fault models from </a:t>
            </a:r>
            <a:r>
              <a:rPr lang="en-US" dirty="0" err="1" smtClean="0"/>
              <a:t>InSAR</a:t>
            </a:r>
            <a:r>
              <a:rPr lang="en-US" dirty="0" smtClean="0"/>
              <a:t>, </a:t>
            </a:r>
            <a:r>
              <a:rPr lang="en-US" dirty="0"/>
              <a:t>but we need help </a:t>
            </a:r>
            <a:r>
              <a:rPr lang="en-US" dirty="0" smtClean="0"/>
              <a:t>here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1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PESH Generation for E-DECIDER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OpenSHA</a:t>
            </a:r>
            <a:r>
              <a:rPr lang="en-US" dirty="0"/>
              <a:t> is an </a:t>
            </a:r>
            <a:r>
              <a:rPr lang="en-US" dirty="0" smtClean="0"/>
              <a:t>open-source, Java-based </a:t>
            </a:r>
            <a:r>
              <a:rPr lang="en-US" dirty="0"/>
              <a:t>platform for </a:t>
            </a:r>
            <a:r>
              <a:rPr lang="en-US" dirty="0" smtClean="0"/>
              <a:t>conducting Seismic </a:t>
            </a:r>
            <a:r>
              <a:rPr lang="en-US" dirty="0"/>
              <a:t>Hazard Analysis (SHA</a:t>
            </a:r>
            <a:r>
              <a:rPr lang="en-US" dirty="0" smtClean="0"/>
              <a:t>). </a:t>
            </a:r>
            <a:r>
              <a:rPr lang="en-US" dirty="0"/>
              <a:t>(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://www.opensha.org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Has tools for generating PESH files</a:t>
            </a:r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We are interested in generating </a:t>
            </a:r>
            <a:r>
              <a:rPr lang="en-US" dirty="0" err="1" smtClean="0">
                <a:solidFill>
                  <a:srgbClr val="000000"/>
                </a:solidFill>
              </a:rPr>
              <a:t>Hazus</a:t>
            </a:r>
            <a:r>
              <a:rPr lang="en-US" dirty="0" smtClean="0">
                <a:solidFill>
                  <a:srgbClr val="000000"/>
                </a:solidFill>
              </a:rPr>
              <a:t> shape files (PESH)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for scenario earthquake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Disloc</a:t>
            </a:r>
            <a:r>
              <a:rPr lang="en-US" dirty="0" smtClean="0">
                <a:solidFill>
                  <a:srgbClr val="000000"/>
                </a:solidFill>
              </a:rPr>
              <a:t>, Simplex and </a:t>
            </a:r>
            <a:r>
              <a:rPr lang="en-US" dirty="0" err="1" smtClean="0">
                <a:solidFill>
                  <a:srgbClr val="000000"/>
                </a:solidFill>
              </a:rPr>
              <a:t>GeoFEST</a:t>
            </a:r>
            <a:r>
              <a:rPr lang="en-US" dirty="0" smtClean="0">
                <a:solidFill>
                  <a:srgbClr val="000000"/>
                </a:solidFill>
              </a:rPr>
              <a:t> all use similar geometric fault models; stored in </a:t>
            </a:r>
            <a:r>
              <a:rPr lang="en-US" dirty="0" err="1" smtClean="0">
                <a:solidFill>
                  <a:srgbClr val="000000"/>
                </a:solidFill>
              </a:rPr>
              <a:t>QuakeTables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Some scenarios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Simulate RIPI hotspot earthquakes with data from </a:t>
            </a:r>
            <a:r>
              <a:rPr lang="en-US" dirty="0" err="1" smtClean="0">
                <a:solidFill>
                  <a:srgbClr val="000000"/>
                </a:solidFill>
              </a:rPr>
              <a:t>QuakeTables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Tie to auto-generated </a:t>
            </a:r>
            <a:r>
              <a:rPr lang="en-US" dirty="0" err="1" smtClean="0">
                <a:solidFill>
                  <a:srgbClr val="000000"/>
                </a:solidFill>
              </a:rPr>
              <a:t>Disloc</a:t>
            </a:r>
            <a:r>
              <a:rPr lang="en-US" dirty="0" smtClean="0">
                <a:solidFill>
                  <a:srgbClr val="000000"/>
                </a:solidFill>
              </a:rPr>
              <a:t> input models from USGS fault RSS feeds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Tie to Simplex for model inversion from </a:t>
            </a:r>
            <a:r>
              <a:rPr lang="en-US" dirty="0" err="1" smtClean="0">
                <a:solidFill>
                  <a:srgbClr val="000000"/>
                </a:solidFill>
              </a:rPr>
              <a:t>InSAR</a:t>
            </a:r>
            <a:r>
              <a:rPr lang="en-US" dirty="0" smtClean="0">
                <a:solidFill>
                  <a:srgbClr val="000000"/>
                </a:solidFill>
              </a:rPr>
              <a:t> inputs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PESH generation service tied to either of these.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0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OpenSHA</a:t>
            </a:r>
            <a:r>
              <a:rPr lang="en-US" dirty="0" smtClean="0"/>
              <a:t> and PESH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Major parameters:</a:t>
            </a:r>
          </a:p>
          <a:p>
            <a:pPr lvl="1"/>
            <a:r>
              <a:rPr lang="en-US" dirty="0" smtClean="0"/>
              <a:t>Fault geometry</a:t>
            </a:r>
          </a:p>
          <a:p>
            <a:pPr lvl="1"/>
            <a:r>
              <a:rPr lang="en-US" dirty="0" smtClean="0"/>
              <a:t>Intensity-Measure Relationship: Attenuation</a:t>
            </a:r>
          </a:p>
          <a:p>
            <a:pPr lvl="1"/>
            <a:r>
              <a:rPr lang="en-US" dirty="0" smtClean="0"/>
              <a:t>Earthquake Magnitude </a:t>
            </a:r>
          </a:p>
          <a:p>
            <a:pPr lvl="1"/>
            <a:r>
              <a:rPr lang="en-US" dirty="0" err="1" smtClean="0"/>
              <a:t>Hypercenter</a:t>
            </a:r>
            <a:r>
              <a:rPr lang="en-US" dirty="0" smtClean="0"/>
              <a:t> </a:t>
            </a:r>
            <a:r>
              <a:rPr lang="en-US" dirty="0" smtClean="0"/>
              <a:t>Location</a:t>
            </a:r>
          </a:p>
          <a:p>
            <a:r>
              <a:rPr lang="en-US" dirty="0" smtClean="0"/>
              <a:t>Fault geometries may come from </a:t>
            </a:r>
            <a:r>
              <a:rPr lang="en-US" dirty="0" err="1" smtClean="0"/>
              <a:t>QuakeTables</a:t>
            </a:r>
            <a:endParaRPr lang="en-US" dirty="0" smtClean="0"/>
          </a:p>
          <a:p>
            <a:pPr lvl="1"/>
            <a:r>
              <a:rPr lang="en-US" dirty="0" smtClean="0"/>
              <a:t>CGNS, UCERF</a:t>
            </a:r>
          </a:p>
          <a:p>
            <a:r>
              <a:rPr lang="en-US" dirty="0" smtClean="0"/>
              <a:t>Can also get these from Simplex inversions of surface displacements.</a:t>
            </a:r>
          </a:p>
          <a:p>
            <a:r>
              <a:rPr lang="en-US" dirty="0" smtClean="0"/>
              <a:t>Attenuation model has to be chosen.</a:t>
            </a:r>
          </a:p>
          <a:p>
            <a:pPr lvl="1"/>
            <a:r>
              <a:rPr lang="en-US" dirty="0" smtClean="0"/>
              <a:t>Not part of </a:t>
            </a:r>
            <a:r>
              <a:rPr lang="en-US" dirty="0" err="1" smtClean="0"/>
              <a:t>QuakeSim</a:t>
            </a:r>
            <a:r>
              <a:rPr lang="en-US" dirty="0" smtClean="0"/>
              <a:t>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0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Attenuation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models are implemented in </a:t>
            </a:r>
            <a:r>
              <a:rPr lang="en-US" dirty="0" err="1" smtClean="0"/>
              <a:t>OpenSHA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Example: Peak </a:t>
            </a:r>
            <a:r>
              <a:rPr lang="en-US" dirty="0"/>
              <a:t>ground velocity (PGV</a:t>
            </a:r>
            <a:r>
              <a:rPr lang="en-US" dirty="0" smtClean="0"/>
              <a:t>) from different models for 7.2 earthquake with a strike-slip fault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4953000" cy="329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39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 smtClean="0"/>
              <a:t>Scenario Earthquake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66070"/>
            <a:ext cx="3211519" cy="27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3" y="3171494"/>
            <a:ext cx="3658017" cy="277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Fault: Laguna </a:t>
            </a:r>
            <a:r>
              <a:rPr lang="en-US" dirty="0" err="1" smtClean="0">
                <a:solidFill>
                  <a:prstClr val="black"/>
                </a:solidFill>
              </a:rPr>
              <a:t>Salada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Model data from </a:t>
            </a:r>
            <a:r>
              <a:rPr lang="en-US" dirty="0" err="1" smtClean="0">
                <a:solidFill>
                  <a:prstClr val="black"/>
                </a:solidFill>
              </a:rPr>
              <a:t>QuakeTables</a:t>
            </a:r>
            <a:r>
              <a:rPr lang="en-US" dirty="0" smtClean="0">
                <a:solidFill>
                  <a:prstClr val="black"/>
                </a:solidFill>
              </a:rPr>
              <a:t> fault database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Earthquake and Laguna </a:t>
            </a:r>
            <a:r>
              <a:rPr lang="en-US" dirty="0" err="1" smtClean="0"/>
              <a:t>Salada</a:t>
            </a:r>
            <a:r>
              <a:rPr lang="en-US" dirty="0" smtClean="0"/>
              <a:t> </a:t>
            </a:r>
            <a:r>
              <a:rPr lang="en-US" dirty="0" smtClean="0"/>
              <a:t>Fault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2010-4-4, Baja 7.2 earthquake </a:t>
            </a:r>
          </a:p>
          <a:p>
            <a:r>
              <a:rPr lang="en-US" dirty="0" smtClean="0"/>
              <a:t>Earthquake spatial distributions before and after the major </a:t>
            </a:r>
            <a:r>
              <a:rPr lang="en-US" dirty="0" smtClean="0"/>
              <a:t>earthquake</a:t>
            </a:r>
          </a:p>
          <a:p>
            <a:r>
              <a:rPr lang="en-US" dirty="0" smtClean="0"/>
              <a:t>Data from USGS Earthquake database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31019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31019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7315200" y="4876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077200" y="4648200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Baja 7.2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867400" y="3276600"/>
            <a:ext cx="838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7547" y="2971800"/>
            <a:ext cx="34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What if a 7.2 earthquake hits </a:t>
            </a:r>
            <a:r>
              <a:rPr lang="en-US" dirty="0" smtClean="0">
                <a:solidFill>
                  <a:prstClr val="black"/>
                </a:solidFill>
              </a:rPr>
              <a:t>here?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9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PESH Generation with </a:t>
            </a:r>
            <a:r>
              <a:rPr lang="en-US" sz="3200" dirty="0" err="1" smtClean="0"/>
              <a:t>OpenSHA</a:t>
            </a:r>
            <a:r>
              <a:rPr lang="en-US" sz="3200" dirty="0" smtClean="0"/>
              <a:t> and </a:t>
            </a:r>
            <a:r>
              <a:rPr lang="en-US" sz="3200" dirty="0" err="1" smtClean="0"/>
              <a:t>QuakeTables</a:t>
            </a:r>
            <a:r>
              <a:rPr lang="en-US" sz="3200" dirty="0" smtClean="0"/>
              <a:t> for Simulated 7.2M Earthquake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52808"/>
            <a:ext cx="1828800" cy="22929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25146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PGA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52808"/>
            <a:ext cx="1828800" cy="22929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97896" y="25146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PGV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191000"/>
            <a:ext cx="1828800" cy="22929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79104" y="5152791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SA03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91000"/>
            <a:ext cx="1828800" cy="22929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0600" y="5152791"/>
            <a:ext cx="65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SA10</a:t>
            </a:r>
          </a:p>
        </p:txBody>
      </p:sp>
    </p:spTree>
    <p:extLst>
      <p:ext uri="{BB962C8B-B14F-4D97-AF65-F5344CB8AC3E}">
        <p14:creationId xmlns:p14="http://schemas.microsoft.com/office/powerpoint/2010/main" val="381221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HAZUS with 7.2 </a:t>
            </a:r>
            <a:r>
              <a:rPr lang="en-US" dirty="0"/>
              <a:t>Scenario Earthquake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2% about </a:t>
            </a:r>
            <a:r>
              <a:rPr lang="en-US" dirty="0">
                <a:solidFill>
                  <a:prstClr val="black"/>
                </a:solidFill>
              </a:rPr>
              <a:t>861 buildings will be at least moderately </a:t>
            </a:r>
            <a:r>
              <a:rPr lang="en-US" dirty="0" smtClean="0">
                <a:solidFill>
                  <a:prstClr val="black"/>
                </a:solidFill>
              </a:rPr>
              <a:t>damaged, the total building-related </a:t>
            </a:r>
            <a:r>
              <a:rPr lang="en-US" dirty="0">
                <a:solidFill>
                  <a:prstClr val="black"/>
                </a:solidFill>
              </a:rPr>
              <a:t>losses were </a:t>
            </a:r>
            <a:r>
              <a:rPr lang="en-US" dirty="0" smtClean="0">
                <a:solidFill>
                  <a:prstClr val="black"/>
                </a:solidFill>
              </a:rPr>
              <a:t>$64.35 m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total economic loss estimated for the earthquake is </a:t>
            </a:r>
            <a:r>
              <a:rPr lang="en-US" dirty="0" smtClean="0">
                <a:solidFill>
                  <a:prstClr val="black"/>
                </a:solidFill>
              </a:rPr>
              <a:t>$290.98 m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Damage estimation is close to the estimated </a:t>
            </a:r>
            <a:r>
              <a:rPr lang="en-US" dirty="0" smtClean="0">
                <a:solidFill>
                  <a:prstClr val="black"/>
                </a:solidFill>
              </a:rPr>
              <a:t>$371.44 m </a:t>
            </a:r>
            <a:r>
              <a:rPr lang="en-US" dirty="0" smtClean="0">
                <a:solidFill>
                  <a:prstClr val="black"/>
                </a:solidFill>
              </a:rPr>
              <a:t>losses of the Baja 7.2 </a:t>
            </a:r>
            <a:r>
              <a:rPr lang="en-US" dirty="0" smtClean="0">
                <a:solidFill>
                  <a:prstClr val="black"/>
                </a:solidFill>
              </a:rPr>
              <a:t>earthquake from </a:t>
            </a:r>
            <a:r>
              <a:rPr lang="en-US" dirty="0" err="1" smtClean="0">
                <a:solidFill>
                  <a:prstClr val="black"/>
                </a:solidFill>
              </a:rPr>
              <a:t>Hazus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simulation using USGS PESH file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ain </a:t>
            </a:r>
            <a:r>
              <a:rPr lang="en-US" dirty="0" smtClean="0">
                <a:solidFill>
                  <a:prstClr val="black"/>
                </a:solidFill>
              </a:rPr>
              <a:t>difference is from building-related losses. </a:t>
            </a:r>
            <a:endParaRPr lang="en-US" dirty="0" smtClean="0">
              <a:solidFill>
                <a:prstClr val="black"/>
              </a:solidFill>
            </a:endParaRPr>
          </a:p>
          <a:p>
            <a:pPr lvl="2"/>
            <a:r>
              <a:rPr lang="en-US" dirty="0" smtClean="0">
                <a:solidFill>
                  <a:prstClr val="black"/>
                </a:solidFill>
              </a:rPr>
              <a:t>For </a:t>
            </a:r>
            <a:r>
              <a:rPr lang="en-US" dirty="0" smtClean="0">
                <a:solidFill>
                  <a:prstClr val="black"/>
                </a:solidFill>
              </a:rPr>
              <a:t>Baja 7.2, 4% buildings are </a:t>
            </a:r>
            <a:r>
              <a:rPr lang="en-US" dirty="0" smtClean="0">
                <a:solidFill>
                  <a:prstClr val="black"/>
                </a:solidFill>
              </a:rPr>
              <a:t>damaged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We conclude we can automate PESH generation using data in </a:t>
            </a:r>
            <a:r>
              <a:rPr lang="en-US" dirty="0" err="1" smtClean="0">
                <a:solidFill>
                  <a:prstClr val="black"/>
                </a:solidFill>
              </a:rPr>
              <a:t>QuakeTables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Simplex inversion models also feasible to automate.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We need advice on use-cases.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Ex: Create for every fault in hotspot forecast maps by Rundle’s group.</a:t>
            </a:r>
          </a:p>
        </p:txBody>
      </p:sp>
    </p:spTree>
    <p:extLst>
      <p:ext uri="{BB962C8B-B14F-4D97-AF65-F5344CB8AC3E}">
        <p14:creationId xmlns:p14="http://schemas.microsoft.com/office/powerpoint/2010/main" val="41632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test case, </a:t>
            </a:r>
            <a:r>
              <a:rPr lang="en-US" dirty="0" err="1" smtClean="0"/>
              <a:t>OpenSHA</a:t>
            </a:r>
            <a:r>
              <a:rPr lang="en-US" dirty="0" smtClean="0"/>
              <a:t> works smoothly as a link between </a:t>
            </a:r>
            <a:r>
              <a:rPr lang="en-US" dirty="0" err="1" smtClean="0"/>
              <a:t>QuakeTable</a:t>
            </a:r>
            <a:r>
              <a:rPr lang="en-US" dirty="0" smtClean="0"/>
              <a:t> and </a:t>
            </a:r>
            <a:r>
              <a:rPr lang="en-US" dirty="0" err="1" smtClean="0"/>
              <a:t>Hazus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loss estimation of scenario earthquake is influenced by the different attenuation relationship</a:t>
            </a:r>
          </a:p>
          <a:p>
            <a:r>
              <a:rPr lang="en-US" dirty="0" err="1" smtClean="0"/>
              <a:t>QuakeTable</a:t>
            </a:r>
            <a:r>
              <a:rPr lang="en-US" dirty="0" smtClean="0"/>
              <a:t> can be potentially developed as the interface to suggest </a:t>
            </a:r>
            <a:r>
              <a:rPr lang="en-US" dirty="0"/>
              <a:t>scenario </a:t>
            </a:r>
            <a:r>
              <a:rPr lang="en-US" dirty="0" smtClean="0"/>
              <a:t>earthquakes for </a:t>
            </a:r>
            <a:r>
              <a:rPr lang="en-US" dirty="0" err="1" smtClean="0"/>
              <a:t>Hazus</a:t>
            </a:r>
            <a:r>
              <a:rPr lang="en-US" dirty="0"/>
              <a:t> </a:t>
            </a:r>
            <a:r>
              <a:rPr lang="en-US" dirty="0" smtClean="0"/>
              <a:t>user.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3056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470</Words>
  <Application>Microsoft Macintosh PowerPoint</Application>
  <PresentationFormat>On-screen Show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2_Office Theme</vt:lpstr>
      <vt:lpstr>Progress Report: Hazard Map Generation with OpenSHA</vt:lpstr>
      <vt:lpstr>PESH Generation for E-DECIDER</vt:lpstr>
      <vt:lpstr>OpenSHA and PESH</vt:lpstr>
      <vt:lpstr>Attenuation Relationship</vt:lpstr>
      <vt:lpstr>Case Study: Scenario Earthquake</vt:lpstr>
      <vt:lpstr>Earthquake and Laguna Salada Fault</vt:lpstr>
      <vt:lpstr>PESH Generation with OpenSHA and QuakeTables for Simulated 7.2M Earthquake</vt:lpstr>
      <vt:lpstr>HAZUS with 7.2 Scenario Earthquake </vt:lpstr>
      <vt:lpstr>Summary</vt:lpstr>
      <vt:lpstr>Next Steps 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Report: Hazard Map Generation with OpenSHA</dc:title>
  <dc:creator>GISDeveloper</dc:creator>
  <cp:lastModifiedBy>Xiao Huang</cp:lastModifiedBy>
  <cp:revision>9</cp:revision>
  <dcterms:created xsi:type="dcterms:W3CDTF">2011-02-07T18:31:14Z</dcterms:created>
  <dcterms:modified xsi:type="dcterms:W3CDTF">2011-02-07T21:37:14Z</dcterms:modified>
</cp:coreProperties>
</file>