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3" r:id="rId3"/>
    <p:sldId id="261" r:id="rId4"/>
    <p:sldId id="326" r:id="rId5"/>
    <p:sldId id="327" r:id="rId6"/>
    <p:sldId id="390" r:id="rId7"/>
    <p:sldId id="332" r:id="rId8"/>
    <p:sldId id="350" r:id="rId9"/>
    <p:sldId id="351" r:id="rId10"/>
    <p:sldId id="435" r:id="rId11"/>
    <p:sldId id="3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F Fitzgerald" initials="AF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020B4-D88F-9943-ACB6-98EF6CDF6068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A84B57-CD7E-FE41-BC32-347BCC0999CC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8555C753-FA74-C841-A2E9-B36087CA14CF}" type="parTrans" cxnId="{45BBE3BA-C5DD-F047-B147-6EFAC21BB2C8}">
      <dgm:prSet/>
      <dgm:spPr/>
      <dgm:t>
        <a:bodyPr/>
        <a:lstStyle/>
        <a:p>
          <a:endParaRPr lang="en-US"/>
        </a:p>
      </dgm:t>
    </dgm:pt>
    <dgm:pt modelId="{8CF8E722-9B3E-AC4F-91D3-4270296ADD51}" type="sibTrans" cxnId="{45BBE3BA-C5DD-F047-B147-6EFAC21BB2C8}">
      <dgm:prSet/>
      <dgm:spPr/>
      <dgm:t>
        <a:bodyPr/>
        <a:lstStyle/>
        <a:p>
          <a:endParaRPr lang="en-US"/>
        </a:p>
      </dgm:t>
    </dgm:pt>
    <dgm:pt modelId="{6BE15977-B8D4-E44C-AC22-78D808D3A5B7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6A619CA5-7D11-3B41-BEDE-0FD7AEB40F46}" type="parTrans" cxnId="{EDFD76C2-E27B-5F4F-ABE0-4264EDE6CEAD}">
      <dgm:prSet/>
      <dgm:spPr/>
      <dgm:t>
        <a:bodyPr/>
        <a:lstStyle/>
        <a:p>
          <a:endParaRPr lang="en-US"/>
        </a:p>
      </dgm:t>
    </dgm:pt>
    <dgm:pt modelId="{DA479D9E-C913-1643-AF34-6C3F24AD8F6B}" type="sibTrans" cxnId="{EDFD76C2-E27B-5F4F-ABE0-4264EDE6CEAD}">
      <dgm:prSet/>
      <dgm:spPr/>
      <dgm:t>
        <a:bodyPr/>
        <a:lstStyle/>
        <a:p>
          <a:endParaRPr lang="en-US"/>
        </a:p>
      </dgm:t>
    </dgm:pt>
    <dgm:pt modelId="{1ED3C913-C1DA-764A-9146-364BEB511BDA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US" dirty="0"/>
        </a:p>
      </dgm:t>
    </dgm:pt>
    <dgm:pt modelId="{D1A1BD01-CDFE-4F42-A06C-8CEDC1440150}" type="parTrans" cxnId="{8B3C54AC-0A08-1A47-8ECD-B83E34D31D61}">
      <dgm:prSet/>
      <dgm:spPr/>
      <dgm:t>
        <a:bodyPr/>
        <a:lstStyle/>
        <a:p>
          <a:endParaRPr lang="en-US"/>
        </a:p>
      </dgm:t>
    </dgm:pt>
    <dgm:pt modelId="{76A92A1D-BC1C-FF4E-B32A-21C1D86FD475}" type="sibTrans" cxnId="{8B3C54AC-0A08-1A47-8ECD-B83E34D31D61}">
      <dgm:prSet/>
      <dgm:spPr/>
      <dgm:t>
        <a:bodyPr/>
        <a:lstStyle/>
        <a:p>
          <a:endParaRPr lang="en-US"/>
        </a:p>
      </dgm:t>
    </dgm:pt>
    <dgm:pt modelId="{425AD870-B91D-EA4E-857A-F184DF985399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3354BD82-8117-9648-BDDA-E0DD8E6E907D}" type="parTrans" cxnId="{09C2B230-1AE4-4742-B441-8AD03054F98D}">
      <dgm:prSet/>
      <dgm:spPr/>
      <dgm:t>
        <a:bodyPr/>
        <a:lstStyle/>
        <a:p>
          <a:endParaRPr lang="en-US"/>
        </a:p>
      </dgm:t>
    </dgm:pt>
    <dgm:pt modelId="{8F833183-1D27-DD45-B875-2B3382E3B4F0}" type="sibTrans" cxnId="{09C2B230-1AE4-4742-B441-8AD03054F98D}">
      <dgm:prSet/>
      <dgm:spPr/>
      <dgm:t>
        <a:bodyPr/>
        <a:lstStyle/>
        <a:p>
          <a:endParaRPr lang="en-US"/>
        </a:p>
      </dgm:t>
    </dgm:pt>
    <dgm:pt modelId="{BA0CFD01-E1B8-E945-830D-8160149DB232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94DF632C-ACFE-AC4E-8EC1-D96F503682E0}" type="parTrans" cxnId="{12677FF8-525C-A74F-8D53-3E94370BD49C}">
      <dgm:prSet/>
      <dgm:spPr/>
      <dgm:t>
        <a:bodyPr/>
        <a:lstStyle/>
        <a:p>
          <a:endParaRPr lang="en-US"/>
        </a:p>
      </dgm:t>
    </dgm:pt>
    <dgm:pt modelId="{D19B7191-BFD0-BD4F-881D-67AF72D3A806}" type="sibTrans" cxnId="{12677FF8-525C-A74F-8D53-3E94370BD49C}">
      <dgm:prSet/>
      <dgm:spPr/>
      <dgm:t>
        <a:bodyPr/>
        <a:lstStyle/>
        <a:p>
          <a:endParaRPr lang="en-US"/>
        </a:p>
      </dgm:t>
    </dgm:pt>
    <dgm:pt modelId="{6985DD90-53B2-6C4D-992B-0F46AB1BC9B8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01A4BB2D-7ABA-5446-A106-E50DC54537EB}" type="parTrans" cxnId="{9EFEF102-D73D-4C44-8B7C-FAC56AB05C43}">
      <dgm:prSet/>
      <dgm:spPr/>
      <dgm:t>
        <a:bodyPr/>
        <a:lstStyle/>
        <a:p>
          <a:endParaRPr lang="en-US"/>
        </a:p>
      </dgm:t>
    </dgm:pt>
    <dgm:pt modelId="{7540D25F-BFB7-0348-AF5C-C112041403AA}" type="sibTrans" cxnId="{9EFEF102-D73D-4C44-8B7C-FAC56AB05C43}">
      <dgm:prSet/>
      <dgm:spPr/>
      <dgm:t>
        <a:bodyPr/>
        <a:lstStyle/>
        <a:p>
          <a:endParaRPr lang="en-US"/>
        </a:p>
      </dgm:t>
    </dgm:pt>
    <dgm:pt modelId="{B90D222B-266A-794E-A18B-EC3346E40DFA}">
      <dgm:prSet phldrT="[Text]"/>
      <dgm:spPr/>
      <dgm:t>
        <a:bodyPr/>
        <a:lstStyle/>
        <a:p>
          <a:r>
            <a:rPr lang="en-US" dirty="0" smtClean="0"/>
            <a:t>Disk</a:t>
          </a:r>
          <a:endParaRPr lang="en-US" dirty="0"/>
        </a:p>
      </dgm:t>
    </dgm:pt>
    <dgm:pt modelId="{D97F6A27-AB33-4447-8E9E-59F0AC45D89F}" type="parTrans" cxnId="{FC055D83-7B9F-D447-A366-8BE2963A7995}">
      <dgm:prSet/>
      <dgm:spPr/>
      <dgm:t>
        <a:bodyPr/>
        <a:lstStyle/>
        <a:p>
          <a:endParaRPr lang="en-US"/>
        </a:p>
      </dgm:t>
    </dgm:pt>
    <dgm:pt modelId="{7E8D07AB-171D-E74F-8CE3-4D0182ADBD22}" type="sibTrans" cxnId="{FC055D83-7B9F-D447-A366-8BE2963A7995}">
      <dgm:prSet/>
      <dgm:spPr/>
      <dgm:t>
        <a:bodyPr/>
        <a:lstStyle/>
        <a:p>
          <a:endParaRPr lang="en-US"/>
        </a:p>
      </dgm:t>
    </dgm:pt>
    <dgm:pt modelId="{BCDAB243-EBC2-E842-BE09-FD2413800121}">
      <dgm:prSet phldrT="[Text]"/>
      <dgm:spPr/>
      <dgm:t>
        <a:bodyPr/>
        <a:lstStyle/>
        <a:p>
          <a:r>
            <a:rPr lang="en-US" dirty="0" smtClean="0"/>
            <a:t>HVAC</a:t>
          </a:r>
          <a:endParaRPr lang="en-US" dirty="0"/>
        </a:p>
      </dgm:t>
    </dgm:pt>
    <dgm:pt modelId="{57919755-4885-F54F-ADC3-1C1D5A2A3EEB}" type="parTrans" cxnId="{595133EA-D7A4-F14A-B059-6A4FBC90047A}">
      <dgm:prSet/>
      <dgm:spPr/>
      <dgm:t>
        <a:bodyPr/>
        <a:lstStyle/>
        <a:p>
          <a:endParaRPr lang="en-US"/>
        </a:p>
      </dgm:t>
    </dgm:pt>
    <dgm:pt modelId="{E2C0F0FE-71C0-2040-9879-9D7E7C4550E7}" type="sibTrans" cxnId="{595133EA-D7A4-F14A-B059-6A4FBC90047A}">
      <dgm:prSet/>
      <dgm:spPr/>
      <dgm:t>
        <a:bodyPr/>
        <a:lstStyle/>
        <a:p>
          <a:endParaRPr lang="en-US"/>
        </a:p>
      </dgm:t>
    </dgm:pt>
    <dgm:pt modelId="{3A5AAB9E-3DBA-4F40-AC19-3B77D7FA47F1}">
      <dgm:prSet phldrT="[Text]"/>
      <dgm:spPr/>
      <dgm:t>
        <a:bodyPr/>
        <a:lstStyle/>
        <a:p>
          <a:endParaRPr lang="en-US" dirty="0"/>
        </a:p>
      </dgm:t>
    </dgm:pt>
    <dgm:pt modelId="{B6428B83-521D-7545-9C54-BFF5C42AE059}" type="parTrans" cxnId="{37014700-1CF3-B54C-94BA-95161A68AFDF}">
      <dgm:prSet/>
      <dgm:spPr/>
      <dgm:t>
        <a:bodyPr/>
        <a:lstStyle/>
        <a:p>
          <a:endParaRPr lang="en-US"/>
        </a:p>
      </dgm:t>
    </dgm:pt>
    <dgm:pt modelId="{082B6451-430F-4D45-B82D-14D9AB9376F4}" type="sibTrans" cxnId="{37014700-1CF3-B54C-94BA-95161A68AFDF}">
      <dgm:prSet/>
      <dgm:spPr/>
      <dgm:t>
        <a:bodyPr/>
        <a:lstStyle/>
        <a:p>
          <a:endParaRPr lang="en-US"/>
        </a:p>
      </dgm:t>
    </dgm:pt>
    <dgm:pt modelId="{5F2F3EF6-1D97-F948-807F-5156583BB992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03BD70B-3A2E-4347-9590-9F506DD70E83}" type="parTrans" cxnId="{83A3804E-711D-2A43-95E5-B94A924902BB}">
      <dgm:prSet/>
      <dgm:spPr/>
      <dgm:t>
        <a:bodyPr/>
        <a:lstStyle/>
        <a:p>
          <a:endParaRPr lang="en-US"/>
        </a:p>
      </dgm:t>
    </dgm:pt>
    <dgm:pt modelId="{C55CE5A8-CFE9-C145-A3D6-29BE8E44E170}" type="sibTrans" cxnId="{83A3804E-711D-2A43-95E5-B94A924902BB}">
      <dgm:prSet/>
      <dgm:spPr/>
      <dgm:t>
        <a:bodyPr/>
        <a:lstStyle/>
        <a:p>
          <a:endParaRPr lang="en-US"/>
        </a:p>
      </dgm:t>
    </dgm:pt>
    <dgm:pt modelId="{EBAA03D3-E673-C440-94ED-429EAEE7BE3E}">
      <dgm:prSet phldrT="[Text]"/>
      <dgm:spPr/>
      <dgm:t>
        <a:bodyPr/>
        <a:lstStyle/>
        <a:p>
          <a:r>
            <a:rPr lang="en-US" dirty="0" smtClean="0"/>
            <a:t>Shutdown</a:t>
          </a:r>
          <a:endParaRPr lang="en-US" dirty="0"/>
        </a:p>
      </dgm:t>
    </dgm:pt>
    <dgm:pt modelId="{194CF85E-56D9-B94C-AF9D-4D4B65975D04}" type="parTrans" cxnId="{DD83C03A-AB2D-1147-97D0-8B85AA14AEA1}">
      <dgm:prSet/>
      <dgm:spPr/>
      <dgm:t>
        <a:bodyPr/>
        <a:lstStyle/>
        <a:p>
          <a:endParaRPr lang="en-US"/>
        </a:p>
      </dgm:t>
    </dgm:pt>
    <dgm:pt modelId="{F3AAD096-9267-774B-AEDC-EDCD28752446}" type="sibTrans" cxnId="{DD83C03A-AB2D-1147-97D0-8B85AA14AEA1}">
      <dgm:prSet/>
      <dgm:spPr/>
      <dgm:t>
        <a:bodyPr/>
        <a:lstStyle/>
        <a:p>
          <a:endParaRPr lang="en-US"/>
        </a:p>
      </dgm:t>
    </dgm:pt>
    <dgm:pt modelId="{9061AC93-5571-274A-878E-B0802EC12522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DA0D2A3-4376-F945-8E79-93220C37F319}" type="parTrans" cxnId="{7ABC532A-3AF0-2A49-BFFA-2A14D1458527}">
      <dgm:prSet/>
      <dgm:spPr/>
      <dgm:t>
        <a:bodyPr/>
        <a:lstStyle/>
        <a:p>
          <a:endParaRPr lang="en-US"/>
        </a:p>
      </dgm:t>
    </dgm:pt>
    <dgm:pt modelId="{4C74FE57-2E15-3F48-BB11-6231A6A5ED26}" type="sibTrans" cxnId="{7ABC532A-3AF0-2A49-BFFA-2A14D1458527}">
      <dgm:prSet/>
      <dgm:spPr/>
      <dgm:t>
        <a:bodyPr/>
        <a:lstStyle/>
        <a:p>
          <a:endParaRPr lang="en-US"/>
        </a:p>
      </dgm:t>
    </dgm:pt>
    <dgm:pt modelId="{278B934A-E269-C54C-9E41-6C96CE10CD21}">
      <dgm:prSet phldrT="[Text]"/>
      <dgm:spPr/>
      <dgm:t>
        <a:bodyPr/>
        <a:lstStyle/>
        <a:p>
          <a:r>
            <a:rPr lang="en-US" dirty="0" smtClean="0"/>
            <a:t>Rack design</a:t>
          </a:r>
          <a:endParaRPr lang="en-US" dirty="0"/>
        </a:p>
      </dgm:t>
    </dgm:pt>
    <dgm:pt modelId="{ED3B76A0-DA8C-0045-B66F-7D2928F30792}" type="parTrans" cxnId="{951F51DF-DB6C-1B45-9A81-17C5B9E3C902}">
      <dgm:prSet/>
      <dgm:spPr/>
      <dgm:t>
        <a:bodyPr/>
        <a:lstStyle/>
        <a:p>
          <a:endParaRPr lang="en-US"/>
        </a:p>
      </dgm:t>
    </dgm:pt>
    <dgm:pt modelId="{D22AF6F9-4B7A-C44F-811B-0263BC75BB2C}" type="sibTrans" cxnId="{951F51DF-DB6C-1B45-9A81-17C5B9E3C902}">
      <dgm:prSet/>
      <dgm:spPr/>
      <dgm:t>
        <a:bodyPr/>
        <a:lstStyle/>
        <a:p>
          <a:endParaRPr lang="en-US"/>
        </a:p>
      </dgm:t>
    </dgm:pt>
    <dgm:pt modelId="{E25A35C6-BE4F-EB4D-AA04-244D438B76A7}">
      <dgm:prSet phldrT="[Text]"/>
      <dgm:spPr/>
      <dgm:t>
        <a:bodyPr/>
        <a:lstStyle/>
        <a:p>
          <a:r>
            <a:rPr lang="en-US" dirty="0" smtClean="0"/>
            <a:t>GPGPU</a:t>
          </a:r>
          <a:endParaRPr lang="en-US" dirty="0"/>
        </a:p>
      </dgm:t>
    </dgm:pt>
    <dgm:pt modelId="{491C7516-9B2C-C440-AF3F-0964E1C80B8E}" type="parTrans" cxnId="{D844E5E1-FDD2-ED48-AA0D-B7D635EFD0F0}">
      <dgm:prSet/>
      <dgm:spPr/>
      <dgm:t>
        <a:bodyPr/>
        <a:lstStyle/>
        <a:p>
          <a:endParaRPr lang="en-US"/>
        </a:p>
      </dgm:t>
    </dgm:pt>
    <dgm:pt modelId="{944F3737-EBE0-F043-9C43-2324D59A3BE3}" type="sibTrans" cxnId="{D844E5E1-FDD2-ED48-AA0D-B7D635EFD0F0}">
      <dgm:prSet/>
      <dgm:spPr/>
      <dgm:t>
        <a:bodyPr/>
        <a:lstStyle/>
        <a:p>
          <a:endParaRPr lang="en-US"/>
        </a:p>
      </dgm:t>
    </dgm:pt>
    <dgm:pt modelId="{5CFFC25E-04B6-C34E-99C2-79D7FCC1065D}">
      <dgm:prSet phldrT="[Text]"/>
      <dgm:spPr/>
      <dgm:t>
        <a:bodyPr/>
        <a:lstStyle/>
        <a:p>
          <a:r>
            <a:rPr lang="en-US" dirty="0" err="1" smtClean="0"/>
            <a:t>GreenSaaS/SaaI</a:t>
          </a:r>
          <a:endParaRPr lang="en-US" dirty="0"/>
        </a:p>
      </dgm:t>
    </dgm:pt>
    <dgm:pt modelId="{2F7DD930-C37B-754B-8E42-79B433E285C7}" type="parTrans" cxnId="{29ADF18A-4F74-C940-BA62-9D92364FE3D8}">
      <dgm:prSet/>
      <dgm:spPr/>
      <dgm:t>
        <a:bodyPr/>
        <a:lstStyle/>
        <a:p>
          <a:endParaRPr lang="en-US"/>
        </a:p>
      </dgm:t>
    </dgm:pt>
    <dgm:pt modelId="{A3D9E5D1-5A4A-524A-835E-D42DE3BBABBE}" type="sibTrans" cxnId="{29ADF18A-4F74-C940-BA62-9D92364FE3D8}">
      <dgm:prSet/>
      <dgm:spPr/>
      <dgm:t>
        <a:bodyPr/>
        <a:lstStyle/>
        <a:p>
          <a:endParaRPr lang="en-US"/>
        </a:p>
      </dgm:t>
    </dgm:pt>
    <dgm:pt modelId="{92F098BC-BBC4-4B44-B1CE-6FBD35111DD2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13762001-ADEE-6644-9DDB-B80C7101FC24}" type="parTrans" cxnId="{56C8569D-4774-854B-A282-5A0EAB4604D8}">
      <dgm:prSet/>
      <dgm:spPr/>
      <dgm:t>
        <a:bodyPr/>
        <a:lstStyle/>
        <a:p>
          <a:endParaRPr lang="en-US"/>
        </a:p>
      </dgm:t>
    </dgm:pt>
    <dgm:pt modelId="{F3EA76B1-FA14-E944-8490-515B700F0F5A}" type="sibTrans" cxnId="{56C8569D-4774-854B-A282-5A0EAB4604D8}">
      <dgm:prSet/>
      <dgm:spPr/>
      <dgm:t>
        <a:bodyPr/>
        <a:lstStyle/>
        <a:p>
          <a:endParaRPr lang="en-US"/>
        </a:p>
      </dgm:t>
    </dgm:pt>
    <dgm:pt modelId="{3218647F-5EB9-5847-A33B-2EBEF4E62D20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9E8788D7-F7F0-6942-AFC1-E97C00A9C558}" type="parTrans" cxnId="{6F162891-435E-D44F-860A-77FB803183C7}">
      <dgm:prSet/>
      <dgm:spPr/>
    </dgm:pt>
    <dgm:pt modelId="{22344C47-469E-9F4A-841C-A76027530A40}" type="sibTrans" cxnId="{6F162891-435E-D44F-860A-77FB803183C7}">
      <dgm:prSet/>
      <dgm:spPr/>
    </dgm:pt>
    <dgm:pt modelId="{A671A9C2-D5B1-7047-96D5-2F8FB56D402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AAEC66B-E1FA-2A47-BE38-91DB7F97446B}" type="parTrans" cxnId="{595DEC43-3333-F747-ADB7-347719A47E8A}">
      <dgm:prSet/>
      <dgm:spPr/>
    </dgm:pt>
    <dgm:pt modelId="{6D5A39D9-795D-FD4E-A98E-376B160B6A2C}" type="sibTrans" cxnId="{595DEC43-3333-F747-ADB7-347719A47E8A}">
      <dgm:prSet/>
      <dgm:spPr/>
    </dgm:pt>
    <dgm:pt modelId="{CC6C1F51-F61A-A047-A5C0-3ED22360285C}">
      <dgm:prSet phldrT="[Text]"/>
      <dgm:spPr/>
      <dgm:t>
        <a:bodyPr/>
        <a:lstStyle/>
        <a:p>
          <a:r>
            <a:rPr lang="en-US" dirty="0" smtClean="0"/>
            <a:t>(Metrics)</a:t>
          </a:r>
          <a:endParaRPr lang="en-US" dirty="0"/>
        </a:p>
      </dgm:t>
    </dgm:pt>
    <dgm:pt modelId="{B45D18D1-65E6-FE44-8943-4D7486DFD276}" type="parTrans" cxnId="{6FB14002-42A5-D04F-833C-9120D9F525A1}">
      <dgm:prSet/>
      <dgm:spPr/>
    </dgm:pt>
    <dgm:pt modelId="{E54E8F8D-748A-0B41-8D95-7C5750AA84FB}" type="sibTrans" cxnId="{6FB14002-42A5-D04F-833C-9120D9F525A1}">
      <dgm:prSet/>
      <dgm:spPr/>
    </dgm:pt>
    <dgm:pt modelId="{DC6ED625-D14F-434E-A56C-20A0723581D1}" type="pres">
      <dgm:prSet presAssocID="{388020B4-D88F-9943-ACB6-98EF6CDF60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B81D-92C6-FD49-BBA5-95C07F7D0652}" type="pres">
      <dgm:prSet presAssocID="{388020B4-D88F-9943-ACB6-98EF6CDF6068}" presName="children" presStyleCnt="0"/>
      <dgm:spPr/>
      <dgm:t>
        <a:bodyPr/>
        <a:lstStyle/>
        <a:p>
          <a:endParaRPr lang="en-US"/>
        </a:p>
      </dgm:t>
    </dgm:pt>
    <dgm:pt modelId="{686E5FEA-1EA9-4F4A-B673-0B220602AE3E}" type="pres">
      <dgm:prSet presAssocID="{388020B4-D88F-9943-ACB6-98EF6CDF6068}" presName="child1group" presStyleCnt="0"/>
      <dgm:spPr/>
      <dgm:t>
        <a:bodyPr/>
        <a:lstStyle/>
        <a:p>
          <a:endParaRPr lang="en-US"/>
        </a:p>
      </dgm:t>
    </dgm:pt>
    <dgm:pt modelId="{20BACDE2-C5FA-3548-96DA-F9B8A67AF007}" type="pres">
      <dgm:prSet presAssocID="{388020B4-D88F-9943-ACB6-98EF6CDF6068}" presName="child1" presStyleLbl="bgAcc1" presStyleIdx="0" presStyleCnt="4"/>
      <dgm:spPr/>
      <dgm:t>
        <a:bodyPr/>
        <a:lstStyle/>
        <a:p>
          <a:endParaRPr lang="en-US"/>
        </a:p>
      </dgm:t>
    </dgm:pt>
    <dgm:pt modelId="{C2F65BE8-C720-E948-925D-79CE039C5E72}" type="pres">
      <dgm:prSet presAssocID="{388020B4-D88F-9943-ACB6-98EF6CDF60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CEBDE-F5A7-E348-B99E-3CB5C2A07775}" type="pres">
      <dgm:prSet presAssocID="{388020B4-D88F-9943-ACB6-98EF6CDF6068}" presName="child2group" presStyleCnt="0"/>
      <dgm:spPr/>
      <dgm:t>
        <a:bodyPr/>
        <a:lstStyle/>
        <a:p>
          <a:endParaRPr lang="en-US"/>
        </a:p>
      </dgm:t>
    </dgm:pt>
    <dgm:pt modelId="{39ACC9C5-3615-6741-93DC-4038D9105BBE}" type="pres">
      <dgm:prSet presAssocID="{388020B4-D88F-9943-ACB6-98EF6CDF6068}" presName="child2" presStyleLbl="bgAcc1" presStyleIdx="1" presStyleCnt="4"/>
      <dgm:spPr/>
      <dgm:t>
        <a:bodyPr/>
        <a:lstStyle/>
        <a:p>
          <a:endParaRPr lang="en-US"/>
        </a:p>
      </dgm:t>
    </dgm:pt>
    <dgm:pt modelId="{FD23FC1F-49ED-D24E-96E6-019EF60F001C}" type="pres">
      <dgm:prSet presAssocID="{388020B4-D88F-9943-ACB6-98EF6CDF60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C086A-84BB-C340-B2CE-DD08FEB9D257}" type="pres">
      <dgm:prSet presAssocID="{388020B4-D88F-9943-ACB6-98EF6CDF6068}" presName="child3group" presStyleCnt="0"/>
      <dgm:spPr/>
      <dgm:t>
        <a:bodyPr/>
        <a:lstStyle/>
        <a:p>
          <a:endParaRPr lang="en-US"/>
        </a:p>
      </dgm:t>
    </dgm:pt>
    <dgm:pt modelId="{7AD4BA81-CA6E-704A-BD8F-98EA4312DC3A}" type="pres">
      <dgm:prSet presAssocID="{388020B4-D88F-9943-ACB6-98EF6CDF6068}" presName="child3" presStyleLbl="bgAcc1" presStyleIdx="2" presStyleCnt="4"/>
      <dgm:spPr/>
      <dgm:t>
        <a:bodyPr/>
        <a:lstStyle/>
        <a:p>
          <a:endParaRPr lang="en-US"/>
        </a:p>
      </dgm:t>
    </dgm:pt>
    <dgm:pt modelId="{229FA7D1-AD4F-AB4C-AD73-139C72DCCBAC}" type="pres">
      <dgm:prSet presAssocID="{388020B4-D88F-9943-ACB6-98EF6CDF60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5A8-71B4-EB4C-8BAF-65E9EE241CE2}" type="pres">
      <dgm:prSet presAssocID="{388020B4-D88F-9943-ACB6-98EF6CDF6068}" presName="child4group" presStyleCnt="0"/>
      <dgm:spPr/>
      <dgm:t>
        <a:bodyPr/>
        <a:lstStyle/>
        <a:p>
          <a:endParaRPr lang="en-US"/>
        </a:p>
      </dgm:t>
    </dgm:pt>
    <dgm:pt modelId="{AEC1E5E5-BFD0-FC4D-964E-1D4935068512}" type="pres">
      <dgm:prSet presAssocID="{388020B4-D88F-9943-ACB6-98EF6CDF6068}" presName="child4" presStyleLbl="bgAcc1" presStyleIdx="3" presStyleCnt="4"/>
      <dgm:spPr/>
      <dgm:t>
        <a:bodyPr/>
        <a:lstStyle/>
        <a:p>
          <a:endParaRPr lang="en-US"/>
        </a:p>
      </dgm:t>
    </dgm:pt>
    <dgm:pt modelId="{86288656-CE7A-2844-9343-ECC0E09400AE}" type="pres">
      <dgm:prSet presAssocID="{388020B4-D88F-9943-ACB6-98EF6CDF60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154-ABCD-1941-A966-F0942B35239C}" type="pres">
      <dgm:prSet presAssocID="{388020B4-D88F-9943-ACB6-98EF6CDF6068}" presName="childPlaceholder" presStyleCnt="0"/>
      <dgm:spPr/>
      <dgm:t>
        <a:bodyPr/>
        <a:lstStyle/>
        <a:p>
          <a:endParaRPr lang="en-US"/>
        </a:p>
      </dgm:t>
    </dgm:pt>
    <dgm:pt modelId="{BF5D446F-28D3-A542-A74B-E61C56B36DF3}" type="pres">
      <dgm:prSet presAssocID="{388020B4-D88F-9943-ACB6-98EF6CDF6068}" presName="circle" presStyleCnt="0"/>
      <dgm:spPr/>
      <dgm:t>
        <a:bodyPr/>
        <a:lstStyle/>
        <a:p>
          <a:endParaRPr lang="en-US"/>
        </a:p>
      </dgm:t>
    </dgm:pt>
    <dgm:pt modelId="{A8B4E43B-2F37-024A-A4FA-7A96B950C3FF}" type="pres">
      <dgm:prSet presAssocID="{388020B4-D88F-9943-ACB6-98EF6CDF60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B983F-50A0-1844-9A88-6C22634C3BE2}" type="pres">
      <dgm:prSet presAssocID="{388020B4-D88F-9943-ACB6-98EF6CDF60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A2E5-7627-834B-A010-4625BB6B56DE}" type="pres">
      <dgm:prSet presAssocID="{388020B4-D88F-9943-ACB6-98EF6CDF60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130C9-2D5D-0B41-8F31-53AC1BD9FF9C}" type="pres">
      <dgm:prSet presAssocID="{388020B4-D88F-9943-ACB6-98EF6CDF60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00E6-2150-5441-80F7-EE88F120488E}" type="pres">
      <dgm:prSet presAssocID="{388020B4-D88F-9943-ACB6-98EF6CDF6068}" presName="quadrantPlaceholder" presStyleCnt="0"/>
      <dgm:spPr/>
      <dgm:t>
        <a:bodyPr/>
        <a:lstStyle/>
        <a:p>
          <a:endParaRPr lang="en-US"/>
        </a:p>
      </dgm:t>
    </dgm:pt>
    <dgm:pt modelId="{208573A2-4103-FA4A-946B-69D6A65E04BA}" type="pres">
      <dgm:prSet presAssocID="{388020B4-D88F-9943-ACB6-98EF6CDF6068}" presName="center1" presStyleLbl="fgShp" presStyleIdx="0" presStyleCnt="2"/>
      <dgm:spPr/>
      <dgm:t>
        <a:bodyPr/>
        <a:lstStyle/>
        <a:p>
          <a:endParaRPr lang="en-US"/>
        </a:p>
      </dgm:t>
    </dgm:pt>
    <dgm:pt modelId="{16058D62-7609-0041-BE4B-E8434C99F6FE}" type="pres">
      <dgm:prSet presAssocID="{388020B4-D88F-9943-ACB6-98EF6CDF6068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BB15BCEC-0B71-C74D-8CF5-3FC2C11DE05D}" type="presOf" srcId="{6BE15977-B8D4-E44C-AC22-78D808D3A5B7}" destId="{20BACDE2-C5FA-3548-96DA-F9B8A67AF007}" srcOrd="0" destOrd="0" presId="urn:microsoft.com/office/officeart/2005/8/layout/cycle4"/>
    <dgm:cxn modelId="{01CF6D09-E75D-9A49-B65B-1A875CB29D60}" type="presOf" srcId="{5CFFC25E-04B6-C34E-99C2-79D7FCC1065D}" destId="{39ACC9C5-3615-6741-93DC-4038D9105BBE}" srcOrd="0" destOrd="3" presId="urn:microsoft.com/office/officeart/2005/8/layout/cycle4"/>
    <dgm:cxn modelId="{FD0199CE-3108-8E4F-B96A-AFA0D8AEA4F6}" type="presOf" srcId="{B90D222B-266A-794E-A18B-EC3346E40DFA}" destId="{C2F65BE8-C720-E948-925D-79CE039C5E72}" srcOrd="1" destOrd="1" presId="urn:microsoft.com/office/officeart/2005/8/layout/cycle4"/>
    <dgm:cxn modelId="{12677FF8-525C-A74F-8D53-3E94370BD49C}" srcId="{388020B4-D88F-9943-ACB6-98EF6CDF6068}" destId="{BA0CFD01-E1B8-E945-830D-8160149DB232}" srcOrd="3" destOrd="0" parTransId="{94DF632C-ACFE-AC4E-8EC1-D96F503682E0}" sibTransId="{D19B7191-BFD0-BD4F-881D-67AF72D3A806}"/>
    <dgm:cxn modelId="{C487EAD7-FE9A-F04A-AC39-6FBCDE9CD5D7}" type="presOf" srcId="{3A5AAB9E-3DBA-4F40-AC19-3B77D7FA47F1}" destId="{AEC1E5E5-BFD0-FC4D-964E-1D4935068512}" srcOrd="0" destOrd="3" presId="urn:microsoft.com/office/officeart/2005/8/layout/cycle4"/>
    <dgm:cxn modelId="{7BB6CEDA-7C41-0A43-8FD3-27FE6C2FA362}" type="presOf" srcId="{CC6C1F51-F61A-A047-A5C0-3ED22360285C}" destId="{229FA7D1-AD4F-AB4C-AD73-139C72DCCBAC}" srcOrd="1" destOrd="0" presId="urn:microsoft.com/office/officeart/2005/8/layout/cycle4"/>
    <dgm:cxn modelId="{1E5B1444-9DD9-CE42-8C87-420DB867A1B6}" type="presOf" srcId="{CC6C1F51-F61A-A047-A5C0-3ED22360285C}" destId="{7AD4BA81-CA6E-704A-BD8F-98EA4312DC3A}" srcOrd="0" destOrd="0" presId="urn:microsoft.com/office/officeart/2005/8/layout/cycle4"/>
    <dgm:cxn modelId="{4655E558-454F-CE4E-8A2E-A02372220A1B}" type="presOf" srcId="{6985DD90-53B2-6C4D-992B-0F46AB1BC9B8}" destId="{86288656-CE7A-2844-9343-ECC0E09400AE}" srcOrd="1" destOrd="0" presId="urn:microsoft.com/office/officeart/2005/8/layout/cycle4"/>
    <dgm:cxn modelId="{FC055D83-7B9F-D447-A366-8BE2963A7995}" srcId="{E7A84B57-CD7E-FE41-BC32-347BCC0999CC}" destId="{B90D222B-266A-794E-A18B-EC3346E40DFA}" srcOrd="1" destOrd="0" parTransId="{D97F6A27-AB33-4447-8E9E-59F0AC45D89F}" sibTransId="{7E8D07AB-171D-E74F-8CE3-4D0182ADBD22}"/>
    <dgm:cxn modelId="{6B5BA447-240A-1A41-B31B-4A32D26B6D73}" type="presOf" srcId="{1ED3C913-C1DA-764A-9146-364BEB511BDA}" destId="{9ABB983F-50A0-1844-9A88-6C22634C3BE2}" srcOrd="0" destOrd="0" presId="urn:microsoft.com/office/officeart/2005/8/layout/cycle4"/>
    <dgm:cxn modelId="{C83DE0F2-452F-B040-A30A-63F2646BAEBD}" type="presOf" srcId="{3218647F-5EB9-5847-A33B-2EBEF4E62D20}" destId="{39ACC9C5-3615-6741-93DC-4038D9105BBE}" srcOrd="0" destOrd="0" presId="urn:microsoft.com/office/officeart/2005/8/layout/cycle4"/>
    <dgm:cxn modelId="{45BBE3BA-C5DD-F047-B147-6EFAC21BB2C8}" srcId="{388020B4-D88F-9943-ACB6-98EF6CDF6068}" destId="{E7A84B57-CD7E-FE41-BC32-347BCC0999CC}" srcOrd="0" destOrd="0" parTransId="{8555C753-FA74-C841-A2E9-B36087CA14CF}" sibTransId="{8CF8E722-9B3E-AC4F-91D3-4270296ADD51}"/>
    <dgm:cxn modelId="{DB6E4E34-8CE9-C34E-B680-02AFED25B3D9}" type="presOf" srcId="{9061AC93-5571-274A-878E-B0802EC12522}" destId="{39ACC9C5-3615-6741-93DC-4038D9105BBE}" srcOrd="0" destOrd="2" presId="urn:microsoft.com/office/officeart/2005/8/layout/cycle4"/>
    <dgm:cxn modelId="{1CB64460-AB73-7F4E-8739-A2F7F64ABFB9}" type="presOf" srcId="{A671A9C2-D5B1-7047-96D5-2F8FB56D4020}" destId="{7AD4BA81-CA6E-704A-BD8F-98EA4312DC3A}" srcOrd="0" destOrd="1" presId="urn:microsoft.com/office/officeart/2005/8/layout/cycle4"/>
    <dgm:cxn modelId="{B5805952-FB7D-244E-AD64-AEEA3D804126}" type="presOf" srcId="{5F2F3EF6-1D97-F948-807F-5156583BB992}" destId="{229FA7D1-AD4F-AB4C-AD73-139C72DCCBAC}" srcOrd="1" destOrd="2" presId="urn:microsoft.com/office/officeart/2005/8/layout/cycle4"/>
    <dgm:cxn modelId="{A55BF226-B84F-034D-8C8C-40868D24DB6E}" type="presOf" srcId="{278B934A-E269-C54C-9E41-6C96CE10CD21}" destId="{86288656-CE7A-2844-9343-ECC0E09400AE}" srcOrd="1" destOrd="2" presId="urn:microsoft.com/office/officeart/2005/8/layout/cycle4"/>
    <dgm:cxn modelId="{6F162891-435E-D44F-860A-77FB803183C7}" srcId="{1ED3C913-C1DA-764A-9146-364BEB511BDA}" destId="{3218647F-5EB9-5847-A33B-2EBEF4E62D20}" srcOrd="0" destOrd="0" parTransId="{9E8788D7-F7F0-6942-AFC1-E97C00A9C558}" sibTransId="{22344C47-469E-9F4A-841C-A76027530A40}"/>
    <dgm:cxn modelId="{09C2B230-1AE4-4742-B441-8AD03054F98D}" srcId="{388020B4-D88F-9943-ACB6-98EF6CDF6068}" destId="{425AD870-B91D-EA4E-857A-F184DF985399}" srcOrd="2" destOrd="0" parTransId="{3354BD82-8117-9648-BDDA-E0DD8E6E907D}" sibTransId="{8F833183-1D27-DD45-B875-2B3382E3B4F0}"/>
    <dgm:cxn modelId="{73DE75F7-138F-0E46-968C-C981D5F89F0C}" type="presOf" srcId="{BCDAB243-EBC2-E842-BE09-FD2413800121}" destId="{AEC1E5E5-BFD0-FC4D-964E-1D4935068512}" srcOrd="0" destOrd="1" presId="urn:microsoft.com/office/officeart/2005/8/layout/cycle4"/>
    <dgm:cxn modelId="{56C8569D-4774-854B-A282-5A0EAB4604D8}" srcId="{425AD870-B91D-EA4E-857A-F184DF985399}" destId="{92F098BC-BBC4-4B44-B1CE-6FBD35111DD2}" srcOrd="3" destOrd="0" parTransId="{13762001-ADEE-6644-9DDB-B80C7101FC24}" sibTransId="{F3EA76B1-FA14-E944-8490-515B700F0F5A}"/>
    <dgm:cxn modelId="{DD83C03A-AB2D-1147-97D0-8B85AA14AEA1}" srcId="{1ED3C913-C1DA-764A-9146-364BEB511BDA}" destId="{EBAA03D3-E673-C440-94ED-429EAEE7BE3E}" srcOrd="1" destOrd="0" parTransId="{194CF85E-56D9-B94C-AF9D-4D4B65975D04}" sibTransId="{F3AAD096-9267-774B-AEDC-EDCD28752446}"/>
    <dgm:cxn modelId="{B28CA701-55EF-FF4A-B184-3FBDCD2EA927}" type="presOf" srcId="{9061AC93-5571-274A-878E-B0802EC12522}" destId="{FD23FC1F-49ED-D24E-96E6-019EF60F001C}" srcOrd="1" destOrd="2" presId="urn:microsoft.com/office/officeart/2005/8/layout/cycle4"/>
    <dgm:cxn modelId="{4F44E12A-E8B4-6A4B-A6C2-CF794299BB2D}" type="presOf" srcId="{EBAA03D3-E673-C440-94ED-429EAEE7BE3E}" destId="{39ACC9C5-3615-6741-93DC-4038D9105BBE}" srcOrd="0" destOrd="1" presId="urn:microsoft.com/office/officeart/2005/8/layout/cycle4"/>
    <dgm:cxn modelId="{D844E5E1-FDD2-ED48-AA0D-B7D635EFD0F0}" srcId="{E7A84B57-CD7E-FE41-BC32-347BCC0999CC}" destId="{E25A35C6-BE4F-EB4D-AA04-244D438B76A7}" srcOrd="2" destOrd="0" parTransId="{491C7516-9B2C-C440-AF3F-0964E1C80B8E}" sibTransId="{944F3737-EBE0-F043-9C43-2324D59A3BE3}"/>
    <dgm:cxn modelId="{4CED0986-01DF-9B44-ADDF-E18D36FC74C8}" type="presOf" srcId="{6BE15977-B8D4-E44C-AC22-78D808D3A5B7}" destId="{C2F65BE8-C720-E948-925D-79CE039C5E72}" srcOrd="1" destOrd="0" presId="urn:microsoft.com/office/officeart/2005/8/layout/cycle4"/>
    <dgm:cxn modelId="{83A3804E-711D-2A43-95E5-B94A924902BB}" srcId="{425AD870-B91D-EA4E-857A-F184DF985399}" destId="{5F2F3EF6-1D97-F948-807F-5156583BB992}" srcOrd="2" destOrd="0" parTransId="{E03BD70B-3A2E-4347-9590-9F506DD70E83}" sibTransId="{C55CE5A8-CFE9-C145-A3D6-29BE8E44E170}"/>
    <dgm:cxn modelId="{B7360056-9517-664E-BCDF-905377BCB0CA}" type="presOf" srcId="{3218647F-5EB9-5847-A33B-2EBEF4E62D20}" destId="{FD23FC1F-49ED-D24E-96E6-019EF60F001C}" srcOrd="1" destOrd="0" presId="urn:microsoft.com/office/officeart/2005/8/layout/cycle4"/>
    <dgm:cxn modelId="{630807D8-FFEC-E343-9AEA-4143B196D9A2}" type="presOf" srcId="{92F098BC-BBC4-4B44-B1CE-6FBD35111DD2}" destId="{229FA7D1-AD4F-AB4C-AD73-139C72DCCBAC}" srcOrd="1" destOrd="3" presId="urn:microsoft.com/office/officeart/2005/8/layout/cycle4"/>
    <dgm:cxn modelId="{45EAE115-6605-784B-951B-764E36DCF39F}" type="presOf" srcId="{A671A9C2-D5B1-7047-96D5-2F8FB56D4020}" destId="{229FA7D1-AD4F-AB4C-AD73-139C72DCCBAC}" srcOrd="1" destOrd="1" presId="urn:microsoft.com/office/officeart/2005/8/layout/cycle4"/>
    <dgm:cxn modelId="{8ACAED94-A0F2-EC49-9CFA-62DF91D1F366}" type="presOf" srcId="{278B934A-E269-C54C-9E41-6C96CE10CD21}" destId="{AEC1E5E5-BFD0-FC4D-964E-1D4935068512}" srcOrd="0" destOrd="2" presId="urn:microsoft.com/office/officeart/2005/8/layout/cycle4"/>
    <dgm:cxn modelId="{E570B0E8-C55E-5C4F-BA5D-26557FA02635}" type="presOf" srcId="{BCDAB243-EBC2-E842-BE09-FD2413800121}" destId="{86288656-CE7A-2844-9343-ECC0E09400AE}" srcOrd="1" destOrd="1" presId="urn:microsoft.com/office/officeart/2005/8/layout/cycle4"/>
    <dgm:cxn modelId="{DA898698-AC42-8548-BC56-7103F8E3F3F2}" type="presOf" srcId="{E7A84B57-CD7E-FE41-BC32-347BCC0999CC}" destId="{A8B4E43B-2F37-024A-A4FA-7A96B950C3FF}" srcOrd="0" destOrd="0" presId="urn:microsoft.com/office/officeart/2005/8/layout/cycle4"/>
    <dgm:cxn modelId="{951F51DF-DB6C-1B45-9A81-17C5B9E3C902}" srcId="{BA0CFD01-E1B8-E945-830D-8160149DB232}" destId="{278B934A-E269-C54C-9E41-6C96CE10CD21}" srcOrd="2" destOrd="0" parTransId="{ED3B76A0-DA8C-0045-B66F-7D2928F30792}" sibTransId="{D22AF6F9-4B7A-C44F-811B-0263BC75BB2C}"/>
    <dgm:cxn modelId="{85345FD3-9793-6346-92BA-91D7C87431BD}" type="presOf" srcId="{E25A35C6-BE4F-EB4D-AA04-244D438B76A7}" destId="{20BACDE2-C5FA-3548-96DA-F9B8A67AF007}" srcOrd="0" destOrd="2" presId="urn:microsoft.com/office/officeart/2005/8/layout/cycle4"/>
    <dgm:cxn modelId="{EA935CFB-0DCF-274F-88BA-4BE99D38C702}" type="presOf" srcId="{BA0CFD01-E1B8-E945-830D-8160149DB232}" destId="{90D130C9-2D5D-0B41-8F31-53AC1BD9FF9C}" srcOrd="0" destOrd="0" presId="urn:microsoft.com/office/officeart/2005/8/layout/cycle4"/>
    <dgm:cxn modelId="{2AA230FC-8701-FA46-AFC4-021D230AD8B0}" type="presOf" srcId="{5CFFC25E-04B6-C34E-99C2-79D7FCC1065D}" destId="{FD23FC1F-49ED-D24E-96E6-019EF60F001C}" srcOrd="1" destOrd="3" presId="urn:microsoft.com/office/officeart/2005/8/layout/cycle4"/>
    <dgm:cxn modelId="{6FB14002-42A5-D04F-833C-9120D9F525A1}" srcId="{425AD870-B91D-EA4E-857A-F184DF985399}" destId="{CC6C1F51-F61A-A047-A5C0-3ED22360285C}" srcOrd="0" destOrd="0" parTransId="{B45D18D1-65E6-FE44-8943-4D7486DFD276}" sibTransId="{E54E8F8D-748A-0B41-8D95-7C5750AA84FB}"/>
    <dgm:cxn modelId="{595133EA-D7A4-F14A-B059-6A4FBC90047A}" srcId="{BA0CFD01-E1B8-E945-830D-8160149DB232}" destId="{BCDAB243-EBC2-E842-BE09-FD2413800121}" srcOrd="1" destOrd="0" parTransId="{57919755-4885-F54F-ADC3-1C1D5A2A3EEB}" sibTransId="{E2C0F0FE-71C0-2040-9879-9D7E7C4550E7}"/>
    <dgm:cxn modelId="{ED15FE2D-1775-3645-839E-6EBB2A014AF2}" type="presOf" srcId="{3A5AAB9E-3DBA-4F40-AC19-3B77D7FA47F1}" destId="{86288656-CE7A-2844-9343-ECC0E09400AE}" srcOrd="1" destOrd="3" presId="urn:microsoft.com/office/officeart/2005/8/layout/cycle4"/>
    <dgm:cxn modelId="{923E320E-1C21-4E4E-8003-15E5826B9A41}" type="presOf" srcId="{92F098BC-BBC4-4B44-B1CE-6FBD35111DD2}" destId="{7AD4BA81-CA6E-704A-BD8F-98EA4312DC3A}" srcOrd="0" destOrd="3" presId="urn:microsoft.com/office/officeart/2005/8/layout/cycle4"/>
    <dgm:cxn modelId="{34F10F4F-9FF7-564D-BBC7-9F9D8E9A0363}" type="presOf" srcId="{EBAA03D3-E673-C440-94ED-429EAEE7BE3E}" destId="{FD23FC1F-49ED-D24E-96E6-019EF60F001C}" srcOrd="1" destOrd="1" presId="urn:microsoft.com/office/officeart/2005/8/layout/cycle4"/>
    <dgm:cxn modelId="{9EFEF102-D73D-4C44-8B7C-FAC56AB05C43}" srcId="{BA0CFD01-E1B8-E945-830D-8160149DB232}" destId="{6985DD90-53B2-6C4D-992B-0F46AB1BC9B8}" srcOrd="0" destOrd="0" parTransId="{01A4BB2D-7ABA-5446-A106-E50DC54537EB}" sibTransId="{7540D25F-BFB7-0348-AF5C-C112041403AA}"/>
    <dgm:cxn modelId="{0550D452-1882-4A40-A64D-C42EA6C3A411}" type="presOf" srcId="{B90D222B-266A-794E-A18B-EC3346E40DFA}" destId="{20BACDE2-C5FA-3548-96DA-F9B8A67AF007}" srcOrd="0" destOrd="1" presId="urn:microsoft.com/office/officeart/2005/8/layout/cycle4"/>
    <dgm:cxn modelId="{8321E016-703B-F041-9775-490CADD0FC09}" type="presOf" srcId="{6985DD90-53B2-6C4D-992B-0F46AB1BC9B8}" destId="{AEC1E5E5-BFD0-FC4D-964E-1D4935068512}" srcOrd="0" destOrd="0" presId="urn:microsoft.com/office/officeart/2005/8/layout/cycle4"/>
    <dgm:cxn modelId="{66F2DB1C-981A-C64A-A7A7-A6DEAADB7E25}" type="presOf" srcId="{388020B4-D88F-9943-ACB6-98EF6CDF6068}" destId="{DC6ED625-D14F-434E-A56C-20A0723581D1}" srcOrd="0" destOrd="0" presId="urn:microsoft.com/office/officeart/2005/8/layout/cycle4"/>
    <dgm:cxn modelId="{595DEC43-3333-F747-ADB7-347719A47E8A}" srcId="{425AD870-B91D-EA4E-857A-F184DF985399}" destId="{A671A9C2-D5B1-7047-96D5-2F8FB56D4020}" srcOrd="1" destOrd="0" parTransId="{2AAEC66B-E1FA-2A47-BE38-91DB7F97446B}" sibTransId="{6D5A39D9-795D-FD4E-A98E-376B160B6A2C}"/>
    <dgm:cxn modelId="{99D69789-51B9-F04E-B757-7DCD6E991580}" type="presOf" srcId="{E25A35C6-BE4F-EB4D-AA04-244D438B76A7}" destId="{C2F65BE8-C720-E948-925D-79CE039C5E72}" srcOrd="1" destOrd="2" presId="urn:microsoft.com/office/officeart/2005/8/layout/cycle4"/>
    <dgm:cxn modelId="{8B68B5D7-02FF-664E-8EBD-F257BAD72F39}" type="presOf" srcId="{425AD870-B91D-EA4E-857A-F184DF985399}" destId="{9627A2E5-7627-834B-A010-4625BB6B56DE}" srcOrd="0" destOrd="0" presId="urn:microsoft.com/office/officeart/2005/8/layout/cycle4"/>
    <dgm:cxn modelId="{37014700-1CF3-B54C-94BA-95161A68AFDF}" srcId="{BA0CFD01-E1B8-E945-830D-8160149DB232}" destId="{3A5AAB9E-3DBA-4F40-AC19-3B77D7FA47F1}" srcOrd="3" destOrd="0" parTransId="{B6428B83-521D-7545-9C54-BFF5C42AE059}" sibTransId="{082B6451-430F-4D45-B82D-14D9AB9376F4}"/>
    <dgm:cxn modelId="{484094D0-7A3E-7449-BF3A-2397CBA178B7}" type="presOf" srcId="{5F2F3EF6-1D97-F948-807F-5156583BB992}" destId="{7AD4BA81-CA6E-704A-BD8F-98EA4312DC3A}" srcOrd="0" destOrd="2" presId="urn:microsoft.com/office/officeart/2005/8/layout/cycle4"/>
    <dgm:cxn modelId="{8B3C54AC-0A08-1A47-8ECD-B83E34D31D61}" srcId="{388020B4-D88F-9943-ACB6-98EF6CDF6068}" destId="{1ED3C913-C1DA-764A-9146-364BEB511BDA}" srcOrd="1" destOrd="0" parTransId="{D1A1BD01-CDFE-4F42-A06C-8CEDC1440150}" sibTransId="{76A92A1D-BC1C-FF4E-B32A-21C1D86FD475}"/>
    <dgm:cxn modelId="{EDFD76C2-E27B-5F4F-ABE0-4264EDE6CEAD}" srcId="{E7A84B57-CD7E-FE41-BC32-347BCC0999CC}" destId="{6BE15977-B8D4-E44C-AC22-78D808D3A5B7}" srcOrd="0" destOrd="0" parTransId="{6A619CA5-7D11-3B41-BEDE-0FD7AEB40F46}" sibTransId="{DA479D9E-C913-1643-AF34-6C3F24AD8F6B}"/>
    <dgm:cxn modelId="{7ABC532A-3AF0-2A49-BFFA-2A14D1458527}" srcId="{1ED3C913-C1DA-764A-9146-364BEB511BDA}" destId="{9061AC93-5571-274A-878E-B0802EC12522}" srcOrd="2" destOrd="0" parTransId="{8DA0D2A3-4376-F945-8E79-93220C37F319}" sibTransId="{4C74FE57-2E15-3F48-BB11-6231A6A5ED26}"/>
    <dgm:cxn modelId="{29ADF18A-4F74-C940-BA62-9D92364FE3D8}" srcId="{1ED3C913-C1DA-764A-9146-364BEB511BDA}" destId="{5CFFC25E-04B6-C34E-99C2-79D7FCC1065D}" srcOrd="3" destOrd="0" parTransId="{2F7DD930-C37B-754B-8E42-79B433E285C7}" sibTransId="{A3D9E5D1-5A4A-524A-835E-D42DE3BBABBE}"/>
    <dgm:cxn modelId="{D64DBD05-3D1D-8C4A-AE02-0112CCEDFE43}" type="presParOf" srcId="{DC6ED625-D14F-434E-A56C-20A0723581D1}" destId="{2DECB81D-92C6-FD49-BBA5-95C07F7D0652}" srcOrd="0" destOrd="0" presId="urn:microsoft.com/office/officeart/2005/8/layout/cycle4"/>
    <dgm:cxn modelId="{7E3B72B8-EA57-154C-B84E-7127C14FF9B2}" type="presParOf" srcId="{2DECB81D-92C6-FD49-BBA5-95C07F7D0652}" destId="{686E5FEA-1EA9-4F4A-B673-0B220602AE3E}" srcOrd="0" destOrd="0" presId="urn:microsoft.com/office/officeart/2005/8/layout/cycle4"/>
    <dgm:cxn modelId="{C9428C1C-46B1-374D-BB1A-76C2563AE25D}" type="presParOf" srcId="{686E5FEA-1EA9-4F4A-B673-0B220602AE3E}" destId="{20BACDE2-C5FA-3548-96DA-F9B8A67AF007}" srcOrd="0" destOrd="0" presId="urn:microsoft.com/office/officeart/2005/8/layout/cycle4"/>
    <dgm:cxn modelId="{F6055F46-EEF1-4249-BD7E-FBA8B1EE13C5}" type="presParOf" srcId="{686E5FEA-1EA9-4F4A-B673-0B220602AE3E}" destId="{C2F65BE8-C720-E948-925D-79CE039C5E72}" srcOrd="1" destOrd="0" presId="urn:microsoft.com/office/officeart/2005/8/layout/cycle4"/>
    <dgm:cxn modelId="{510C9E5E-7826-0E45-8DEB-F9561A579F24}" type="presParOf" srcId="{2DECB81D-92C6-FD49-BBA5-95C07F7D0652}" destId="{C86CEBDE-F5A7-E348-B99E-3CB5C2A07775}" srcOrd="1" destOrd="0" presId="urn:microsoft.com/office/officeart/2005/8/layout/cycle4"/>
    <dgm:cxn modelId="{158876BE-4FCA-B644-B797-49B5C4C99956}" type="presParOf" srcId="{C86CEBDE-F5A7-E348-B99E-3CB5C2A07775}" destId="{39ACC9C5-3615-6741-93DC-4038D9105BBE}" srcOrd="0" destOrd="0" presId="urn:microsoft.com/office/officeart/2005/8/layout/cycle4"/>
    <dgm:cxn modelId="{C49AE7B8-A51D-604D-A2FF-CB15B420C130}" type="presParOf" srcId="{C86CEBDE-F5A7-E348-B99E-3CB5C2A07775}" destId="{FD23FC1F-49ED-D24E-96E6-019EF60F001C}" srcOrd="1" destOrd="0" presId="urn:microsoft.com/office/officeart/2005/8/layout/cycle4"/>
    <dgm:cxn modelId="{53114D22-F140-2A43-B62D-CC7A55E95BDE}" type="presParOf" srcId="{2DECB81D-92C6-FD49-BBA5-95C07F7D0652}" destId="{F12C086A-84BB-C340-B2CE-DD08FEB9D257}" srcOrd="2" destOrd="0" presId="urn:microsoft.com/office/officeart/2005/8/layout/cycle4"/>
    <dgm:cxn modelId="{682D6FCC-59D7-DA4A-B9BF-21DB0BCF1D3E}" type="presParOf" srcId="{F12C086A-84BB-C340-B2CE-DD08FEB9D257}" destId="{7AD4BA81-CA6E-704A-BD8F-98EA4312DC3A}" srcOrd="0" destOrd="0" presId="urn:microsoft.com/office/officeart/2005/8/layout/cycle4"/>
    <dgm:cxn modelId="{DBD28B1C-16E5-C548-AA88-F36E67C4A1F8}" type="presParOf" srcId="{F12C086A-84BB-C340-B2CE-DD08FEB9D257}" destId="{229FA7D1-AD4F-AB4C-AD73-139C72DCCBAC}" srcOrd="1" destOrd="0" presId="urn:microsoft.com/office/officeart/2005/8/layout/cycle4"/>
    <dgm:cxn modelId="{A82E293D-2FE1-ED4E-A64E-9714E0726B1F}" type="presParOf" srcId="{2DECB81D-92C6-FD49-BBA5-95C07F7D0652}" destId="{F95BB5A8-71B4-EB4C-8BAF-65E9EE241CE2}" srcOrd="3" destOrd="0" presId="urn:microsoft.com/office/officeart/2005/8/layout/cycle4"/>
    <dgm:cxn modelId="{1C236E36-7630-7740-BFB4-E77F63C15C99}" type="presParOf" srcId="{F95BB5A8-71B4-EB4C-8BAF-65E9EE241CE2}" destId="{AEC1E5E5-BFD0-FC4D-964E-1D4935068512}" srcOrd="0" destOrd="0" presId="urn:microsoft.com/office/officeart/2005/8/layout/cycle4"/>
    <dgm:cxn modelId="{6612E383-5AF3-FE4D-B440-BF361F004852}" type="presParOf" srcId="{F95BB5A8-71B4-EB4C-8BAF-65E9EE241CE2}" destId="{86288656-CE7A-2844-9343-ECC0E09400AE}" srcOrd="1" destOrd="0" presId="urn:microsoft.com/office/officeart/2005/8/layout/cycle4"/>
    <dgm:cxn modelId="{97047A4B-D6EE-1543-9CF5-30146D9B29C1}" type="presParOf" srcId="{2DECB81D-92C6-FD49-BBA5-95C07F7D0652}" destId="{D5025154-ABCD-1941-A966-F0942B35239C}" srcOrd="4" destOrd="0" presId="urn:microsoft.com/office/officeart/2005/8/layout/cycle4"/>
    <dgm:cxn modelId="{A975A644-1160-0642-982F-858A13D2640F}" type="presParOf" srcId="{DC6ED625-D14F-434E-A56C-20A0723581D1}" destId="{BF5D446F-28D3-A542-A74B-E61C56B36DF3}" srcOrd="1" destOrd="0" presId="urn:microsoft.com/office/officeart/2005/8/layout/cycle4"/>
    <dgm:cxn modelId="{F9172463-E7FA-7E45-9158-5D9220B66C7A}" type="presParOf" srcId="{BF5D446F-28D3-A542-A74B-E61C56B36DF3}" destId="{A8B4E43B-2F37-024A-A4FA-7A96B950C3FF}" srcOrd="0" destOrd="0" presId="urn:microsoft.com/office/officeart/2005/8/layout/cycle4"/>
    <dgm:cxn modelId="{6E0734C7-0602-804A-A599-82350022274D}" type="presParOf" srcId="{BF5D446F-28D3-A542-A74B-E61C56B36DF3}" destId="{9ABB983F-50A0-1844-9A88-6C22634C3BE2}" srcOrd="1" destOrd="0" presId="urn:microsoft.com/office/officeart/2005/8/layout/cycle4"/>
    <dgm:cxn modelId="{A11EE20A-A258-F741-BA59-01444576FF80}" type="presParOf" srcId="{BF5D446F-28D3-A542-A74B-E61C56B36DF3}" destId="{9627A2E5-7627-834B-A010-4625BB6B56DE}" srcOrd="2" destOrd="0" presId="urn:microsoft.com/office/officeart/2005/8/layout/cycle4"/>
    <dgm:cxn modelId="{336B281D-442E-194E-AF5D-24443A1F6F98}" type="presParOf" srcId="{BF5D446F-28D3-A542-A74B-E61C56B36DF3}" destId="{90D130C9-2D5D-0B41-8F31-53AC1BD9FF9C}" srcOrd="3" destOrd="0" presId="urn:microsoft.com/office/officeart/2005/8/layout/cycle4"/>
    <dgm:cxn modelId="{5B77BA16-8ABE-F541-8464-CFDC790C2DE3}" type="presParOf" srcId="{BF5D446F-28D3-A542-A74B-E61C56B36DF3}" destId="{940200E6-2150-5441-80F7-EE88F120488E}" srcOrd="4" destOrd="0" presId="urn:microsoft.com/office/officeart/2005/8/layout/cycle4"/>
    <dgm:cxn modelId="{7E8217B9-C356-5345-B8F7-EC2643C97CEC}" type="presParOf" srcId="{DC6ED625-D14F-434E-A56C-20A0723581D1}" destId="{208573A2-4103-FA4A-946B-69D6A65E04BA}" srcOrd="2" destOrd="0" presId="urn:microsoft.com/office/officeart/2005/8/layout/cycle4"/>
    <dgm:cxn modelId="{900087F1-9F1C-6842-AE5F-0F01C60CACEC}" type="presParOf" srcId="{DC6ED625-D14F-434E-A56C-20A0723581D1}" destId="{16058D62-7609-0041-BE4B-E8434C99F6FE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4BA81-CA6E-704A-BD8F-98EA4312DC3A}">
      <dsp:nvSpPr>
        <dsp:cNvPr id="0" name=""/>
        <dsp:cNvSpPr/>
      </dsp:nvSpPr>
      <dsp:spPr>
        <a:xfrm>
          <a:off x="4925606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4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(Metrics)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People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Policies</a:t>
          </a:r>
          <a:endParaRPr lang="en-US" sz="1600" kern="1200" dirty="0"/>
        </a:p>
      </dsp:txBody>
      <dsp:txXfrm>
        <a:off x="5695871" y="3950080"/>
        <a:ext cx="1797286" cy="1247394"/>
      </dsp:txXfrm>
    </dsp:sp>
    <dsp:sp modelId="{AEC1E5E5-BFD0-FC4D-964E-1D4935068512}">
      <dsp:nvSpPr>
        <dsp:cNvPr id="0" name=""/>
        <dsp:cNvSpPr/>
      </dsp:nvSpPr>
      <dsp:spPr>
        <a:xfrm>
          <a:off x="736441" y="3534283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HVAC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Rack design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36441" y="3950080"/>
        <a:ext cx="1797286" cy="1247394"/>
      </dsp:txXfrm>
    </dsp:sp>
    <dsp:sp modelId="{39ACC9C5-3615-6741-93DC-4038D9105BBE}">
      <dsp:nvSpPr>
        <dsp:cNvPr id="0" name=""/>
        <dsp:cNvSpPr/>
      </dsp:nvSpPr>
      <dsp:spPr>
        <a:xfrm>
          <a:off x="4925606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Shutdown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Migration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GreenSaaS/SaaI</a:t>
          </a:r>
          <a:endParaRPr lang="en-US" sz="1600" kern="1200" dirty="0"/>
        </a:p>
      </dsp:txBody>
      <dsp:txXfrm>
        <a:off x="5695871" y="0"/>
        <a:ext cx="1797286" cy="1247394"/>
      </dsp:txXfrm>
    </dsp:sp>
    <dsp:sp modelId="{20BACDE2-C5FA-3548-96DA-F9B8A67AF007}">
      <dsp:nvSpPr>
        <dsp:cNvPr id="0" name=""/>
        <dsp:cNvSpPr/>
      </dsp:nvSpPr>
      <dsp:spPr>
        <a:xfrm>
          <a:off x="736441" y="0"/>
          <a:ext cx="2567552" cy="166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GPGPU</a:t>
          </a:r>
          <a:endParaRPr lang="en-US" sz="1600" kern="1200" dirty="0"/>
        </a:p>
      </dsp:txBody>
      <dsp:txXfrm>
        <a:off x="736441" y="0"/>
        <a:ext cx="1797286" cy="1247394"/>
      </dsp:txXfrm>
    </dsp:sp>
    <dsp:sp modelId="{A8B4E43B-2F37-024A-A4FA-7A96B950C3FF}">
      <dsp:nvSpPr>
        <dsp:cNvPr id="0" name=""/>
        <dsp:cNvSpPr/>
      </dsp:nvSpPr>
      <dsp:spPr>
        <a:xfrm>
          <a:off x="1812318" y="296256"/>
          <a:ext cx="2250506" cy="225050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Hardware</a:t>
          </a:r>
          <a:endParaRPr lang="en-US" sz="1900" kern="1200" dirty="0"/>
        </a:p>
      </dsp:txBody>
      <dsp:txXfrm>
        <a:off x="1812318" y="296256"/>
        <a:ext cx="2250506" cy="2250506"/>
      </dsp:txXfrm>
    </dsp:sp>
    <dsp:sp modelId="{9ABB983F-50A0-1844-9A88-6C22634C3BE2}">
      <dsp:nvSpPr>
        <dsp:cNvPr id="0" name=""/>
        <dsp:cNvSpPr/>
      </dsp:nvSpPr>
      <dsp:spPr>
        <a:xfrm rot="5400000">
          <a:off x="4166774" y="296256"/>
          <a:ext cx="2250506" cy="2250506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</a:t>
          </a:r>
          <a:endParaRPr lang="en-US" sz="1900" kern="1200" dirty="0"/>
        </a:p>
      </dsp:txBody>
      <dsp:txXfrm rot="5400000">
        <a:off x="4166774" y="296256"/>
        <a:ext cx="2250506" cy="2250506"/>
      </dsp:txXfrm>
    </dsp:sp>
    <dsp:sp modelId="{9627A2E5-7627-834B-A010-4625BB6B56DE}">
      <dsp:nvSpPr>
        <dsp:cNvPr id="0" name=""/>
        <dsp:cNvSpPr/>
      </dsp:nvSpPr>
      <dsp:spPr>
        <a:xfrm rot="10800000">
          <a:off x="4166774" y="2650712"/>
          <a:ext cx="2250506" cy="2250506"/>
        </a:xfrm>
        <a:prstGeom prst="pieWedge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</a:t>
          </a:r>
          <a:endParaRPr lang="en-US" sz="1900" kern="1200" dirty="0"/>
        </a:p>
      </dsp:txBody>
      <dsp:txXfrm rot="10800000">
        <a:off x="4166774" y="2650712"/>
        <a:ext cx="2250506" cy="2250506"/>
      </dsp:txXfrm>
    </dsp:sp>
    <dsp:sp modelId="{90D130C9-2D5D-0B41-8F31-53AC1BD9FF9C}">
      <dsp:nvSpPr>
        <dsp:cNvPr id="0" name=""/>
        <dsp:cNvSpPr/>
      </dsp:nvSpPr>
      <dsp:spPr>
        <a:xfrm rot="16200000">
          <a:off x="1812318" y="2650712"/>
          <a:ext cx="2250506" cy="2250506"/>
        </a:xfrm>
        <a:prstGeom prst="pieWedg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Environment</a:t>
          </a:r>
          <a:endParaRPr lang="en-US" sz="1900" kern="1200" dirty="0"/>
        </a:p>
      </dsp:txBody>
      <dsp:txXfrm rot="16200000">
        <a:off x="1812318" y="2650712"/>
        <a:ext cx="2250506" cy="2250506"/>
      </dsp:txXfrm>
    </dsp:sp>
    <dsp:sp modelId="{208573A2-4103-FA4A-946B-69D6A65E04BA}">
      <dsp:nvSpPr>
        <dsp:cNvPr id="0" name=""/>
        <dsp:cNvSpPr/>
      </dsp:nvSpPr>
      <dsp:spPr>
        <a:xfrm>
          <a:off x="3726288" y="2130964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8D62-7609-0041-BE4B-E8434C99F6FE}">
      <dsp:nvSpPr>
        <dsp:cNvPr id="0" name=""/>
        <dsp:cNvSpPr/>
      </dsp:nvSpPr>
      <dsp:spPr>
        <a:xfrm rot="10800000">
          <a:off x="3726288" y="2390838"/>
          <a:ext cx="777022" cy="67567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E731-7296-A24A-BB30-85DE9AAD7D85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D032-F43E-DD47-87D2-0CB16ACD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D118-28DA-134E-9B04-23237444ECCF}" type="datetimeFigureOut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83A6-56B7-5F4E-A5ED-94AEF4B09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ref: </a:t>
            </a:r>
          </a:p>
          <a:p>
            <a:r>
              <a:rPr lang="en-US" dirty="0" smtClean="0"/>
              <a:t>http://www.globus.org/grid_software/security/voms.php – </a:t>
            </a:r>
            <a:r>
              <a:rPr lang="en-US" dirty="0" err="1" smtClean="0"/>
              <a:t>globus</a:t>
            </a:r>
            <a:r>
              <a:rPr lang="en-US" dirty="0" smtClean="0"/>
              <a:t> alliance ... basic definition</a:t>
            </a:r>
          </a:p>
          <a:p>
            <a:r>
              <a:rPr lang="en-US" dirty="0" smtClean="0"/>
              <a:t>http://vdt.cs.wisc.edu/components/voms.html – virtual data toolkit (</a:t>
            </a:r>
            <a:r>
              <a:rPr lang="en-US" dirty="0" err="1" smtClean="0"/>
              <a:t>osg</a:t>
            </a:r>
            <a:r>
              <a:rPr lang="en-US" dirty="0" smtClean="0"/>
              <a:t>) – grid middleware</a:t>
            </a:r>
          </a:p>
          <a:p>
            <a:r>
              <a:rPr lang="en-US" dirty="0" smtClean="0"/>
              <a:t>http://edg-wp2.web.cern.ch/edg-wp2/security/voms/voms.html – (</a:t>
            </a:r>
            <a:r>
              <a:rPr lang="en-US" dirty="0" err="1" smtClean="0"/>
              <a:t>datagrid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88CD-763E-984A-A2AD-72BA4EDACF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7588-DEE6-E246-B191-414BD403074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9308FCE-4D9C-234C-A212-448E00FD22F3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D91A6FD-3910-0C4D-A429-4EA7F8B824D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BC00025-2497-F641-9BC0-BE3F97A28979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 smtClean="0"/>
            </a:lvl1pPr>
          </a:lstStyle>
          <a:p>
            <a:fld id="{821240B9-932A-784E-81DE-6AFE2ED6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144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4290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1722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F425F3D-B30C-394A-A7C8-43702B8C9B87}" type="datetime1">
              <a:rPr lang="en-US" smtClean="0"/>
              <a:pPr>
                <a:defRPr/>
              </a:pPr>
              <a:t>8/18/2009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177-31EC-4192-825A-39B43BCA5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F60895C6-A727-984E-AB63-71F44D1D66C8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490-8C8C-DD4A-9BEB-96827B07BDF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0D29322E-9DDC-D84E-85ED-A09E4326136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9B7A295-242D-8E4F-BE14-6E671D8D0E2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BD0A-6A96-C74C-95E1-C3B3384EA0A6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529FB00-EAF5-4343-9107-C5C786EA5E6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28B46D5B-FFAD-514B-9E41-E7CB7CB110F9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FC06428-482A-3C4E-A0CC-03057E35A0EB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2550" y="0"/>
            <a:ext cx="7791450" cy="11430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399"/>
            <a:ext cx="8229600" cy="519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C53075B1-7B30-404B-8E37-C3D48FD8F8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0000"/>
                </a:solidFill>
              </a:defRPr>
            </a:lvl1pPr>
          </a:lstStyle>
          <a:p>
            <a:fld id="{8962AD22-AD44-5C46-B214-2CA2ACDEBD71}" type="datetime1">
              <a:rPr lang="en-US" smtClean="0"/>
              <a:pPr/>
              <a:t>8/18/2009</a:t>
            </a:fld>
            <a:endParaRPr lang="en-US"/>
          </a:p>
        </p:txBody>
      </p:sp>
      <p:pic>
        <p:nvPicPr>
          <p:cNvPr id="13" name="Picture 12" descr="IU_PrvTchInst.H.CMYK.t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35255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Green Aware Computing</a:t>
            </a:r>
            <a:br>
              <a:rPr lang="en-US" dirty="0" smtClean="0"/>
            </a:br>
            <a:r>
              <a:rPr lang="en-US" dirty="0" smtClean="0"/>
              <a:t>at Indiana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Gregor von Laszewski</a:t>
            </a:r>
          </a:p>
          <a:p>
            <a:r>
              <a:rPr lang="en-US" dirty="0" err="1" smtClean="0"/>
              <a:t>laszewski@gmail.com</a:t>
            </a:r>
            <a:endParaRPr lang="en-US" dirty="0" smtClean="0"/>
          </a:p>
          <a:p>
            <a:r>
              <a:rPr lang="en-US" dirty="0" smtClean="0"/>
              <a:t>Indiana University </a:t>
            </a:r>
          </a:p>
          <a:p>
            <a:r>
              <a:rPr lang="en-US" dirty="0" smtClean="0"/>
              <a:t>Pervasive Technology Institute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9049-7C28-0D4B-9099-7D99925BE32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9600" y="3048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Performance metrics</a:t>
            </a:r>
          </a:p>
          <a:p>
            <a:pPr lvl="1"/>
            <a:r>
              <a:rPr lang="en-US" dirty="0" smtClean="0"/>
              <a:t>Power consumption, CO2, …</a:t>
            </a:r>
          </a:p>
          <a:p>
            <a:r>
              <a:rPr lang="en-US" dirty="0" smtClean="0"/>
              <a:t>Resource operation</a:t>
            </a:r>
          </a:p>
          <a:p>
            <a:pPr lvl="1"/>
            <a:r>
              <a:rPr lang="en-US" dirty="0" smtClean="0"/>
              <a:t>Virtual machine migration</a:t>
            </a:r>
          </a:p>
          <a:p>
            <a:pPr lvl="1"/>
            <a:r>
              <a:rPr lang="en-US" dirty="0" smtClean="0"/>
              <a:t>Smart cooling system operation</a:t>
            </a:r>
          </a:p>
          <a:p>
            <a:pPr lvl="1"/>
            <a:r>
              <a:rPr lang="en-US" dirty="0" smtClean="0"/>
              <a:t>Server consolidation </a:t>
            </a:r>
          </a:p>
          <a:p>
            <a:pPr lvl="1">
              <a:buNone/>
            </a:pPr>
            <a:r>
              <a:rPr lang="en-US" dirty="0" smtClean="0"/>
              <a:t>      &amp; power management </a:t>
            </a:r>
          </a:p>
          <a:p>
            <a:r>
              <a:rPr lang="en-US" dirty="0" smtClean="0"/>
              <a:t>“Green” infrastructure </a:t>
            </a:r>
          </a:p>
          <a:p>
            <a:pPr lvl="1"/>
            <a:r>
              <a:rPr lang="en-US" dirty="0" smtClean="0"/>
              <a:t>Low power &amp; high density computing resource</a:t>
            </a:r>
          </a:p>
          <a:p>
            <a:pPr lvl="1"/>
            <a:r>
              <a:rPr lang="en-US" dirty="0" smtClean="0"/>
              <a:t>Virtualized infrastructure </a:t>
            </a:r>
          </a:p>
          <a:p>
            <a:r>
              <a:rPr lang="en-US" dirty="0" smtClean="0"/>
              <a:t>“Green” service &amp; middleware</a:t>
            </a:r>
          </a:p>
          <a:p>
            <a:pPr lvl="1"/>
            <a:r>
              <a:rPr lang="en-US" dirty="0" smtClean="0"/>
              <a:t>Auditing &amp; insertion system</a:t>
            </a:r>
          </a:p>
          <a:p>
            <a:pPr lvl="1"/>
            <a:r>
              <a:rPr lang="en-US" dirty="0" smtClean="0"/>
              <a:t>Power aware task scheduling</a:t>
            </a:r>
          </a:p>
          <a:p>
            <a:pPr lvl="1"/>
            <a:r>
              <a:rPr lang="en-US" dirty="0" smtClean="0"/>
              <a:t>Temperature aware workload placement</a:t>
            </a:r>
          </a:p>
          <a:p>
            <a:r>
              <a:rPr lang="en-US" dirty="0" smtClean="0"/>
              <a:t>“Green” application support environment</a:t>
            </a:r>
          </a:p>
          <a:p>
            <a:pPr lvl="1"/>
            <a:r>
              <a:rPr lang="en-US" dirty="0" smtClean="0"/>
              <a:t>SDKs and APIs for energy aware programming</a:t>
            </a:r>
          </a:p>
          <a:p>
            <a:pPr lvl="1"/>
            <a:r>
              <a:rPr lang="en-US" dirty="0" smtClean="0"/>
              <a:t>Interfaces for “green” performance tuning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1417638"/>
            <a:ext cx="2819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Green Application </a:t>
            </a:r>
          </a:p>
          <a:p>
            <a:pPr algn="ctr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upport environment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179638"/>
            <a:ext cx="2819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Green </a:t>
            </a:r>
          </a:p>
          <a:p>
            <a:pPr algn="ctr"/>
            <a:r>
              <a:rPr lang="en-US" dirty="0" smtClean="0">
                <a:latin typeface="+mj-lt"/>
              </a:rPr>
              <a:t>service &amp; middleware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941638"/>
            <a:ext cx="2819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Green Infrastructure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7543800" y="2332038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Operation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267200" y="2332038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BE6E-4FA5-9746-BA2A-E2F37587BE72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Green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Green IT</a:t>
            </a:r>
            <a:r>
              <a:rPr lang="en-US" dirty="0" smtClean="0"/>
              <a:t> also referred as </a:t>
            </a:r>
            <a:r>
              <a:rPr lang="en-US" i="1" dirty="0" smtClean="0"/>
              <a:t>Green computing</a:t>
            </a:r>
            <a:r>
              <a:rPr lang="en-US" dirty="0" smtClean="0"/>
              <a:t> is a study and practice of using computing resources in an efficient manner such that its impact on the environment is as less hazardous as possible</a:t>
            </a:r>
            <a:r>
              <a:rPr lang="en-US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algn="just"/>
            <a:r>
              <a:rPr lang="en-US" dirty="0" smtClean="0"/>
              <a:t>least amount of hazardous materials are used</a:t>
            </a:r>
          </a:p>
          <a:p>
            <a:pPr lvl="1" algn="just"/>
            <a:r>
              <a:rPr lang="en-US" b="1" dirty="0" smtClean="0"/>
              <a:t>computing resources are used efficiently in terms of energy </a:t>
            </a:r>
            <a:r>
              <a:rPr lang="en-US" dirty="0" smtClean="0"/>
              <a:t>and to promote recyclability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6126163"/>
            <a:ext cx="46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http://en.wikipedia.org/wiki/Green_computing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1D4961-6BA5-C84A-B913-D3D982D9C905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A supercomputer with 360-Tflops with conventional processors requires 20 MW to operate, which is approximately equal to the sum of 22,000 US households power consumption</a:t>
            </a:r>
          </a:p>
          <a:p>
            <a:pPr lvl="1"/>
            <a:r>
              <a:rPr lang="en-US" dirty="0" smtClean="0"/>
              <a:t>Servers consume 0.5 percent of the world’s total electricity usage</a:t>
            </a:r>
          </a:p>
          <a:p>
            <a:pPr lvl="1"/>
            <a:r>
              <a:rPr lang="en-US" dirty="0" smtClean="0"/>
              <a:t>Energy usage will quadruple by 2020</a:t>
            </a:r>
          </a:p>
          <a:p>
            <a:pPr lvl="1"/>
            <a:r>
              <a:rPr lang="en-US" dirty="0" smtClean="0"/>
              <a:t>The total estimated energy bill for data centers in 2010 is $11.5 billion</a:t>
            </a:r>
          </a:p>
          <a:p>
            <a:r>
              <a:rPr lang="en-US" dirty="0" smtClean="0"/>
              <a:t>Reliability:</a:t>
            </a:r>
          </a:p>
          <a:p>
            <a:pPr lvl="1"/>
            <a:r>
              <a:rPr lang="en-US" dirty="0" smtClean="0"/>
              <a:t>Every 10C increase of temperature leads to a doubling of the system failure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Environment:</a:t>
            </a:r>
          </a:p>
          <a:p>
            <a:pPr lvl="1" algn="just"/>
            <a:r>
              <a:rPr lang="en-US" dirty="0" smtClean="0"/>
              <a:t>A typical desktop computer consumes 200-300W of power</a:t>
            </a:r>
          </a:p>
          <a:p>
            <a:pPr lvl="1" algn="just"/>
            <a:r>
              <a:rPr lang="en-US" dirty="0" smtClean="0"/>
              <a:t>This results in emission of about 220Kg of CO2/annum</a:t>
            </a:r>
          </a:p>
          <a:p>
            <a:pPr lvl="1" algn="just"/>
            <a:r>
              <a:rPr lang="en-US" dirty="0" smtClean="0"/>
              <a:t>Data Centers produce 170 million metric tons of CO2 worldwide currently per year</a:t>
            </a:r>
          </a:p>
          <a:p>
            <a:pPr lvl="1" algn="just"/>
            <a:r>
              <a:rPr lang="en-US" dirty="0" smtClean="0"/>
              <a:t>670 million metric tons of CO2 are expected to be emitted by data centers worldwide annually by 2020</a:t>
            </a:r>
          </a:p>
          <a:p>
            <a:pPr algn="just"/>
            <a:r>
              <a:rPr lang="en-US" dirty="0" smtClean="0"/>
              <a:t>Utilization</a:t>
            </a:r>
          </a:p>
          <a:p>
            <a:pPr lvl="1" algn="just"/>
            <a:r>
              <a:rPr lang="en-US" dirty="0" smtClean="0"/>
              <a:t>32 percent of all servers are running at or below 3 percent peak and average utilizations, wasting energy spinning and cooling, and doing virtually no work.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C03-3C5D-4543-B615-128EFE7AE9DC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 Typical Google Search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>Google spends about 0.0003 kWh per search</a:t>
            </a:r>
          </a:p>
          <a:p>
            <a:pPr lvl="1" algn="just"/>
            <a:r>
              <a:rPr lang="en-US" sz="2000" dirty="0" smtClean="0"/>
              <a:t>1 kilo-watt-hour (kWh) of electricity = 7.12 x 10-4 metric tons CO2 = 0.712 kg or 712g of CO2</a:t>
            </a:r>
          </a:p>
          <a:p>
            <a:pPr lvl="1" algn="just"/>
            <a:r>
              <a:rPr lang="en-US" sz="2000" dirty="0" smtClean="0"/>
              <a:t>=&gt; 213mg CO2 emitted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number of Google searches worldwide amounts to 200-500 million per day.</a:t>
            </a:r>
          </a:p>
          <a:p>
            <a:pPr lvl="1" algn="just"/>
            <a:r>
              <a:rPr lang="en-US" sz="2000" dirty="0" smtClean="0"/>
              <a:t>total carbon emitted per day:</a:t>
            </a:r>
          </a:p>
          <a:p>
            <a:pPr lvl="1" algn="just"/>
            <a:r>
              <a:rPr lang="en-US" sz="2000" dirty="0" smtClean="0"/>
              <a:t>= 500 million x 0.000213 kg </a:t>
            </a:r>
            <a:br>
              <a:rPr lang="en-US" sz="2000" dirty="0" smtClean="0"/>
            </a:br>
            <a:r>
              <a:rPr lang="en-US" sz="2000" dirty="0" smtClean="0"/>
              <a:t>per search = 106500kg or 106.5 metric ton </a:t>
            </a:r>
          </a:p>
          <a:p>
            <a:pPr algn="just"/>
            <a:endParaRPr lang="en-US" sz="2000" dirty="0" smtClean="0"/>
          </a:p>
          <a:p>
            <a:pPr algn="just">
              <a:buNone/>
            </a:pPr>
            <a:r>
              <a:rPr lang="en-US" sz="1400" dirty="0" smtClean="0"/>
              <a:t>Source: http://prsmruti.rediffiland.com/blogs/2009/01/19/How-much-cabondioxide-CO2-emitted.html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6FD994-05EE-5542-B62F-07AFD0C47820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power used in Data Centers?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Data center uses large amount of electricity for 3 main components:</a:t>
            </a:r>
          </a:p>
          <a:p>
            <a:pPr lvl="1" algn="just"/>
            <a:r>
              <a:rPr lang="en-US" dirty="0" smtClean="0"/>
              <a:t> IT Equipment</a:t>
            </a:r>
          </a:p>
          <a:p>
            <a:pPr lvl="1" algn="just"/>
            <a:r>
              <a:rPr lang="en-US" dirty="0" smtClean="0"/>
              <a:t>Cooling </a:t>
            </a:r>
          </a:p>
          <a:p>
            <a:pPr lvl="1" algn="just"/>
            <a:r>
              <a:rPr lang="en-US" dirty="0" smtClean="0"/>
              <a:t>Power Delivery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Power Usage Effectiveness (PUE) </a:t>
            </a:r>
          </a:p>
          <a:p>
            <a:pPr lvl="1" algn="just"/>
            <a:r>
              <a:rPr lang="en-US" dirty="0" smtClean="0"/>
              <a:t>PUE = Total Facility Power/IT Equipment Power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814C3E-9BE4-1A4D-92A9-7C144CD919E3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Evaluate Metrics carefully</a:t>
            </a:r>
          </a:p>
          <a:p>
            <a:endParaRPr lang="en-US" dirty="0" smtClean="0"/>
          </a:p>
          <a:p>
            <a:r>
              <a:rPr lang="en-US" dirty="0" smtClean="0"/>
              <a:t>A Datacenter with PUE close to 1 does not mean it produces the fewest CO2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83B-8E3F-BF44-A95D-864356FAEB24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 can we do?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031C-C0E9-5B47-85BB-D9E51043B3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F9E5-CFB4-094F-B81A-4657D8478EA0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GreenIT Taxonomy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actively developing a Taxonomy</a:t>
            </a:r>
          </a:p>
          <a:p>
            <a:r>
              <a:rPr lang="en-US" dirty="0" smtClean="0"/>
              <a:t>Helps assessing where to focus research activities</a:t>
            </a:r>
          </a:p>
          <a:p>
            <a:endParaRPr lang="en-US" dirty="0" smtClean="0"/>
          </a:p>
          <a:p>
            <a:r>
              <a:rPr lang="en-US" dirty="0" smtClean="0"/>
              <a:t>Will be resulting in </a:t>
            </a:r>
          </a:p>
          <a:p>
            <a:pPr lvl="1"/>
            <a:r>
              <a:rPr lang="en-US" dirty="0" smtClean="0"/>
              <a:t>What to Monitor?</a:t>
            </a:r>
          </a:p>
          <a:p>
            <a:pPr lvl="1"/>
            <a:r>
              <a:rPr lang="en-US" dirty="0" smtClean="0"/>
              <a:t>What Software?</a:t>
            </a:r>
          </a:p>
          <a:p>
            <a:pPr lvl="1"/>
            <a:r>
              <a:rPr lang="en-US" dirty="0" smtClean="0"/>
              <a:t>Which Services?</a:t>
            </a:r>
          </a:p>
          <a:p>
            <a:pPr lvl="1"/>
            <a:r>
              <a:rPr lang="en-US" dirty="0" smtClean="0"/>
              <a:t>What to Optimize?</a:t>
            </a:r>
          </a:p>
          <a:p>
            <a:pPr lvl="1"/>
            <a:r>
              <a:rPr lang="en-US" dirty="0" smtClean="0"/>
              <a:t>At what cost ($,CO2,perf)?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96" y="1235074"/>
            <a:ext cx="4552104" cy="52578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E4C2-EDC4-E54A-9EBE-D441E2A29AA0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Aware Computing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3A4964-A613-3C43-8940-1A10CD5C8D6D}" type="datetime1">
              <a:rPr lang="en-US" smtClean="0"/>
              <a:pPr/>
              <a:t>8/18/2009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3075B1-7B30-404B-8E37-C3D48FD8F8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Gregor von Laszewski, laszewski@gmail.com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152400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beraide-slid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cyberaide-slide-template.pptx</Template>
  <TotalTime>3298</TotalTime>
  <Words>591</Words>
  <Application>Microsoft Office PowerPoint</Application>
  <PresentationFormat>On-screen Show (4:3)</PresentationFormat>
  <Paragraphs>141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cyberaide-slide-template</vt:lpstr>
      <vt:lpstr>Towards Green Aware Computing at Indiana University</vt:lpstr>
      <vt:lpstr>What is Green IT?</vt:lpstr>
      <vt:lpstr>Motivation</vt:lpstr>
      <vt:lpstr>A  Typical Google Search </vt:lpstr>
      <vt:lpstr>Where is power used in Data Centers?</vt:lpstr>
      <vt:lpstr>Result</vt:lpstr>
      <vt:lpstr>So what can we do?</vt:lpstr>
      <vt:lpstr>GreenIT Taxonomy</vt:lpstr>
      <vt:lpstr>Green Aware Computing </vt:lpstr>
      <vt:lpstr>Research methodology</vt:lpstr>
      <vt:lpstr>END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von Laszewski</dc:title>
  <dc:creator>Gregor von Laszewski</dc:creator>
  <cp:lastModifiedBy> hua</cp:lastModifiedBy>
  <cp:revision>122</cp:revision>
  <dcterms:created xsi:type="dcterms:W3CDTF">2009-08-07T13:09:23Z</dcterms:created>
  <dcterms:modified xsi:type="dcterms:W3CDTF">2009-08-18T12:23:35Z</dcterms:modified>
</cp:coreProperties>
</file>