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99126-6B64-4C29-9566-7310265CB6E6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82384-8B05-487A-A6AD-516BE3A6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288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82384-8B05-487A-A6AD-516BE3A68D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35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483D2-FB8B-415E-B4B0-49E64706B5D0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4109-DE1E-4C06-9511-6154595C7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45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483D2-FB8B-415E-B4B0-49E64706B5D0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4109-DE1E-4C06-9511-6154595C7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94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483D2-FB8B-415E-B4B0-49E64706B5D0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4109-DE1E-4C06-9511-6154595C7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951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483D2-FB8B-415E-B4B0-49E64706B5D0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4109-DE1E-4C06-9511-6154595C7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78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483D2-FB8B-415E-B4B0-49E64706B5D0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4109-DE1E-4C06-9511-6154595C7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6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483D2-FB8B-415E-B4B0-49E64706B5D0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4109-DE1E-4C06-9511-6154595C7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97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483D2-FB8B-415E-B4B0-49E64706B5D0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4109-DE1E-4C06-9511-6154595C7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19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483D2-FB8B-415E-B4B0-49E64706B5D0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4109-DE1E-4C06-9511-6154595C7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50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483D2-FB8B-415E-B4B0-49E64706B5D0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4109-DE1E-4C06-9511-6154595C7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62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483D2-FB8B-415E-B4B0-49E64706B5D0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4109-DE1E-4C06-9511-6154595C7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96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483D2-FB8B-415E-B4B0-49E64706B5D0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4109-DE1E-4C06-9511-6154595C7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37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483D2-FB8B-415E-B4B0-49E64706B5D0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F4109-DE1E-4C06-9511-6154595C7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96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55824"/>
            <a:ext cx="9144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dirty="0">
                <a:latin typeface="+mn-lt"/>
              </a:rPr>
              <a:t>IC2E Internet of Things Panel</a:t>
            </a:r>
            <a:r>
              <a:rPr lang="en-US" b="1" dirty="0">
                <a:latin typeface="+mn-lt"/>
              </a:rPr>
              <a:t/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The future of the Internet of Things with a cloud </a:t>
            </a:r>
            <a:r>
              <a:rPr lang="en-US" b="1" dirty="0" smtClean="0">
                <a:latin typeface="+mn-lt"/>
              </a:rPr>
              <a:t>emphasis</a:t>
            </a:r>
            <a:br>
              <a:rPr lang="en-US" b="1" dirty="0" smtClean="0">
                <a:latin typeface="+mn-lt"/>
              </a:rPr>
            </a:br>
            <a:r>
              <a:rPr lang="en-US" b="1" i="1" dirty="0">
                <a:latin typeface="+mn-lt"/>
              </a:rPr>
              <a:t/>
            </a:r>
            <a:br>
              <a:rPr lang="en-US" b="1" i="1" dirty="0">
                <a:latin typeface="+mn-lt"/>
              </a:rPr>
            </a:br>
            <a:r>
              <a:rPr lang="en-US" sz="2700" i="1" dirty="0" smtClean="0">
                <a:latin typeface="+mn-lt"/>
              </a:rPr>
              <a:t>Panel Chair Geoffrey Fox, Indiana University</a:t>
            </a:r>
            <a:endParaRPr lang="en-US" sz="2700" i="1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407" y="3186981"/>
            <a:ext cx="9069185" cy="4351338"/>
          </a:xfrm>
        </p:spPr>
        <p:txBody>
          <a:bodyPr>
            <a:normAutofit/>
          </a:bodyPr>
          <a:lstStyle/>
          <a:p>
            <a:r>
              <a:rPr lang="en-US" b="1" dirty="0" smtClean="0"/>
              <a:t>Antonio </a:t>
            </a:r>
            <a:r>
              <a:rPr lang="en-US" b="1" dirty="0" err="1" smtClean="0"/>
              <a:t>Iera</a:t>
            </a:r>
            <a:r>
              <a:rPr lang="en-US" b="1" dirty="0" smtClean="0"/>
              <a:t>, </a:t>
            </a:r>
            <a:r>
              <a:rPr lang="en-US" dirty="0" err="1" smtClean="0"/>
              <a:t>Uni</a:t>
            </a:r>
            <a:r>
              <a:rPr lang="en-US" dirty="0" smtClean="0"/>
              <a:t> Reggio Calabria Italy</a:t>
            </a:r>
          </a:p>
          <a:p>
            <a:pPr lvl="1"/>
            <a:r>
              <a:rPr lang="en-US" sz="2800" dirty="0" smtClean="0"/>
              <a:t>A Modern Definition </a:t>
            </a:r>
            <a:r>
              <a:rPr lang="en-US" sz="2800" dirty="0"/>
              <a:t>of the Internet of Thing </a:t>
            </a:r>
            <a:endParaRPr lang="en-US" sz="2800" dirty="0" smtClean="0"/>
          </a:p>
          <a:p>
            <a:r>
              <a:rPr lang="en-US" b="1" dirty="0" err="1" smtClean="0"/>
              <a:t>Youngchoon</a:t>
            </a:r>
            <a:r>
              <a:rPr lang="en-US" b="1" dirty="0" smtClean="0"/>
              <a:t> Park, </a:t>
            </a:r>
            <a:r>
              <a:rPr lang="en-US" dirty="0" smtClean="0"/>
              <a:t>Johnson Controls</a:t>
            </a:r>
          </a:p>
          <a:p>
            <a:pPr lvl="1"/>
            <a:r>
              <a:rPr lang="en-US" sz="2500" dirty="0"/>
              <a:t>Data Integration and Management Challenges in JCI Data </a:t>
            </a:r>
            <a:r>
              <a:rPr lang="en-US" sz="2500" dirty="0" smtClean="0"/>
              <a:t>Lake</a:t>
            </a:r>
          </a:p>
          <a:p>
            <a:r>
              <a:rPr lang="en-US" b="1" dirty="0" smtClean="0"/>
              <a:t>Bobby Evans</a:t>
            </a:r>
            <a:r>
              <a:rPr lang="en-US" dirty="0" smtClean="0"/>
              <a:t>, Yahoo USA</a:t>
            </a:r>
          </a:p>
          <a:p>
            <a:pPr lvl="1"/>
            <a:r>
              <a:rPr lang="en-US" sz="2800" dirty="0" err="1"/>
              <a:t>IoT</a:t>
            </a:r>
            <a:r>
              <a:rPr lang="en-US" sz="2800" dirty="0"/>
              <a:t> and Stream Processing</a:t>
            </a:r>
            <a:endParaRPr lang="en-US" sz="2800" dirty="0" smtClean="0"/>
          </a:p>
          <a:p>
            <a:r>
              <a:rPr lang="en-US" b="1" dirty="0" smtClean="0"/>
              <a:t>Judy </a:t>
            </a:r>
            <a:r>
              <a:rPr lang="en-US" b="1" dirty="0" err="1" smtClean="0"/>
              <a:t>Qiu</a:t>
            </a:r>
            <a:r>
              <a:rPr lang="en-US" b="1" dirty="0" smtClean="0"/>
              <a:t>, </a:t>
            </a:r>
            <a:r>
              <a:rPr lang="en-US" dirty="0" smtClean="0"/>
              <a:t>Indiana University</a:t>
            </a:r>
          </a:p>
          <a:p>
            <a:pPr lvl="1"/>
            <a:r>
              <a:rPr lang="en-US" sz="2800" dirty="0" smtClean="0"/>
              <a:t>Programming </a:t>
            </a:r>
            <a:r>
              <a:rPr lang="en-US" sz="2800" dirty="0"/>
              <a:t>Models for </a:t>
            </a:r>
            <a:r>
              <a:rPr lang="en-US" sz="2800" dirty="0" err="1"/>
              <a:t>IoT</a:t>
            </a:r>
            <a:r>
              <a:rPr lang="en-US" sz="2800" dirty="0"/>
              <a:t> and Streaming </a:t>
            </a:r>
            <a:r>
              <a:rPr lang="en-US" sz="2800" dirty="0" smtClean="0"/>
              <a:t>Data</a:t>
            </a:r>
            <a:endParaRPr lang="en-US" sz="28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076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398333&quot;&gt;&lt;/object&gt;&lt;object type=&quot;2&quot; unique_id=&quot;398334&quot;&gt;&lt;object type=&quot;3&quot; unique_id=&quot;398335&quot;&gt;&lt;property id=&quot;20148&quot; value=&quot;5&quot;/&gt;&lt;property id=&quot;20300&quot; value=&quot;Slide 1 - &amp;quot;IC2E Internet of Things Panel The future of the Internet of Things with a cloud emphasis  Panel Chair Geoffrey Fox,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56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IC2E Internet of Things Panel The future of the Internet of Things with a cloud emphasis  Panel Chair Geoffrey Fox, Indiana University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IC2E Internet of Things Panel The future of the Internet of Things with a cloud emphasis</dc:title>
  <dc:creator>Geoffrey Fox</dc:creator>
  <cp:lastModifiedBy>Geoffrey Fox</cp:lastModifiedBy>
  <cp:revision>9</cp:revision>
  <dcterms:created xsi:type="dcterms:W3CDTF">2015-03-11T21:14:33Z</dcterms:created>
  <dcterms:modified xsi:type="dcterms:W3CDTF">2015-03-11T22:10:23Z</dcterms:modified>
</cp:coreProperties>
</file>