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F771D-5151-45F2-95E4-A71CB549DEE8}" type="datetimeFigureOut">
              <a:rPr lang="en-US" smtClean="0"/>
              <a:t>3/24/2011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F771D-5151-45F2-95E4-A71CB549DEE8}" type="datetimeFigureOut">
              <a:rPr lang="en-US" smtClean="0"/>
              <a:t>3/24/2011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685800"/>
            <a:ext cx="20764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0769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F771D-5151-45F2-95E4-A71CB549DEE8}" type="datetimeFigureOut">
              <a:rPr lang="en-US" smtClean="0"/>
              <a:t>3/24/2011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F771D-5151-45F2-95E4-A71CB549DEE8}" type="datetimeFigureOut">
              <a:rPr lang="en-US" smtClean="0"/>
              <a:t>3/24/2011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B942A-1053-4CBC-AF09-661DA72E6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4C566-AFA7-4AAE-87BB-43594AA79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553E3-7A76-4696-95D2-2DEEC6678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877B5-969B-41F6-8001-AA5C25966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DBE02-40B5-427C-8A80-90B9E2CDB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C58AC-F168-45E3-AC8A-71AC3C912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A4C4F-0687-4FBF-9802-C88F7FE6E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F771D-5151-45F2-95E4-A71CB549DEE8}" type="datetimeFigureOut">
              <a:rPr lang="en-US" smtClean="0"/>
              <a:t>3/24/2011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F55E4-C347-4E90-BA69-5842BEA4D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B7A-BA3F-4632-BA04-64B76A20B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EFD11-32E6-4E6D-B2E1-D9812CF9E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76AC8-069B-4C19-9752-358089B64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FFEF3-9F8E-4CE8-9820-F4959C484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4171E-93BE-49B1-952D-F9D140AE8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30D90-88CF-4701-8700-2EA9B7E6B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916A-5805-4F8C-83F4-09392DED6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6AEB-972D-4CEB-B317-3FEAFAC3E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E4426-73C8-46E4-AC73-F3D1DFD1F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F771D-5151-45F2-95E4-A71CB549DEE8}" type="datetimeFigureOut">
              <a:rPr lang="en-US" smtClean="0"/>
              <a:t>3/24/2011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4606C-2FC5-4AE5-BE36-D4AD7CDB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19FB6-03B5-476F-94AC-AE2CFE655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6A97-0710-4010-95C4-E2FFE4CFE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25B9F-CB9D-4592-9E8B-BBEA809BE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C867F-AFF3-4D77-8C70-EC6FEE859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0F1B8-FB8C-4010-AD0D-4D6C1BB85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37726-AD4B-4B01-BC34-2E868F340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D262C-8542-483C-9D14-FD6077A55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A93EC-485D-4E6A-907C-315BA1459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8390C-710E-41C1-8A0D-76D99DCE7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F771D-5151-45F2-95E4-A71CB549DEE8}" type="datetimeFigureOut">
              <a:rPr lang="en-US" smtClean="0"/>
              <a:t>3/24/2011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017D-C7CA-4460-9636-FD1441DB9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6995E-4BBD-48BB-BA30-5683708EB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FF272-60C6-4C8A-81F7-26482F6F5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AB237-BA83-468B-8F56-C5173F83E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91C9A-C6DC-4DCB-997A-5DDAA01FF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698E0-36D8-4F18-B9D4-59ED53E98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F771D-5151-45F2-95E4-A71CB549DEE8}" type="datetimeFigureOut">
              <a:rPr lang="en-US" smtClean="0"/>
              <a:t>3/24/2011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F771D-5151-45F2-95E4-A71CB549DEE8}" type="datetimeFigureOut">
              <a:rPr lang="en-US" smtClean="0"/>
              <a:t>3/24/2011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F771D-5151-45F2-95E4-A71CB549DEE8}" type="datetimeFigureOut">
              <a:rPr lang="en-US" smtClean="0"/>
              <a:t>3/24/2011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F771D-5151-45F2-95E4-A71CB549DEE8}" type="datetimeFigureOut">
              <a:rPr lang="en-US" smtClean="0"/>
              <a:t>3/24/2011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F771D-5151-45F2-95E4-A71CB549DEE8}" type="datetimeFigureOut">
              <a:rPr lang="en-US" smtClean="0"/>
              <a:t>3/24/2011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00800"/>
            <a:ext cx="8839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/>
            </a:lvl1pPr>
          </a:lstStyle>
          <a:p>
            <a:fld id="{E3BF771D-5151-45F2-95E4-A71CB549DEE8}" type="datetimeFigureOut">
              <a:rPr lang="en-US" smtClean="0"/>
              <a:t>3/24/2011</a:t>
            </a:fld>
            <a:endParaRPr lang="en-US"/>
          </a:p>
        </p:txBody>
      </p:sp>
      <p:pic>
        <p:nvPicPr>
          <p:cNvPr id="9219" name="Picture 3" descr="CYLAB-LEVEL-BOTTOM-POWERPOIN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388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593725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9221" name="Picture 5" descr="titlebar"/>
          <p:cNvPicPr preferRelativeResize="0"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2574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Ø"/>
        <a:defRPr sz="24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4261A39-DB42-4105-8441-059426979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58E0FC-5447-4081-8D13-F07597C72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DEEB75-15FD-4127-964F-E999E6171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XiaoFeng</a:t>
            </a:r>
            <a:r>
              <a:rPr lang="en-US" dirty="0" smtClean="0"/>
              <a:t> Wang’s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9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on smartphone malware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the work to be presented by Apu</a:t>
            </a:r>
          </a:p>
          <a:p>
            <a:endParaRPr lang="en-US" dirty="0"/>
          </a:p>
          <a:p>
            <a:r>
              <a:rPr lang="en-US" dirty="0" smtClean="0"/>
              <a:t>Side-channel analysis and prevention</a:t>
            </a:r>
          </a:p>
          <a:p>
            <a:endParaRPr lang="en-US" dirty="0"/>
          </a:p>
          <a:p>
            <a:r>
              <a:rPr lang="en-US" dirty="0" smtClean="0"/>
              <a:t>Secure computing over hybrid clouds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90600"/>
          </a:xfrm>
        </p:spPr>
        <p:txBody>
          <a:bodyPr/>
          <a:lstStyle/>
          <a:p>
            <a:r>
              <a:rPr lang="en-US" dirty="0" smtClean="0"/>
              <a:t>Side-channel Prevention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Continue to work on </a:t>
            </a:r>
            <a:r>
              <a:rPr lang="en-US" dirty="0" err="1" smtClean="0"/>
              <a:t>SideBuster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altLang="zh-CN" dirty="0">
                <a:ea typeface="SimSun" pitchFamily="2" charset="-122"/>
              </a:rPr>
              <a:t>Automatic detection of side-channel leaks in web </a:t>
            </a:r>
            <a:r>
              <a:rPr lang="en-US" altLang="zh-CN" dirty="0" smtClean="0">
                <a:ea typeface="SimSun" pitchFamily="2" charset="-122"/>
              </a:rPr>
              <a:t>applications</a:t>
            </a:r>
          </a:p>
          <a:p>
            <a:pPr marL="0" indent="0">
              <a:buNone/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Novel techniques for quantifying information </a:t>
            </a:r>
            <a:r>
              <a:rPr lang="en-US" altLang="zh-CN" dirty="0" smtClean="0">
                <a:ea typeface="SimSun" pitchFamily="2" charset="-122"/>
              </a:rPr>
              <a:t>leaks</a:t>
            </a:r>
          </a:p>
          <a:p>
            <a:pPr marL="0" indent="0">
              <a:buNone/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Implementation and evaluation</a:t>
            </a:r>
          </a:p>
          <a:p>
            <a:pPr lvl="1"/>
            <a:r>
              <a:rPr lang="en-US" altLang="zh-CN" dirty="0">
                <a:ea typeface="SimSun" pitchFamily="2" charset="-122"/>
              </a:rPr>
              <a:t>Implement a prototype for GWT (Google Web Toolkit)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9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r>
              <a:rPr lang="en-US" dirty="0" smtClean="0"/>
              <a:t>Covering Side-channel Information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Demultiplex</a:t>
            </a:r>
            <a:r>
              <a:rPr lang="en-US" dirty="0" smtClean="0"/>
              <a:t> Encrypted Wi-Fi traffic through multiple Virtual Interfaces</a:t>
            </a:r>
          </a:p>
          <a:p>
            <a:endParaRPr lang="en-US" dirty="0"/>
          </a:p>
          <a:p>
            <a:r>
              <a:rPr lang="en-US" dirty="0" smtClean="0"/>
              <a:t>Morph these flows according to the features of other applications’ traffic</a:t>
            </a:r>
          </a:p>
          <a:p>
            <a:endParaRPr lang="en-US" dirty="0"/>
          </a:p>
          <a:p>
            <a:r>
              <a:rPr lang="en-US" dirty="0" smtClean="0"/>
              <a:t>Objective: Prevent an adversary from linking these traffic together</a:t>
            </a:r>
          </a:p>
          <a:p>
            <a:endParaRPr lang="en-US" dirty="0"/>
          </a:p>
          <a:p>
            <a:r>
              <a:rPr lang="en-US" dirty="0" smtClean="0"/>
              <a:t>Joint work with University of Nebraska-Lincoln, McGill University and Microsoft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3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Computing over Hybrid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Build a Secure </a:t>
            </a:r>
            <a:r>
              <a:rPr lang="en-US" dirty="0" err="1" smtClean="0"/>
              <a:t>MapReduce</a:t>
            </a:r>
            <a:r>
              <a:rPr lang="en-US" dirty="0" smtClean="0"/>
              <a:t> Computing Framework </a:t>
            </a:r>
          </a:p>
          <a:p>
            <a:endParaRPr lang="en-US" dirty="0"/>
          </a:p>
          <a:p>
            <a:r>
              <a:rPr lang="en-US" dirty="0" smtClean="0"/>
              <a:t>Transparently separate the computing over a hybrid cloud</a:t>
            </a:r>
          </a:p>
          <a:p>
            <a:pPr lvl="1"/>
            <a:r>
              <a:rPr lang="en-US" dirty="0" smtClean="0"/>
              <a:t>The privacy cloud works on the sensitive data</a:t>
            </a:r>
          </a:p>
          <a:p>
            <a:pPr lvl="1"/>
            <a:r>
              <a:rPr lang="en-US" dirty="0" smtClean="0"/>
              <a:t>The public cloud works on the public data</a:t>
            </a:r>
          </a:p>
          <a:p>
            <a:pPr lvl="1"/>
            <a:r>
              <a:rPr lang="en-US" dirty="0" smtClean="0"/>
              <a:t>Work on legacy </a:t>
            </a:r>
            <a:r>
              <a:rPr lang="en-US" dirty="0" err="1" smtClean="0"/>
              <a:t>MapReduce</a:t>
            </a:r>
            <a:r>
              <a:rPr lang="en-US" smtClean="0"/>
              <a:t> jobs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Make it practical</a:t>
            </a:r>
          </a:p>
          <a:p>
            <a:pPr lvl="1"/>
            <a:r>
              <a:rPr lang="en-US" dirty="0" smtClean="0"/>
              <a:t>Automatic re-arrangement of reduce structure to minimize the inter-cloud communication.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859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I-4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-400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-4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-4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-4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-4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-4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-4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-4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-4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-4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-4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-4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-4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</TotalTime>
  <Words>163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Theme1</vt:lpstr>
      <vt:lpstr>2_Custom Design</vt:lpstr>
      <vt:lpstr>1_Custom Design</vt:lpstr>
      <vt:lpstr>Custom Design</vt:lpstr>
      <vt:lpstr>Dr. XiaoFeng Wang’s Research</vt:lpstr>
      <vt:lpstr>My Work</vt:lpstr>
      <vt:lpstr>Side-channel Prevention </vt:lpstr>
      <vt:lpstr>Covering Side-channel Information Leaks</vt:lpstr>
      <vt:lpstr>Secure Computing over Hybrid Clouds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XiaoFeng Wang’s Research</dc:title>
  <dc:creator>Wang, XiaoFeng</dc:creator>
  <cp:lastModifiedBy>Wang, XiaoFeng</cp:lastModifiedBy>
  <cp:revision>2</cp:revision>
  <dcterms:created xsi:type="dcterms:W3CDTF">2011-03-24T14:13:46Z</dcterms:created>
  <dcterms:modified xsi:type="dcterms:W3CDTF">2011-03-24T14:31:53Z</dcterms:modified>
</cp:coreProperties>
</file>