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4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4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9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6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0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0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3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30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3DA7-8DC8-43F1-BA4C-D9936B7ABFEC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A13A-2288-44F2-A69D-41071BA2D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1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9174" cy="68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220" b="19826"/>
          <a:stretch/>
        </p:blipFill>
        <p:spPr>
          <a:xfrm>
            <a:off x="0" y="0"/>
            <a:ext cx="8983226" cy="68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9765"/>
          <a:stretch/>
        </p:blipFill>
        <p:spPr>
          <a:xfrm>
            <a:off x="80387" y="0"/>
            <a:ext cx="8922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2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018"/>
          <a:stretch/>
        </p:blipFill>
        <p:spPr>
          <a:xfrm>
            <a:off x="93502" y="0"/>
            <a:ext cx="8927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5775"/>
          <a:stretch/>
        </p:blipFill>
        <p:spPr>
          <a:xfrm>
            <a:off x="0" y="-62798"/>
            <a:ext cx="8902840" cy="684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1"/>
            <a:ext cx="8959174" cy="686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6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387202&quot;&gt;&lt;object type=&quot;3&quot; unique_id=&quot;498627&quot;&gt;&lt;property id=&quot;20148&quot; value=&quot;5&quot;/&gt;&lt;property id=&quot;20300&quot; value=&quot;Slide 1&quot;/&gt;&lt;property id=&quot;20307&quot; value=&quot;256&quot;/&gt;&lt;/object&gt;&lt;object type=&quot;3&quot; unique_id=&quot;498628&quot;&gt;&lt;property id=&quot;20148&quot; value=&quot;5&quot;/&gt;&lt;property id=&quot;20300&quot; value=&quot;Slide 2&quot;/&gt;&lt;property id=&quot;20307&quot; value=&quot;257&quot;/&gt;&lt;/object&gt;&lt;object type=&quot;3&quot; unique_id=&quot;498629&quot;&gt;&lt;property id=&quot;20148&quot; value=&quot;5&quot;/&gt;&lt;property id=&quot;20300&quot; value=&quot;Slide 3&quot;/&gt;&lt;property id=&quot;20307&quot; value=&quot;258&quot;/&gt;&lt;/object&gt;&lt;object type=&quot;3&quot; unique_id=&quot;498630&quot;&gt;&lt;property id=&quot;20148&quot; value=&quot;5&quot;/&gt;&lt;property id=&quot;20300&quot; value=&quot;Slide 4&quot;/&gt;&lt;property id=&quot;20307&quot; value=&quot;259&quot;/&gt;&lt;/object&gt;&lt;object type=&quot;3&quot; unique_id=&quot;498631&quot;&gt;&lt;property id=&quot;20148&quot; value=&quot;5&quot;/&gt;&lt;property id=&quot;20300&quot; value=&quot;Slide 5&quot;/&gt;&lt;property id=&quot;20307&quot; value=&quot;260&quot;/&gt;&lt;/object&gt;&lt;object type=&quot;3&quot; unique_id=&quot;498632&quot;&gt;&lt;property id=&quot;20148&quot; value=&quot;5&quot;/&gt;&lt;property id=&quot;20300&quot; value=&quot;Slide 6&quot;/&gt;&lt;property id=&quot;20307&quot; value=&quot;261&quot;/&gt;&lt;/object&gt;&lt;/object&gt;&lt;object type=&quot;8&quot; unique_id=&quot;3872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3</cp:revision>
  <dcterms:created xsi:type="dcterms:W3CDTF">2015-01-11T16:36:19Z</dcterms:created>
  <dcterms:modified xsi:type="dcterms:W3CDTF">2015-02-18T02:09:42Z</dcterms:modified>
</cp:coreProperties>
</file>