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3" autoAdjust="0"/>
    <p:restoredTop sz="94660"/>
  </p:normalViewPr>
  <p:slideViewPr>
    <p:cSldViewPr>
      <p:cViewPr varScale="1">
        <p:scale>
          <a:sx n="49" d="100"/>
          <a:sy n="49" d="100"/>
        </p:scale>
        <p:origin x="-1104" y="-86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F5A25-2D1A-4834-B3E4-E95505AAF092}" type="datetimeFigureOut">
              <a:rPr lang="en-US" smtClean="0"/>
              <a:t>3/16/2010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DB245-671E-4234-BBCA-8FBF74F52D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DB245-671E-4234-BBCA-8FBF74F52D2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6BC2-9255-4DC3-A2D8-FF839A448ED9}" type="datetimeFigureOut">
              <a:rPr lang="en-US" smtClean="0"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19C-BAF1-42A2-900E-634436962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6BC2-9255-4DC3-A2D8-FF839A448ED9}" type="datetimeFigureOut">
              <a:rPr lang="en-US" smtClean="0"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19C-BAF1-42A2-900E-634436962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6BC2-9255-4DC3-A2D8-FF839A448ED9}" type="datetimeFigureOut">
              <a:rPr lang="en-US" smtClean="0"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19C-BAF1-42A2-900E-634436962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6BC2-9255-4DC3-A2D8-FF839A448ED9}" type="datetimeFigureOut">
              <a:rPr lang="en-US" smtClean="0"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19C-BAF1-42A2-900E-634436962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6BC2-9255-4DC3-A2D8-FF839A448ED9}" type="datetimeFigureOut">
              <a:rPr lang="en-US" smtClean="0"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19C-BAF1-42A2-900E-634436962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6BC2-9255-4DC3-A2D8-FF839A448ED9}" type="datetimeFigureOut">
              <a:rPr lang="en-US" smtClean="0"/>
              <a:t>3/16/2010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19C-BAF1-42A2-900E-634436962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6BC2-9255-4DC3-A2D8-FF839A448ED9}" type="datetimeFigureOut">
              <a:rPr lang="en-US" smtClean="0"/>
              <a:t>3/16/2010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19C-BAF1-42A2-900E-634436962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6BC2-9255-4DC3-A2D8-FF839A448ED9}" type="datetimeFigureOut">
              <a:rPr lang="en-US" smtClean="0"/>
              <a:t>3/16/2010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19C-BAF1-42A2-900E-634436962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6BC2-9255-4DC3-A2D8-FF839A448ED9}" type="datetimeFigureOut">
              <a:rPr lang="en-US" smtClean="0"/>
              <a:t>3/16/2010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19C-BAF1-42A2-900E-634436962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6BC2-9255-4DC3-A2D8-FF839A448ED9}" type="datetimeFigureOut">
              <a:rPr lang="en-US" smtClean="0"/>
              <a:t>3/16/2010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19C-BAF1-42A2-900E-634436962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A6BC2-9255-4DC3-A2D8-FF839A448ED9}" type="datetimeFigureOut">
              <a:rPr lang="en-US" smtClean="0"/>
              <a:t>3/16/2010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0D19C-BAF1-42A2-900E-6344369623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A6BC2-9255-4DC3-A2D8-FF839A448ED9}" type="datetimeFigureOut">
              <a:rPr lang="en-US" smtClean="0"/>
              <a:t>3/16/2010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0D19C-BAF1-42A2-900E-6344369623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0"/>
            <a:ext cx="12801600" cy="9601201"/>
            <a:chOff x="0" y="0"/>
            <a:chExt cx="12801600" cy="9601201"/>
          </a:xfrm>
        </p:grpSpPr>
        <p:grpSp>
          <p:nvGrpSpPr>
            <p:cNvPr id="22" name="Group 21"/>
            <p:cNvGrpSpPr/>
            <p:nvPr/>
          </p:nvGrpSpPr>
          <p:grpSpPr>
            <a:xfrm>
              <a:off x="0" y="0"/>
              <a:ext cx="12801600" cy="9601200"/>
              <a:chOff x="0" y="0"/>
              <a:chExt cx="12801600" cy="96012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0"/>
                <a:ext cx="6400800" cy="4941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52062" y="0"/>
                <a:ext cx="6349538" cy="4937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0" y="4907945"/>
                <a:ext cx="6324600" cy="4693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477000" y="5040386"/>
                <a:ext cx="6324600" cy="4560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6400800" y="0"/>
                <a:ext cx="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/>
            <p:nvPr/>
          </p:nvCxnSpPr>
          <p:spPr>
            <a:xfrm rot="5400000">
              <a:off x="1600200" y="4800600"/>
              <a:ext cx="960120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0" y="5029200"/>
              <a:ext cx="12801600" cy="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</Words>
  <Application>Microsoft Office PowerPoint</Application>
  <PresentationFormat>A3 Paper (297x420 mm)</PresentationFormat>
  <Paragraphs>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14</cp:revision>
  <dcterms:created xsi:type="dcterms:W3CDTF">2010-03-16T14:18:07Z</dcterms:created>
  <dcterms:modified xsi:type="dcterms:W3CDTF">2010-03-16T16:29:59Z</dcterms:modified>
</cp:coreProperties>
</file>