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3" autoAdjust="0"/>
    <p:restoredTop sz="94660"/>
  </p:normalViewPr>
  <p:slideViewPr>
    <p:cSldViewPr>
      <p:cViewPr varScale="1">
        <p:scale>
          <a:sx n="49" d="100"/>
          <a:sy n="49" d="100"/>
        </p:scale>
        <p:origin x="-1056" y="-8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F5A25-2D1A-4834-B3E4-E95505AAF09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B245-671E-4234-BBCA-8FBF74F52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DB245-671E-4234-BBCA-8FBF74F52D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DB245-671E-4234-BBCA-8FBF74F52D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DB245-671E-4234-BBCA-8FBF74F52D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DB245-671E-4234-BBCA-8FBF74F52D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6BC2-9255-4DC3-A2D8-FF839A448ED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D19C-BAF1-42A2-900E-634436962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496800" cy="96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/>
          <p:nvPr/>
        </p:nvCxnSpPr>
        <p:spPr>
          <a:xfrm rot="5400000" flipH="1" flipV="1">
            <a:off x="6400800" y="-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-1"/>
            <a:ext cx="12347913" cy="960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/>
          <p:nvPr/>
        </p:nvCxnSpPr>
        <p:spPr>
          <a:xfrm rot="5400000" flipH="1" flipV="1">
            <a:off x="6400800" y="-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600"/>
            <a:ext cx="12801600" cy="94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/>
          <p:nvPr/>
        </p:nvCxnSpPr>
        <p:spPr>
          <a:xfrm rot="5400000" flipH="1" flipV="1">
            <a:off x="6400800" y="-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23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/>
          <p:nvPr/>
        </p:nvCxnSpPr>
        <p:spPr>
          <a:xfrm rot="5400000" flipH="1" flipV="1">
            <a:off x="6400800" y="-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</Words>
  <Application>Microsoft Office PowerPoint</Application>
  <PresentationFormat>A3 Paper (297x420 mm)</PresentationFormat>
  <Paragraphs>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15</cp:revision>
  <dcterms:created xsi:type="dcterms:W3CDTF">2010-03-16T14:18:07Z</dcterms:created>
  <dcterms:modified xsi:type="dcterms:W3CDTF">2010-03-17T10:44:42Z</dcterms:modified>
</cp:coreProperties>
</file>